
<file path=[Content_Types].xml><?xml version="1.0" encoding="utf-8"?>
<Types xmlns="http://schemas.openxmlformats.org/package/2006/content-types">
  <Default Extension="emf" ContentType="image/x-em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 id="2147484598" r:id="rId2"/>
  </p:sldMasterIdLst>
  <p:notesMasterIdLst>
    <p:notesMasterId r:id="rId33"/>
  </p:notesMasterIdLst>
  <p:handoutMasterIdLst>
    <p:handoutMasterId r:id="rId34"/>
  </p:handoutMasterIdLst>
  <p:sldIdLst>
    <p:sldId id="2742" r:id="rId3"/>
    <p:sldId id="2800" r:id="rId4"/>
    <p:sldId id="2801" r:id="rId5"/>
    <p:sldId id="2802" r:id="rId6"/>
    <p:sldId id="2803" r:id="rId7"/>
    <p:sldId id="2804" r:id="rId8"/>
    <p:sldId id="2805" r:id="rId9"/>
    <p:sldId id="2806" r:id="rId10"/>
    <p:sldId id="2807" r:id="rId11"/>
    <p:sldId id="2808" r:id="rId12"/>
    <p:sldId id="2809" r:id="rId13"/>
    <p:sldId id="2810" r:id="rId14"/>
    <p:sldId id="2812" r:id="rId15"/>
    <p:sldId id="2813" r:id="rId16"/>
    <p:sldId id="2811" r:id="rId17"/>
    <p:sldId id="2814" r:id="rId18"/>
    <p:sldId id="2815" r:id="rId19"/>
    <p:sldId id="2817" r:id="rId20"/>
    <p:sldId id="2818" r:id="rId21"/>
    <p:sldId id="2819" r:id="rId22"/>
    <p:sldId id="2820" r:id="rId23"/>
    <p:sldId id="2821" r:id="rId24"/>
    <p:sldId id="2822" r:id="rId25"/>
    <p:sldId id="2823" r:id="rId26"/>
    <p:sldId id="2824" r:id="rId27"/>
    <p:sldId id="2825" r:id="rId28"/>
    <p:sldId id="2826" r:id="rId29"/>
    <p:sldId id="2827" r:id="rId30"/>
    <p:sldId id="2828" r:id="rId31"/>
    <p:sldId id="2829" r:id="rId32"/>
  </p:sldIdLst>
  <p:sldSz cx="12192000" cy="6858000"/>
  <p:notesSz cx="6858000" cy="9144000"/>
  <p:defaultTextStyle>
    <a:defPPr>
      <a:defRPr lang="th-TH"/>
    </a:defPPr>
    <a:lvl1pPr marL="0" algn="l" defTabSz="1088123" rtl="0" eaLnBrk="1" latinLnBrk="0" hangingPunct="1">
      <a:defRPr sz="3355" kern="1200">
        <a:solidFill>
          <a:schemeClr val="tx1"/>
        </a:solidFill>
        <a:latin typeface="+mn-lt"/>
        <a:ea typeface="+mn-ea"/>
        <a:cs typeface="+mn-cs"/>
      </a:defRPr>
    </a:lvl1pPr>
    <a:lvl2pPr marL="544061" algn="l" defTabSz="1088123" rtl="0" eaLnBrk="1" latinLnBrk="0" hangingPunct="1">
      <a:defRPr sz="3355" kern="1200">
        <a:solidFill>
          <a:schemeClr val="tx1"/>
        </a:solidFill>
        <a:latin typeface="+mn-lt"/>
        <a:ea typeface="+mn-ea"/>
        <a:cs typeface="+mn-cs"/>
      </a:defRPr>
    </a:lvl2pPr>
    <a:lvl3pPr marL="1088123" algn="l" defTabSz="1088123" rtl="0" eaLnBrk="1" latinLnBrk="0" hangingPunct="1">
      <a:defRPr sz="3355" kern="1200">
        <a:solidFill>
          <a:schemeClr val="tx1"/>
        </a:solidFill>
        <a:latin typeface="+mn-lt"/>
        <a:ea typeface="+mn-ea"/>
        <a:cs typeface="+mn-cs"/>
      </a:defRPr>
    </a:lvl3pPr>
    <a:lvl4pPr marL="1632184" algn="l" defTabSz="1088123" rtl="0" eaLnBrk="1" latinLnBrk="0" hangingPunct="1">
      <a:defRPr sz="3355" kern="1200">
        <a:solidFill>
          <a:schemeClr val="tx1"/>
        </a:solidFill>
        <a:latin typeface="+mn-lt"/>
        <a:ea typeface="+mn-ea"/>
        <a:cs typeface="+mn-cs"/>
      </a:defRPr>
    </a:lvl4pPr>
    <a:lvl5pPr marL="2176245" algn="l" defTabSz="1088123" rtl="0" eaLnBrk="1" latinLnBrk="0" hangingPunct="1">
      <a:defRPr sz="3355" kern="1200">
        <a:solidFill>
          <a:schemeClr val="tx1"/>
        </a:solidFill>
        <a:latin typeface="+mn-lt"/>
        <a:ea typeface="+mn-ea"/>
        <a:cs typeface="+mn-cs"/>
      </a:defRPr>
    </a:lvl5pPr>
    <a:lvl6pPr marL="2720308" algn="l" defTabSz="1088123" rtl="0" eaLnBrk="1" latinLnBrk="0" hangingPunct="1">
      <a:defRPr sz="3355" kern="1200">
        <a:solidFill>
          <a:schemeClr val="tx1"/>
        </a:solidFill>
        <a:latin typeface="+mn-lt"/>
        <a:ea typeface="+mn-ea"/>
        <a:cs typeface="+mn-cs"/>
      </a:defRPr>
    </a:lvl6pPr>
    <a:lvl7pPr marL="3264369" algn="l" defTabSz="1088123" rtl="0" eaLnBrk="1" latinLnBrk="0" hangingPunct="1">
      <a:defRPr sz="3355" kern="1200">
        <a:solidFill>
          <a:schemeClr val="tx1"/>
        </a:solidFill>
        <a:latin typeface="+mn-lt"/>
        <a:ea typeface="+mn-ea"/>
        <a:cs typeface="+mn-cs"/>
      </a:defRPr>
    </a:lvl7pPr>
    <a:lvl8pPr marL="3808430" algn="l" defTabSz="1088123" rtl="0" eaLnBrk="1" latinLnBrk="0" hangingPunct="1">
      <a:defRPr sz="3355" kern="1200">
        <a:solidFill>
          <a:schemeClr val="tx1"/>
        </a:solidFill>
        <a:latin typeface="+mn-lt"/>
        <a:ea typeface="+mn-ea"/>
        <a:cs typeface="+mn-cs"/>
      </a:defRPr>
    </a:lvl8pPr>
    <a:lvl9pPr marL="4352492" algn="l" defTabSz="1088123" rtl="0" eaLnBrk="1" latinLnBrk="0" hangingPunct="1">
      <a:defRPr sz="3355"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7ADB6"/>
    <a:srgbClr val="2E71A7"/>
    <a:srgbClr val="63919E"/>
    <a:srgbClr val="4C7881"/>
    <a:srgbClr val="FFFFFF"/>
    <a:srgbClr val="DDDCDC"/>
    <a:srgbClr val="D8D7D7"/>
    <a:srgbClr val="F20000"/>
    <a:srgbClr val="27BB7F"/>
    <a:srgbClr val="DBA46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ลักษณะสีปานกลาง 2 - เน้น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1FECB4D8-DB02-4DC6-A0A2-4F2EBAE1DC90}" styleName="ลักษณะสีปานกลาง 1 - เน้น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 styleId="{E8034E78-7F5D-4C2E-B375-FC64B27BC917}" styleName="ลักษณะสีเข้ม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left>
            <a:ln w="25400" cmpd="sng">
              <a:solidFill>
                <a:schemeClr val="lt1"/>
              </a:solidFill>
            </a:ln>
          </a:left>
        </a:tcBdr>
        <a:fill>
          <a:solidFill>
            <a:schemeClr val="dk1">
              <a:tint val="60000"/>
            </a:schemeClr>
          </a:solidFill>
        </a:fill>
      </a:tcStyle>
    </a:lastCol>
    <a:firstCol>
      <a:tcTxStyle b="on"/>
      <a:tcStyle>
        <a:tcBdr>
          <a:right>
            <a:ln w="25400" cmpd="sng">
              <a:solidFill>
                <a:schemeClr val="lt1"/>
              </a:solidFill>
            </a:ln>
          </a:right>
        </a:tcBdr>
        <a:fill>
          <a:solidFill>
            <a:schemeClr val="dk1">
              <a:tint val="60000"/>
            </a:schemeClr>
          </a:solidFill>
        </a:fill>
      </a:tcStyle>
    </a:firstCol>
    <a:lastRow>
      <a:tcTxStyle b="on"/>
      <a:tcStyle>
        <a:tcBdr>
          <a:top>
            <a:ln w="25400" cmpd="sng">
              <a:solidFill>
                <a:schemeClr val="lt1"/>
              </a:solidFill>
            </a:ln>
          </a:top>
        </a:tcBdr>
        <a:fill>
          <a:solidFill>
            <a:schemeClr val="dk1">
              <a:tint val="6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8923" autoAdjust="0"/>
    <p:restoredTop sz="69892" autoAdjust="0"/>
  </p:normalViewPr>
  <p:slideViewPr>
    <p:cSldViewPr>
      <p:cViewPr varScale="1">
        <p:scale>
          <a:sx n="90" d="100"/>
          <a:sy n="90" d="100"/>
        </p:scale>
        <p:origin x="588" y="66"/>
      </p:cViewPr>
      <p:guideLst>
        <p:guide orient="horz" pos="2160"/>
        <p:guide pos="3840"/>
      </p:guideLst>
    </p:cSldViewPr>
  </p:slideViewPr>
  <p:outlineViewPr>
    <p:cViewPr>
      <p:scale>
        <a:sx n="33" d="100"/>
        <a:sy n="33" d="100"/>
      </p:scale>
      <p:origin x="0" y="14958"/>
    </p:cViewPr>
  </p:outlineViewPr>
  <p:notesTextViewPr>
    <p:cViewPr>
      <p:scale>
        <a:sx n="1" d="1"/>
        <a:sy n="1" d="1"/>
      </p:scale>
      <p:origin x="0" y="0"/>
    </p:cViewPr>
  </p:notesTextViewPr>
  <p:sorterViewPr>
    <p:cViewPr>
      <p:scale>
        <a:sx n="66" d="100"/>
        <a:sy n="66" d="100"/>
      </p:scale>
      <p:origin x="0" y="0"/>
    </p:cViewPr>
  </p:sorterViewPr>
  <p:notesViewPr>
    <p:cSldViewPr>
      <p:cViewPr varScale="1">
        <p:scale>
          <a:sx n="71" d="100"/>
          <a:sy n="71" d="100"/>
        </p:scale>
        <p:origin x="1968" y="19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21" Type="http://schemas.openxmlformats.org/officeDocument/2006/relationships/slide" Target="slides/slide19.xml"/><Relationship Id="rId34" Type="http://schemas.openxmlformats.org/officeDocument/2006/relationships/handoutMaster" Target="handoutMasters/handoutMaster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notesMaster" Target="notesMasters/notesMaster1.xml"/><Relationship Id="rId38"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theme" Target="theme/theme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viewProps" Target="viewProp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presProps" Target="presProps.xml"/><Relationship Id="rId8" Type="http://schemas.openxmlformats.org/officeDocument/2006/relationships/slide" Target="slides/slide6.xml"/><Relationship Id="rId3" Type="http://schemas.openxmlformats.org/officeDocument/2006/relationships/slide" Target="slides/slid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ตัวแทนวันที่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ADD9FE2F-AE6E-4FD8-BECB-DC8C512CD42F}" type="datetimeFigureOut">
              <a:rPr lang="th-TH" smtClean="0"/>
              <a:t>12/02/64</a:t>
            </a:fld>
            <a:endParaRPr lang="th-TH"/>
          </a:p>
        </p:txBody>
      </p:sp>
      <p:sp>
        <p:nvSpPr>
          <p:cNvPr id="4" name="ตัวแทนท้ายกระดาษ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th-TH"/>
          </a:p>
        </p:txBody>
      </p:sp>
      <p:sp>
        <p:nvSpPr>
          <p:cNvPr id="5" name="ตัวแทนหมายเลขภาพนิ่ง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0B8AE7EA-B5BD-4D93-8E46-73D2BC611ACE}" type="slidenum">
              <a:rPr lang="th-TH" smtClean="0"/>
              <a:t>‹#›</a:t>
            </a:fld>
            <a:endParaRPr lang="th-TH"/>
          </a:p>
        </p:txBody>
      </p:sp>
      <p:sp>
        <p:nvSpPr>
          <p:cNvPr id="6" name="ตัวแทนหัวกระดาษ 5"/>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h-TH"/>
          </a:p>
        </p:txBody>
      </p:sp>
    </p:spTree>
    <p:extLst>
      <p:ext uri="{BB962C8B-B14F-4D97-AF65-F5344CB8AC3E}">
        <p14:creationId xmlns:p14="http://schemas.microsoft.com/office/powerpoint/2010/main" val="111420403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ตัวแทนหัวกระดาษ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h-TH"/>
          </a:p>
        </p:txBody>
      </p:sp>
      <p:sp>
        <p:nvSpPr>
          <p:cNvPr id="3" name="ตัวแทนวันที่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D87E8A8-1621-45EB-AF69-A1465D0E4D1A}" type="datetimeFigureOut">
              <a:rPr lang="th-TH" smtClean="0"/>
              <a:t>12/02/64</a:t>
            </a:fld>
            <a:endParaRPr lang="th-TH"/>
          </a:p>
        </p:txBody>
      </p:sp>
      <p:sp>
        <p:nvSpPr>
          <p:cNvPr id="4" name="ตัวแทนรูปบนภาพนิ่ง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th-TH"/>
          </a:p>
        </p:txBody>
      </p:sp>
      <p:sp>
        <p:nvSpPr>
          <p:cNvPr id="5" name="ตัวแทนบันทึกย่อ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th-TH"/>
              <a:t>คลิกเพื่อแก้ไขลักษณะของข้อความต้นแบบ</a:t>
            </a:r>
          </a:p>
          <a:p>
            <a:pPr lvl="1"/>
            <a:r>
              <a:rPr lang="th-TH"/>
              <a:t>ระดับที่สอง</a:t>
            </a:r>
          </a:p>
          <a:p>
            <a:pPr lvl="2"/>
            <a:r>
              <a:rPr lang="th-TH"/>
              <a:t>ระดับที่สาม</a:t>
            </a:r>
          </a:p>
          <a:p>
            <a:pPr lvl="3"/>
            <a:r>
              <a:rPr lang="th-TH"/>
              <a:t>ระดับที่สี่</a:t>
            </a:r>
          </a:p>
          <a:p>
            <a:pPr lvl="4"/>
            <a:r>
              <a:rPr lang="th-TH"/>
              <a:t>ระดับที่ห้า</a:t>
            </a:r>
          </a:p>
        </p:txBody>
      </p:sp>
      <p:sp>
        <p:nvSpPr>
          <p:cNvPr id="6" name="ตัวแทนท้ายกระดาษ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h-TH"/>
          </a:p>
        </p:txBody>
      </p:sp>
      <p:sp>
        <p:nvSpPr>
          <p:cNvPr id="7" name="ตัวแทนหมายเลขภาพนิ่ง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B8CD501-6BB7-45B6-B183-6435F0E3813A}" type="slidenum">
              <a:rPr lang="th-TH" smtClean="0"/>
              <a:t>‹#›</a:t>
            </a:fld>
            <a:endParaRPr lang="th-TH"/>
          </a:p>
        </p:txBody>
      </p:sp>
    </p:spTree>
    <p:extLst>
      <p:ext uri="{BB962C8B-B14F-4D97-AF65-F5344CB8AC3E}">
        <p14:creationId xmlns:p14="http://schemas.microsoft.com/office/powerpoint/2010/main" val="2234148546"/>
      </p:ext>
    </p:extLst>
  </p:cSld>
  <p:clrMap bg1="lt1" tx1="dk1" bg2="lt2" tx2="dk2" accent1="accent1" accent2="accent2" accent3="accent3" accent4="accent4" accent5="accent5" accent6="accent6" hlink="hlink" folHlink="folHlink"/>
  <p:notesStyle>
    <a:lvl1pPr marL="0" algn="l" defTabSz="457840" rtl="0" eaLnBrk="1" latinLnBrk="0" hangingPunct="1">
      <a:defRPr sz="901" kern="1200">
        <a:solidFill>
          <a:schemeClr val="tx1"/>
        </a:solidFill>
        <a:latin typeface="+mn-lt"/>
        <a:ea typeface="+mn-ea"/>
        <a:cs typeface="+mn-cs"/>
      </a:defRPr>
    </a:lvl1pPr>
    <a:lvl2pPr marL="228920" algn="l" defTabSz="457840" rtl="0" eaLnBrk="1" latinLnBrk="0" hangingPunct="1">
      <a:defRPr sz="901" kern="1200">
        <a:solidFill>
          <a:schemeClr val="tx1"/>
        </a:solidFill>
        <a:latin typeface="+mn-lt"/>
        <a:ea typeface="+mn-ea"/>
        <a:cs typeface="+mn-cs"/>
      </a:defRPr>
    </a:lvl2pPr>
    <a:lvl3pPr marL="457840" algn="l" defTabSz="457840" rtl="0" eaLnBrk="1" latinLnBrk="0" hangingPunct="1">
      <a:defRPr sz="901" kern="1200">
        <a:solidFill>
          <a:schemeClr val="tx1"/>
        </a:solidFill>
        <a:latin typeface="+mn-lt"/>
        <a:ea typeface="+mn-ea"/>
        <a:cs typeface="+mn-cs"/>
      </a:defRPr>
    </a:lvl3pPr>
    <a:lvl4pPr marL="686760" algn="l" defTabSz="457840" rtl="0" eaLnBrk="1" latinLnBrk="0" hangingPunct="1">
      <a:defRPr sz="901" kern="1200">
        <a:solidFill>
          <a:schemeClr val="tx1"/>
        </a:solidFill>
        <a:latin typeface="+mn-lt"/>
        <a:ea typeface="+mn-ea"/>
        <a:cs typeface="+mn-cs"/>
      </a:defRPr>
    </a:lvl4pPr>
    <a:lvl5pPr marL="915680" algn="l" defTabSz="457840" rtl="0" eaLnBrk="1" latinLnBrk="0" hangingPunct="1">
      <a:defRPr sz="901" kern="1200">
        <a:solidFill>
          <a:schemeClr val="tx1"/>
        </a:solidFill>
        <a:latin typeface="+mn-lt"/>
        <a:ea typeface="+mn-ea"/>
        <a:cs typeface="+mn-cs"/>
      </a:defRPr>
    </a:lvl5pPr>
    <a:lvl6pPr marL="1144600" algn="l" defTabSz="457840" rtl="0" eaLnBrk="1" latinLnBrk="0" hangingPunct="1">
      <a:defRPr sz="901" kern="1200">
        <a:solidFill>
          <a:schemeClr val="tx1"/>
        </a:solidFill>
        <a:latin typeface="+mn-lt"/>
        <a:ea typeface="+mn-ea"/>
        <a:cs typeface="+mn-cs"/>
      </a:defRPr>
    </a:lvl6pPr>
    <a:lvl7pPr marL="1373520" algn="l" defTabSz="457840" rtl="0" eaLnBrk="1" latinLnBrk="0" hangingPunct="1">
      <a:defRPr sz="901" kern="1200">
        <a:solidFill>
          <a:schemeClr val="tx1"/>
        </a:solidFill>
        <a:latin typeface="+mn-lt"/>
        <a:ea typeface="+mn-ea"/>
        <a:cs typeface="+mn-cs"/>
      </a:defRPr>
    </a:lvl7pPr>
    <a:lvl8pPr marL="1602440" algn="l" defTabSz="457840" rtl="0" eaLnBrk="1" latinLnBrk="0" hangingPunct="1">
      <a:defRPr sz="901" kern="1200">
        <a:solidFill>
          <a:schemeClr val="tx1"/>
        </a:solidFill>
        <a:latin typeface="+mn-lt"/>
        <a:ea typeface="+mn-ea"/>
        <a:cs typeface="+mn-cs"/>
      </a:defRPr>
    </a:lvl8pPr>
    <a:lvl9pPr marL="1831360" algn="l" defTabSz="457840" rtl="0" eaLnBrk="1" latinLnBrk="0" hangingPunct="1">
      <a:defRPr sz="901"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B8CD501-6BB7-45B6-B183-6435F0E3813A}" type="slidenum">
              <a:rPr lang="th-TH" smtClean="0"/>
              <a:t>1</a:t>
            </a:fld>
            <a:endParaRPr lang="th-TH"/>
          </a:p>
        </p:txBody>
      </p:sp>
    </p:spTree>
    <p:extLst>
      <p:ext uri="{BB962C8B-B14F-4D97-AF65-F5344CB8AC3E}">
        <p14:creationId xmlns:p14="http://schemas.microsoft.com/office/powerpoint/2010/main" val="158937784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B8CD501-6BB7-45B6-B183-6435F0E3813A}" type="slidenum">
              <a:rPr lang="th-TH" smtClean="0"/>
              <a:t>10</a:t>
            </a:fld>
            <a:endParaRPr lang="th-TH"/>
          </a:p>
        </p:txBody>
      </p:sp>
    </p:spTree>
    <p:extLst>
      <p:ext uri="{BB962C8B-B14F-4D97-AF65-F5344CB8AC3E}">
        <p14:creationId xmlns:p14="http://schemas.microsoft.com/office/powerpoint/2010/main" val="21720791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B8CD501-6BB7-45B6-B183-6435F0E3813A}" type="slidenum">
              <a:rPr lang="th-TH" smtClean="0"/>
              <a:t>11</a:t>
            </a:fld>
            <a:endParaRPr lang="th-TH"/>
          </a:p>
        </p:txBody>
      </p:sp>
    </p:spTree>
    <p:extLst>
      <p:ext uri="{BB962C8B-B14F-4D97-AF65-F5344CB8AC3E}">
        <p14:creationId xmlns:p14="http://schemas.microsoft.com/office/powerpoint/2010/main" val="49195811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B8CD501-6BB7-45B6-B183-6435F0E3813A}" type="slidenum">
              <a:rPr lang="th-TH" smtClean="0"/>
              <a:t>12</a:t>
            </a:fld>
            <a:endParaRPr lang="th-TH"/>
          </a:p>
        </p:txBody>
      </p:sp>
    </p:spTree>
    <p:extLst>
      <p:ext uri="{BB962C8B-B14F-4D97-AF65-F5344CB8AC3E}">
        <p14:creationId xmlns:p14="http://schemas.microsoft.com/office/powerpoint/2010/main" val="36648800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B8CD501-6BB7-45B6-B183-6435F0E3813A}" type="slidenum">
              <a:rPr lang="th-TH" smtClean="0"/>
              <a:t>13</a:t>
            </a:fld>
            <a:endParaRPr lang="th-TH"/>
          </a:p>
        </p:txBody>
      </p:sp>
    </p:spTree>
    <p:extLst>
      <p:ext uri="{BB962C8B-B14F-4D97-AF65-F5344CB8AC3E}">
        <p14:creationId xmlns:p14="http://schemas.microsoft.com/office/powerpoint/2010/main" val="133601381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B8CD501-6BB7-45B6-B183-6435F0E3813A}" type="slidenum">
              <a:rPr lang="th-TH" smtClean="0"/>
              <a:t>14</a:t>
            </a:fld>
            <a:endParaRPr lang="th-TH"/>
          </a:p>
        </p:txBody>
      </p:sp>
    </p:spTree>
    <p:extLst>
      <p:ext uri="{BB962C8B-B14F-4D97-AF65-F5344CB8AC3E}">
        <p14:creationId xmlns:p14="http://schemas.microsoft.com/office/powerpoint/2010/main" val="211639008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B8CD501-6BB7-45B6-B183-6435F0E3813A}" type="slidenum">
              <a:rPr lang="th-TH" smtClean="0"/>
              <a:t>15</a:t>
            </a:fld>
            <a:endParaRPr lang="th-TH"/>
          </a:p>
        </p:txBody>
      </p:sp>
    </p:spTree>
    <p:extLst>
      <p:ext uri="{BB962C8B-B14F-4D97-AF65-F5344CB8AC3E}">
        <p14:creationId xmlns:p14="http://schemas.microsoft.com/office/powerpoint/2010/main" val="115841452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B8CD501-6BB7-45B6-B183-6435F0E3813A}" type="slidenum">
              <a:rPr lang="th-TH" smtClean="0"/>
              <a:t>16</a:t>
            </a:fld>
            <a:endParaRPr lang="th-TH"/>
          </a:p>
        </p:txBody>
      </p:sp>
    </p:spTree>
    <p:extLst>
      <p:ext uri="{BB962C8B-B14F-4D97-AF65-F5344CB8AC3E}">
        <p14:creationId xmlns:p14="http://schemas.microsoft.com/office/powerpoint/2010/main" val="145892863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B8CD501-6BB7-45B6-B183-6435F0E3813A}" type="slidenum">
              <a:rPr lang="th-TH" smtClean="0"/>
              <a:t>17</a:t>
            </a:fld>
            <a:endParaRPr lang="th-TH"/>
          </a:p>
        </p:txBody>
      </p:sp>
    </p:spTree>
    <p:extLst>
      <p:ext uri="{BB962C8B-B14F-4D97-AF65-F5344CB8AC3E}">
        <p14:creationId xmlns:p14="http://schemas.microsoft.com/office/powerpoint/2010/main" val="89308683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B8CD501-6BB7-45B6-B183-6435F0E3813A}" type="slidenum">
              <a:rPr lang="th-TH" smtClean="0"/>
              <a:t>18</a:t>
            </a:fld>
            <a:endParaRPr lang="th-TH"/>
          </a:p>
        </p:txBody>
      </p:sp>
    </p:spTree>
    <p:extLst>
      <p:ext uri="{BB962C8B-B14F-4D97-AF65-F5344CB8AC3E}">
        <p14:creationId xmlns:p14="http://schemas.microsoft.com/office/powerpoint/2010/main" val="20200000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B8CD501-6BB7-45B6-B183-6435F0E3813A}" type="slidenum">
              <a:rPr lang="th-TH" smtClean="0"/>
              <a:t>19</a:t>
            </a:fld>
            <a:endParaRPr lang="th-TH"/>
          </a:p>
        </p:txBody>
      </p:sp>
    </p:spTree>
    <p:extLst>
      <p:ext uri="{BB962C8B-B14F-4D97-AF65-F5344CB8AC3E}">
        <p14:creationId xmlns:p14="http://schemas.microsoft.com/office/powerpoint/2010/main" val="43105048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B8CD501-6BB7-45B6-B183-6435F0E3813A}" type="slidenum">
              <a:rPr lang="th-TH" smtClean="0"/>
              <a:t>2</a:t>
            </a:fld>
            <a:endParaRPr lang="th-TH"/>
          </a:p>
        </p:txBody>
      </p:sp>
    </p:spTree>
    <p:extLst>
      <p:ext uri="{BB962C8B-B14F-4D97-AF65-F5344CB8AC3E}">
        <p14:creationId xmlns:p14="http://schemas.microsoft.com/office/powerpoint/2010/main" val="470503972"/>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B8CD501-6BB7-45B6-B183-6435F0E3813A}" type="slidenum">
              <a:rPr lang="th-TH" smtClean="0"/>
              <a:t>20</a:t>
            </a:fld>
            <a:endParaRPr lang="th-TH"/>
          </a:p>
        </p:txBody>
      </p:sp>
    </p:spTree>
    <p:extLst>
      <p:ext uri="{BB962C8B-B14F-4D97-AF65-F5344CB8AC3E}">
        <p14:creationId xmlns:p14="http://schemas.microsoft.com/office/powerpoint/2010/main" val="1339338649"/>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B8CD501-6BB7-45B6-B183-6435F0E3813A}" type="slidenum">
              <a:rPr lang="th-TH" smtClean="0"/>
              <a:t>21</a:t>
            </a:fld>
            <a:endParaRPr lang="th-TH"/>
          </a:p>
        </p:txBody>
      </p:sp>
    </p:spTree>
    <p:extLst>
      <p:ext uri="{BB962C8B-B14F-4D97-AF65-F5344CB8AC3E}">
        <p14:creationId xmlns:p14="http://schemas.microsoft.com/office/powerpoint/2010/main" val="1632031575"/>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B8CD501-6BB7-45B6-B183-6435F0E3813A}" type="slidenum">
              <a:rPr lang="th-TH" smtClean="0"/>
              <a:t>22</a:t>
            </a:fld>
            <a:endParaRPr lang="th-TH"/>
          </a:p>
        </p:txBody>
      </p:sp>
    </p:spTree>
    <p:extLst>
      <p:ext uri="{BB962C8B-B14F-4D97-AF65-F5344CB8AC3E}">
        <p14:creationId xmlns:p14="http://schemas.microsoft.com/office/powerpoint/2010/main" val="1337157607"/>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B8CD501-6BB7-45B6-B183-6435F0E3813A}" type="slidenum">
              <a:rPr lang="th-TH" smtClean="0"/>
              <a:t>23</a:t>
            </a:fld>
            <a:endParaRPr lang="th-TH"/>
          </a:p>
        </p:txBody>
      </p:sp>
    </p:spTree>
    <p:extLst>
      <p:ext uri="{BB962C8B-B14F-4D97-AF65-F5344CB8AC3E}">
        <p14:creationId xmlns:p14="http://schemas.microsoft.com/office/powerpoint/2010/main" val="1907486287"/>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B8CD501-6BB7-45B6-B183-6435F0E3813A}" type="slidenum">
              <a:rPr lang="th-TH" smtClean="0"/>
              <a:t>24</a:t>
            </a:fld>
            <a:endParaRPr lang="th-TH"/>
          </a:p>
        </p:txBody>
      </p:sp>
    </p:spTree>
    <p:extLst>
      <p:ext uri="{BB962C8B-B14F-4D97-AF65-F5344CB8AC3E}">
        <p14:creationId xmlns:p14="http://schemas.microsoft.com/office/powerpoint/2010/main" val="1275748196"/>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B8CD501-6BB7-45B6-B183-6435F0E3813A}" type="slidenum">
              <a:rPr lang="th-TH" smtClean="0"/>
              <a:t>25</a:t>
            </a:fld>
            <a:endParaRPr lang="th-TH"/>
          </a:p>
        </p:txBody>
      </p:sp>
    </p:spTree>
    <p:extLst>
      <p:ext uri="{BB962C8B-B14F-4D97-AF65-F5344CB8AC3E}">
        <p14:creationId xmlns:p14="http://schemas.microsoft.com/office/powerpoint/2010/main" val="1996031339"/>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B8CD501-6BB7-45B6-B183-6435F0E3813A}" type="slidenum">
              <a:rPr lang="th-TH" smtClean="0"/>
              <a:t>26</a:t>
            </a:fld>
            <a:endParaRPr lang="th-TH"/>
          </a:p>
        </p:txBody>
      </p:sp>
    </p:spTree>
    <p:extLst>
      <p:ext uri="{BB962C8B-B14F-4D97-AF65-F5344CB8AC3E}">
        <p14:creationId xmlns:p14="http://schemas.microsoft.com/office/powerpoint/2010/main" val="864008098"/>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B8CD501-6BB7-45B6-B183-6435F0E3813A}" type="slidenum">
              <a:rPr lang="th-TH" smtClean="0"/>
              <a:t>27</a:t>
            </a:fld>
            <a:endParaRPr lang="th-TH"/>
          </a:p>
        </p:txBody>
      </p:sp>
    </p:spTree>
    <p:extLst>
      <p:ext uri="{BB962C8B-B14F-4D97-AF65-F5344CB8AC3E}">
        <p14:creationId xmlns:p14="http://schemas.microsoft.com/office/powerpoint/2010/main" val="319339444"/>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B8CD501-6BB7-45B6-B183-6435F0E3813A}" type="slidenum">
              <a:rPr lang="th-TH" smtClean="0"/>
              <a:t>28</a:t>
            </a:fld>
            <a:endParaRPr lang="th-TH"/>
          </a:p>
        </p:txBody>
      </p:sp>
    </p:spTree>
    <p:extLst>
      <p:ext uri="{BB962C8B-B14F-4D97-AF65-F5344CB8AC3E}">
        <p14:creationId xmlns:p14="http://schemas.microsoft.com/office/powerpoint/2010/main" val="176178957"/>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B8CD501-6BB7-45B6-B183-6435F0E3813A}" type="slidenum">
              <a:rPr lang="th-TH" smtClean="0"/>
              <a:t>29</a:t>
            </a:fld>
            <a:endParaRPr lang="th-TH"/>
          </a:p>
        </p:txBody>
      </p:sp>
    </p:spTree>
    <p:extLst>
      <p:ext uri="{BB962C8B-B14F-4D97-AF65-F5344CB8AC3E}">
        <p14:creationId xmlns:p14="http://schemas.microsoft.com/office/powerpoint/2010/main" val="145955050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B8CD501-6BB7-45B6-B183-6435F0E3813A}" type="slidenum">
              <a:rPr lang="th-TH" smtClean="0"/>
              <a:t>3</a:t>
            </a:fld>
            <a:endParaRPr lang="th-TH"/>
          </a:p>
        </p:txBody>
      </p:sp>
    </p:spTree>
    <p:extLst>
      <p:ext uri="{BB962C8B-B14F-4D97-AF65-F5344CB8AC3E}">
        <p14:creationId xmlns:p14="http://schemas.microsoft.com/office/powerpoint/2010/main" val="531109853"/>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B8CD501-6BB7-45B6-B183-6435F0E3813A}" type="slidenum">
              <a:rPr lang="th-TH" smtClean="0"/>
              <a:t>30</a:t>
            </a:fld>
            <a:endParaRPr lang="th-TH"/>
          </a:p>
        </p:txBody>
      </p:sp>
    </p:spTree>
    <p:extLst>
      <p:ext uri="{BB962C8B-B14F-4D97-AF65-F5344CB8AC3E}">
        <p14:creationId xmlns:p14="http://schemas.microsoft.com/office/powerpoint/2010/main" val="114736987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B8CD501-6BB7-45B6-B183-6435F0E3813A}" type="slidenum">
              <a:rPr lang="th-TH" smtClean="0"/>
              <a:t>4</a:t>
            </a:fld>
            <a:endParaRPr lang="th-TH"/>
          </a:p>
        </p:txBody>
      </p:sp>
    </p:spTree>
    <p:extLst>
      <p:ext uri="{BB962C8B-B14F-4D97-AF65-F5344CB8AC3E}">
        <p14:creationId xmlns:p14="http://schemas.microsoft.com/office/powerpoint/2010/main" val="192841886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B8CD501-6BB7-45B6-B183-6435F0E3813A}" type="slidenum">
              <a:rPr lang="th-TH" smtClean="0"/>
              <a:t>5</a:t>
            </a:fld>
            <a:endParaRPr lang="th-TH"/>
          </a:p>
        </p:txBody>
      </p:sp>
    </p:spTree>
    <p:extLst>
      <p:ext uri="{BB962C8B-B14F-4D97-AF65-F5344CB8AC3E}">
        <p14:creationId xmlns:p14="http://schemas.microsoft.com/office/powerpoint/2010/main" val="171505103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B8CD501-6BB7-45B6-B183-6435F0E3813A}" type="slidenum">
              <a:rPr lang="th-TH" smtClean="0"/>
              <a:t>6</a:t>
            </a:fld>
            <a:endParaRPr lang="th-TH"/>
          </a:p>
        </p:txBody>
      </p:sp>
    </p:spTree>
    <p:extLst>
      <p:ext uri="{BB962C8B-B14F-4D97-AF65-F5344CB8AC3E}">
        <p14:creationId xmlns:p14="http://schemas.microsoft.com/office/powerpoint/2010/main" val="178005963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B8CD501-6BB7-45B6-B183-6435F0E3813A}" type="slidenum">
              <a:rPr lang="th-TH" smtClean="0"/>
              <a:t>7</a:t>
            </a:fld>
            <a:endParaRPr lang="th-TH"/>
          </a:p>
        </p:txBody>
      </p:sp>
    </p:spTree>
    <p:extLst>
      <p:ext uri="{BB962C8B-B14F-4D97-AF65-F5344CB8AC3E}">
        <p14:creationId xmlns:p14="http://schemas.microsoft.com/office/powerpoint/2010/main" val="47835154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B8CD501-6BB7-45B6-B183-6435F0E3813A}" type="slidenum">
              <a:rPr lang="th-TH" smtClean="0"/>
              <a:t>8</a:t>
            </a:fld>
            <a:endParaRPr lang="th-TH"/>
          </a:p>
        </p:txBody>
      </p:sp>
    </p:spTree>
    <p:extLst>
      <p:ext uri="{BB962C8B-B14F-4D97-AF65-F5344CB8AC3E}">
        <p14:creationId xmlns:p14="http://schemas.microsoft.com/office/powerpoint/2010/main" val="192446723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B8CD501-6BB7-45B6-B183-6435F0E3813A}" type="slidenum">
              <a:rPr lang="th-TH" smtClean="0"/>
              <a:t>9</a:t>
            </a:fld>
            <a:endParaRPr lang="th-TH"/>
          </a:p>
        </p:txBody>
      </p:sp>
    </p:spTree>
    <p:extLst>
      <p:ext uri="{BB962C8B-B14F-4D97-AF65-F5344CB8AC3E}">
        <p14:creationId xmlns:p14="http://schemas.microsoft.com/office/powerpoint/2010/main" val="10581218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ส่วนหัวของส่วน">
    <p:spTree>
      <p:nvGrpSpPr>
        <p:cNvPr id="1" name=""/>
        <p:cNvGrpSpPr/>
        <p:nvPr/>
      </p:nvGrpSpPr>
      <p:grpSpPr>
        <a:xfrm>
          <a:off x="0" y="0"/>
          <a:ext cx="0" cy="0"/>
          <a:chOff x="0" y="0"/>
          <a:chExt cx="0" cy="0"/>
        </a:xfrm>
      </p:grpSpPr>
    </p:spTree>
    <p:extLst>
      <p:ext uri="{BB962C8B-B14F-4D97-AF65-F5344CB8AC3E}">
        <p14:creationId xmlns:p14="http://schemas.microsoft.com/office/powerpoint/2010/main" val="374187885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72_ส่วนหัวของส่วน">
    <p:spTree>
      <p:nvGrpSpPr>
        <p:cNvPr id="1" name=""/>
        <p:cNvGrpSpPr/>
        <p:nvPr/>
      </p:nvGrpSpPr>
      <p:grpSpPr>
        <a:xfrm>
          <a:off x="0" y="0"/>
          <a:ext cx="0" cy="0"/>
          <a:chOff x="0" y="0"/>
          <a:chExt cx="0" cy="0"/>
        </a:xfrm>
      </p:grpSpPr>
      <p:sp>
        <p:nvSpPr>
          <p:cNvPr id="2" name="Picture Placeholder 13"/>
          <p:cNvSpPr>
            <a:spLocks noGrp="1"/>
          </p:cNvSpPr>
          <p:nvPr>
            <p:ph type="pic" sz="quarter" idx="22"/>
          </p:nvPr>
        </p:nvSpPr>
        <p:spPr>
          <a:xfrm>
            <a:off x="4910431" y="1219200"/>
            <a:ext cx="3513893" cy="4718204"/>
          </a:xfrm>
          <a:custGeom>
            <a:avLst/>
            <a:gdLst>
              <a:gd name="connsiteX0" fmla="*/ 0 w 4726685"/>
              <a:gd name="connsiteY0" fmla="*/ 0 h 8368109"/>
              <a:gd name="connsiteX1" fmla="*/ 4726685 w 4726685"/>
              <a:gd name="connsiteY1" fmla="*/ 0 h 8368109"/>
              <a:gd name="connsiteX2" fmla="*/ 4726685 w 4726685"/>
              <a:gd name="connsiteY2" fmla="*/ 8368109 h 8368109"/>
              <a:gd name="connsiteX3" fmla="*/ 0 w 4726685"/>
              <a:gd name="connsiteY3" fmla="*/ 8368109 h 8368109"/>
              <a:gd name="connsiteX4" fmla="*/ 0 w 4726685"/>
              <a:gd name="connsiteY4" fmla="*/ 0 h 8368109"/>
              <a:gd name="connsiteX0" fmla="*/ 0 w 6240175"/>
              <a:gd name="connsiteY0" fmla="*/ 31531 h 8399640"/>
              <a:gd name="connsiteX1" fmla="*/ 6240175 w 6240175"/>
              <a:gd name="connsiteY1" fmla="*/ 0 h 8399640"/>
              <a:gd name="connsiteX2" fmla="*/ 4726685 w 6240175"/>
              <a:gd name="connsiteY2" fmla="*/ 8399640 h 8399640"/>
              <a:gd name="connsiteX3" fmla="*/ 0 w 6240175"/>
              <a:gd name="connsiteY3" fmla="*/ 8399640 h 8399640"/>
              <a:gd name="connsiteX4" fmla="*/ 0 w 6240175"/>
              <a:gd name="connsiteY4" fmla="*/ 31531 h 8399640"/>
              <a:gd name="connsiteX0" fmla="*/ 1166648 w 6240175"/>
              <a:gd name="connsiteY0" fmla="*/ 0 h 8399640"/>
              <a:gd name="connsiteX1" fmla="*/ 6240175 w 6240175"/>
              <a:gd name="connsiteY1" fmla="*/ 0 h 8399640"/>
              <a:gd name="connsiteX2" fmla="*/ 4726685 w 6240175"/>
              <a:gd name="connsiteY2" fmla="*/ 8399640 h 8399640"/>
              <a:gd name="connsiteX3" fmla="*/ 0 w 6240175"/>
              <a:gd name="connsiteY3" fmla="*/ 8399640 h 8399640"/>
              <a:gd name="connsiteX4" fmla="*/ 1166648 w 6240175"/>
              <a:gd name="connsiteY4" fmla="*/ 0 h 8399640"/>
              <a:gd name="connsiteX0" fmla="*/ 1292772 w 6240175"/>
              <a:gd name="connsiteY0" fmla="*/ 0 h 8399640"/>
              <a:gd name="connsiteX1" fmla="*/ 6240175 w 6240175"/>
              <a:gd name="connsiteY1" fmla="*/ 0 h 8399640"/>
              <a:gd name="connsiteX2" fmla="*/ 4726685 w 6240175"/>
              <a:gd name="connsiteY2" fmla="*/ 8399640 h 8399640"/>
              <a:gd name="connsiteX3" fmla="*/ 0 w 6240175"/>
              <a:gd name="connsiteY3" fmla="*/ 8399640 h 8399640"/>
              <a:gd name="connsiteX4" fmla="*/ 1292772 w 6240175"/>
              <a:gd name="connsiteY4" fmla="*/ 0 h 839964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0175" h="8399640">
                <a:moveTo>
                  <a:pt x="1292772" y="0"/>
                </a:moveTo>
                <a:lnTo>
                  <a:pt x="6240175" y="0"/>
                </a:lnTo>
                <a:lnTo>
                  <a:pt x="4726685" y="8399640"/>
                </a:lnTo>
                <a:lnTo>
                  <a:pt x="0" y="8399640"/>
                </a:lnTo>
                <a:lnTo>
                  <a:pt x="1292772" y="0"/>
                </a:lnTo>
                <a:close/>
              </a:path>
            </a:pathLst>
          </a:custGeom>
          <a:solidFill>
            <a:schemeClr val="bg1">
              <a:lumMod val="50000"/>
            </a:schemeClr>
          </a:solidFill>
          <a:effectLst/>
        </p:spPr>
        <p:txBody>
          <a:bodyPr>
            <a:normAutofit/>
          </a:bodyPr>
          <a:lstStyle>
            <a:lvl1pPr marL="0" indent="0">
              <a:buNone/>
              <a:defRPr sz="1300" b="0" i="0">
                <a:ln>
                  <a:noFill/>
                </a:ln>
                <a:solidFill>
                  <a:schemeClr val="bg1">
                    <a:lumMod val="85000"/>
                  </a:schemeClr>
                </a:solidFill>
                <a:latin typeface="Lato Light" charset="0"/>
                <a:ea typeface="Lato Light" charset="0"/>
                <a:cs typeface="Lato Light" charset="0"/>
              </a:defRPr>
            </a:lvl1pPr>
          </a:lstStyle>
          <a:p>
            <a:endParaRPr lang="en-US" dirty="0"/>
          </a:p>
        </p:txBody>
      </p:sp>
      <p:sp>
        <p:nvSpPr>
          <p:cNvPr id="3" name="Picture Placeholder 13"/>
          <p:cNvSpPr>
            <a:spLocks noGrp="1"/>
          </p:cNvSpPr>
          <p:nvPr>
            <p:ph type="pic" sz="quarter" idx="23"/>
          </p:nvPr>
        </p:nvSpPr>
        <p:spPr>
          <a:xfrm>
            <a:off x="8043919" y="1219200"/>
            <a:ext cx="3513893" cy="4718204"/>
          </a:xfrm>
          <a:custGeom>
            <a:avLst/>
            <a:gdLst>
              <a:gd name="connsiteX0" fmla="*/ 0 w 4726685"/>
              <a:gd name="connsiteY0" fmla="*/ 0 h 8368109"/>
              <a:gd name="connsiteX1" fmla="*/ 4726685 w 4726685"/>
              <a:gd name="connsiteY1" fmla="*/ 0 h 8368109"/>
              <a:gd name="connsiteX2" fmla="*/ 4726685 w 4726685"/>
              <a:gd name="connsiteY2" fmla="*/ 8368109 h 8368109"/>
              <a:gd name="connsiteX3" fmla="*/ 0 w 4726685"/>
              <a:gd name="connsiteY3" fmla="*/ 8368109 h 8368109"/>
              <a:gd name="connsiteX4" fmla="*/ 0 w 4726685"/>
              <a:gd name="connsiteY4" fmla="*/ 0 h 8368109"/>
              <a:gd name="connsiteX0" fmla="*/ 0 w 6240175"/>
              <a:gd name="connsiteY0" fmla="*/ 31531 h 8399640"/>
              <a:gd name="connsiteX1" fmla="*/ 6240175 w 6240175"/>
              <a:gd name="connsiteY1" fmla="*/ 0 h 8399640"/>
              <a:gd name="connsiteX2" fmla="*/ 4726685 w 6240175"/>
              <a:gd name="connsiteY2" fmla="*/ 8399640 h 8399640"/>
              <a:gd name="connsiteX3" fmla="*/ 0 w 6240175"/>
              <a:gd name="connsiteY3" fmla="*/ 8399640 h 8399640"/>
              <a:gd name="connsiteX4" fmla="*/ 0 w 6240175"/>
              <a:gd name="connsiteY4" fmla="*/ 31531 h 8399640"/>
              <a:gd name="connsiteX0" fmla="*/ 1166648 w 6240175"/>
              <a:gd name="connsiteY0" fmla="*/ 0 h 8399640"/>
              <a:gd name="connsiteX1" fmla="*/ 6240175 w 6240175"/>
              <a:gd name="connsiteY1" fmla="*/ 0 h 8399640"/>
              <a:gd name="connsiteX2" fmla="*/ 4726685 w 6240175"/>
              <a:gd name="connsiteY2" fmla="*/ 8399640 h 8399640"/>
              <a:gd name="connsiteX3" fmla="*/ 0 w 6240175"/>
              <a:gd name="connsiteY3" fmla="*/ 8399640 h 8399640"/>
              <a:gd name="connsiteX4" fmla="*/ 1166648 w 6240175"/>
              <a:gd name="connsiteY4" fmla="*/ 0 h 8399640"/>
              <a:gd name="connsiteX0" fmla="*/ 1292772 w 6240175"/>
              <a:gd name="connsiteY0" fmla="*/ 0 h 8399640"/>
              <a:gd name="connsiteX1" fmla="*/ 6240175 w 6240175"/>
              <a:gd name="connsiteY1" fmla="*/ 0 h 8399640"/>
              <a:gd name="connsiteX2" fmla="*/ 4726685 w 6240175"/>
              <a:gd name="connsiteY2" fmla="*/ 8399640 h 8399640"/>
              <a:gd name="connsiteX3" fmla="*/ 0 w 6240175"/>
              <a:gd name="connsiteY3" fmla="*/ 8399640 h 8399640"/>
              <a:gd name="connsiteX4" fmla="*/ 1292772 w 6240175"/>
              <a:gd name="connsiteY4" fmla="*/ 0 h 839964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0175" h="8399640">
                <a:moveTo>
                  <a:pt x="1292772" y="0"/>
                </a:moveTo>
                <a:lnTo>
                  <a:pt x="6240175" y="0"/>
                </a:lnTo>
                <a:lnTo>
                  <a:pt x="4726685" y="8399640"/>
                </a:lnTo>
                <a:lnTo>
                  <a:pt x="0" y="8399640"/>
                </a:lnTo>
                <a:lnTo>
                  <a:pt x="1292772" y="0"/>
                </a:lnTo>
                <a:close/>
              </a:path>
            </a:pathLst>
          </a:custGeom>
          <a:solidFill>
            <a:schemeClr val="bg1">
              <a:lumMod val="50000"/>
            </a:schemeClr>
          </a:solidFill>
          <a:effectLst/>
        </p:spPr>
        <p:txBody>
          <a:bodyPr>
            <a:normAutofit/>
          </a:bodyPr>
          <a:lstStyle>
            <a:lvl1pPr marL="0" indent="0">
              <a:buNone/>
              <a:defRPr sz="1300" b="0" i="0">
                <a:ln>
                  <a:noFill/>
                </a:ln>
                <a:solidFill>
                  <a:schemeClr val="bg1">
                    <a:lumMod val="85000"/>
                  </a:schemeClr>
                </a:solidFill>
                <a:latin typeface="Lato Light" charset="0"/>
                <a:ea typeface="Lato Light" charset="0"/>
                <a:cs typeface="Lato Light" charset="0"/>
              </a:defRPr>
            </a:lvl1pPr>
          </a:lstStyle>
          <a:p>
            <a:endParaRPr lang="en-US" dirty="0"/>
          </a:p>
        </p:txBody>
      </p:sp>
    </p:spTree>
    <p:extLst>
      <p:ext uri="{BB962C8B-B14F-4D97-AF65-F5344CB8AC3E}">
        <p14:creationId xmlns:p14="http://schemas.microsoft.com/office/powerpoint/2010/main" val="209990169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73_ส่วนหัวของส่วน">
    <p:spTree>
      <p:nvGrpSpPr>
        <p:cNvPr id="1" name=""/>
        <p:cNvGrpSpPr/>
        <p:nvPr/>
      </p:nvGrpSpPr>
      <p:grpSpPr>
        <a:xfrm>
          <a:off x="0" y="0"/>
          <a:ext cx="0" cy="0"/>
          <a:chOff x="0" y="0"/>
          <a:chExt cx="0" cy="0"/>
        </a:xfrm>
      </p:grpSpPr>
      <p:sp>
        <p:nvSpPr>
          <p:cNvPr id="2" name="Picture Placeholder 13"/>
          <p:cNvSpPr>
            <a:spLocks noGrp="1"/>
          </p:cNvSpPr>
          <p:nvPr>
            <p:ph type="pic" sz="quarter" idx="22"/>
          </p:nvPr>
        </p:nvSpPr>
        <p:spPr>
          <a:xfrm>
            <a:off x="863354" y="696454"/>
            <a:ext cx="4163200" cy="5590046"/>
          </a:xfrm>
          <a:custGeom>
            <a:avLst/>
            <a:gdLst>
              <a:gd name="connsiteX0" fmla="*/ 0 w 4726685"/>
              <a:gd name="connsiteY0" fmla="*/ 0 h 8368109"/>
              <a:gd name="connsiteX1" fmla="*/ 4726685 w 4726685"/>
              <a:gd name="connsiteY1" fmla="*/ 0 h 8368109"/>
              <a:gd name="connsiteX2" fmla="*/ 4726685 w 4726685"/>
              <a:gd name="connsiteY2" fmla="*/ 8368109 h 8368109"/>
              <a:gd name="connsiteX3" fmla="*/ 0 w 4726685"/>
              <a:gd name="connsiteY3" fmla="*/ 8368109 h 8368109"/>
              <a:gd name="connsiteX4" fmla="*/ 0 w 4726685"/>
              <a:gd name="connsiteY4" fmla="*/ 0 h 8368109"/>
              <a:gd name="connsiteX0" fmla="*/ 0 w 6240175"/>
              <a:gd name="connsiteY0" fmla="*/ 31531 h 8399640"/>
              <a:gd name="connsiteX1" fmla="*/ 6240175 w 6240175"/>
              <a:gd name="connsiteY1" fmla="*/ 0 h 8399640"/>
              <a:gd name="connsiteX2" fmla="*/ 4726685 w 6240175"/>
              <a:gd name="connsiteY2" fmla="*/ 8399640 h 8399640"/>
              <a:gd name="connsiteX3" fmla="*/ 0 w 6240175"/>
              <a:gd name="connsiteY3" fmla="*/ 8399640 h 8399640"/>
              <a:gd name="connsiteX4" fmla="*/ 0 w 6240175"/>
              <a:gd name="connsiteY4" fmla="*/ 31531 h 8399640"/>
              <a:gd name="connsiteX0" fmla="*/ 1166648 w 6240175"/>
              <a:gd name="connsiteY0" fmla="*/ 0 h 8399640"/>
              <a:gd name="connsiteX1" fmla="*/ 6240175 w 6240175"/>
              <a:gd name="connsiteY1" fmla="*/ 0 h 8399640"/>
              <a:gd name="connsiteX2" fmla="*/ 4726685 w 6240175"/>
              <a:gd name="connsiteY2" fmla="*/ 8399640 h 8399640"/>
              <a:gd name="connsiteX3" fmla="*/ 0 w 6240175"/>
              <a:gd name="connsiteY3" fmla="*/ 8399640 h 8399640"/>
              <a:gd name="connsiteX4" fmla="*/ 1166648 w 6240175"/>
              <a:gd name="connsiteY4" fmla="*/ 0 h 8399640"/>
              <a:gd name="connsiteX0" fmla="*/ 1292772 w 6240175"/>
              <a:gd name="connsiteY0" fmla="*/ 0 h 8399640"/>
              <a:gd name="connsiteX1" fmla="*/ 6240175 w 6240175"/>
              <a:gd name="connsiteY1" fmla="*/ 0 h 8399640"/>
              <a:gd name="connsiteX2" fmla="*/ 4726685 w 6240175"/>
              <a:gd name="connsiteY2" fmla="*/ 8399640 h 8399640"/>
              <a:gd name="connsiteX3" fmla="*/ 0 w 6240175"/>
              <a:gd name="connsiteY3" fmla="*/ 8399640 h 8399640"/>
              <a:gd name="connsiteX4" fmla="*/ 1292772 w 6240175"/>
              <a:gd name="connsiteY4" fmla="*/ 0 h 839964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0175" h="8399640">
                <a:moveTo>
                  <a:pt x="1292772" y="0"/>
                </a:moveTo>
                <a:lnTo>
                  <a:pt x="6240175" y="0"/>
                </a:lnTo>
                <a:lnTo>
                  <a:pt x="4726685" y="8399640"/>
                </a:lnTo>
                <a:lnTo>
                  <a:pt x="0" y="8399640"/>
                </a:lnTo>
                <a:lnTo>
                  <a:pt x="1292772" y="0"/>
                </a:lnTo>
                <a:close/>
              </a:path>
            </a:pathLst>
          </a:custGeom>
          <a:solidFill>
            <a:schemeClr val="bg1">
              <a:lumMod val="50000"/>
            </a:schemeClr>
          </a:solidFill>
          <a:effectLst/>
        </p:spPr>
        <p:txBody>
          <a:bodyPr>
            <a:normAutofit/>
          </a:bodyPr>
          <a:lstStyle>
            <a:lvl1pPr marL="0" indent="0">
              <a:buNone/>
              <a:defRPr sz="1300" b="0" i="0">
                <a:ln>
                  <a:noFill/>
                </a:ln>
                <a:solidFill>
                  <a:schemeClr val="bg1">
                    <a:lumMod val="85000"/>
                  </a:schemeClr>
                </a:solidFill>
                <a:latin typeface="Lato Light" charset="0"/>
                <a:ea typeface="Lato Light" charset="0"/>
                <a:cs typeface="Lato Light" charset="0"/>
              </a:defRPr>
            </a:lvl1pPr>
          </a:lstStyle>
          <a:p>
            <a:endParaRPr lang="en-US" dirty="0"/>
          </a:p>
        </p:txBody>
      </p:sp>
    </p:spTree>
    <p:extLst>
      <p:ext uri="{BB962C8B-B14F-4D97-AF65-F5344CB8AC3E}">
        <p14:creationId xmlns:p14="http://schemas.microsoft.com/office/powerpoint/2010/main" val="31090003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35_ส่วนหัวของส่วน">
    <p:spTree>
      <p:nvGrpSpPr>
        <p:cNvPr id="1" name=""/>
        <p:cNvGrpSpPr/>
        <p:nvPr/>
      </p:nvGrpSpPr>
      <p:grpSpPr>
        <a:xfrm>
          <a:off x="0" y="0"/>
          <a:ext cx="0" cy="0"/>
          <a:chOff x="0" y="0"/>
          <a:chExt cx="0" cy="0"/>
        </a:xfrm>
      </p:grpSpPr>
      <p:sp>
        <p:nvSpPr>
          <p:cNvPr id="2" name="Picture Placeholder 13"/>
          <p:cNvSpPr>
            <a:spLocks noGrp="1"/>
          </p:cNvSpPr>
          <p:nvPr>
            <p:ph type="pic" sz="quarter" idx="13"/>
          </p:nvPr>
        </p:nvSpPr>
        <p:spPr>
          <a:xfrm>
            <a:off x="1" y="1711416"/>
            <a:ext cx="6630722" cy="3698785"/>
          </a:xfrm>
          <a:prstGeom prst="rect">
            <a:avLst/>
          </a:prstGeom>
          <a:solidFill>
            <a:schemeClr val="bg1">
              <a:lumMod val="50000"/>
            </a:schemeClr>
          </a:solidFill>
          <a:effectLst/>
        </p:spPr>
        <p:txBody>
          <a:bodyPr>
            <a:normAutofit/>
          </a:bodyPr>
          <a:lstStyle>
            <a:lvl1pPr marL="0" indent="0">
              <a:buNone/>
              <a:defRPr sz="2100">
                <a:ln>
                  <a:noFill/>
                </a:ln>
                <a:solidFill>
                  <a:schemeClr val="bg1">
                    <a:lumMod val="85000"/>
                  </a:schemeClr>
                </a:solidFill>
                <a:latin typeface="Lato Light" charset="0"/>
                <a:ea typeface="Lato Light" charset="0"/>
                <a:cs typeface="Lato Light" charset="0"/>
              </a:defRPr>
            </a:lvl1pPr>
          </a:lstStyle>
          <a:p>
            <a:endParaRPr lang="en-US" dirty="0"/>
          </a:p>
        </p:txBody>
      </p:sp>
    </p:spTree>
    <p:extLst>
      <p:ext uri="{BB962C8B-B14F-4D97-AF65-F5344CB8AC3E}">
        <p14:creationId xmlns:p14="http://schemas.microsoft.com/office/powerpoint/2010/main" val="109684622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37_ส่วนหัวของส่วน">
    <p:spTree>
      <p:nvGrpSpPr>
        <p:cNvPr id="1" name=""/>
        <p:cNvGrpSpPr/>
        <p:nvPr/>
      </p:nvGrpSpPr>
      <p:grpSpPr>
        <a:xfrm>
          <a:off x="0" y="0"/>
          <a:ext cx="0" cy="0"/>
          <a:chOff x="0" y="0"/>
          <a:chExt cx="0" cy="0"/>
        </a:xfrm>
      </p:grpSpPr>
      <p:sp>
        <p:nvSpPr>
          <p:cNvPr id="4" name="Picture Placeholder 13"/>
          <p:cNvSpPr>
            <a:spLocks noGrp="1"/>
          </p:cNvSpPr>
          <p:nvPr>
            <p:ph type="pic" sz="quarter" idx="13"/>
          </p:nvPr>
        </p:nvSpPr>
        <p:spPr>
          <a:xfrm>
            <a:off x="6083070" y="1593"/>
            <a:ext cx="6097790" cy="6856408"/>
          </a:xfrm>
          <a:prstGeom prst="rect">
            <a:avLst/>
          </a:prstGeom>
          <a:solidFill>
            <a:schemeClr val="bg1">
              <a:lumMod val="50000"/>
            </a:schemeClr>
          </a:solidFill>
          <a:effectLst/>
        </p:spPr>
        <p:txBody>
          <a:bodyPr>
            <a:normAutofit/>
          </a:bodyPr>
          <a:lstStyle>
            <a:lvl1pPr marL="0" indent="0">
              <a:buNone/>
              <a:defRPr sz="2100">
                <a:ln>
                  <a:noFill/>
                </a:ln>
                <a:solidFill>
                  <a:schemeClr val="bg1">
                    <a:lumMod val="85000"/>
                  </a:schemeClr>
                </a:solidFill>
                <a:latin typeface="Lato Light" charset="0"/>
                <a:ea typeface="Lato Light" charset="0"/>
                <a:cs typeface="Lato Light" charset="0"/>
              </a:defRPr>
            </a:lvl1pPr>
          </a:lstStyle>
          <a:p>
            <a:endParaRPr lang="en-US" dirty="0"/>
          </a:p>
        </p:txBody>
      </p:sp>
    </p:spTree>
    <p:extLst>
      <p:ext uri="{BB962C8B-B14F-4D97-AF65-F5344CB8AC3E}">
        <p14:creationId xmlns:p14="http://schemas.microsoft.com/office/powerpoint/2010/main" val="33369754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38_ส่วนหัวของส่วน">
    <p:spTree>
      <p:nvGrpSpPr>
        <p:cNvPr id="1" name=""/>
        <p:cNvGrpSpPr/>
        <p:nvPr/>
      </p:nvGrpSpPr>
      <p:grpSpPr>
        <a:xfrm>
          <a:off x="0" y="0"/>
          <a:ext cx="0" cy="0"/>
          <a:chOff x="0" y="0"/>
          <a:chExt cx="0" cy="0"/>
        </a:xfrm>
      </p:grpSpPr>
      <p:sp>
        <p:nvSpPr>
          <p:cNvPr id="3" name="Picture Placeholder 13"/>
          <p:cNvSpPr>
            <a:spLocks noGrp="1"/>
          </p:cNvSpPr>
          <p:nvPr>
            <p:ph type="pic" sz="quarter" idx="13"/>
          </p:nvPr>
        </p:nvSpPr>
        <p:spPr>
          <a:xfrm>
            <a:off x="0" y="1"/>
            <a:ext cx="6099207" cy="6858000"/>
          </a:xfrm>
          <a:prstGeom prst="rect">
            <a:avLst/>
          </a:prstGeom>
          <a:solidFill>
            <a:schemeClr val="bg1">
              <a:lumMod val="50000"/>
            </a:schemeClr>
          </a:solidFill>
          <a:effectLst/>
        </p:spPr>
        <p:txBody>
          <a:bodyPr>
            <a:normAutofit/>
          </a:bodyPr>
          <a:lstStyle>
            <a:lvl1pPr marL="0" indent="0">
              <a:buNone/>
              <a:defRPr sz="2100">
                <a:ln>
                  <a:noFill/>
                </a:ln>
                <a:solidFill>
                  <a:schemeClr val="bg1">
                    <a:lumMod val="85000"/>
                  </a:schemeClr>
                </a:solidFill>
                <a:latin typeface="Lato Light" charset="0"/>
                <a:ea typeface="Lato Light" charset="0"/>
                <a:cs typeface="Lato Light" charset="0"/>
              </a:defRPr>
            </a:lvl1pPr>
          </a:lstStyle>
          <a:p>
            <a:endParaRPr lang="en-US" dirty="0"/>
          </a:p>
        </p:txBody>
      </p:sp>
    </p:spTree>
    <p:extLst>
      <p:ext uri="{BB962C8B-B14F-4D97-AF65-F5344CB8AC3E}">
        <p14:creationId xmlns:p14="http://schemas.microsoft.com/office/powerpoint/2010/main" val="194585654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39_ส่วนหัวของส่วน">
    <p:spTree>
      <p:nvGrpSpPr>
        <p:cNvPr id="1" name=""/>
        <p:cNvGrpSpPr/>
        <p:nvPr/>
      </p:nvGrpSpPr>
      <p:grpSpPr>
        <a:xfrm>
          <a:off x="0" y="0"/>
          <a:ext cx="0" cy="0"/>
          <a:chOff x="0" y="0"/>
          <a:chExt cx="0" cy="0"/>
        </a:xfrm>
      </p:grpSpPr>
      <p:sp>
        <p:nvSpPr>
          <p:cNvPr id="4" name="Picture Placeholder 3"/>
          <p:cNvSpPr>
            <a:spLocks noGrp="1"/>
          </p:cNvSpPr>
          <p:nvPr>
            <p:ph type="pic" sz="quarter" idx="10"/>
          </p:nvPr>
        </p:nvSpPr>
        <p:spPr>
          <a:xfrm>
            <a:off x="0" y="1"/>
            <a:ext cx="4348582" cy="6858000"/>
          </a:xfrm>
          <a:prstGeom prst="rect">
            <a:avLst/>
          </a:prstGeom>
          <a:solidFill>
            <a:schemeClr val="bg1">
              <a:lumMod val="50000"/>
            </a:schemeClr>
          </a:solidFill>
        </p:spPr>
        <p:txBody>
          <a:bodyPr/>
          <a:lstStyle/>
          <a:p>
            <a:endParaRPr lang="en-US"/>
          </a:p>
        </p:txBody>
      </p:sp>
    </p:spTree>
    <p:extLst>
      <p:ext uri="{BB962C8B-B14F-4D97-AF65-F5344CB8AC3E}">
        <p14:creationId xmlns:p14="http://schemas.microsoft.com/office/powerpoint/2010/main" val="198732689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40_ส่วนหัวของส่วน">
    <p:spTree>
      <p:nvGrpSpPr>
        <p:cNvPr id="1" name=""/>
        <p:cNvGrpSpPr/>
        <p:nvPr/>
      </p:nvGrpSpPr>
      <p:grpSpPr>
        <a:xfrm>
          <a:off x="0" y="0"/>
          <a:ext cx="0" cy="0"/>
          <a:chOff x="0" y="0"/>
          <a:chExt cx="0" cy="0"/>
        </a:xfrm>
      </p:grpSpPr>
      <p:sp>
        <p:nvSpPr>
          <p:cNvPr id="7" name="Picture Placeholder 13"/>
          <p:cNvSpPr>
            <a:spLocks noGrp="1"/>
          </p:cNvSpPr>
          <p:nvPr>
            <p:ph type="pic" sz="quarter" idx="16"/>
          </p:nvPr>
        </p:nvSpPr>
        <p:spPr>
          <a:xfrm>
            <a:off x="0" y="3619500"/>
            <a:ext cx="6109527" cy="3213100"/>
          </a:xfrm>
          <a:prstGeom prst="rect">
            <a:avLst/>
          </a:prstGeom>
          <a:solidFill>
            <a:schemeClr val="bg1">
              <a:lumMod val="50000"/>
            </a:schemeClr>
          </a:solidFill>
          <a:effectLst/>
        </p:spPr>
        <p:txBody>
          <a:bodyPr>
            <a:normAutofit/>
          </a:bodyPr>
          <a:lstStyle>
            <a:lvl1pPr marL="0" indent="0">
              <a:buNone/>
              <a:defRPr sz="1300" b="0" i="0">
                <a:ln>
                  <a:noFill/>
                </a:ln>
                <a:solidFill>
                  <a:schemeClr val="bg1">
                    <a:lumMod val="85000"/>
                  </a:schemeClr>
                </a:solidFill>
                <a:latin typeface="Lato Light" charset="0"/>
                <a:ea typeface="Lato Light" charset="0"/>
                <a:cs typeface="Lato Light" charset="0"/>
              </a:defRPr>
            </a:lvl1pPr>
          </a:lstStyle>
          <a:p>
            <a:endParaRPr lang="en-US" dirty="0"/>
          </a:p>
        </p:txBody>
      </p:sp>
      <p:sp>
        <p:nvSpPr>
          <p:cNvPr id="8" name="Picture Placeholder 13"/>
          <p:cNvSpPr>
            <a:spLocks noGrp="1"/>
          </p:cNvSpPr>
          <p:nvPr>
            <p:ph type="pic" sz="quarter" idx="17"/>
          </p:nvPr>
        </p:nvSpPr>
        <p:spPr>
          <a:xfrm>
            <a:off x="6109528" y="3619500"/>
            <a:ext cx="6109527" cy="3213100"/>
          </a:xfrm>
          <a:prstGeom prst="rect">
            <a:avLst/>
          </a:prstGeom>
          <a:solidFill>
            <a:schemeClr val="bg1">
              <a:lumMod val="50000"/>
            </a:schemeClr>
          </a:solidFill>
          <a:effectLst/>
        </p:spPr>
        <p:txBody>
          <a:bodyPr>
            <a:normAutofit/>
          </a:bodyPr>
          <a:lstStyle>
            <a:lvl1pPr marL="0" indent="0">
              <a:buNone/>
              <a:defRPr sz="1300" b="0" i="0">
                <a:ln>
                  <a:noFill/>
                </a:ln>
                <a:solidFill>
                  <a:schemeClr val="bg1">
                    <a:lumMod val="85000"/>
                  </a:schemeClr>
                </a:solidFill>
                <a:latin typeface="Lato Light" charset="0"/>
                <a:ea typeface="Lato Light" charset="0"/>
                <a:cs typeface="Lato Light" charset="0"/>
              </a:defRPr>
            </a:lvl1pPr>
          </a:lstStyle>
          <a:p>
            <a:endParaRPr lang="en-US" dirty="0"/>
          </a:p>
        </p:txBody>
      </p:sp>
    </p:spTree>
    <p:extLst>
      <p:ext uri="{BB962C8B-B14F-4D97-AF65-F5344CB8AC3E}">
        <p14:creationId xmlns:p14="http://schemas.microsoft.com/office/powerpoint/2010/main" val="272965845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12_ส่วนหัวของส่วน">
    <p:spTree>
      <p:nvGrpSpPr>
        <p:cNvPr id="1" name=""/>
        <p:cNvGrpSpPr/>
        <p:nvPr/>
      </p:nvGrpSpPr>
      <p:grpSpPr>
        <a:xfrm>
          <a:off x="0" y="0"/>
          <a:ext cx="0" cy="0"/>
          <a:chOff x="0" y="0"/>
          <a:chExt cx="0" cy="0"/>
        </a:xfrm>
      </p:grpSpPr>
      <p:sp>
        <p:nvSpPr>
          <p:cNvPr id="4" name="ตัวแทนรูปภาพ 3"/>
          <p:cNvSpPr>
            <a:spLocks noGrp="1"/>
          </p:cNvSpPr>
          <p:nvPr>
            <p:ph type="pic" sz="quarter" idx="10"/>
          </p:nvPr>
        </p:nvSpPr>
        <p:spPr>
          <a:xfrm>
            <a:off x="0" y="-38100"/>
            <a:ext cx="12207119" cy="4457700"/>
          </a:xfrm>
          <a:prstGeom prst="rect">
            <a:avLst/>
          </a:prstGeom>
          <a:solidFill>
            <a:schemeClr val="bg1">
              <a:lumMod val="50000"/>
            </a:schemeClr>
          </a:solidFill>
        </p:spPr>
        <p:txBody>
          <a:bodyPr/>
          <a:lstStyle/>
          <a:p>
            <a:endParaRPr lang="th-TH"/>
          </a:p>
        </p:txBody>
      </p:sp>
    </p:spTree>
    <p:extLst>
      <p:ext uri="{BB962C8B-B14F-4D97-AF65-F5344CB8AC3E}">
        <p14:creationId xmlns:p14="http://schemas.microsoft.com/office/powerpoint/2010/main" val="217852425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11_ส่วนหัวของส่วน">
    <p:spTree>
      <p:nvGrpSpPr>
        <p:cNvPr id="1" name=""/>
        <p:cNvGrpSpPr/>
        <p:nvPr/>
      </p:nvGrpSpPr>
      <p:grpSpPr>
        <a:xfrm>
          <a:off x="0" y="0"/>
          <a:ext cx="0" cy="0"/>
          <a:chOff x="0" y="0"/>
          <a:chExt cx="0" cy="0"/>
        </a:xfrm>
      </p:grpSpPr>
      <p:sp>
        <p:nvSpPr>
          <p:cNvPr id="4" name="ตัวแทนรูปภาพ 3"/>
          <p:cNvSpPr>
            <a:spLocks noGrp="1"/>
          </p:cNvSpPr>
          <p:nvPr>
            <p:ph type="pic" sz="quarter" idx="10"/>
          </p:nvPr>
        </p:nvSpPr>
        <p:spPr>
          <a:xfrm>
            <a:off x="0" y="2897982"/>
            <a:ext cx="12204731" cy="3960019"/>
          </a:xfrm>
          <a:prstGeom prst="rect">
            <a:avLst/>
          </a:prstGeom>
          <a:solidFill>
            <a:schemeClr val="bg1">
              <a:lumMod val="50000"/>
            </a:schemeClr>
          </a:solidFill>
        </p:spPr>
        <p:txBody>
          <a:bodyPr/>
          <a:lstStyle/>
          <a:p>
            <a:endParaRPr lang="th-TH"/>
          </a:p>
        </p:txBody>
      </p:sp>
    </p:spTree>
    <p:extLst>
      <p:ext uri="{BB962C8B-B14F-4D97-AF65-F5344CB8AC3E}">
        <p14:creationId xmlns:p14="http://schemas.microsoft.com/office/powerpoint/2010/main" val="411015072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9_ส่วนหัวของส่วน">
    <p:spTree>
      <p:nvGrpSpPr>
        <p:cNvPr id="1" name=""/>
        <p:cNvGrpSpPr/>
        <p:nvPr/>
      </p:nvGrpSpPr>
      <p:grpSpPr>
        <a:xfrm>
          <a:off x="0" y="0"/>
          <a:ext cx="0" cy="0"/>
          <a:chOff x="0" y="0"/>
          <a:chExt cx="0" cy="0"/>
        </a:xfrm>
      </p:grpSpPr>
      <p:sp>
        <p:nvSpPr>
          <p:cNvPr id="8" name="ตัวแทนรูปภาพ 7"/>
          <p:cNvSpPr>
            <a:spLocks noGrp="1"/>
          </p:cNvSpPr>
          <p:nvPr>
            <p:ph type="pic" sz="quarter" idx="10"/>
          </p:nvPr>
        </p:nvSpPr>
        <p:spPr>
          <a:xfrm>
            <a:off x="0" y="0"/>
            <a:ext cx="12192000" cy="3619500"/>
          </a:xfrm>
          <a:prstGeom prst="rect">
            <a:avLst/>
          </a:prstGeom>
          <a:solidFill>
            <a:schemeClr val="bg1">
              <a:lumMod val="50000"/>
            </a:schemeClr>
          </a:solidFill>
        </p:spPr>
        <p:txBody>
          <a:bodyPr/>
          <a:lstStyle/>
          <a:p>
            <a:endParaRPr lang="th-TH"/>
          </a:p>
        </p:txBody>
      </p:sp>
    </p:spTree>
    <p:extLst>
      <p:ext uri="{BB962C8B-B14F-4D97-AF65-F5344CB8AC3E}">
        <p14:creationId xmlns:p14="http://schemas.microsoft.com/office/powerpoint/2010/main" val="347804011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34_ส่วนหัวของส่วน">
    <p:spTree>
      <p:nvGrpSpPr>
        <p:cNvPr id="1" name=""/>
        <p:cNvGrpSpPr/>
        <p:nvPr/>
      </p:nvGrpSpPr>
      <p:grpSpPr>
        <a:xfrm>
          <a:off x="0" y="0"/>
          <a:ext cx="0" cy="0"/>
          <a:chOff x="0" y="0"/>
          <a:chExt cx="0" cy="0"/>
        </a:xfrm>
      </p:grpSpPr>
      <p:sp>
        <p:nvSpPr>
          <p:cNvPr id="4" name="Picture Placeholder 3"/>
          <p:cNvSpPr>
            <a:spLocks noGrp="1"/>
          </p:cNvSpPr>
          <p:nvPr>
            <p:ph type="pic" sz="quarter" idx="10"/>
          </p:nvPr>
        </p:nvSpPr>
        <p:spPr>
          <a:xfrm>
            <a:off x="-3495" y="1519205"/>
            <a:ext cx="5335605" cy="4233640"/>
          </a:xfrm>
          <a:custGeom>
            <a:avLst/>
            <a:gdLst>
              <a:gd name="connsiteX0" fmla="*/ 0 w 14752639"/>
              <a:gd name="connsiteY0" fmla="*/ 0 h 11734800"/>
              <a:gd name="connsiteX1" fmla="*/ 12796800 w 14752639"/>
              <a:gd name="connsiteY1" fmla="*/ 0 h 11734800"/>
              <a:gd name="connsiteX2" fmla="*/ 14752639 w 14752639"/>
              <a:gd name="connsiteY2" fmla="*/ 1955839 h 11734800"/>
              <a:gd name="connsiteX3" fmla="*/ 14752639 w 14752639"/>
              <a:gd name="connsiteY3" fmla="*/ 9778961 h 11734800"/>
              <a:gd name="connsiteX4" fmla="*/ 12796800 w 14752639"/>
              <a:gd name="connsiteY4" fmla="*/ 11734800 h 11734800"/>
              <a:gd name="connsiteX5" fmla="*/ 0 w 14752639"/>
              <a:gd name="connsiteY5" fmla="*/ 11734800 h 117348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4752639" h="11734800">
                <a:moveTo>
                  <a:pt x="0" y="0"/>
                </a:moveTo>
                <a:lnTo>
                  <a:pt x="12796800" y="0"/>
                </a:lnTo>
                <a:cubicBezTo>
                  <a:pt x="13876980" y="0"/>
                  <a:pt x="14752639" y="875659"/>
                  <a:pt x="14752639" y="1955839"/>
                </a:cubicBezTo>
                <a:lnTo>
                  <a:pt x="14752639" y="9778961"/>
                </a:lnTo>
                <a:cubicBezTo>
                  <a:pt x="14752639" y="10859141"/>
                  <a:pt x="13876980" y="11734800"/>
                  <a:pt x="12796800" y="11734800"/>
                </a:cubicBezTo>
                <a:lnTo>
                  <a:pt x="0" y="11734800"/>
                </a:lnTo>
                <a:close/>
              </a:path>
            </a:pathLst>
          </a:custGeom>
          <a:solidFill>
            <a:schemeClr val="bg1">
              <a:lumMod val="50000"/>
            </a:schemeClr>
          </a:solidFill>
        </p:spPr>
        <p:txBody>
          <a:bodyPr wrap="square">
            <a:noAutofit/>
          </a:bodyPr>
          <a:lstStyle/>
          <a:p>
            <a:endParaRPr lang="en-US"/>
          </a:p>
        </p:txBody>
      </p:sp>
    </p:spTree>
    <p:extLst>
      <p:ext uri="{BB962C8B-B14F-4D97-AF65-F5344CB8AC3E}">
        <p14:creationId xmlns:p14="http://schemas.microsoft.com/office/powerpoint/2010/main" val="2050439704"/>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8_ส่วนหัวของส่วน">
    <p:spTree>
      <p:nvGrpSpPr>
        <p:cNvPr id="1" name=""/>
        <p:cNvGrpSpPr/>
        <p:nvPr/>
      </p:nvGrpSpPr>
      <p:grpSpPr>
        <a:xfrm>
          <a:off x="0" y="0"/>
          <a:ext cx="0" cy="0"/>
          <a:chOff x="0" y="0"/>
          <a:chExt cx="0" cy="0"/>
        </a:xfrm>
      </p:grpSpPr>
      <p:sp>
        <p:nvSpPr>
          <p:cNvPr id="15" name="ตัวแทนรูปภาพ 14"/>
          <p:cNvSpPr>
            <a:spLocks noGrp="1"/>
          </p:cNvSpPr>
          <p:nvPr>
            <p:ph type="pic" sz="quarter" idx="10"/>
          </p:nvPr>
        </p:nvSpPr>
        <p:spPr>
          <a:xfrm>
            <a:off x="0" y="1485900"/>
            <a:ext cx="12192000" cy="2362200"/>
          </a:xfrm>
          <a:prstGeom prst="rect">
            <a:avLst/>
          </a:prstGeom>
          <a:solidFill>
            <a:schemeClr val="bg1">
              <a:lumMod val="50000"/>
            </a:schemeClr>
          </a:solidFill>
        </p:spPr>
        <p:txBody>
          <a:bodyPr/>
          <a:lstStyle/>
          <a:p>
            <a:endParaRPr lang="th-TH" dirty="0"/>
          </a:p>
        </p:txBody>
      </p:sp>
    </p:spTree>
    <p:extLst>
      <p:ext uri="{BB962C8B-B14F-4D97-AF65-F5344CB8AC3E}">
        <p14:creationId xmlns:p14="http://schemas.microsoft.com/office/powerpoint/2010/main" val="905175622"/>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26_ส่วนหัวของส่วน">
    <p:spTree>
      <p:nvGrpSpPr>
        <p:cNvPr id="1" name=""/>
        <p:cNvGrpSpPr/>
        <p:nvPr/>
      </p:nvGrpSpPr>
      <p:grpSpPr>
        <a:xfrm>
          <a:off x="0" y="0"/>
          <a:ext cx="0" cy="0"/>
          <a:chOff x="0" y="0"/>
          <a:chExt cx="0" cy="0"/>
        </a:xfrm>
      </p:grpSpPr>
      <p:sp>
        <p:nvSpPr>
          <p:cNvPr id="15" name="ตัวแทนรูปภาพ 14"/>
          <p:cNvSpPr>
            <a:spLocks noGrp="1"/>
          </p:cNvSpPr>
          <p:nvPr>
            <p:ph type="pic" sz="quarter" idx="10"/>
          </p:nvPr>
        </p:nvSpPr>
        <p:spPr>
          <a:xfrm>
            <a:off x="0" y="1104900"/>
            <a:ext cx="10297394" cy="3352800"/>
          </a:xfrm>
          <a:prstGeom prst="rect">
            <a:avLst/>
          </a:prstGeom>
          <a:solidFill>
            <a:schemeClr val="bg1">
              <a:lumMod val="50000"/>
            </a:schemeClr>
          </a:solidFill>
        </p:spPr>
        <p:txBody>
          <a:bodyPr/>
          <a:lstStyle/>
          <a:p>
            <a:endParaRPr lang="th-TH" dirty="0"/>
          </a:p>
        </p:txBody>
      </p:sp>
    </p:spTree>
    <p:extLst>
      <p:ext uri="{BB962C8B-B14F-4D97-AF65-F5344CB8AC3E}">
        <p14:creationId xmlns:p14="http://schemas.microsoft.com/office/powerpoint/2010/main" val="276271983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6_ส่วนหัวของส่วน">
    <p:spTree>
      <p:nvGrpSpPr>
        <p:cNvPr id="1" name=""/>
        <p:cNvGrpSpPr/>
        <p:nvPr/>
      </p:nvGrpSpPr>
      <p:grpSpPr>
        <a:xfrm>
          <a:off x="0" y="0"/>
          <a:ext cx="0" cy="0"/>
          <a:chOff x="0" y="0"/>
          <a:chExt cx="0" cy="0"/>
        </a:xfrm>
      </p:grpSpPr>
      <p:sp>
        <p:nvSpPr>
          <p:cNvPr id="3" name="ตัวแทนรูปภาพ 2"/>
          <p:cNvSpPr>
            <a:spLocks noGrp="1"/>
          </p:cNvSpPr>
          <p:nvPr>
            <p:ph type="pic" sz="quarter" idx="10"/>
          </p:nvPr>
        </p:nvSpPr>
        <p:spPr>
          <a:xfrm>
            <a:off x="0" y="3009900"/>
            <a:ext cx="12192000" cy="3859213"/>
          </a:xfrm>
          <a:prstGeom prst="rect">
            <a:avLst/>
          </a:prstGeom>
          <a:solidFill>
            <a:schemeClr val="bg1">
              <a:lumMod val="50000"/>
            </a:schemeClr>
          </a:solidFill>
        </p:spPr>
        <p:txBody>
          <a:bodyPr/>
          <a:lstStyle/>
          <a:p>
            <a:endParaRPr lang="th-TH"/>
          </a:p>
        </p:txBody>
      </p:sp>
    </p:spTree>
    <p:extLst>
      <p:ext uri="{BB962C8B-B14F-4D97-AF65-F5344CB8AC3E}">
        <p14:creationId xmlns:p14="http://schemas.microsoft.com/office/powerpoint/2010/main" val="58332703"/>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3_ส่วนหัวของส่วน">
    <p:spTree>
      <p:nvGrpSpPr>
        <p:cNvPr id="1" name=""/>
        <p:cNvGrpSpPr/>
        <p:nvPr/>
      </p:nvGrpSpPr>
      <p:grpSpPr>
        <a:xfrm>
          <a:off x="0" y="0"/>
          <a:ext cx="0" cy="0"/>
          <a:chOff x="0" y="0"/>
          <a:chExt cx="0" cy="0"/>
        </a:xfrm>
      </p:grpSpPr>
      <p:sp>
        <p:nvSpPr>
          <p:cNvPr id="3" name="ตัวแทนรูปภาพ 2"/>
          <p:cNvSpPr>
            <a:spLocks noGrp="1"/>
          </p:cNvSpPr>
          <p:nvPr>
            <p:ph type="pic" sz="quarter" idx="10"/>
          </p:nvPr>
        </p:nvSpPr>
        <p:spPr>
          <a:xfrm>
            <a:off x="7486120" y="0"/>
            <a:ext cx="4720999" cy="4610100"/>
          </a:xfrm>
          <a:prstGeom prst="rect">
            <a:avLst/>
          </a:prstGeom>
          <a:solidFill>
            <a:schemeClr val="bg1">
              <a:lumMod val="50000"/>
            </a:schemeClr>
          </a:solidFill>
        </p:spPr>
        <p:txBody>
          <a:bodyPr/>
          <a:lstStyle/>
          <a:p>
            <a:endParaRPr lang="th-TH"/>
          </a:p>
        </p:txBody>
      </p:sp>
      <p:sp>
        <p:nvSpPr>
          <p:cNvPr id="5" name="ตัวแทนรูปภาพ 2"/>
          <p:cNvSpPr>
            <a:spLocks noGrp="1"/>
          </p:cNvSpPr>
          <p:nvPr>
            <p:ph type="pic" sz="quarter" idx="11"/>
          </p:nvPr>
        </p:nvSpPr>
        <p:spPr>
          <a:xfrm>
            <a:off x="2750003" y="0"/>
            <a:ext cx="4720999" cy="4610100"/>
          </a:xfrm>
          <a:prstGeom prst="rect">
            <a:avLst/>
          </a:prstGeom>
          <a:solidFill>
            <a:schemeClr val="bg1">
              <a:lumMod val="50000"/>
            </a:schemeClr>
          </a:solidFill>
        </p:spPr>
        <p:txBody>
          <a:bodyPr/>
          <a:lstStyle/>
          <a:p>
            <a:endParaRPr lang="th-TH"/>
          </a:p>
        </p:txBody>
      </p:sp>
    </p:spTree>
    <p:extLst>
      <p:ext uri="{BB962C8B-B14F-4D97-AF65-F5344CB8AC3E}">
        <p14:creationId xmlns:p14="http://schemas.microsoft.com/office/powerpoint/2010/main" val="1593080367"/>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43_ส่วนหัวของส่วน">
    <p:spTree>
      <p:nvGrpSpPr>
        <p:cNvPr id="1" name=""/>
        <p:cNvGrpSpPr/>
        <p:nvPr/>
      </p:nvGrpSpPr>
      <p:grpSpPr>
        <a:xfrm>
          <a:off x="0" y="0"/>
          <a:ext cx="0" cy="0"/>
          <a:chOff x="0" y="0"/>
          <a:chExt cx="0" cy="0"/>
        </a:xfrm>
      </p:grpSpPr>
      <p:sp>
        <p:nvSpPr>
          <p:cNvPr id="2" name="Picture Placeholder 13"/>
          <p:cNvSpPr>
            <a:spLocks noGrp="1"/>
          </p:cNvSpPr>
          <p:nvPr>
            <p:ph type="pic" sz="quarter" idx="24"/>
          </p:nvPr>
        </p:nvSpPr>
        <p:spPr>
          <a:xfrm>
            <a:off x="4829273" y="4839629"/>
            <a:ext cx="2414637" cy="2018371"/>
          </a:xfrm>
          <a:prstGeom prst="rect">
            <a:avLst/>
          </a:prstGeom>
          <a:solidFill>
            <a:schemeClr val="bg1">
              <a:lumMod val="50000"/>
            </a:schemeClr>
          </a:solidFill>
          <a:effectLst/>
        </p:spPr>
        <p:txBody>
          <a:bodyPr>
            <a:normAutofit/>
          </a:bodyPr>
          <a:lstStyle>
            <a:lvl1pPr marL="0" indent="0">
              <a:buNone/>
              <a:defRPr sz="1300" b="0" i="0">
                <a:ln>
                  <a:noFill/>
                </a:ln>
                <a:solidFill>
                  <a:schemeClr val="bg1">
                    <a:lumMod val="85000"/>
                  </a:schemeClr>
                </a:solidFill>
                <a:latin typeface="Lato Light" charset="0"/>
                <a:ea typeface="Lato Light" charset="0"/>
                <a:cs typeface="Lato Light" charset="0"/>
              </a:defRPr>
            </a:lvl1pPr>
          </a:lstStyle>
          <a:p>
            <a:endParaRPr lang="en-US" dirty="0"/>
          </a:p>
        </p:txBody>
      </p:sp>
      <p:sp>
        <p:nvSpPr>
          <p:cNvPr id="3" name="Picture Placeholder 13"/>
          <p:cNvSpPr>
            <a:spLocks noGrp="1"/>
          </p:cNvSpPr>
          <p:nvPr>
            <p:ph type="pic" sz="quarter" idx="25"/>
          </p:nvPr>
        </p:nvSpPr>
        <p:spPr>
          <a:xfrm>
            <a:off x="0" y="4839629"/>
            <a:ext cx="2414637" cy="2018371"/>
          </a:xfrm>
          <a:prstGeom prst="rect">
            <a:avLst/>
          </a:prstGeom>
          <a:solidFill>
            <a:schemeClr val="bg1">
              <a:lumMod val="50000"/>
            </a:schemeClr>
          </a:solidFill>
          <a:effectLst/>
        </p:spPr>
        <p:txBody>
          <a:bodyPr>
            <a:normAutofit/>
          </a:bodyPr>
          <a:lstStyle>
            <a:lvl1pPr marL="0" indent="0">
              <a:buNone/>
              <a:defRPr sz="1300" b="0" i="0">
                <a:ln>
                  <a:noFill/>
                </a:ln>
                <a:solidFill>
                  <a:schemeClr val="bg1">
                    <a:lumMod val="85000"/>
                  </a:schemeClr>
                </a:solidFill>
                <a:latin typeface="Lato Light" charset="0"/>
                <a:ea typeface="Lato Light" charset="0"/>
                <a:cs typeface="Lato Light" charset="0"/>
              </a:defRPr>
            </a:lvl1pPr>
          </a:lstStyle>
          <a:p>
            <a:endParaRPr lang="en-US" dirty="0"/>
          </a:p>
        </p:txBody>
      </p:sp>
      <p:sp>
        <p:nvSpPr>
          <p:cNvPr id="4" name="Picture Placeholder 13"/>
          <p:cNvSpPr>
            <a:spLocks noGrp="1"/>
          </p:cNvSpPr>
          <p:nvPr>
            <p:ph type="pic" sz="quarter" idx="26"/>
          </p:nvPr>
        </p:nvSpPr>
        <p:spPr>
          <a:xfrm>
            <a:off x="2414637" y="4839629"/>
            <a:ext cx="2414637" cy="2018371"/>
          </a:xfrm>
          <a:prstGeom prst="rect">
            <a:avLst/>
          </a:prstGeom>
          <a:solidFill>
            <a:schemeClr val="bg1">
              <a:lumMod val="50000"/>
            </a:schemeClr>
          </a:solidFill>
          <a:effectLst/>
        </p:spPr>
        <p:txBody>
          <a:bodyPr>
            <a:normAutofit/>
          </a:bodyPr>
          <a:lstStyle>
            <a:lvl1pPr marL="0" indent="0">
              <a:buNone/>
              <a:defRPr sz="1300" b="0" i="0">
                <a:ln>
                  <a:noFill/>
                </a:ln>
                <a:solidFill>
                  <a:schemeClr val="bg1">
                    <a:lumMod val="85000"/>
                  </a:schemeClr>
                </a:solidFill>
                <a:latin typeface="Lato Light" charset="0"/>
                <a:ea typeface="Lato Light" charset="0"/>
                <a:cs typeface="Lato Light" charset="0"/>
              </a:defRPr>
            </a:lvl1pPr>
          </a:lstStyle>
          <a:p>
            <a:endParaRPr lang="en-US" dirty="0"/>
          </a:p>
        </p:txBody>
      </p:sp>
      <p:sp>
        <p:nvSpPr>
          <p:cNvPr id="7" name="Picture Placeholder 6"/>
          <p:cNvSpPr>
            <a:spLocks noGrp="1"/>
          </p:cNvSpPr>
          <p:nvPr>
            <p:ph type="pic" sz="quarter" idx="27"/>
          </p:nvPr>
        </p:nvSpPr>
        <p:spPr>
          <a:xfrm>
            <a:off x="0" y="0"/>
            <a:ext cx="7244222" cy="4839494"/>
          </a:xfrm>
          <a:prstGeom prst="rect">
            <a:avLst/>
          </a:prstGeom>
          <a:solidFill>
            <a:schemeClr val="bg1">
              <a:lumMod val="50000"/>
            </a:schemeClr>
          </a:solidFill>
        </p:spPr>
        <p:txBody>
          <a:bodyPr/>
          <a:lstStyle/>
          <a:p>
            <a:endParaRPr lang="en-US"/>
          </a:p>
        </p:txBody>
      </p:sp>
    </p:spTree>
    <p:extLst>
      <p:ext uri="{BB962C8B-B14F-4D97-AF65-F5344CB8AC3E}">
        <p14:creationId xmlns:p14="http://schemas.microsoft.com/office/powerpoint/2010/main" val="3240022282"/>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44_ส่วนหัวของส่วน">
    <p:spTree>
      <p:nvGrpSpPr>
        <p:cNvPr id="1" name=""/>
        <p:cNvGrpSpPr/>
        <p:nvPr/>
      </p:nvGrpSpPr>
      <p:grpSpPr>
        <a:xfrm>
          <a:off x="0" y="0"/>
          <a:ext cx="0" cy="0"/>
          <a:chOff x="0" y="0"/>
          <a:chExt cx="0" cy="0"/>
        </a:xfrm>
      </p:grpSpPr>
      <p:sp>
        <p:nvSpPr>
          <p:cNvPr id="6" name="Picture Placeholder 13"/>
          <p:cNvSpPr>
            <a:spLocks noGrp="1"/>
          </p:cNvSpPr>
          <p:nvPr>
            <p:ph type="pic" sz="quarter" idx="13"/>
          </p:nvPr>
        </p:nvSpPr>
        <p:spPr>
          <a:xfrm>
            <a:off x="8134961" y="3472676"/>
            <a:ext cx="4084093" cy="3423425"/>
          </a:xfrm>
          <a:prstGeom prst="rect">
            <a:avLst/>
          </a:prstGeom>
          <a:solidFill>
            <a:schemeClr val="bg1">
              <a:lumMod val="50000"/>
            </a:schemeClr>
          </a:solidFill>
          <a:effectLst/>
        </p:spPr>
        <p:txBody>
          <a:bodyPr>
            <a:normAutofit/>
          </a:bodyPr>
          <a:lstStyle>
            <a:lvl1pPr marL="0" indent="0">
              <a:buNone/>
              <a:defRPr sz="2100">
                <a:ln>
                  <a:noFill/>
                </a:ln>
                <a:solidFill>
                  <a:schemeClr val="bg1">
                    <a:lumMod val="85000"/>
                  </a:schemeClr>
                </a:solidFill>
                <a:latin typeface="Lato Light" charset="0"/>
                <a:ea typeface="Lato Light" charset="0"/>
                <a:cs typeface="Lato Light" charset="0"/>
              </a:defRPr>
            </a:lvl1pPr>
          </a:lstStyle>
          <a:p>
            <a:endParaRPr lang="en-US" dirty="0"/>
          </a:p>
        </p:txBody>
      </p:sp>
      <p:sp>
        <p:nvSpPr>
          <p:cNvPr id="7" name="Picture Placeholder 13"/>
          <p:cNvSpPr>
            <a:spLocks noGrp="1"/>
          </p:cNvSpPr>
          <p:nvPr>
            <p:ph type="pic" sz="quarter" idx="15"/>
          </p:nvPr>
        </p:nvSpPr>
        <p:spPr>
          <a:xfrm>
            <a:off x="-4921" y="3472676"/>
            <a:ext cx="4084093" cy="3423425"/>
          </a:xfrm>
          <a:prstGeom prst="rect">
            <a:avLst/>
          </a:prstGeom>
          <a:solidFill>
            <a:schemeClr val="bg1">
              <a:lumMod val="50000"/>
            </a:schemeClr>
          </a:solidFill>
          <a:effectLst/>
        </p:spPr>
        <p:txBody>
          <a:bodyPr>
            <a:normAutofit/>
          </a:bodyPr>
          <a:lstStyle>
            <a:lvl1pPr marL="0" indent="0">
              <a:buNone/>
              <a:defRPr sz="2100">
                <a:ln>
                  <a:noFill/>
                </a:ln>
                <a:solidFill>
                  <a:schemeClr val="bg1">
                    <a:lumMod val="85000"/>
                  </a:schemeClr>
                </a:solidFill>
                <a:latin typeface="Lato Light" charset="0"/>
                <a:ea typeface="Lato Light" charset="0"/>
                <a:cs typeface="Lato Light" charset="0"/>
              </a:defRPr>
            </a:lvl1pPr>
          </a:lstStyle>
          <a:p>
            <a:endParaRPr lang="en-US" dirty="0"/>
          </a:p>
        </p:txBody>
      </p:sp>
      <p:sp>
        <p:nvSpPr>
          <p:cNvPr id="8" name="Picture Placeholder 13"/>
          <p:cNvSpPr>
            <a:spLocks noGrp="1"/>
          </p:cNvSpPr>
          <p:nvPr>
            <p:ph type="pic" sz="quarter" idx="16"/>
          </p:nvPr>
        </p:nvSpPr>
        <p:spPr>
          <a:xfrm>
            <a:off x="4076712" y="-38100"/>
            <a:ext cx="4058250" cy="3510775"/>
          </a:xfrm>
          <a:prstGeom prst="rect">
            <a:avLst/>
          </a:prstGeom>
          <a:solidFill>
            <a:schemeClr val="bg1">
              <a:lumMod val="50000"/>
            </a:schemeClr>
          </a:solidFill>
          <a:effectLst/>
        </p:spPr>
        <p:txBody>
          <a:bodyPr>
            <a:normAutofit/>
          </a:bodyPr>
          <a:lstStyle>
            <a:lvl1pPr marL="0" indent="0">
              <a:buNone/>
              <a:defRPr sz="2100">
                <a:ln>
                  <a:noFill/>
                </a:ln>
                <a:solidFill>
                  <a:schemeClr val="bg1">
                    <a:lumMod val="85000"/>
                  </a:schemeClr>
                </a:solidFill>
                <a:latin typeface="Lato Light" charset="0"/>
                <a:ea typeface="Lato Light" charset="0"/>
                <a:cs typeface="Lato Light" charset="0"/>
              </a:defRPr>
            </a:lvl1pPr>
          </a:lstStyle>
          <a:p>
            <a:endParaRPr lang="en-US" dirty="0"/>
          </a:p>
        </p:txBody>
      </p:sp>
      <p:sp>
        <p:nvSpPr>
          <p:cNvPr id="9" name="Picture Placeholder 13"/>
          <p:cNvSpPr>
            <a:spLocks noGrp="1"/>
          </p:cNvSpPr>
          <p:nvPr>
            <p:ph type="pic" sz="quarter" idx="17"/>
          </p:nvPr>
        </p:nvSpPr>
        <p:spPr>
          <a:xfrm>
            <a:off x="8134961" y="-38100"/>
            <a:ext cx="4084093" cy="3510776"/>
          </a:xfrm>
          <a:prstGeom prst="rect">
            <a:avLst/>
          </a:prstGeom>
          <a:solidFill>
            <a:schemeClr val="bg1">
              <a:lumMod val="50000"/>
            </a:schemeClr>
          </a:solidFill>
          <a:effectLst/>
        </p:spPr>
        <p:txBody>
          <a:bodyPr>
            <a:normAutofit/>
          </a:bodyPr>
          <a:lstStyle>
            <a:lvl1pPr marL="0" indent="0">
              <a:buNone/>
              <a:defRPr sz="2100">
                <a:ln>
                  <a:noFill/>
                </a:ln>
                <a:solidFill>
                  <a:schemeClr val="bg1">
                    <a:lumMod val="85000"/>
                  </a:schemeClr>
                </a:solidFill>
                <a:latin typeface="Lato Light" charset="0"/>
                <a:ea typeface="Lato Light" charset="0"/>
                <a:cs typeface="Lato Light" charset="0"/>
              </a:defRPr>
            </a:lvl1pPr>
          </a:lstStyle>
          <a:p>
            <a:endParaRPr lang="en-US" dirty="0"/>
          </a:p>
        </p:txBody>
      </p:sp>
      <p:sp>
        <p:nvSpPr>
          <p:cNvPr id="10" name="Picture Placeholder 13"/>
          <p:cNvSpPr>
            <a:spLocks noGrp="1"/>
          </p:cNvSpPr>
          <p:nvPr>
            <p:ph type="pic" sz="quarter" idx="18"/>
          </p:nvPr>
        </p:nvSpPr>
        <p:spPr>
          <a:xfrm>
            <a:off x="-4921" y="-38100"/>
            <a:ext cx="4084093" cy="3510776"/>
          </a:xfrm>
          <a:prstGeom prst="rect">
            <a:avLst/>
          </a:prstGeom>
          <a:solidFill>
            <a:schemeClr val="bg1">
              <a:lumMod val="50000"/>
            </a:schemeClr>
          </a:solidFill>
          <a:effectLst/>
        </p:spPr>
        <p:txBody>
          <a:bodyPr>
            <a:normAutofit/>
          </a:bodyPr>
          <a:lstStyle>
            <a:lvl1pPr marL="0" indent="0">
              <a:buNone/>
              <a:defRPr sz="2100">
                <a:ln>
                  <a:noFill/>
                </a:ln>
                <a:solidFill>
                  <a:schemeClr val="bg1">
                    <a:lumMod val="85000"/>
                  </a:schemeClr>
                </a:solidFill>
                <a:latin typeface="Lato Light" charset="0"/>
                <a:ea typeface="Lato Light" charset="0"/>
                <a:cs typeface="Lato Light" charset="0"/>
              </a:defRPr>
            </a:lvl1pPr>
          </a:lstStyle>
          <a:p>
            <a:endParaRPr lang="en-US" dirty="0"/>
          </a:p>
        </p:txBody>
      </p:sp>
      <p:sp>
        <p:nvSpPr>
          <p:cNvPr id="11" name="Picture Placeholder 13"/>
          <p:cNvSpPr>
            <a:spLocks noGrp="1"/>
          </p:cNvSpPr>
          <p:nvPr>
            <p:ph type="pic" sz="quarter" idx="19"/>
          </p:nvPr>
        </p:nvSpPr>
        <p:spPr>
          <a:xfrm>
            <a:off x="4076712" y="3472676"/>
            <a:ext cx="4058250" cy="3423425"/>
          </a:xfrm>
          <a:prstGeom prst="rect">
            <a:avLst/>
          </a:prstGeom>
          <a:solidFill>
            <a:schemeClr val="bg1">
              <a:lumMod val="50000"/>
            </a:schemeClr>
          </a:solidFill>
          <a:effectLst/>
        </p:spPr>
        <p:txBody>
          <a:bodyPr>
            <a:normAutofit/>
          </a:bodyPr>
          <a:lstStyle>
            <a:lvl1pPr marL="0" indent="0">
              <a:buNone/>
              <a:defRPr sz="2100">
                <a:ln>
                  <a:noFill/>
                </a:ln>
                <a:solidFill>
                  <a:schemeClr val="bg1">
                    <a:lumMod val="85000"/>
                  </a:schemeClr>
                </a:solidFill>
                <a:latin typeface="Lato Light" charset="0"/>
                <a:ea typeface="Lato Light" charset="0"/>
                <a:cs typeface="Lato Light" charset="0"/>
              </a:defRPr>
            </a:lvl1pPr>
          </a:lstStyle>
          <a:p>
            <a:endParaRPr lang="en-US" dirty="0"/>
          </a:p>
        </p:txBody>
      </p:sp>
    </p:spTree>
    <p:extLst>
      <p:ext uri="{BB962C8B-B14F-4D97-AF65-F5344CB8AC3E}">
        <p14:creationId xmlns:p14="http://schemas.microsoft.com/office/powerpoint/2010/main" val="3054290034"/>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45_ส่วนหัวของส่วน">
    <p:spTree>
      <p:nvGrpSpPr>
        <p:cNvPr id="1" name=""/>
        <p:cNvGrpSpPr/>
        <p:nvPr/>
      </p:nvGrpSpPr>
      <p:grpSpPr>
        <a:xfrm>
          <a:off x="0" y="0"/>
          <a:ext cx="0" cy="0"/>
          <a:chOff x="0" y="0"/>
          <a:chExt cx="0" cy="0"/>
        </a:xfrm>
      </p:grpSpPr>
      <p:sp>
        <p:nvSpPr>
          <p:cNvPr id="6" name="Picture Placeholder 13"/>
          <p:cNvSpPr>
            <a:spLocks noGrp="1"/>
          </p:cNvSpPr>
          <p:nvPr>
            <p:ph type="pic" sz="quarter" idx="13"/>
          </p:nvPr>
        </p:nvSpPr>
        <p:spPr>
          <a:xfrm>
            <a:off x="8134961" y="3429000"/>
            <a:ext cx="4084093" cy="3423425"/>
          </a:xfrm>
          <a:prstGeom prst="rect">
            <a:avLst/>
          </a:prstGeom>
          <a:solidFill>
            <a:schemeClr val="bg1">
              <a:lumMod val="50000"/>
            </a:schemeClr>
          </a:solidFill>
          <a:effectLst/>
        </p:spPr>
        <p:txBody>
          <a:bodyPr>
            <a:normAutofit/>
          </a:bodyPr>
          <a:lstStyle>
            <a:lvl1pPr marL="0" indent="0">
              <a:buNone/>
              <a:defRPr sz="2100">
                <a:ln>
                  <a:noFill/>
                </a:ln>
                <a:solidFill>
                  <a:schemeClr val="bg1">
                    <a:lumMod val="85000"/>
                  </a:schemeClr>
                </a:solidFill>
                <a:latin typeface="Lato Light" charset="0"/>
                <a:ea typeface="Lato Light" charset="0"/>
                <a:cs typeface="Lato Light" charset="0"/>
              </a:defRPr>
            </a:lvl1pPr>
          </a:lstStyle>
          <a:p>
            <a:endParaRPr lang="en-US" dirty="0"/>
          </a:p>
        </p:txBody>
      </p:sp>
      <p:sp>
        <p:nvSpPr>
          <p:cNvPr id="7" name="Picture Placeholder 13"/>
          <p:cNvSpPr>
            <a:spLocks noGrp="1"/>
          </p:cNvSpPr>
          <p:nvPr>
            <p:ph type="pic" sz="quarter" idx="15"/>
          </p:nvPr>
        </p:nvSpPr>
        <p:spPr>
          <a:xfrm>
            <a:off x="-4921" y="3429000"/>
            <a:ext cx="4084093" cy="3423425"/>
          </a:xfrm>
          <a:prstGeom prst="rect">
            <a:avLst/>
          </a:prstGeom>
          <a:solidFill>
            <a:schemeClr val="bg1">
              <a:lumMod val="50000"/>
            </a:schemeClr>
          </a:solidFill>
          <a:effectLst/>
        </p:spPr>
        <p:txBody>
          <a:bodyPr>
            <a:normAutofit/>
          </a:bodyPr>
          <a:lstStyle>
            <a:lvl1pPr marL="0" indent="0">
              <a:buNone/>
              <a:defRPr sz="2100">
                <a:ln>
                  <a:noFill/>
                </a:ln>
                <a:solidFill>
                  <a:schemeClr val="bg1">
                    <a:lumMod val="85000"/>
                  </a:schemeClr>
                </a:solidFill>
                <a:latin typeface="Lato Light" charset="0"/>
                <a:ea typeface="Lato Light" charset="0"/>
                <a:cs typeface="Lato Light" charset="0"/>
              </a:defRPr>
            </a:lvl1pPr>
          </a:lstStyle>
          <a:p>
            <a:endParaRPr lang="en-US" dirty="0"/>
          </a:p>
        </p:txBody>
      </p:sp>
      <p:sp>
        <p:nvSpPr>
          <p:cNvPr id="11" name="Picture Placeholder 13"/>
          <p:cNvSpPr>
            <a:spLocks noGrp="1"/>
          </p:cNvSpPr>
          <p:nvPr>
            <p:ph type="pic" sz="quarter" idx="19"/>
          </p:nvPr>
        </p:nvSpPr>
        <p:spPr>
          <a:xfrm>
            <a:off x="4076712" y="3429000"/>
            <a:ext cx="4058250" cy="3423425"/>
          </a:xfrm>
          <a:prstGeom prst="rect">
            <a:avLst/>
          </a:prstGeom>
          <a:solidFill>
            <a:schemeClr val="bg1">
              <a:lumMod val="50000"/>
            </a:schemeClr>
          </a:solidFill>
          <a:effectLst/>
        </p:spPr>
        <p:txBody>
          <a:bodyPr>
            <a:normAutofit/>
          </a:bodyPr>
          <a:lstStyle>
            <a:lvl1pPr marL="0" indent="0">
              <a:buNone/>
              <a:defRPr sz="2100">
                <a:ln>
                  <a:noFill/>
                </a:ln>
                <a:solidFill>
                  <a:schemeClr val="bg1">
                    <a:lumMod val="85000"/>
                  </a:schemeClr>
                </a:solidFill>
                <a:latin typeface="Lato Light" charset="0"/>
                <a:ea typeface="Lato Light" charset="0"/>
                <a:cs typeface="Lato Light" charset="0"/>
              </a:defRPr>
            </a:lvl1pPr>
          </a:lstStyle>
          <a:p>
            <a:endParaRPr lang="en-US" dirty="0"/>
          </a:p>
        </p:txBody>
      </p:sp>
    </p:spTree>
    <p:extLst>
      <p:ext uri="{BB962C8B-B14F-4D97-AF65-F5344CB8AC3E}">
        <p14:creationId xmlns:p14="http://schemas.microsoft.com/office/powerpoint/2010/main" val="3831366698"/>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51_ส่วนหัวของส่วน">
    <p:spTree>
      <p:nvGrpSpPr>
        <p:cNvPr id="1" name=""/>
        <p:cNvGrpSpPr/>
        <p:nvPr/>
      </p:nvGrpSpPr>
      <p:grpSpPr>
        <a:xfrm>
          <a:off x="0" y="0"/>
          <a:ext cx="0" cy="0"/>
          <a:chOff x="0" y="0"/>
          <a:chExt cx="0" cy="0"/>
        </a:xfrm>
      </p:grpSpPr>
      <p:sp>
        <p:nvSpPr>
          <p:cNvPr id="5" name="Picture Placeholder 13"/>
          <p:cNvSpPr>
            <a:spLocks noGrp="1"/>
          </p:cNvSpPr>
          <p:nvPr>
            <p:ph type="pic" sz="quarter" idx="19"/>
          </p:nvPr>
        </p:nvSpPr>
        <p:spPr>
          <a:xfrm>
            <a:off x="9134279" y="4565058"/>
            <a:ext cx="3034645" cy="2292943"/>
          </a:xfrm>
          <a:prstGeom prst="rect">
            <a:avLst/>
          </a:prstGeom>
          <a:solidFill>
            <a:schemeClr val="bg1">
              <a:lumMod val="50000"/>
            </a:schemeClr>
          </a:solidFill>
          <a:effectLst/>
        </p:spPr>
        <p:txBody>
          <a:bodyPr>
            <a:normAutofit/>
          </a:bodyPr>
          <a:lstStyle>
            <a:lvl1pPr marL="0" indent="0">
              <a:buNone/>
              <a:defRPr sz="1300" b="0" i="0">
                <a:ln>
                  <a:noFill/>
                </a:ln>
                <a:solidFill>
                  <a:schemeClr val="bg1">
                    <a:lumMod val="85000"/>
                  </a:schemeClr>
                </a:solidFill>
                <a:latin typeface="Lato Light" charset="0"/>
                <a:ea typeface="Lato Light" charset="0"/>
                <a:cs typeface="Lato Light" charset="0"/>
              </a:defRPr>
            </a:lvl1pPr>
          </a:lstStyle>
          <a:p>
            <a:endParaRPr lang="en-US" dirty="0"/>
          </a:p>
        </p:txBody>
      </p:sp>
      <p:sp>
        <p:nvSpPr>
          <p:cNvPr id="9" name="Picture Placeholder 13"/>
          <p:cNvSpPr>
            <a:spLocks noGrp="1"/>
          </p:cNvSpPr>
          <p:nvPr>
            <p:ph type="pic" sz="quarter" idx="20"/>
          </p:nvPr>
        </p:nvSpPr>
        <p:spPr>
          <a:xfrm>
            <a:off x="9134279" y="10137"/>
            <a:ext cx="3034645" cy="4523764"/>
          </a:xfrm>
          <a:prstGeom prst="rect">
            <a:avLst/>
          </a:prstGeom>
          <a:solidFill>
            <a:schemeClr val="bg1">
              <a:lumMod val="50000"/>
            </a:schemeClr>
          </a:solidFill>
          <a:effectLst/>
        </p:spPr>
        <p:txBody>
          <a:bodyPr>
            <a:normAutofit/>
          </a:bodyPr>
          <a:lstStyle>
            <a:lvl1pPr marL="0" indent="0">
              <a:buNone/>
              <a:defRPr sz="1300" b="0" i="0">
                <a:ln>
                  <a:noFill/>
                </a:ln>
                <a:solidFill>
                  <a:schemeClr val="bg1">
                    <a:lumMod val="85000"/>
                  </a:schemeClr>
                </a:solidFill>
                <a:latin typeface="Lato Light" charset="0"/>
                <a:ea typeface="Lato Light" charset="0"/>
                <a:cs typeface="Lato Light" charset="0"/>
              </a:defRPr>
            </a:lvl1pPr>
          </a:lstStyle>
          <a:p>
            <a:endParaRPr lang="en-US" dirty="0"/>
          </a:p>
        </p:txBody>
      </p:sp>
      <p:sp>
        <p:nvSpPr>
          <p:cNvPr id="10" name="Picture Placeholder 13"/>
          <p:cNvSpPr>
            <a:spLocks noGrp="1"/>
          </p:cNvSpPr>
          <p:nvPr>
            <p:ph type="pic" sz="quarter" idx="21"/>
          </p:nvPr>
        </p:nvSpPr>
        <p:spPr>
          <a:xfrm>
            <a:off x="6054428" y="-1297"/>
            <a:ext cx="3008806" cy="2287297"/>
          </a:xfrm>
          <a:prstGeom prst="rect">
            <a:avLst/>
          </a:prstGeom>
          <a:solidFill>
            <a:schemeClr val="bg1">
              <a:lumMod val="50000"/>
            </a:schemeClr>
          </a:solidFill>
          <a:effectLst/>
        </p:spPr>
        <p:txBody>
          <a:bodyPr>
            <a:normAutofit/>
          </a:bodyPr>
          <a:lstStyle>
            <a:lvl1pPr marL="0" indent="0">
              <a:buNone/>
              <a:defRPr sz="1300" b="0" i="0">
                <a:ln>
                  <a:noFill/>
                </a:ln>
                <a:solidFill>
                  <a:schemeClr val="bg1">
                    <a:lumMod val="85000"/>
                  </a:schemeClr>
                </a:solidFill>
                <a:latin typeface="Lato Light" charset="0"/>
                <a:ea typeface="Lato Light" charset="0"/>
                <a:cs typeface="Lato Light" charset="0"/>
              </a:defRPr>
            </a:lvl1pPr>
          </a:lstStyle>
          <a:p>
            <a:endParaRPr lang="en-US" dirty="0"/>
          </a:p>
        </p:txBody>
      </p:sp>
      <p:sp>
        <p:nvSpPr>
          <p:cNvPr id="11" name="Picture Placeholder 13"/>
          <p:cNvSpPr>
            <a:spLocks noGrp="1"/>
          </p:cNvSpPr>
          <p:nvPr>
            <p:ph type="pic" sz="quarter" idx="22"/>
          </p:nvPr>
        </p:nvSpPr>
        <p:spPr>
          <a:xfrm>
            <a:off x="6054428" y="2339813"/>
            <a:ext cx="3008806" cy="4523764"/>
          </a:xfrm>
          <a:prstGeom prst="rect">
            <a:avLst/>
          </a:prstGeom>
          <a:solidFill>
            <a:schemeClr val="bg1">
              <a:lumMod val="50000"/>
            </a:schemeClr>
          </a:solidFill>
          <a:effectLst/>
        </p:spPr>
        <p:txBody>
          <a:bodyPr>
            <a:normAutofit/>
          </a:bodyPr>
          <a:lstStyle>
            <a:lvl1pPr marL="0" indent="0">
              <a:buNone/>
              <a:defRPr sz="1300" b="0" i="0">
                <a:ln>
                  <a:noFill/>
                </a:ln>
                <a:solidFill>
                  <a:schemeClr val="bg1">
                    <a:lumMod val="85000"/>
                  </a:schemeClr>
                </a:solidFill>
                <a:latin typeface="Lato Light" charset="0"/>
                <a:ea typeface="Lato Light" charset="0"/>
                <a:cs typeface="Lato Light" charset="0"/>
              </a:defRPr>
            </a:lvl1pPr>
          </a:lstStyle>
          <a:p>
            <a:endParaRPr lang="en-US" dirty="0"/>
          </a:p>
        </p:txBody>
      </p:sp>
    </p:spTree>
    <p:extLst>
      <p:ext uri="{BB962C8B-B14F-4D97-AF65-F5344CB8AC3E}">
        <p14:creationId xmlns:p14="http://schemas.microsoft.com/office/powerpoint/2010/main" val="3157203698"/>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22_เค้าโครงแบบกำหนดเอง">
    <p:spTree>
      <p:nvGrpSpPr>
        <p:cNvPr id="1" name=""/>
        <p:cNvGrpSpPr/>
        <p:nvPr/>
      </p:nvGrpSpPr>
      <p:grpSpPr>
        <a:xfrm>
          <a:off x="0" y="0"/>
          <a:ext cx="0" cy="0"/>
          <a:chOff x="0" y="0"/>
          <a:chExt cx="0" cy="0"/>
        </a:xfrm>
      </p:grpSpPr>
      <p:sp>
        <p:nvSpPr>
          <p:cNvPr id="12" name="Picture Placeholder 13"/>
          <p:cNvSpPr>
            <a:spLocks noGrp="1"/>
          </p:cNvSpPr>
          <p:nvPr>
            <p:ph type="pic" sz="quarter" idx="15"/>
          </p:nvPr>
        </p:nvSpPr>
        <p:spPr>
          <a:xfrm>
            <a:off x="2438476" y="1714500"/>
            <a:ext cx="2437000" cy="2235726"/>
          </a:xfrm>
          <a:prstGeom prst="rect">
            <a:avLst/>
          </a:prstGeom>
          <a:solidFill>
            <a:schemeClr val="bg1">
              <a:lumMod val="50000"/>
            </a:schemeClr>
          </a:solidFill>
          <a:effectLst/>
        </p:spPr>
        <p:txBody>
          <a:bodyPr>
            <a:normAutofit/>
          </a:bodyPr>
          <a:lstStyle>
            <a:lvl1pPr marL="0" indent="0">
              <a:buNone/>
              <a:defRPr sz="1300" b="0" i="0">
                <a:ln>
                  <a:noFill/>
                </a:ln>
                <a:solidFill>
                  <a:schemeClr val="bg1">
                    <a:lumMod val="85000"/>
                  </a:schemeClr>
                </a:solidFill>
                <a:latin typeface="Lato Light" charset="0"/>
                <a:ea typeface="Lato Light" charset="0"/>
                <a:cs typeface="Lato Light" charset="0"/>
              </a:defRPr>
            </a:lvl1pPr>
          </a:lstStyle>
          <a:p>
            <a:endParaRPr lang="en-US" dirty="0"/>
          </a:p>
        </p:txBody>
      </p:sp>
      <p:sp>
        <p:nvSpPr>
          <p:cNvPr id="13" name="Picture Placeholder 13"/>
          <p:cNvSpPr>
            <a:spLocks noGrp="1"/>
          </p:cNvSpPr>
          <p:nvPr>
            <p:ph type="pic" sz="quarter" idx="17"/>
          </p:nvPr>
        </p:nvSpPr>
        <p:spPr>
          <a:xfrm>
            <a:off x="1487" y="1714500"/>
            <a:ext cx="2437000" cy="2235726"/>
          </a:xfrm>
          <a:prstGeom prst="rect">
            <a:avLst/>
          </a:prstGeom>
          <a:solidFill>
            <a:schemeClr val="bg1">
              <a:lumMod val="50000"/>
            </a:schemeClr>
          </a:solidFill>
          <a:effectLst/>
        </p:spPr>
        <p:txBody>
          <a:bodyPr>
            <a:normAutofit/>
          </a:bodyPr>
          <a:lstStyle>
            <a:lvl1pPr marL="0" indent="0">
              <a:buNone/>
              <a:defRPr sz="1300" b="0" i="0">
                <a:ln>
                  <a:noFill/>
                </a:ln>
                <a:solidFill>
                  <a:schemeClr val="bg1">
                    <a:lumMod val="85000"/>
                  </a:schemeClr>
                </a:solidFill>
                <a:latin typeface="Lato Light" charset="0"/>
                <a:ea typeface="Lato Light" charset="0"/>
                <a:cs typeface="Lato Light" charset="0"/>
              </a:defRPr>
            </a:lvl1pPr>
          </a:lstStyle>
          <a:p>
            <a:endParaRPr lang="en-US" dirty="0"/>
          </a:p>
        </p:txBody>
      </p:sp>
      <p:sp>
        <p:nvSpPr>
          <p:cNvPr id="14" name="Picture Placeholder 13"/>
          <p:cNvSpPr>
            <a:spLocks noGrp="1"/>
          </p:cNvSpPr>
          <p:nvPr>
            <p:ph type="pic" sz="quarter" idx="18"/>
          </p:nvPr>
        </p:nvSpPr>
        <p:spPr>
          <a:xfrm>
            <a:off x="7310760" y="1714500"/>
            <a:ext cx="2437000" cy="2235726"/>
          </a:xfrm>
          <a:prstGeom prst="rect">
            <a:avLst/>
          </a:prstGeom>
          <a:solidFill>
            <a:schemeClr val="bg1">
              <a:lumMod val="50000"/>
            </a:schemeClr>
          </a:solidFill>
          <a:effectLst/>
        </p:spPr>
        <p:txBody>
          <a:bodyPr>
            <a:normAutofit/>
          </a:bodyPr>
          <a:lstStyle>
            <a:lvl1pPr marL="0" indent="0">
              <a:buNone/>
              <a:defRPr sz="1300" b="0" i="0">
                <a:ln>
                  <a:noFill/>
                </a:ln>
                <a:solidFill>
                  <a:schemeClr val="bg1">
                    <a:lumMod val="85000"/>
                  </a:schemeClr>
                </a:solidFill>
                <a:latin typeface="Lato Light" charset="0"/>
                <a:ea typeface="Lato Light" charset="0"/>
                <a:cs typeface="Lato Light" charset="0"/>
              </a:defRPr>
            </a:lvl1pPr>
          </a:lstStyle>
          <a:p>
            <a:endParaRPr lang="en-US" dirty="0"/>
          </a:p>
        </p:txBody>
      </p:sp>
      <p:sp>
        <p:nvSpPr>
          <p:cNvPr id="15" name="Picture Placeholder 13"/>
          <p:cNvSpPr>
            <a:spLocks noGrp="1"/>
          </p:cNvSpPr>
          <p:nvPr>
            <p:ph type="pic" sz="quarter" idx="19"/>
          </p:nvPr>
        </p:nvSpPr>
        <p:spPr>
          <a:xfrm>
            <a:off x="4875476" y="1714500"/>
            <a:ext cx="2437000" cy="2235726"/>
          </a:xfrm>
          <a:prstGeom prst="rect">
            <a:avLst/>
          </a:prstGeom>
          <a:solidFill>
            <a:schemeClr val="bg1">
              <a:lumMod val="50000"/>
            </a:schemeClr>
          </a:solidFill>
          <a:effectLst/>
        </p:spPr>
        <p:txBody>
          <a:bodyPr>
            <a:normAutofit/>
          </a:bodyPr>
          <a:lstStyle>
            <a:lvl1pPr marL="0" indent="0">
              <a:buNone/>
              <a:defRPr sz="1300" b="0" i="0">
                <a:ln>
                  <a:noFill/>
                </a:ln>
                <a:solidFill>
                  <a:schemeClr val="bg1">
                    <a:lumMod val="85000"/>
                  </a:schemeClr>
                </a:solidFill>
                <a:latin typeface="Lato Light" charset="0"/>
                <a:ea typeface="Lato Light" charset="0"/>
                <a:cs typeface="Lato Light" charset="0"/>
              </a:defRPr>
            </a:lvl1pPr>
          </a:lstStyle>
          <a:p>
            <a:endParaRPr lang="en-US" dirty="0"/>
          </a:p>
        </p:txBody>
      </p:sp>
    </p:spTree>
    <p:extLst>
      <p:ext uri="{BB962C8B-B14F-4D97-AF65-F5344CB8AC3E}">
        <p14:creationId xmlns:p14="http://schemas.microsoft.com/office/powerpoint/2010/main" val="1765731428"/>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23_เค้าโครงแบบกำหนดเอง">
    <p:spTree>
      <p:nvGrpSpPr>
        <p:cNvPr id="1" name=""/>
        <p:cNvGrpSpPr/>
        <p:nvPr/>
      </p:nvGrpSpPr>
      <p:grpSpPr>
        <a:xfrm>
          <a:off x="0" y="0"/>
          <a:ext cx="0" cy="0"/>
          <a:chOff x="0" y="0"/>
          <a:chExt cx="0" cy="0"/>
        </a:xfrm>
      </p:grpSpPr>
      <p:sp>
        <p:nvSpPr>
          <p:cNvPr id="17" name="Picture Placeholder 10"/>
          <p:cNvSpPr>
            <a:spLocks noGrp="1"/>
          </p:cNvSpPr>
          <p:nvPr>
            <p:ph type="pic" sz="quarter" idx="10"/>
          </p:nvPr>
        </p:nvSpPr>
        <p:spPr>
          <a:xfrm>
            <a:off x="752721" y="1187399"/>
            <a:ext cx="6187508" cy="3657600"/>
          </a:xfrm>
          <a:prstGeom prst="rect">
            <a:avLst/>
          </a:prstGeom>
          <a:solidFill>
            <a:schemeClr val="bg1">
              <a:lumMod val="50000"/>
            </a:schemeClr>
          </a:solidFill>
        </p:spPr>
        <p:txBody>
          <a:bodyPr/>
          <a:lstStyle/>
          <a:p>
            <a:endParaRPr lang="en-US"/>
          </a:p>
        </p:txBody>
      </p:sp>
    </p:spTree>
    <p:extLst>
      <p:ext uri="{BB962C8B-B14F-4D97-AF65-F5344CB8AC3E}">
        <p14:creationId xmlns:p14="http://schemas.microsoft.com/office/powerpoint/2010/main" val="10953909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36_ส่วนหัวของส่วน">
    <p:spTree>
      <p:nvGrpSpPr>
        <p:cNvPr id="1" name=""/>
        <p:cNvGrpSpPr/>
        <p:nvPr/>
      </p:nvGrpSpPr>
      <p:grpSpPr>
        <a:xfrm>
          <a:off x="0" y="0"/>
          <a:ext cx="0" cy="0"/>
          <a:chOff x="0" y="0"/>
          <a:chExt cx="0" cy="0"/>
        </a:xfrm>
      </p:grpSpPr>
      <p:sp>
        <p:nvSpPr>
          <p:cNvPr id="5" name="Picture Placeholder 4"/>
          <p:cNvSpPr>
            <a:spLocks noGrp="1"/>
          </p:cNvSpPr>
          <p:nvPr>
            <p:ph type="pic" sz="quarter" idx="10"/>
          </p:nvPr>
        </p:nvSpPr>
        <p:spPr>
          <a:xfrm>
            <a:off x="6783501" y="1371600"/>
            <a:ext cx="5408499" cy="4284513"/>
          </a:xfrm>
          <a:custGeom>
            <a:avLst/>
            <a:gdLst>
              <a:gd name="connsiteX0" fmla="*/ 1955839 w 14752640"/>
              <a:gd name="connsiteY0" fmla="*/ 0 h 11715750"/>
              <a:gd name="connsiteX1" fmla="*/ 14752640 w 14752640"/>
              <a:gd name="connsiteY1" fmla="*/ 0 h 11715750"/>
              <a:gd name="connsiteX2" fmla="*/ 14752640 w 14752640"/>
              <a:gd name="connsiteY2" fmla="*/ 11715750 h 11715750"/>
              <a:gd name="connsiteX3" fmla="*/ 1697209 w 14752640"/>
              <a:gd name="connsiteY3" fmla="*/ 11715750 h 11715750"/>
              <a:gd name="connsiteX4" fmla="*/ 1561670 w 14752640"/>
              <a:gd name="connsiteY4" fmla="*/ 11695064 h 11715750"/>
              <a:gd name="connsiteX5" fmla="*/ 0 w 14752640"/>
              <a:gd name="connsiteY5" fmla="*/ 9778961 h 11715750"/>
              <a:gd name="connsiteX6" fmla="*/ 0 w 14752640"/>
              <a:gd name="connsiteY6" fmla="*/ 1955839 h 11715750"/>
              <a:gd name="connsiteX7" fmla="*/ 1955839 w 14752640"/>
              <a:gd name="connsiteY7" fmla="*/ 0 h 117157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4752640" h="11715750">
                <a:moveTo>
                  <a:pt x="1955839" y="0"/>
                </a:moveTo>
                <a:lnTo>
                  <a:pt x="14752640" y="0"/>
                </a:lnTo>
                <a:lnTo>
                  <a:pt x="14752640" y="11715750"/>
                </a:lnTo>
                <a:lnTo>
                  <a:pt x="1697209" y="11715750"/>
                </a:lnTo>
                <a:lnTo>
                  <a:pt x="1561670" y="11695064"/>
                </a:lnTo>
                <a:cubicBezTo>
                  <a:pt x="670427" y="11512690"/>
                  <a:pt x="0" y="10724118"/>
                  <a:pt x="0" y="9778961"/>
                </a:cubicBezTo>
                <a:lnTo>
                  <a:pt x="0" y="1955839"/>
                </a:lnTo>
                <a:cubicBezTo>
                  <a:pt x="0" y="875659"/>
                  <a:pt x="875659" y="0"/>
                  <a:pt x="1955839" y="0"/>
                </a:cubicBezTo>
                <a:close/>
              </a:path>
            </a:pathLst>
          </a:custGeom>
          <a:solidFill>
            <a:schemeClr val="bg1">
              <a:lumMod val="50000"/>
            </a:schemeClr>
          </a:solidFill>
        </p:spPr>
        <p:txBody>
          <a:bodyPr wrap="square">
            <a:noAutofit/>
          </a:bodyPr>
          <a:lstStyle/>
          <a:p>
            <a:endParaRPr lang="en-US"/>
          </a:p>
        </p:txBody>
      </p:sp>
    </p:spTree>
    <p:extLst>
      <p:ext uri="{BB962C8B-B14F-4D97-AF65-F5344CB8AC3E}">
        <p14:creationId xmlns:p14="http://schemas.microsoft.com/office/powerpoint/2010/main" val="2132641003"/>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24_เค้าโครงแบบกำหนดเอง">
    <p:spTree>
      <p:nvGrpSpPr>
        <p:cNvPr id="1" name=""/>
        <p:cNvGrpSpPr/>
        <p:nvPr/>
      </p:nvGrpSpPr>
      <p:grpSpPr>
        <a:xfrm>
          <a:off x="0" y="0"/>
          <a:ext cx="0" cy="0"/>
          <a:chOff x="0" y="0"/>
          <a:chExt cx="0" cy="0"/>
        </a:xfrm>
      </p:grpSpPr>
      <p:sp>
        <p:nvSpPr>
          <p:cNvPr id="11" name="Picture Placeholder 10"/>
          <p:cNvSpPr>
            <a:spLocks noGrp="1"/>
          </p:cNvSpPr>
          <p:nvPr>
            <p:ph type="pic" sz="quarter" idx="10"/>
          </p:nvPr>
        </p:nvSpPr>
        <p:spPr>
          <a:xfrm>
            <a:off x="5255721" y="1143000"/>
            <a:ext cx="6187508" cy="3657600"/>
          </a:xfrm>
          <a:prstGeom prst="rect">
            <a:avLst/>
          </a:prstGeom>
          <a:solidFill>
            <a:schemeClr val="bg1">
              <a:lumMod val="50000"/>
            </a:schemeClr>
          </a:solidFill>
        </p:spPr>
        <p:txBody>
          <a:bodyPr/>
          <a:lstStyle/>
          <a:p>
            <a:endParaRPr lang="en-US"/>
          </a:p>
        </p:txBody>
      </p:sp>
    </p:spTree>
    <p:extLst>
      <p:ext uri="{BB962C8B-B14F-4D97-AF65-F5344CB8AC3E}">
        <p14:creationId xmlns:p14="http://schemas.microsoft.com/office/powerpoint/2010/main" val="378600095"/>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25_เค้าโครงแบบกำหนดเอง">
    <p:spTree>
      <p:nvGrpSpPr>
        <p:cNvPr id="1" name=""/>
        <p:cNvGrpSpPr/>
        <p:nvPr/>
      </p:nvGrpSpPr>
      <p:grpSpPr>
        <a:xfrm>
          <a:off x="0" y="0"/>
          <a:ext cx="0" cy="0"/>
          <a:chOff x="0" y="0"/>
          <a:chExt cx="0" cy="0"/>
        </a:xfrm>
      </p:grpSpPr>
      <p:sp>
        <p:nvSpPr>
          <p:cNvPr id="18" name="Picture Placeholder 18"/>
          <p:cNvSpPr>
            <a:spLocks noGrp="1"/>
          </p:cNvSpPr>
          <p:nvPr>
            <p:ph type="pic" sz="quarter" idx="10"/>
          </p:nvPr>
        </p:nvSpPr>
        <p:spPr>
          <a:xfrm>
            <a:off x="1398077" y="1943100"/>
            <a:ext cx="5500007" cy="3467100"/>
          </a:xfrm>
          <a:prstGeom prst="rect">
            <a:avLst/>
          </a:prstGeom>
          <a:solidFill>
            <a:schemeClr val="bg1">
              <a:lumMod val="50000"/>
            </a:schemeClr>
          </a:solidFill>
        </p:spPr>
        <p:txBody>
          <a:bodyPr/>
          <a:lstStyle/>
          <a:p>
            <a:endParaRPr lang="en-US"/>
          </a:p>
        </p:txBody>
      </p:sp>
    </p:spTree>
    <p:extLst>
      <p:ext uri="{BB962C8B-B14F-4D97-AF65-F5344CB8AC3E}">
        <p14:creationId xmlns:p14="http://schemas.microsoft.com/office/powerpoint/2010/main" val="187029962"/>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26_เค้าโครงแบบกำหนดเอง">
    <p:spTree>
      <p:nvGrpSpPr>
        <p:cNvPr id="1" name=""/>
        <p:cNvGrpSpPr/>
        <p:nvPr/>
      </p:nvGrpSpPr>
      <p:grpSpPr>
        <a:xfrm>
          <a:off x="0" y="0"/>
          <a:ext cx="0" cy="0"/>
          <a:chOff x="0" y="0"/>
          <a:chExt cx="0" cy="0"/>
        </a:xfrm>
      </p:grpSpPr>
      <p:sp>
        <p:nvSpPr>
          <p:cNvPr id="19" name="Picture Placeholder 18"/>
          <p:cNvSpPr>
            <a:spLocks noGrp="1"/>
          </p:cNvSpPr>
          <p:nvPr>
            <p:ph type="pic" sz="quarter" idx="10"/>
          </p:nvPr>
        </p:nvSpPr>
        <p:spPr>
          <a:xfrm>
            <a:off x="5332110" y="1790700"/>
            <a:ext cx="5500007" cy="3467100"/>
          </a:xfrm>
          <a:prstGeom prst="rect">
            <a:avLst/>
          </a:prstGeom>
          <a:solidFill>
            <a:schemeClr val="bg1">
              <a:lumMod val="50000"/>
            </a:schemeClr>
          </a:solidFill>
        </p:spPr>
        <p:txBody>
          <a:bodyPr/>
          <a:lstStyle/>
          <a:p>
            <a:endParaRPr lang="en-US"/>
          </a:p>
        </p:txBody>
      </p:sp>
    </p:spTree>
    <p:extLst>
      <p:ext uri="{BB962C8B-B14F-4D97-AF65-F5344CB8AC3E}">
        <p14:creationId xmlns:p14="http://schemas.microsoft.com/office/powerpoint/2010/main" val="427397462"/>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27_เค้าโครงแบบกำหนดเอง">
    <p:spTree>
      <p:nvGrpSpPr>
        <p:cNvPr id="1" name=""/>
        <p:cNvGrpSpPr/>
        <p:nvPr/>
      </p:nvGrpSpPr>
      <p:grpSpPr>
        <a:xfrm>
          <a:off x="0" y="0"/>
          <a:ext cx="0" cy="0"/>
          <a:chOff x="0" y="0"/>
          <a:chExt cx="0" cy="0"/>
        </a:xfrm>
      </p:grpSpPr>
      <p:sp>
        <p:nvSpPr>
          <p:cNvPr id="11" name="Picture Placeholder 10"/>
          <p:cNvSpPr>
            <a:spLocks noGrp="1"/>
          </p:cNvSpPr>
          <p:nvPr>
            <p:ph type="pic" sz="quarter" idx="10"/>
          </p:nvPr>
        </p:nvSpPr>
        <p:spPr>
          <a:xfrm>
            <a:off x="1350451" y="917049"/>
            <a:ext cx="3055559" cy="5039235"/>
          </a:xfrm>
          <a:prstGeom prst="rect">
            <a:avLst/>
          </a:prstGeom>
          <a:solidFill>
            <a:schemeClr val="bg1">
              <a:lumMod val="50000"/>
            </a:schemeClr>
          </a:solidFill>
        </p:spPr>
        <p:txBody>
          <a:bodyPr/>
          <a:lstStyle/>
          <a:p>
            <a:endParaRPr lang="en-US"/>
          </a:p>
        </p:txBody>
      </p:sp>
    </p:spTree>
    <p:extLst>
      <p:ext uri="{BB962C8B-B14F-4D97-AF65-F5344CB8AC3E}">
        <p14:creationId xmlns:p14="http://schemas.microsoft.com/office/powerpoint/2010/main" val="229163505"/>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28_เค้าโครงแบบกำหนดเอง">
    <p:spTree>
      <p:nvGrpSpPr>
        <p:cNvPr id="1" name=""/>
        <p:cNvGrpSpPr/>
        <p:nvPr/>
      </p:nvGrpSpPr>
      <p:grpSpPr>
        <a:xfrm>
          <a:off x="0" y="0"/>
          <a:ext cx="0" cy="0"/>
          <a:chOff x="0" y="0"/>
          <a:chExt cx="0" cy="0"/>
        </a:xfrm>
      </p:grpSpPr>
      <p:sp>
        <p:nvSpPr>
          <p:cNvPr id="11" name="Picture Placeholder 10"/>
          <p:cNvSpPr>
            <a:spLocks noGrp="1"/>
          </p:cNvSpPr>
          <p:nvPr>
            <p:ph type="pic" sz="quarter" idx="10"/>
          </p:nvPr>
        </p:nvSpPr>
        <p:spPr>
          <a:xfrm>
            <a:off x="8005724" y="952500"/>
            <a:ext cx="3055559" cy="5039235"/>
          </a:xfrm>
          <a:prstGeom prst="rect">
            <a:avLst/>
          </a:prstGeom>
          <a:solidFill>
            <a:schemeClr val="bg1">
              <a:lumMod val="50000"/>
            </a:schemeClr>
          </a:solidFill>
        </p:spPr>
        <p:txBody>
          <a:bodyPr/>
          <a:lstStyle/>
          <a:p>
            <a:endParaRPr lang="en-US"/>
          </a:p>
        </p:txBody>
      </p:sp>
    </p:spTree>
    <p:extLst>
      <p:ext uri="{BB962C8B-B14F-4D97-AF65-F5344CB8AC3E}">
        <p14:creationId xmlns:p14="http://schemas.microsoft.com/office/powerpoint/2010/main" val="1081276281"/>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417779" y="802298"/>
            <a:ext cx="8637073" cy="2541431"/>
          </a:xfrm>
        </p:spPr>
        <p:txBody>
          <a:bodyPr bIns="0" anchor="b">
            <a:normAutofit/>
          </a:bodyPr>
          <a:lstStyle>
            <a:lvl1pPr algn="l">
              <a:defRPr sz="6600"/>
            </a:lvl1pPr>
          </a:lstStyle>
          <a:p>
            <a:r>
              <a:rPr lang="en-US"/>
              <a:t>Click to edit Master title style</a:t>
            </a:r>
            <a:endParaRPr lang="en-US" dirty="0"/>
          </a:p>
        </p:txBody>
      </p:sp>
      <p:sp>
        <p:nvSpPr>
          <p:cNvPr id="3" name="Subtitle 2"/>
          <p:cNvSpPr>
            <a:spLocks noGrp="1"/>
          </p:cNvSpPr>
          <p:nvPr>
            <p:ph type="subTitle" idx="1"/>
          </p:nvPr>
        </p:nvSpPr>
        <p:spPr>
          <a:xfrm>
            <a:off x="2417780" y="3531204"/>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2/12/2021</a:t>
            </a:fld>
            <a:endParaRPr lang="en-US" dirty="0"/>
          </a:p>
        </p:txBody>
      </p:sp>
      <p:sp>
        <p:nvSpPr>
          <p:cNvPr id="5" name="Footer Placeholder 4"/>
          <p:cNvSpPr>
            <a:spLocks noGrp="1"/>
          </p:cNvSpPr>
          <p:nvPr>
            <p:ph type="ftr" sz="quarter" idx="11"/>
          </p:nvPr>
        </p:nvSpPr>
        <p:spPr>
          <a:xfrm>
            <a:off x="2416500" y="329307"/>
            <a:ext cx="4973915" cy="309201"/>
          </a:xfrm>
        </p:spPr>
        <p:txBody>
          <a:bodyPr/>
          <a:lstStyle/>
          <a:p>
            <a:endParaRPr lang="en-US" dirty="0"/>
          </a:p>
        </p:txBody>
      </p:sp>
      <p:sp>
        <p:nvSpPr>
          <p:cNvPr id="6" name="Slide Number Placeholder 5"/>
          <p:cNvSpPr>
            <a:spLocks noGrp="1"/>
          </p:cNvSpPr>
          <p:nvPr>
            <p:ph type="sldNum" sz="quarter" idx="12"/>
          </p:nvPr>
        </p:nvSpPr>
        <p:spPr>
          <a:xfrm>
            <a:off x="1437664" y="798973"/>
            <a:ext cx="811019" cy="503578"/>
          </a:xfrm>
        </p:spPr>
        <p:txBody>
          <a:bodyPr/>
          <a:lstStyle/>
          <a:p>
            <a:fld id="{6D22F896-40B5-4ADD-8801-0D06FADFA095}" type="slidenum">
              <a:rPr lang="en-US" smtClean="0"/>
              <a:t>‹#›</a:t>
            </a:fld>
            <a:endParaRPr lang="en-US" dirty="0"/>
          </a:p>
        </p:txBody>
      </p:sp>
      <p:cxnSp>
        <p:nvCxnSpPr>
          <p:cNvPr id="15" name="Straight Connector 14"/>
          <p:cNvCxnSpPr/>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790986087"/>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2/12/2021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cxnSp>
        <p:nvCxnSpPr>
          <p:cNvPr id="33" name="Straight Connector 32"/>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933933846"/>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454239" y="1756130"/>
            <a:ext cx="8643154" cy="1887950"/>
          </a:xfrm>
        </p:spPr>
        <p:txBody>
          <a:bodyPr anchor="b">
            <a:normAutofit/>
          </a:bodyPr>
          <a:lstStyle>
            <a:lvl1pPr algn="l">
              <a:defRPr sz="3600"/>
            </a:lvl1pPr>
          </a:lstStyle>
          <a:p>
            <a:r>
              <a:rPr lang="en-US"/>
              <a:t>Click to edit Master title style</a:t>
            </a:r>
            <a:endParaRPr lang="en-US" dirty="0"/>
          </a:p>
        </p:txBody>
      </p:sp>
      <p:sp>
        <p:nvSpPr>
          <p:cNvPr id="3" name="Text Placeholder 2"/>
          <p:cNvSpPr>
            <a:spLocks noGrp="1"/>
          </p:cNvSpPr>
          <p:nvPr>
            <p:ph type="body" idx="1"/>
          </p:nvPr>
        </p:nvSpPr>
        <p:spPr>
          <a:xfrm>
            <a:off x="1454239" y="3806195"/>
            <a:ext cx="8630446"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8A87A34-81AB-432B-8DAE-1953F412C126}" type="datetimeFigureOut">
              <a:rPr lang="en-US" smtClean="0"/>
              <a:t>2/12/2021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cxnSp>
        <p:nvCxnSpPr>
          <p:cNvPr id="15" name="Straight Connector 14"/>
          <p:cNvCxnSpPr/>
          <p:nvPr/>
        </p:nvCxnSpPr>
        <p:spPr>
          <a:xfrm>
            <a:off x="1454239" y="3804985"/>
            <a:ext cx="8630446"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4110390329"/>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605635" cy="1059305"/>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447331" y="2010878"/>
            <a:ext cx="4645152" cy="344859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13771" y="2017343"/>
            <a:ext cx="4645152" cy="344152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smtClean="0"/>
              <a:t>2/12/2021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cxnSp>
        <p:nvCxnSpPr>
          <p:cNvPr id="35" name="Straight Connector 3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994903805"/>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607661" cy="1056319"/>
          </a:xfrm>
        </p:spPr>
        <p:txBody>
          <a:bodyPr/>
          <a:lstStyle/>
          <a:p>
            <a:r>
              <a:rPr lang="en-US"/>
              <a:t>Click to edit Master title style</a:t>
            </a:r>
            <a:endParaRPr lang="en-US" dirty="0"/>
          </a:p>
        </p:txBody>
      </p:sp>
      <p:sp>
        <p:nvSpPr>
          <p:cNvPr id="3" name="Text Placeholder 2"/>
          <p:cNvSpPr>
            <a:spLocks noGrp="1"/>
          </p:cNvSpPr>
          <p:nvPr>
            <p:ph type="body" idx="1"/>
          </p:nvPr>
        </p:nvSpPr>
        <p:spPr>
          <a:xfrm>
            <a:off x="1447191" y="2019549"/>
            <a:ext cx="4645152"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447191" y="2824269"/>
            <a:ext cx="4645152" cy="264445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12362" y="2023003"/>
            <a:ext cx="4645152"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412362" y="2821491"/>
            <a:ext cx="4645152" cy="263737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smtClean="0"/>
              <a:t>2/12/2021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smtClean="0"/>
              <a:t>‹#›</a:t>
            </a:fld>
            <a:endParaRPr lang="en-US" dirty="0"/>
          </a:p>
        </p:txBody>
      </p:sp>
      <p:cxnSp>
        <p:nvCxnSpPr>
          <p:cNvPr id="29" name="Straight Connector 28"/>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7771494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41_ส่วนหัวของส่วน">
    <p:spTree>
      <p:nvGrpSpPr>
        <p:cNvPr id="1" name=""/>
        <p:cNvGrpSpPr/>
        <p:nvPr/>
      </p:nvGrpSpPr>
      <p:grpSpPr>
        <a:xfrm>
          <a:off x="0" y="0"/>
          <a:ext cx="0" cy="0"/>
          <a:chOff x="0" y="0"/>
          <a:chExt cx="0" cy="0"/>
        </a:xfrm>
      </p:grpSpPr>
      <p:sp>
        <p:nvSpPr>
          <p:cNvPr id="5" name="Picture Placeholder 4"/>
          <p:cNvSpPr>
            <a:spLocks noGrp="1"/>
          </p:cNvSpPr>
          <p:nvPr>
            <p:ph type="pic" sz="quarter" idx="11"/>
          </p:nvPr>
        </p:nvSpPr>
        <p:spPr>
          <a:xfrm>
            <a:off x="0" y="2057400"/>
            <a:ext cx="7278568" cy="3695700"/>
          </a:xfrm>
          <a:custGeom>
            <a:avLst/>
            <a:gdLst>
              <a:gd name="connsiteX0" fmla="*/ 0 w 16634792"/>
              <a:gd name="connsiteY0" fmla="*/ 0 h 8467279"/>
              <a:gd name="connsiteX1" fmla="*/ 5989984 w 16634792"/>
              <a:gd name="connsiteY1" fmla="*/ 0 h 8467279"/>
              <a:gd name="connsiteX2" fmla="*/ 9233568 w 16634792"/>
              <a:gd name="connsiteY2" fmla="*/ 0 h 8467279"/>
              <a:gd name="connsiteX3" fmla="*/ 15223551 w 16634792"/>
              <a:gd name="connsiteY3" fmla="*/ 0 h 8467279"/>
              <a:gd name="connsiteX4" fmla="*/ 16634792 w 16634792"/>
              <a:gd name="connsiteY4" fmla="*/ 1411241 h 8467279"/>
              <a:gd name="connsiteX5" fmla="*/ 16634792 w 16634792"/>
              <a:gd name="connsiteY5" fmla="*/ 7056038 h 8467279"/>
              <a:gd name="connsiteX6" fmla="*/ 15223551 w 16634792"/>
              <a:gd name="connsiteY6" fmla="*/ 8467279 h 8467279"/>
              <a:gd name="connsiteX7" fmla="*/ 9233568 w 16634792"/>
              <a:gd name="connsiteY7" fmla="*/ 8467279 h 8467279"/>
              <a:gd name="connsiteX8" fmla="*/ 5989984 w 16634792"/>
              <a:gd name="connsiteY8" fmla="*/ 8467279 h 8467279"/>
              <a:gd name="connsiteX9" fmla="*/ 0 w 16634792"/>
              <a:gd name="connsiteY9" fmla="*/ 8467279 h 84672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6634792" h="8467279">
                <a:moveTo>
                  <a:pt x="0" y="0"/>
                </a:moveTo>
                <a:lnTo>
                  <a:pt x="5989984" y="0"/>
                </a:lnTo>
                <a:lnTo>
                  <a:pt x="9233568" y="0"/>
                </a:lnTo>
                <a:lnTo>
                  <a:pt x="15223551" y="0"/>
                </a:lnTo>
                <a:cubicBezTo>
                  <a:pt x="16002958" y="0"/>
                  <a:pt x="16634792" y="631835"/>
                  <a:pt x="16634792" y="1411241"/>
                </a:cubicBezTo>
                <a:lnTo>
                  <a:pt x="16634792" y="7056038"/>
                </a:lnTo>
                <a:cubicBezTo>
                  <a:pt x="16634792" y="7835444"/>
                  <a:pt x="16002958" y="8467279"/>
                  <a:pt x="15223551" y="8467279"/>
                </a:cubicBezTo>
                <a:lnTo>
                  <a:pt x="9233568" y="8467279"/>
                </a:lnTo>
                <a:lnTo>
                  <a:pt x="5989984" y="8467279"/>
                </a:lnTo>
                <a:lnTo>
                  <a:pt x="0" y="8467279"/>
                </a:lnTo>
                <a:close/>
              </a:path>
            </a:pathLst>
          </a:custGeom>
          <a:solidFill>
            <a:schemeClr val="bg1">
              <a:lumMod val="50000"/>
            </a:schemeClr>
          </a:solidFill>
        </p:spPr>
        <p:txBody>
          <a:bodyPr wrap="square">
            <a:noAutofit/>
          </a:bodyPr>
          <a:lstStyle/>
          <a:p>
            <a:endParaRPr lang="en-US"/>
          </a:p>
        </p:txBody>
      </p:sp>
    </p:spTree>
    <p:extLst>
      <p:ext uri="{BB962C8B-B14F-4D97-AF65-F5344CB8AC3E}">
        <p14:creationId xmlns:p14="http://schemas.microsoft.com/office/powerpoint/2010/main" val="1240228383"/>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smtClean="0"/>
              <a:t>2/12/2021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t>‹#›</a:t>
            </a:fld>
            <a:endParaRPr lang="en-US" dirty="0"/>
          </a:p>
        </p:txBody>
      </p:sp>
      <p:cxnSp>
        <p:nvCxnSpPr>
          <p:cNvPr id="25" name="Straight Connector 2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931421032"/>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smtClean="0"/>
              <a:t>2/12/2021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619861463"/>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3273099" cy="2247117"/>
          </a:xfrm>
        </p:spPr>
        <p:txBody>
          <a:bodyPr anchor="b">
            <a:normAutofit/>
          </a:bodyPr>
          <a:lstStyle>
            <a:lvl1pPr algn="l">
              <a:defRPr sz="2400"/>
            </a:lvl1pPr>
          </a:lstStyle>
          <a:p>
            <a:r>
              <a:rPr lang="en-US"/>
              <a:t>Click to edit Master title style</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444671" y="3205491"/>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smtClean="0"/>
              <a:t>2/12/2021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cxnSp>
        <p:nvCxnSpPr>
          <p:cNvPr id="17" name="Straight Connector 16"/>
          <p:cNvCxnSpPr/>
          <p:nvPr/>
        </p:nvCxnSpPr>
        <p:spPr>
          <a:xfrm>
            <a:off x="1448280" y="3205491"/>
            <a:ext cx="3269490"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225110392"/>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3"/>
            <a:ext cx="5532328" cy="1830584"/>
          </a:xfrm>
        </p:spPr>
        <p:txBody>
          <a:bodyPr anchor="b">
            <a:normAutofit/>
          </a:bodyPr>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450329" y="3145992"/>
            <a:ext cx="5524404"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fld id="{48A87A34-81AB-432B-8DAE-1953F412C126}" type="datetimeFigureOut">
              <a:rPr lang="en-US" smtClean="0"/>
              <a:pPr/>
              <a:t>2/12/2021</a:t>
            </a:fld>
            <a:endParaRPr lang="en-US" dirty="0"/>
          </a:p>
        </p:txBody>
      </p:sp>
      <p:sp>
        <p:nvSpPr>
          <p:cNvPr id="6" name="Footer Placeholder 5"/>
          <p:cNvSpPr>
            <a:spLocks noGrp="1"/>
          </p:cNvSpPr>
          <p:nvPr>
            <p:ph type="ftr" sz="quarter" idx="11"/>
          </p:nvPr>
        </p:nvSpPr>
        <p:spPr>
          <a:xfrm>
            <a:off x="1447382" y="318640"/>
            <a:ext cx="5541004" cy="320931"/>
          </a:xfrm>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cxnSp>
        <p:nvCxnSpPr>
          <p:cNvPr id="31" name="Straight Connector 30"/>
          <p:cNvCxnSpPr/>
          <p:nvPr/>
        </p:nvCxnSpPr>
        <p:spPr>
          <a:xfrm>
            <a:off x="1447382" y="3143605"/>
            <a:ext cx="5527351"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362565885"/>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2/12/2021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cxnSp>
        <p:nvCxnSpPr>
          <p:cNvPr id="26" name="Straight Connector 25"/>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609534378"/>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798973"/>
            <a:ext cx="1615742" cy="4659889"/>
          </a:xfrm>
        </p:spPr>
        <p:txBody>
          <a:bodyPr vert="eaVert"/>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1444672" y="798973"/>
            <a:ext cx="7828830" cy="465988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2/12/2021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cxnSp>
        <p:nvCxnSpPr>
          <p:cNvPr id="15" name="Straight Connector 14"/>
          <p:cNvCxnSpPr/>
          <p:nvPr/>
        </p:nvCxnSpPr>
        <p:spPr>
          <a:xfrm>
            <a:off x="9439111" y="798973"/>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827691066"/>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userDrawn="1">
  <p:cSld name="41_ส่วนหัวของส่วน">
    <p:spTree>
      <p:nvGrpSpPr>
        <p:cNvPr id="1" name=""/>
        <p:cNvGrpSpPr/>
        <p:nvPr/>
      </p:nvGrpSpPr>
      <p:grpSpPr>
        <a:xfrm>
          <a:off x="0" y="0"/>
          <a:ext cx="0" cy="0"/>
          <a:chOff x="0" y="0"/>
          <a:chExt cx="0" cy="0"/>
        </a:xfrm>
      </p:grpSpPr>
      <p:sp>
        <p:nvSpPr>
          <p:cNvPr id="5" name="Picture Placeholder 4"/>
          <p:cNvSpPr>
            <a:spLocks noGrp="1"/>
          </p:cNvSpPr>
          <p:nvPr>
            <p:ph type="pic" sz="quarter" idx="11"/>
          </p:nvPr>
        </p:nvSpPr>
        <p:spPr>
          <a:xfrm>
            <a:off x="0" y="2057400"/>
            <a:ext cx="7278568" cy="3695700"/>
          </a:xfrm>
          <a:custGeom>
            <a:avLst/>
            <a:gdLst>
              <a:gd name="connsiteX0" fmla="*/ 0 w 16634792"/>
              <a:gd name="connsiteY0" fmla="*/ 0 h 8467279"/>
              <a:gd name="connsiteX1" fmla="*/ 5989984 w 16634792"/>
              <a:gd name="connsiteY1" fmla="*/ 0 h 8467279"/>
              <a:gd name="connsiteX2" fmla="*/ 9233568 w 16634792"/>
              <a:gd name="connsiteY2" fmla="*/ 0 h 8467279"/>
              <a:gd name="connsiteX3" fmla="*/ 15223551 w 16634792"/>
              <a:gd name="connsiteY3" fmla="*/ 0 h 8467279"/>
              <a:gd name="connsiteX4" fmla="*/ 16634792 w 16634792"/>
              <a:gd name="connsiteY4" fmla="*/ 1411241 h 8467279"/>
              <a:gd name="connsiteX5" fmla="*/ 16634792 w 16634792"/>
              <a:gd name="connsiteY5" fmla="*/ 7056038 h 8467279"/>
              <a:gd name="connsiteX6" fmla="*/ 15223551 w 16634792"/>
              <a:gd name="connsiteY6" fmla="*/ 8467279 h 8467279"/>
              <a:gd name="connsiteX7" fmla="*/ 9233568 w 16634792"/>
              <a:gd name="connsiteY7" fmla="*/ 8467279 h 8467279"/>
              <a:gd name="connsiteX8" fmla="*/ 5989984 w 16634792"/>
              <a:gd name="connsiteY8" fmla="*/ 8467279 h 8467279"/>
              <a:gd name="connsiteX9" fmla="*/ 0 w 16634792"/>
              <a:gd name="connsiteY9" fmla="*/ 8467279 h 84672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6634792" h="8467279">
                <a:moveTo>
                  <a:pt x="0" y="0"/>
                </a:moveTo>
                <a:lnTo>
                  <a:pt x="5989984" y="0"/>
                </a:lnTo>
                <a:lnTo>
                  <a:pt x="9233568" y="0"/>
                </a:lnTo>
                <a:lnTo>
                  <a:pt x="15223551" y="0"/>
                </a:lnTo>
                <a:cubicBezTo>
                  <a:pt x="16002958" y="0"/>
                  <a:pt x="16634792" y="631835"/>
                  <a:pt x="16634792" y="1411241"/>
                </a:cubicBezTo>
                <a:lnTo>
                  <a:pt x="16634792" y="7056038"/>
                </a:lnTo>
                <a:cubicBezTo>
                  <a:pt x="16634792" y="7835444"/>
                  <a:pt x="16002958" y="8467279"/>
                  <a:pt x="15223551" y="8467279"/>
                </a:cubicBezTo>
                <a:lnTo>
                  <a:pt x="9233568" y="8467279"/>
                </a:lnTo>
                <a:lnTo>
                  <a:pt x="5989984" y="8467279"/>
                </a:lnTo>
                <a:lnTo>
                  <a:pt x="0" y="8467279"/>
                </a:lnTo>
                <a:close/>
              </a:path>
            </a:pathLst>
          </a:custGeom>
          <a:solidFill>
            <a:schemeClr val="bg1">
              <a:lumMod val="50000"/>
            </a:schemeClr>
          </a:solidFill>
        </p:spPr>
        <p:txBody>
          <a:bodyPr wrap="square">
            <a:noAutofit/>
          </a:bodyPr>
          <a:lstStyle/>
          <a:p>
            <a:endParaRPr lang="en-US"/>
          </a:p>
        </p:txBody>
      </p:sp>
    </p:spTree>
    <p:extLst>
      <p:ext uri="{BB962C8B-B14F-4D97-AF65-F5344CB8AC3E}">
        <p14:creationId xmlns:p14="http://schemas.microsoft.com/office/powerpoint/2010/main" val="3267870562"/>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userDrawn="1">
  <p:cSld name="36_ส่วนหัวของส่วน">
    <p:spTree>
      <p:nvGrpSpPr>
        <p:cNvPr id="1" name=""/>
        <p:cNvGrpSpPr/>
        <p:nvPr/>
      </p:nvGrpSpPr>
      <p:grpSpPr>
        <a:xfrm>
          <a:off x="0" y="0"/>
          <a:ext cx="0" cy="0"/>
          <a:chOff x="0" y="0"/>
          <a:chExt cx="0" cy="0"/>
        </a:xfrm>
      </p:grpSpPr>
      <p:sp>
        <p:nvSpPr>
          <p:cNvPr id="5" name="Picture Placeholder 4"/>
          <p:cNvSpPr>
            <a:spLocks noGrp="1"/>
          </p:cNvSpPr>
          <p:nvPr>
            <p:ph type="pic" sz="quarter" idx="10"/>
          </p:nvPr>
        </p:nvSpPr>
        <p:spPr>
          <a:xfrm>
            <a:off x="6783501" y="1371600"/>
            <a:ext cx="5408499" cy="4284513"/>
          </a:xfrm>
          <a:custGeom>
            <a:avLst/>
            <a:gdLst>
              <a:gd name="connsiteX0" fmla="*/ 1955839 w 14752640"/>
              <a:gd name="connsiteY0" fmla="*/ 0 h 11715750"/>
              <a:gd name="connsiteX1" fmla="*/ 14752640 w 14752640"/>
              <a:gd name="connsiteY1" fmla="*/ 0 h 11715750"/>
              <a:gd name="connsiteX2" fmla="*/ 14752640 w 14752640"/>
              <a:gd name="connsiteY2" fmla="*/ 11715750 h 11715750"/>
              <a:gd name="connsiteX3" fmla="*/ 1697209 w 14752640"/>
              <a:gd name="connsiteY3" fmla="*/ 11715750 h 11715750"/>
              <a:gd name="connsiteX4" fmla="*/ 1561670 w 14752640"/>
              <a:gd name="connsiteY4" fmla="*/ 11695064 h 11715750"/>
              <a:gd name="connsiteX5" fmla="*/ 0 w 14752640"/>
              <a:gd name="connsiteY5" fmla="*/ 9778961 h 11715750"/>
              <a:gd name="connsiteX6" fmla="*/ 0 w 14752640"/>
              <a:gd name="connsiteY6" fmla="*/ 1955839 h 11715750"/>
              <a:gd name="connsiteX7" fmla="*/ 1955839 w 14752640"/>
              <a:gd name="connsiteY7" fmla="*/ 0 h 117157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4752640" h="11715750">
                <a:moveTo>
                  <a:pt x="1955839" y="0"/>
                </a:moveTo>
                <a:lnTo>
                  <a:pt x="14752640" y="0"/>
                </a:lnTo>
                <a:lnTo>
                  <a:pt x="14752640" y="11715750"/>
                </a:lnTo>
                <a:lnTo>
                  <a:pt x="1697209" y="11715750"/>
                </a:lnTo>
                <a:lnTo>
                  <a:pt x="1561670" y="11695064"/>
                </a:lnTo>
                <a:cubicBezTo>
                  <a:pt x="670427" y="11512690"/>
                  <a:pt x="0" y="10724118"/>
                  <a:pt x="0" y="9778961"/>
                </a:cubicBezTo>
                <a:lnTo>
                  <a:pt x="0" y="1955839"/>
                </a:lnTo>
                <a:cubicBezTo>
                  <a:pt x="0" y="875659"/>
                  <a:pt x="875659" y="0"/>
                  <a:pt x="1955839" y="0"/>
                </a:cubicBezTo>
                <a:close/>
              </a:path>
            </a:pathLst>
          </a:custGeom>
          <a:solidFill>
            <a:schemeClr val="bg1">
              <a:lumMod val="50000"/>
            </a:schemeClr>
          </a:solidFill>
        </p:spPr>
        <p:txBody>
          <a:bodyPr wrap="square">
            <a:noAutofit/>
          </a:bodyPr>
          <a:lstStyle/>
          <a:p>
            <a:endParaRPr lang="en-US"/>
          </a:p>
        </p:txBody>
      </p:sp>
    </p:spTree>
    <p:extLst>
      <p:ext uri="{BB962C8B-B14F-4D97-AF65-F5344CB8AC3E}">
        <p14:creationId xmlns:p14="http://schemas.microsoft.com/office/powerpoint/2010/main" val="299662676"/>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userDrawn="1">
  <p:cSld name="11_ส่วนหัวของส่วน">
    <p:spTree>
      <p:nvGrpSpPr>
        <p:cNvPr id="1" name=""/>
        <p:cNvGrpSpPr/>
        <p:nvPr/>
      </p:nvGrpSpPr>
      <p:grpSpPr>
        <a:xfrm>
          <a:off x="0" y="0"/>
          <a:ext cx="0" cy="0"/>
          <a:chOff x="0" y="0"/>
          <a:chExt cx="0" cy="0"/>
        </a:xfrm>
      </p:grpSpPr>
      <p:sp>
        <p:nvSpPr>
          <p:cNvPr id="4" name="ตัวแทนรูปภาพ 3"/>
          <p:cNvSpPr>
            <a:spLocks noGrp="1"/>
          </p:cNvSpPr>
          <p:nvPr>
            <p:ph type="pic" sz="quarter" idx="10"/>
          </p:nvPr>
        </p:nvSpPr>
        <p:spPr>
          <a:xfrm>
            <a:off x="0" y="2897982"/>
            <a:ext cx="12204731" cy="3960019"/>
          </a:xfrm>
          <a:prstGeom prst="rect">
            <a:avLst/>
          </a:prstGeom>
          <a:solidFill>
            <a:schemeClr val="bg1">
              <a:lumMod val="50000"/>
            </a:schemeClr>
          </a:solidFill>
        </p:spPr>
        <p:txBody>
          <a:bodyPr/>
          <a:lstStyle/>
          <a:p>
            <a:endParaRPr lang="th-TH"/>
          </a:p>
        </p:txBody>
      </p:sp>
    </p:spTree>
    <p:extLst>
      <p:ext uri="{BB962C8B-B14F-4D97-AF65-F5344CB8AC3E}">
        <p14:creationId xmlns:p14="http://schemas.microsoft.com/office/powerpoint/2010/main" val="3379426984"/>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userDrawn="1">
  <p:cSld name="67_ส่วนหัวของส่วน">
    <p:spTree>
      <p:nvGrpSpPr>
        <p:cNvPr id="1" name=""/>
        <p:cNvGrpSpPr/>
        <p:nvPr/>
      </p:nvGrpSpPr>
      <p:grpSpPr>
        <a:xfrm>
          <a:off x="0" y="0"/>
          <a:ext cx="0" cy="0"/>
          <a:chOff x="0" y="0"/>
          <a:chExt cx="0" cy="0"/>
        </a:xfrm>
      </p:grpSpPr>
      <p:sp>
        <p:nvSpPr>
          <p:cNvPr id="2" name="Picture Placeholder 13"/>
          <p:cNvSpPr>
            <a:spLocks noGrp="1"/>
          </p:cNvSpPr>
          <p:nvPr>
            <p:ph type="pic" sz="quarter" idx="22"/>
          </p:nvPr>
        </p:nvSpPr>
        <p:spPr>
          <a:xfrm>
            <a:off x="595993" y="1844565"/>
            <a:ext cx="3095293" cy="4156138"/>
          </a:xfrm>
          <a:custGeom>
            <a:avLst/>
            <a:gdLst>
              <a:gd name="connsiteX0" fmla="*/ 0 w 4726685"/>
              <a:gd name="connsiteY0" fmla="*/ 0 h 8368109"/>
              <a:gd name="connsiteX1" fmla="*/ 4726685 w 4726685"/>
              <a:gd name="connsiteY1" fmla="*/ 0 h 8368109"/>
              <a:gd name="connsiteX2" fmla="*/ 4726685 w 4726685"/>
              <a:gd name="connsiteY2" fmla="*/ 8368109 h 8368109"/>
              <a:gd name="connsiteX3" fmla="*/ 0 w 4726685"/>
              <a:gd name="connsiteY3" fmla="*/ 8368109 h 8368109"/>
              <a:gd name="connsiteX4" fmla="*/ 0 w 4726685"/>
              <a:gd name="connsiteY4" fmla="*/ 0 h 8368109"/>
              <a:gd name="connsiteX0" fmla="*/ 0 w 6240175"/>
              <a:gd name="connsiteY0" fmla="*/ 31531 h 8399640"/>
              <a:gd name="connsiteX1" fmla="*/ 6240175 w 6240175"/>
              <a:gd name="connsiteY1" fmla="*/ 0 h 8399640"/>
              <a:gd name="connsiteX2" fmla="*/ 4726685 w 6240175"/>
              <a:gd name="connsiteY2" fmla="*/ 8399640 h 8399640"/>
              <a:gd name="connsiteX3" fmla="*/ 0 w 6240175"/>
              <a:gd name="connsiteY3" fmla="*/ 8399640 h 8399640"/>
              <a:gd name="connsiteX4" fmla="*/ 0 w 6240175"/>
              <a:gd name="connsiteY4" fmla="*/ 31531 h 8399640"/>
              <a:gd name="connsiteX0" fmla="*/ 1166648 w 6240175"/>
              <a:gd name="connsiteY0" fmla="*/ 0 h 8399640"/>
              <a:gd name="connsiteX1" fmla="*/ 6240175 w 6240175"/>
              <a:gd name="connsiteY1" fmla="*/ 0 h 8399640"/>
              <a:gd name="connsiteX2" fmla="*/ 4726685 w 6240175"/>
              <a:gd name="connsiteY2" fmla="*/ 8399640 h 8399640"/>
              <a:gd name="connsiteX3" fmla="*/ 0 w 6240175"/>
              <a:gd name="connsiteY3" fmla="*/ 8399640 h 8399640"/>
              <a:gd name="connsiteX4" fmla="*/ 1166648 w 6240175"/>
              <a:gd name="connsiteY4" fmla="*/ 0 h 8399640"/>
              <a:gd name="connsiteX0" fmla="*/ 1292772 w 6240175"/>
              <a:gd name="connsiteY0" fmla="*/ 0 h 8399640"/>
              <a:gd name="connsiteX1" fmla="*/ 6240175 w 6240175"/>
              <a:gd name="connsiteY1" fmla="*/ 0 h 8399640"/>
              <a:gd name="connsiteX2" fmla="*/ 4726685 w 6240175"/>
              <a:gd name="connsiteY2" fmla="*/ 8399640 h 8399640"/>
              <a:gd name="connsiteX3" fmla="*/ 0 w 6240175"/>
              <a:gd name="connsiteY3" fmla="*/ 8399640 h 8399640"/>
              <a:gd name="connsiteX4" fmla="*/ 1292772 w 6240175"/>
              <a:gd name="connsiteY4" fmla="*/ 0 h 839964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0175" h="8399640">
                <a:moveTo>
                  <a:pt x="1292772" y="0"/>
                </a:moveTo>
                <a:lnTo>
                  <a:pt x="6240175" y="0"/>
                </a:lnTo>
                <a:lnTo>
                  <a:pt x="4726685" y="8399640"/>
                </a:lnTo>
                <a:lnTo>
                  <a:pt x="0" y="8399640"/>
                </a:lnTo>
                <a:lnTo>
                  <a:pt x="1292772" y="0"/>
                </a:lnTo>
                <a:close/>
              </a:path>
            </a:pathLst>
          </a:custGeom>
          <a:solidFill>
            <a:schemeClr val="bg1">
              <a:lumMod val="50000"/>
            </a:schemeClr>
          </a:solidFill>
          <a:effectLst/>
        </p:spPr>
        <p:txBody>
          <a:bodyPr>
            <a:normAutofit/>
          </a:bodyPr>
          <a:lstStyle>
            <a:lvl1pPr marL="0" indent="0">
              <a:buNone/>
              <a:defRPr sz="1300" b="0" i="0">
                <a:ln>
                  <a:noFill/>
                </a:ln>
                <a:solidFill>
                  <a:schemeClr val="bg1">
                    <a:lumMod val="85000"/>
                  </a:schemeClr>
                </a:solidFill>
                <a:latin typeface="Lato Light" charset="0"/>
                <a:ea typeface="Lato Light" charset="0"/>
                <a:cs typeface="Lato Light" charset="0"/>
              </a:defRPr>
            </a:lvl1pPr>
          </a:lstStyle>
          <a:p>
            <a:endParaRPr lang="en-US" dirty="0"/>
          </a:p>
        </p:txBody>
      </p:sp>
      <p:sp>
        <p:nvSpPr>
          <p:cNvPr id="3" name="Picture Placeholder 13"/>
          <p:cNvSpPr>
            <a:spLocks noGrp="1"/>
          </p:cNvSpPr>
          <p:nvPr>
            <p:ph type="pic" sz="quarter" idx="23"/>
          </p:nvPr>
        </p:nvSpPr>
        <p:spPr>
          <a:xfrm>
            <a:off x="3498775" y="1844565"/>
            <a:ext cx="3095293" cy="4156138"/>
          </a:xfrm>
          <a:custGeom>
            <a:avLst/>
            <a:gdLst>
              <a:gd name="connsiteX0" fmla="*/ 0 w 4726685"/>
              <a:gd name="connsiteY0" fmla="*/ 0 h 8368109"/>
              <a:gd name="connsiteX1" fmla="*/ 4726685 w 4726685"/>
              <a:gd name="connsiteY1" fmla="*/ 0 h 8368109"/>
              <a:gd name="connsiteX2" fmla="*/ 4726685 w 4726685"/>
              <a:gd name="connsiteY2" fmla="*/ 8368109 h 8368109"/>
              <a:gd name="connsiteX3" fmla="*/ 0 w 4726685"/>
              <a:gd name="connsiteY3" fmla="*/ 8368109 h 8368109"/>
              <a:gd name="connsiteX4" fmla="*/ 0 w 4726685"/>
              <a:gd name="connsiteY4" fmla="*/ 0 h 8368109"/>
              <a:gd name="connsiteX0" fmla="*/ 0 w 6240175"/>
              <a:gd name="connsiteY0" fmla="*/ 31531 h 8399640"/>
              <a:gd name="connsiteX1" fmla="*/ 6240175 w 6240175"/>
              <a:gd name="connsiteY1" fmla="*/ 0 h 8399640"/>
              <a:gd name="connsiteX2" fmla="*/ 4726685 w 6240175"/>
              <a:gd name="connsiteY2" fmla="*/ 8399640 h 8399640"/>
              <a:gd name="connsiteX3" fmla="*/ 0 w 6240175"/>
              <a:gd name="connsiteY3" fmla="*/ 8399640 h 8399640"/>
              <a:gd name="connsiteX4" fmla="*/ 0 w 6240175"/>
              <a:gd name="connsiteY4" fmla="*/ 31531 h 8399640"/>
              <a:gd name="connsiteX0" fmla="*/ 1166648 w 6240175"/>
              <a:gd name="connsiteY0" fmla="*/ 0 h 8399640"/>
              <a:gd name="connsiteX1" fmla="*/ 6240175 w 6240175"/>
              <a:gd name="connsiteY1" fmla="*/ 0 h 8399640"/>
              <a:gd name="connsiteX2" fmla="*/ 4726685 w 6240175"/>
              <a:gd name="connsiteY2" fmla="*/ 8399640 h 8399640"/>
              <a:gd name="connsiteX3" fmla="*/ 0 w 6240175"/>
              <a:gd name="connsiteY3" fmla="*/ 8399640 h 8399640"/>
              <a:gd name="connsiteX4" fmla="*/ 1166648 w 6240175"/>
              <a:gd name="connsiteY4" fmla="*/ 0 h 8399640"/>
              <a:gd name="connsiteX0" fmla="*/ 1292772 w 6240175"/>
              <a:gd name="connsiteY0" fmla="*/ 0 h 8399640"/>
              <a:gd name="connsiteX1" fmla="*/ 6240175 w 6240175"/>
              <a:gd name="connsiteY1" fmla="*/ 0 h 8399640"/>
              <a:gd name="connsiteX2" fmla="*/ 4726685 w 6240175"/>
              <a:gd name="connsiteY2" fmla="*/ 8399640 h 8399640"/>
              <a:gd name="connsiteX3" fmla="*/ 0 w 6240175"/>
              <a:gd name="connsiteY3" fmla="*/ 8399640 h 8399640"/>
              <a:gd name="connsiteX4" fmla="*/ 1292772 w 6240175"/>
              <a:gd name="connsiteY4" fmla="*/ 0 h 839964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0175" h="8399640">
                <a:moveTo>
                  <a:pt x="1292772" y="0"/>
                </a:moveTo>
                <a:lnTo>
                  <a:pt x="6240175" y="0"/>
                </a:lnTo>
                <a:lnTo>
                  <a:pt x="4726685" y="8399640"/>
                </a:lnTo>
                <a:lnTo>
                  <a:pt x="0" y="8399640"/>
                </a:lnTo>
                <a:lnTo>
                  <a:pt x="1292772" y="0"/>
                </a:lnTo>
                <a:close/>
              </a:path>
            </a:pathLst>
          </a:custGeom>
          <a:solidFill>
            <a:schemeClr val="bg1">
              <a:lumMod val="50000"/>
            </a:schemeClr>
          </a:solidFill>
          <a:effectLst/>
        </p:spPr>
        <p:txBody>
          <a:bodyPr>
            <a:normAutofit/>
          </a:bodyPr>
          <a:lstStyle>
            <a:lvl1pPr marL="0" indent="0">
              <a:buNone/>
              <a:defRPr sz="1300" b="0" i="0">
                <a:ln>
                  <a:noFill/>
                </a:ln>
                <a:solidFill>
                  <a:schemeClr val="bg1">
                    <a:lumMod val="85000"/>
                  </a:schemeClr>
                </a:solidFill>
                <a:latin typeface="Lato Light" charset="0"/>
                <a:ea typeface="Lato Light" charset="0"/>
                <a:cs typeface="Lato Light" charset="0"/>
              </a:defRPr>
            </a:lvl1pPr>
          </a:lstStyle>
          <a:p>
            <a:endParaRPr lang="en-US" dirty="0"/>
          </a:p>
        </p:txBody>
      </p:sp>
      <p:sp>
        <p:nvSpPr>
          <p:cNvPr id="4" name="Picture Placeholder 13"/>
          <p:cNvSpPr>
            <a:spLocks noGrp="1"/>
          </p:cNvSpPr>
          <p:nvPr>
            <p:ph type="pic" sz="quarter" idx="24"/>
          </p:nvPr>
        </p:nvSpPr>
        <p:spPr>
          <a:xfrm>
            <a:off x="6361822" y="1844565"/>
            <a:ext cx="3095293" cy="4156138"/>
          </a:xfrm>
          <a:custGeom>
            <a:avLst/>
            <a:gdLst>
              <a:gd name="connsiteX0" fmla="*/ 0 w 4726685"/>
              <a:gd name="connsiteY0" fmla="*/ 0 h 8368109"/>
              <a:gd name="connsiteX1" fmla="*/ 4726685 w 4726685"/>
              <a:gd name="connsiteY1" fmla="*/ 0 h 8368109"/>
              <a:gd name="connsiteX2" fmla="*/ 4726685 w 4726685"/>
              <a:gd name="connsiteY2" fmla="*/ 8368109 h 8368109"/>
              <a:gd name="connsiteX3" fmla="*/ 0 w 4726685"/>
              <a:gd name="connsiteY3" fmla="*/ 8368109 h 8368109"/>
              <a:gd name="connsiteX4" fmla="*/ 0 w 4726685"/>
              <a:gd name="connsiteY4" fmla="*/ 0 h 8368109"/>
              <a:gd name="connsiteX0" fmla="*/ 0 w 6240175"/>
              <a:gd name="connsiteY0" fmla="*/ 31531 h 8399640"/>
              <a:gd name="connsiteX1" fmla="*/ 6240175 w 6240175"/>
              <a:gd name="connsiteY1" fmla="*/ 0 h 8399640"/>
              <a:gd name="connsiteX2" fmla="*/ 4726685 w 6240175"/>
              <a:gd name="connsiteY2" fmla="*/ 8399640 h 8399640"/>
              <a:gd name="connsiteX3" fmla="*/ 0 w 6240175"/>
              <a:gd name="connsiteY3" fmla="*/ 8399640 h 8399640"/>
              <a:gd name="connsiteX4" fmla="*/ 0 w 6240175"/>
              <a:gd name="connsiteY4" fmla="*/ 31531 h 8399640"/>
              <a:gd name="connsiteX0" fmla="*/ 1166648 w 6240175"/>
              <a:gd name="connsiteY0" fmla="*/ 0 h 8399640"/>
              <a:gd name="connsiteX1" fmla="*/ 6240175 w 6240175"/>
              <a:gd name="connsiteY1" fmla="*/ 0 h 8399640"/>
              <a:gd name="connsiteX2" fmla="*/ 4726685 w 6240175"/>
              <a:gd name="connsiteY2" fmla="*/ 8399640 h 8399640"/>
              <a:gd name="connsiteX3" fmla="*/ 0 w 6240175"/>
              <a:gd name="connsiteY3" fmla="*/ 8399640 h 8399640"/>
              <a:gd name="connsiteX4" fmla="*/ 1166648 w 6240175"/>
              <a:gd name="connsiteY4" fmla="*/ 0 h 8399640"/>
              <a:gd name="connsiteX0" fmla="*/ 1292772 w 6240175"/>
              <a:gd name="connsiteY0" fmla="*/ 0 h 8399640"/>
              <a:gd name="connsiteX1" fmla="*/ 6240175 w 6240175"/>
              <a:gd name="connsiteY1" fmla="*/ 0 h 8399640"/>
              <a:gd name="connsiteX2" fmla="*/ 4726685 w 6240175"/>
              <a:gd name="connsiteY2" fmla="*/ 8399640 h 8399640"/>
              <a:gd name="connsiteX3" fmla="*/ 0 w 6240175"/>
              <a:gd name="connsiteY3" fmla="*/ 8399640 h 8399640"/>
              <a:gd name="connsiteX4" fmla="*/ 1292772 w 6240175"/>
              <a:gd name="connsiteY4" fmla="*/ 0 h 839964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0175" h="8399640">
                <a:moveTo>
                  <a:pt x="1292772" y="0"/>
                </a:moveTo>
                <a:lnTo>
                  <a:pt x="6240175" y="0"/>
                </a:lnTo>
                <a:lnTo>
                  <a:pt x="4726685" y="8399640"/>
                </a:lnTo>
                <a:lnTo>
                  <a:pt x="0" y="8399640"/>
                </a:lnTo>
                <a:lnTo>
                  <a:pt x="1292772" y="0"/>
                </a:lnTo>
                <a:close/>
              </a:path>
            </a:pathLst>
          </a:custGeom>
          <a:solidFill>
            <a:schemeClr val="bg1">
              <a:lumMod val="50000"/>
            </a:schemeClr>
          </a:solidFill>
          <a:effectLst/>
        </p:spPr>
        <p:txBody>
          <a:bodyPr>
            <a:normAutofit/>
          </a:bodyPr>
          <a:lstStyle>
            <a:lvl1pPr marL="0" indent="0">
              <a:buNone/>
              <a:defRPr sz="1300" b="0" i="0">
                <a:ln>
                  <a:noFill/>
                </a:ln>
                <a:solidFill>
                  <a:schemeClr val="bg1">
                    <a:lumMod val="85000"/>
                  </a:schemeClr>
                </a:solidFill>
                <a:latin typeface="Lato Light" charset="0"/>
                <a:ea typeface="Lato Light" charset="0"/>
                <a:cs typeface="Lato Light" charset="0"/>
              </a:defRPr>
            </a:lvl1pPr>
          </a:lstStyle>
          <a:p>
            <a:endParaRPr lang="en-US" dirty="0"/>
          </a:p>
        </p:txBody>
      </p:sp>
    </p:spTree>
    <p:extLst>
      <p:ext uri="{BB962C8B-B14F-4D97-AF65-F5344CB8AC3E}">
        <p14:creationId xmlns:p14="http://schemas.microsoft.com/office/powerpoint/2010/main" val="41234991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69_ส่วนหัวของส่วน">
    <p:spTree>
      <p:nvGrpSpPr>
        <p:cNvPr id="1" name=""/>
        <p:cNvGrpSpPr/>
        <p:nvPr/>
      </p:nvGrpSpPr>
      <p:grpSpPr>
        <a:xfrm>
          <a:off x="0" y="0"/>
          <a:ext cx="0" cy="0"/>
          <a:chOff x="0" y="0"/>
          <a:chExt cx="0" cy="0"/>
        </a:xfrm>
      </p:grpSpPr>
      <p:sp>
        <p:nvSpPr>
          <p:cNvPr id="2" name="Picture Placeholder 13"/>
          <p:cNvSpPr>
            <a:spLocks noGrp="1"/>
          </p:cNvSpPr>
          <p:nvPr>
            <p:ph type="pic" sz="quarter" idx="11" hasCustomPrompt="1"/>
          </p:nvPr>
        </p:nvSpPr>
        <p:spPr>
          <a:xfrm>
            <a:off x="1054327" y="952500"/>
            <a:ext cx="3223456" cy="3213433"/>
          </a:xfrm>
          <a:prstGeom prst="ellipse">
            <a:avLst/>
          </a:prstGeom>
          <a:solidFill>
            <a:schemeClr val="bg1">
              <a:lumMod val="50000"/>
            </a:schemeClr>
          </a:solidFill>
        </p:spPr>
        <p:txBody>
          <a:bodyPr/>
          <a:lstStyle>
            <a:lvl1pPr marL="0" marR="0" indent="0" algn="l" defTabSz="914217" rtl="0" eaLnBrk="1" fontAlgn="auto" latinLnBrk="0" hangingPunct="1">
              <a:lnSpc>
                <a:spcPct val="90000"/>
              </a:lnSpc>
              <a:spcBef>
                <a:spcPts val="1000"/>
              </a:spcBef>
              <a:spcAft>
                <a:spcPts val="0"/>
              </a:spcAft>
              <a:buClrTx/>
              <a:buSzTx/>
              <a:buFont typeface="Arial" panose="020B0604020202020204" pitchFamily="34" charset="0"/>
              <a:buNone/>
              <a:tabLst/>
              <a:defRPr/>
            </a:lvl1pPr>
          </a:lstStyle>
          <a:p>
            <a:r>
              <a:rPr lang="en-US" dirty="0"/>
              <a:t>Drag  Your Picture Here</a:t>
            </a:r>
          </a:p>
          <a:p>
            <a:endParaRPr lang="en-US" dirty="0"/>
          </a:p>
        </p:txBody>
      </p:sp>
      <p:sp>
        <p:nvSpPr>
          <p:cNvPr id="3" name="Picture Placeholder 13"/>
          <p:cNvSpPr>
            <a:spLocks noGrp="1"/>
          </p:cNvSpPr>
          <p:nvPr>
            <p:ph type="pic" sz="quarter" idx="12" hasCustomPrompt="1"/>
          </p:nvPr>
        </p:nvSpPr>
        <p:spPr>
          <a:xfrm>
            <a:off x="4530026" y="952500"/>
            <a:ext cx="3223456" cy="3213433"/>
          </a:xfrm>
          <a:prstGeom prst="ellipse">
            <a:avLst/>
          </a:prstGeom>
          <a:solidFill>
            <a:schemeClr val="bg1">
              <a:lumMod val="50000"/>
            </a:schemeClr>
          </a:solidFill>
        </p:spPr>
        <p:txBody>
          <a:bodyPr/>
          <a:lstStyle>
            <a:lvl1pPr marL="0" marR="0" indent="0" algn="l" defTabSz="914217" rtl="0" eaLnBrk="1" fontAlgn="auto" latinLnBrk="0" hangingPunct="1">
              <a:lnSpc>
                <a:spcPct val="90000"/>
              </a:lnSpc>
              <a:spcBef>
                <a:spcPts val="1000"/>
              </a:spcBef>
              <a:spcAft>
                <a:spcPts val="0"/>
              </a:spcAft>
              <a:buClrTx/>
              <a:buSzTx/>
              <a:buFont typeface="Arial" panose="020B0604020202020204" pitchFamily="34" charset="0"/>
              <a:buNone/>
              <a:tabLst/>
              <a:defRPr/>
            </a:lvl1pPr>
          </a:lstStyle>
          <a:p>
            <a:r>
              <a:rPr lang="en-US" dirty="0"/>
              <a:t>Drag  Your Picture Here</a:t>
            </a:r>
          </a:p>
          <a:p>
            <a:endParaRPr lang="en-US" dirty="0"/>
          </a:p>
        </p:txBody>
      </p:sp>
      <p:sp>
        <p:nvSpPr>
          <p:cNvPr id="4" name="Picture Placeholder 13"/>
          <p:cNvSpPr>
            <a:spLocks noGrp="1"/>
          </p:cNvSpPr>
          <p:nvPr>
            <p:ph type="pic" sz="quarter" idx="13" hasCustomPrompt="1"/>
          </p:nvPr>
        </p:nvSpPr>
        <p:spPr>
          <a:xfrm>
            <a:off x="8028800" y="952500"/>
            <a:ext cx="3223456" cy="3213433"/>
          </a:xfrm>
          <a:prstGeom prst="ellipse">
            <a:avLst/>
          </a:prstGeom>
          <a:solidFill>
            <a:schemeClr val="bg1">
              <a:lumMod val="50000"/>
            </a:schemeClr>
          </a:solidFill>
        </p:spPr>
        <p:txBody>
          <a:bodyPr/>
          <a:lstStyle>
            <a:lvl1pPr marL="0" marR="0" indent="0" algn="l" defTabSz="914217" rtl="0" eaLnBrk="1" fontAlgn="auto" latinLnBrk="0" hangingPunct="1">
              <a:lnSpc>
                <a:spcPct val="90000"/>
              </a:lnSpc>
              <a:spcBef>
                <a:spcPts val="1000"/>
              </a:spcBef>
              <a:spcAft>
                <a:spcPts val="0"/>
              </a:spcAft>
              <a:buClrTx/>
              <a:buSzTx/>
              <a:buFont typeface="Arial" panose="020B0604020202020204" pitchFamily="34" charset="0"/>
              <a:buNone/>
              <a:tabLst/>
              <a:defRPr/>
            </a:lvl1pPr>
          </a:lstStyle>
          <a:p>
            <a:r>
              <a:rPr lang="en-US" dirty="0"/>
              <a:t>Drag  Your Picture Here</a:t>
            </a:r>
          </a:p>
          <a:p>
            <a:endParaRPr lang="en-US" dirty="0"/>
          </a:p>
        </p:txBody>
      </p:sp>
    </p:spTree>
    <p:extLst>
      <p:ext uri="{BB962C8B-B14F-4D97-AF65-F5344CB8AC3E}">
        <p14:creationId xmlns:p14="http://schemas.microsoft.com/office/powerpoint/2010/main" val="168929903"/>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userDrawn="1">
  <p:cSld name="72_ส่วนหัวของส่วน">
    <p:spTree>
      <p:nvGrpSpPr>
        <p:cNvPr id="1" name=""/>
        <p:cNvGrpSpPr/>
        <p:nvPr/>
      </p:nvGrpSpPr>
      <p:grpSpPr>
        <a:xfrm>
          <a:off x="0" y="0"/>
          <a:ext cx="0" cy="0"/>
          <a:chOff x="0" y="0"/>
          <a:chExt cx="0" cy="0"/>
        </a:xfrm>
      </p:grpSpPr>
      <p:sp>
        <p:nvSpPr>
          <p:cNvPr id="2" name="Picture Placeholder 13"/>
          <p:cNvSpPr>
            <a:spLocks noGrp="1"/>
          </p:cNvSpPr>
          <p:nvPr>
            <p:ph type="pic" sz="quarter" idx="22"/>
          </p:nvPr>
        </p:nvSpPr>
        <p:spPr>
          <a:xfrm>
            <a:off x="4910431" y="1219200"/>
            <a:ext cx="3513893" cy="4718204"/>
          </a:xfrm>
          <a:custGeom>
            <a:avLst/>
            <a:gdLst>
              <a:gd name="connsiteX0" fmla="*/ 0 w 4726685"/>
              <a:gd name="connsiteY0" fmla="*/ 0 h 8368109"/>
              <a:gd name="connsiteX1" fmla="*/ 4726685 w 4726685"/>
              <a:gd name="connsiteY1" fmla="*/ 0 h 8368109"/>
              <a:gd name="connsiteX2" fmla="*/ 4726685 w 4726685"/>
              <a:gd name="connsiteY2" fmla="*/ 8368109 h 8368109"/>
              <a:gd name="connsiteX3" fmla="*/ 0 w 4726685"/>
              <a:gd name="connsiteY3" fmla="*/ 8368109 h 8368109"/>
              <a:gd name="connsiteX4" fmla="*/ 0 w 4726685"/>
              <a:gd name="connsiteY4" fmla="*/ 0 h 8368109"/>
              <a:gd name="connsiteX0" fmla="*/ 0 w 6240175"/>
              <a:gd name="connsiteY0" fmla="*/ 31531 h 8399640"/>
              <a:gd name="connsiteX1" fmla="*/ 6240175 w 6240175"/>
              <a:gd name="connsiteY1" fmla="*/ 0 h 8399640"/>
              <a:gd name="connsiteX2" fmla="*/ 4726685 w 6240175"/>
              <a:gd name="connsiteY2" fmla="*/ 8399640 h 8399640"/>
              <a:gd name="connsiteX3" fmla="*/ 0 w 6240175"/>
              <a:gd name="connsiteY3" fmla="*/ 8399640 h 8399640"/>
              <a:gd name="connsiteX4" fmla="*/ 0 w 6240175"/>
              <a:gd name="connsiteY4" fmla="*/ 31531 h 8399640"/>
              <a:gd name="connsiteX0" fmla="*/ 1166648 w 6240175"/>
              <a:gd name="connsiteY0" fmla="*/ 0 h 8399640"/>
              <a:gd name="connsiteX1" fmla="*/ 6240175 w 6240175"/>
              <a:gd name="connsiteY1" fmla="*/ 0 h 8399640"/>
              <a:gd name="connsiteX2" fmla="*/ 4726685 w 6240175"/>
              <a:gd name="connsiteY2" fmla="*/ 8399640 h 8399640"/>
              <a:gd name="connsiteX3" fmla="*/ 0 w 6240175"/>
              <a:gd name="connsiteY3" fmla="*/ 8399640 h 8399640"/>
              <a:gd name="connsiteX4" fmla="*/ 1166648 w 6240175"/>
              <a:gd name="connsiteY4" fmla="*/ 0 h 8399640"/>
              <a:gd name="connsiteX0" fmla="*/ 1292772 w 6240175"/>
              <a:gd name="connsiteY0" fmla="*/ 0 h 8399640"/>
              <a:gd name="connsiteX1" fmla="*/ 6240175 w 6240175"/>
              <a:gd name="connsiteY1" fmla="*/ 0 h 8399640"/>
              <a:gd name="connsiteX2" fmla="*/ 4726685 w 6240175"/>
              <a:gd name="connsiteY2" fmla="*/ 8399640 h 8399640"/>
              <a:gd name="connsiteX3" fmla="*/ 0 w 6240175"/>
              <a:gd name="connsiteY3" fmla="*/ 8399640 h 8399640"/>
              <a:gd name="connsiteX4" fmla="*/ 1292772 w 6240175"/>
              <a:gd name="connsiteY4" fmla="*/ 0 h 839964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0175" h="8399640">
                <a:moveTo>
                  <a:pt x="1292772" y="0"/>
                </a:moveTo>
                <a:lnTo>
                  <a:pt x="6240175" y="0"/>
                </a:lnTo>
                <a:lnTo>
                  <a:pt x="4726685" y="8399640"/>
                </a:lnTo>
                <a:lnTo>
                  <a:pt x="0" y="8399640"/>
                </a:lnTo>
                <a:lnTo>
                  <a:pt x="1292772" y="0"/>
                </a:lnTo>
                <a:close/>
              </a:path>
            </a:pathLst>
          </a:custGeom>
          <a:solidFill>
            <a:schemeClr val="bg1">
              <a:lumMod val="50000"/>
            </a:schemeClr>
          </a:solidFill>
          <a:effectLst/>
        </p:spPr>
        <p:txBody>
          <a:bodyPr>
            <a:normAutofit/>
          </a:bodyPr>
          <a:lstStyle>
            <a:lvl1pPr marL="0" indent="0">
              <a:buNone/>
              <a:defRPr sz="1300" b="0" i="0">
                <a:ln>
                  <a:noFill/>
                </a:ln>
                <a:solidFill>
                  <a:schemeClr val="bg1">
                    <a:lumMod val="85000"/>
                  </a:schemeClr>
                </a:solidFill>
                <a:latin typeface="Lato Light" charset="0"/>
                <a:ea typeface="Lato Light" charset="0"/>
                <a:cs typeface="Lato Light" charset="0"/>
              </a:defRPr>
            </a:lvl1pPr>
          </a:lstStyle>
          <a:p>
            <a:endParaRPr lang="en-US" dirty="0"/>
          </a:p>
        </p:txBody>
      </p:sp>
      <p:sp>
        <p:nvSpPr>
          <p:cNvPr id="3" name="Picture Placeholder 13"/>
          <p:cNvSpPr>
            <a:spLocks noGrp="1"/>
          </p:cNvSpPr>
          <p:nvPr>
            <p:ph type="pic" sz="quarter" idx="23"/>
          </p:nvPr>
        </p:nvSpPr>
        <p:spPr>
          <a:xfrm>
            <a:off x="8043919" y="1219200"/>
            <a:ext cx="3513893" cy="4718204"/>
          </a:xfrm>
          <a:custGeom>
            <a:avLst/>
            <a:gdLst>
              <a:gd name="connsiteX0" fmla="*/ 0 w 4726685"/>
              <a:gd name="connsiteY0" fmla="*/ 0 h 8368109"/>
              <a:gd name="connsiteX1" fmla="*/ 4726685 w 4726685"/>
              <a:gd name="connsiteY1" fmla="*/ 0 h 8368109"/>
              <a:gd name="connsiteX2" fmla="*/ 4726685 w 4726685"/>
              <a:gd name="connsiteY2" fmla="*/ 8368109 h 8368109"/>
              <a:gd name="connsiteX3" fmla="*/ 0 w 4726685"/>
              <a:gd name="connsiteY3" fmla="*/ 8368109 h 8368109"/>
              <a:gd name="connsiteX4" fmla="*/ 0 w 4726685"/>
              <a:gd name="connsiteY4" fmla="*/ 0 h 8368109"/>
              <a:gd name="connsiteX0" fmla="*/ 0 w 6240175"/>
              <a:gd name="connsiteY0" fmla="*/ 31531 h 8399640"/>
              <a:gd name="connsiteX1" fmla="*/ 6240175 w 6240175"/>
              <a:gd name="connsiteY1" fmla="*/ 0 h 8399640"/>
              <a:gd name="connsiteX2" fmla="*/ 4726685 w 6240175"/>
              <a:gd name="connsiteY2" fmla="*/ 8399640 h 8399640"/>
              <a:gd name="connsiteX3" fmla="*/ 0 w 6240175"/>
              <a:gd name="connsiteY3" fmla="*/ 8399640 h 8399640"/>
              <a:gd name="connsiteX4" fmla="*/ 0 w 6240175"/>
              <a:gd name="connsiteY4" fmla="*/ 31531 h 8399640"/>
              <a:gd name="connsiteX0" fmla="*/ 1166648 w 6240175"/>
              <a:gd name="connsiteY0" fmla="*/ 0 h 8399640"/>
              <a:gd name="connsiteX1" fmla="*/ 6240175 w 6240175"/>
              <a:gd name="connsiteY1" fmla="*/ 0 h 8399640"/>
              <a:gd name="connsiteX2" fmla="*/ 4726685 w 6240175"/>
              <a:gd name="connsiteY2" fmla="*/ 8399640 h 8399640"/>
              <a:gd name="connsiteX3" fmla="*/ 0 w 6240175"/>
              <a:gd name="connsiteY3" fmla="*/ 8399640 h 8399640"/>
              <a:gd name="connsiteX4" fmla="*/ 1166648 w 6240175"/>
              <a:gd name="connsiteY4" fmla="*/ 0 h 8399640"/>
              <a:gd name="connsiteX0" fmla="*/ 1292772 w 6240175"/>
              <a:gd name="connsiteY0" fmla="*/ 0 h 8399640"/>
              <a:gd name="connsiteX1" fmla="*/ 6240175 w 6240175"/>
              <a:gd name="connsiteY1" fmla="*/ 0 h 8399640"/>
              <a:gd name="connsiteX2" fmla="*/ 4726685 w 6240175"/>
              <a:gd name="connsiteY2" fmla="*/ 8399640 h 8399640"/>
              <a:gd name="connsiteX3" fmla="*/ 0 w 6240175"/>
              <a:gd name="connsiteY3" fmla="*/ 8399640 h 8399640"/>
              <a:gd name="connsiteX4" fmla="*/ 1292772 w 6240175"/>
              <a:gd name="connsiteY4" fmla="*/ 0 h 839964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0175" h="8399640">
                <a:moveTo>
                  <a:pt x="1292772" y="0"/>
                </a:moveTo>
                <a:lnTo>
                  <a:pt x="6240175" y="0"/>
                </a:lnTo>
                <a:lnTo>
                  <a:pt x="4726685" y="8399640"/>
                </a:lnTo>
                <a:lnTo>
                  <a:pt x="0" y="8399640"/>
                </a:lnTo>
                <a:lnTo>
                  <a:pt x="1292772" y="0"/>
                </a:lnTo>
                <a:close/>
              </a:path>
            </a:pathLst>
          </a:custGeom>
          <a:solidFill>
            <a:schemeClr val="bg1">
              <a:lumMod val="50000"/>
            </a:schemeClr>
          </a:solidFill>
          <a:effectLst/>
        </p:spPr>
        <p:txBody>
          <a:bodyPr>
            <a:normAutofit/>
          </a:bodyPr>
          <a:lstStyle>
            <a:lvl1pPr marL="0" indent="0">
              <a:buNone/>
              <a:defRPr sz="1300" b="0" i="0">
                <a:ln>
                  <a:noFill/>
                </a:ln>
                <a:solidFill>
                  <a:schemeClr val="bg1">
                    <a:lumMod val="85000"/>
                  </a:schemeClr>
                </a:solidFill>
                <a:latin typeface="Lato Light" charset="0"/>
                <a:ea typeface="Lato Light" charset="0"/>
                <a:cs typeface="Lato Light" charset="0"/>
              </a:defRPr>
            </a:lvl1pPr>
          </a:lstStyle>
          <a:p>
            <a:endParaRPr lang="en-US" dirty="0"/>
          </a:p>
        </p:txBody>
      </p:sp>
    </p:spTree>
    <p:extLst>
      <p:ext uri="{BB962C8B-B14F-4D97-AF65-F5344CB8AC3E}">
        <p14:creationId xmlns:p14="http://schemas.microsoft.com/office/powerpoint/2010/main" val="3437924979"/>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userDrawn="1">
  <p:cSld name="73_ส่วนหัวของส่วน">
    <p:spTree>
      <p:nvGrpSpPr>
        <p:cNvPr id="1" name=""/>
        <p:cNvGrpSpPr/>
        <p:nvPr/>
      </p:nvGrpSpPr>
      <p:grpSpPr>
        <a:xfrm>
          <a:off x="0" y="0"/>
          <a:ext cx="0" cy="0"/>
          <a:chOff x="0" y="0"/>
          <a:chExt cx="0" cy="0"/>
        </a:xfrm>
      </p:grpSpPr>
      <p:sp>
        <p:nvSpPr>
          <p:cNvPr id="2" name="Picture Placeholder 13"/>
          <p:cNvSpPr>
            <a:spLocks noGrp="1"/>
          </p:cNvSpPr>
          <p:nvPr>
            <p:ph type="pic" sz="quarter" idx="22"/>
          </p:nvPr>
        </p:nvSpPr>
        <p:spPr>
          <a:xfrm>
            <a:off x="863354" y="696454"/>
            <a:ext cx="4163200" cy="5590046"/>
          </a:xfrm>
          <a:custGeom>
            <a:avLst/>
            <a:gdLst>
              <a:gd name="connsiteX0" fmla="*/ 0 w 4726685"/>
              <a:gd name="connsiteY0" fmla="*/ 0 h 8368109"/>
              <a:gd name="connsiteX1" fmla="*/ 4726685 w 4726685"/>
              <a:gd name="connsiteY1" fmla="*/ 0 h 8368109"/>
              <a:gd name="connsiteX2" fmla="*/ 4726685 w 4726685"/>
              <a:gd name="connsiteY2" fmla="*/ 8368109 h 8368109"/>
              <a:gd name="connsiteX3" fmla="*/ 0 w 4726685"/>
              <a:gd name="connsiteY3" fmla="*/ 8368109 h 8368109"/>
              <a:gd name="connsiteX4" fmla="*/ 0 w 4726685"/>
              <a:gd name="connsiteY4" fmla="*/ 0 h 8368109"/>
              <a:gd name="connsiteX0" fmla="*/ 0 w 6240175"/>
              <a:gd name="connsiteY0" fmla="*/ 31531 h 8399640"/>
              <a:gd name="connsiteX1" fmla="*/ 6240175 w 6240175"/>
              <a:gd name="connsiteY1" fmla="*/ 0 h 8399640"/>
              <a:gd name="connsiteX2" fmla="*/ 4726685 w 6240175"/>
              <a:gd name="connsiteY2" fmla="*/ 8399640 h 8399640"/>
              <a:gd name="connsiteX3" fmla="*/ 0 w 6240175"/>
              <a:gd name="connsiteY3" fmla="*/ 8399640 h 8399640"/>
              <a:gd name="connsiteX4" fmla="*/ 0 w 6240175"/>
              <a:gd name="connsiteY4" fmla="*/ 31531 h 8399640"/>
              <a:gd name="connsiteX0" fmla="*/ 1166648 w 6240175"/>
              <a:gd name="connsiteY0" fmla="*/ 0 h 8399640"/>
              <a:gd name="connsiteX1" fmla="*/ 6240175 w 6240175"/>
              <a:gd name="connsiteY1" fmla="*/ 0 h 8399640"/>
              <a:gd name="connsiteX2" fmla="*/ 4726685 w 6240175"/>
              <a:gd name="connsiteY2" fmla="*/ 8399640 h 8399640"/>
              <a:gd name="connsiteX3" fmla="*/ 0 w 6240175"/>
              <a:gd name="connsiteY3" fmla="*/ 8399640 h 8399640"/>
              <a:gd name="connsiteX4" fmla="*/ 1166648 w 6240175"/>
              <a:gd name="connsiteY4" fmla="*/ 0 h 8399640"/>
              <a:gd name="connsiteX0" fmla="*/ 1292772 w 6240175"/>
              <a:gd name="connsiteY0" fmla="*/ 0 h 8399640"/>
              <a:gd name="connsiteX1" fmla="*/ 6240175 w 6240175"/>
              <a:gd name="connsiteY1" fmla="*/ 0 h 8399640"/>
              <a:gd name="connsiteX2" fmla="*/ 4726685 w 6240175"/>
              <a:gd name="connsiteY2" fmla="*/ 8399640 h 8399640"/>
              <a:gd name="connsiteX3" fmla="*/ 0 w 6240175"/>
              <a:gd name="connsiteY3" fmla="*/ 8399640 h 8399640"/>
              <a:gd name="connsiteX4" fmla="*/ 1292772 w 6240175"/>
              <a:gd name="connsiteY4" fmla="*/ 0 h 839964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0175" h="8399640">
                <a:moveTo>
                  <a:pt x="1292772" y="0"/>
                </a:moveTo>
                <a:lnTo>
                  <a:pt x="6240175" y="0"/>
                </a:lnTo>
                <a:lnTo>
                  <a:pt x="4726685" y="8399640"/>
                </a:lnTo>
                <a:lnTo>
                  <a:pt x="0" y="8399640"/>
                </a:lnTo>
                <a:lnTo>
                  <a:pt x="1292772" y="0"/>
                </a:lnTo>
                <a:close/>
              </a:path>
            </a:pathLst>
          </a:custGeom>
          <a:solidFill>
            <a:schemeClr val="bg1">
              <a:lumMod val="50000"/>
            </a:schemeClr>
          </a:solidFill>
          <a:effectLst/>
        </p:spPr>
        <p:txBody>
          <a:bodyPr>
            <a:normAutofit/>
          </a:bodyPr>
          <a:lstStyle>
            <a:lvl1pPr marL="0" indent="0">
              <a:buNone/>
              <a:defRPr sz="1300" b="0" i="0">
                <a:ln>
                  <a:noFill/>
                </a:ln>
                <a:solidFill>
                  <a:schemeClr val="bg1">
                    <a:lumMod val="85000"/>
                  </a:schemeClr>
                </a:solidFill>
                <a:latin typeface="Lato Light" charset="0"/>
                <a:ea typeface="Lato Light" charset="0"/>
                <a:cs typeface="Lato Light" charset="0"/>
              </a:defRPr>
            </a:lvl1pPr>
          </a:lstStyle>
          <a:p>
            <a:endParaRPr lang="en-US" dirty="0"/>
          </a:p>
        </p:txBody>
      </p:sp>
    </p:spTree>
    <p:extLst>
      <p:ext uri="{BB962C8B-B14F-4D97-AF65-F5344CB8AC3E}">
        <p14:creationId xmlns:p14="http://schemas.microsoft.com/office/powerpoint/2010/main" val="2255071687"/>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userDrawn="1">
  <p:cSld name="37_ส่วนหัวของส่วน">
    <p:spTree>
      <p:nvGrpSpPr>
        <p:cNvPr id="1" name=""/>
        <p:cNvGrpSpPr/>
        <p:nvPr/>
      </p:nvGrpSpPr>
      <p:grpSpPr>
        <a:xfrm>
          <a:off x="0" y="0"/>
          <a:ext cx="0" cy="0"/>
          <a:chOff x="0" y="0"/>
          <a:chExt cx="0" cy="0"/>
        </a:xfrm>
      </p:grpSpPr>
      <p:sp>
        <p:nvSpPr>
          <p:cNvPr id="4" name="Picture Placeholder 13"/>
          <p:cNvSpPr>
            <a:spLocks noGrp="1"/>
          </p:cNvSpPr>
          <p:nvPr>
            <p:ph type="pic" sz="quarter" idx="13"/>
          </p:nvPr>
        </p:nvSpPr>
        <p:spPr>
          <a:xfrm>
            <a:off x="6083070" y="1593"/>
            <a:ext cx="6097790" cy="6856408"/>
          </a:xfrm>
          <a:prstGeom prst="rect">
            <a:avLst/>
          </a:prstGeom>
          <a:solidFill>
            <a:schemeClr val="bg1">
              <a:lumMod val="50000"/>
            </a:schemeClr>
          </a:solidFill>
          <a:effectLst/>
        </p:spPr>
        <p:txBody>
          <a:bodyPr>
            <a:normAutofit/>
          </a:bodyPr>
          <a:lstStyle>
            <a:lvl1pPr marL="0" indent="0">
              <a:buNone/>
              <a:defRPr sz="2100">
                <a:ln>
                  <a:noFill/>
                </a:ln>
                <a:solidFill>
                  <a:schemeClr val="bg1">
                    <a:lumMod val="85000"/>
                  </a:schemeClr>
                </a:solidFill>
                <a:latin typeface="Lato Light" charset="0"/>
                <a:ea typeface="Lato Light" charset="0"/>
                <a:cs typeface="Lato Light" charset="0"/>
              </a:defRPr>
            </a:lvl1pPr>
          </a:lstStyle>
          <a:p>
            <a:endParaRPr lang="en-US" dirty="0"/>
          </a:p>
        </p:txBody>
      </p:sp>
    </p:spTree>
    <p:extLst>
      <p:ext uri="{BB962C8B-B14F-4D97-AF65-F5344CB8AC3E}">
        <p14:creationId xmlns:p14="http://schemas.microsoft.com/office/powerpoint/2010/main" val="3751810876"/>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userDrawn="1">
  <p:cSld name="38_ส่วนหัวของส่วน">
    <p:spTree>
      <p:nvGrpSpPr>
        <p:cNvPr id="1" name=""/>
        <p:cNvGrpSpPr/>
        <p:nvPr/>
      </p:nvGrpSpPr>
      <p:grpSpPr>
        <a:xfrm>
          <a:off x="0" y="0"/>
          <a:ext cx="0" cy="0"/>
          <a:chOff x="0" y="0"/>
          <a:chExt cx="0" cy="0"/>
        </a:xfrm>
      </p:grpSpPr>
      <p:sp>
        <p:nvSpPr>
          <p:cNvPr id="3" name="Picture Placeholder 13"/>
          <p:cNvSpPr>
            <a:spLocks noGrp="1"/>
          </p:cNvSpPr>
          <p:nvPr>
            <p:ph type="pic" sz="quarter" idx="13"/>
          </p:nvPr>
        </p:nvSpPr>
        <p:spPr>
          <a:xfrm>
            <a:off x="0" y="1"/>
            <a:ext cx="6099207" cy="6858000"/>
          </a:xfrm>
          <a:prstGeom prst="rect">
            <a:avLst/>
          </a:prstGeom>
          <a:solidFill>
            <a:schemeClr val="bg1">
              <a:lumMod val="50000"/>
            </a:schemeClr>
          </a:solidFill>
          <a:effectLst/>
        </p:spPr>
        <p:txBody>
          <a:bodyPr>
            <a:normAutofit/>
          </a:bodyPr>
          <a:lstStyle>
            <a:lvl1pPr marL="0" indent="0">
              <a:buNone/>
              <a:defRPr sz="2100">
                <a:ln>
                  <a:noFill/>
                </a:ln>
                <a:solidFill>
                  <a:schemeClr val="bg1">
                    <a:lumMod val="85000"/>
                  </a:schemeClr>
                </a:solidFill>
                <a:latin typeface="Lato Light" charset="0"/>
                <a:ea typeface="Lato Light" charset="0"/>
                <a:cs typeface="Lato Light" charset="0"/>
              </a:defRPr>
            </a:lvl1pPr>
          </a:lstStyle>
          <a:p>
            <a:endParaRPr lang="en-US" dirty="0"/>
          </a:p>
        </p:txBody>
      </p:sp>
    </p:spTree>
    <p:extLst>
      <p:ext uri="{BB962C8B-B14F-4D97-AF65-F5344CB8AC3E}">
        <p14:creationId xmlns:p14="http://schemas.microsoft.com/office/powerpoint/2010/main" val="3326481584"/>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userDrawn="1">
  <p:cSld name="34_ส่วนหัวของส่วน">
    <p:spTree>
      <p:nvGrpSpPr>
        <p:cNvPr id="1" name=""/>
        <p:cNvGrpSpPr/>
        <p:nvPr/>
      </p:nvGrpSpPr>
      <p:grpSpPr>
        <a:xfrm>
          <a:off x="0" y="0"/>
          <a:ext cx="0" cy="0"/>
          <a:chOff x="0" y="0"/>
          <a:chExt cx="0" cy="0"/>
        </a:xfrm>
      </p:grpSpPr>
      <p:sp>
        <p:nvSpPr>
          <p:cNvPr id="4" name="Picture Placeholder 3"/>
          <p:cNvSpPr>
            <a:spLocks noGrp="1"/>
          </p:cNvSpPr>
          <p:nvPr>
            <p:ph type="pic" sz="quarter" idx="10"/>
          </p:nvPr>
        </p:nvSpPr>
        <p:spPr>
          <a:xfrm>
            <a:off x="-3495" y="1519205"/>
            <a:ext cx="5335605" cy="4233640"/>
          </a:xfrm>
          <a:custGeom>
            <a:avLst/>
            <a:gdLst>
              <a:gd name="connsiteX0" fmla="*/ 0 w 14752639"/>
              <a:gd name="connsiteY0" fmla="*/ 0 h 11734800"/>
              <a:gd name="connsiteX1" fmla="*/ 12796800 w 14752639"/>
              <a:gd name="connsiteY1" fmla="*/ 0 h 11734800"/>
              <a:gd name="connsiteX2" fmla="*/ 14752639 w 14752639"/>
              <a:gd name="connsiteY2" fmla="*/ 1955839 h 11734800"/>
              <a:gd name="connsiteX3" fmla="*/ 14752639 w 14752639"/>
              <a:gd name="connsiteY3" fmla="*/ 9778961 h 11734800"/>
              <a:gd name="connsiteX4" fmla="*/ 12796800 w 14752639"/>
              <a:gd name="connsiteY4" fmla="*/ 11734800 h 11734800"/>
              <a:gd name="connsiteX5" fmla="*/ 0 w 14752639"/>
              <a:gd name="connsiteY5" fmla="*/ 11734800 h 117348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4752639" h="11734800">
                <a:moveTo>
                  <a:pt x="0" y="0"/>
                </a:moveTo>
                <a:lnTo>
                  <a:pt x="12796800" y="0"/>
                </a:lnTo>
                <a:cubicBezTo>
                  <a:pt x="13876980" y="0"/>
                  <a:pt x="14752639" y="875659"/>
                  <a:pt x="14752639" y="1955839"/>
                </a:cubicBezTo>
                <a:lnTo>
                  <a:pt x="14752639" y="9778961"/>
                </a:lnTo>
                <a:cubicBezTo>
                  <a:pt x="14752639" y="10859141"/>
                  <a:pt x="13876980" y="11734800"/>
                  <a:pt x="12796800" y="11734800"/>
                </a:cubicBezTo>
                <a:lnTo>
                  <a:pt x="0" y="11734800"/>
                </a:lnTo>
                <a:close/>
              </a:path>
            </a:pathLst>
          </a:custGeom>
          <a:solidFill>
            <a:schemeClr val="bg1">
              <a:lumMod val="50000"/>
            </a:schemeClr>
          </a:solidFill>
        </p:spPr>
        <p:txBody>
          <a:bodyPr wrap="square">
            <a:noAutofit/>
          </a:bodyPr>
          <a:lstStyle/>
          <a:p>
            <a:endParaRPr lang="en-US"/>
          </a:p>
        </p:txBody>
      </p:sp>
    </p:spTree>
    <p:extLst>
      <p:ext uri="{BB962C8B-B14F-4D97-AF65-F5344CB8AC3E}">
        <p14:creationId xmlns:p14="http://schemas.microsoft.com/office/powerpoint/2010/main" val="2280060210"/>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userDrawn="1">
  <p:cSld name="71_ส่วนหัวของส่วน">
    <p:spTree>
      <p:nvGrpSpPr>
        <p:cNvPr id="1" name=""/>
        <p:cNvGrpSpPr/>
        <p:nvPr/>
      </p:nvGrpSpPr>
      <p:grpSpPr>
        <a:xfrm>
          <a:off x="0" y="0"/>
          <a:ext cx="0" cy="0"/>
          <a:chOff x="0" y="0"/>
          <a:chExt cx="0" cy="0"/>
        </a:xfrm>
      </p:grpSpPr>
      <p:sp>
        <p:nvSpPr>
          <p:cNvPr id="8" name="Picture Placeholder 7"/>
          <p:cNvSpPr>
            <a:spLocks noGrp="1"/>
          </p:cNvSpPr>
          <p:nvPr>
            <p:ph type="pic" sz="quarter" idx="10"/>
          </p:nvPr>
        </p:nvSpPr>
        <p:spPr>
          <a:xfrm>
            <a:off x="1168911" y="1535596"/>
            <a:ext cx="4244139" cy="5322405"/>
          </a:xfrm>
          <a:custGeom>
            <a:avLst/>
            <a:gdLst>
              <a:gd name="connsiteX0" fmla="*/ 1411241 w 8467279"/>
              <a:gd name="connsiteY0" fmla="*/ 0 h 10644809"/>
              <a:gd name="connsiteX1" fmla="*/ 7056037 w 8467279"/>
              <a:gd name="connsiteY1" fmla="*/ 0 h 10644809"/>
              <a:gd name="connsiteX2" fmla="*/ 8467279 w 8467279"/>
              <a:gd name="connsiteY2" fmla="*/ 1411241 h 10644809"/>
              <a:gd name="connsiteX3" fmla="*/ 8467279 w 8467279"/>
              <a:gd name="connsiteY3" fmla="*/ 10644809 h 10644809"/>
              <a:gd name="connsiteX4" fmla="*/ 0 w 8467279"/>
              <a:gd name="connsiteY4" fmla="*/ 10644809 h 10644809"/>
              <a:gd name="connsiteX5" fmla="*/ 0 w 8467279"/>
              <a:gd name="connsiteY5" fmla="*/ 1411241 h 10644809"/>
              <a:gd name="connsiteX6" fmla="*/ 1411241 w 8467279"/>
              <a:gd name="connsiteY6" fmla="*/ 0 h 106448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8467279" h="10644809">
                <a:moveTo>
                  <a:pt x="1411241" y="0"/>
                </a:moveTo>
                <a:lnTo>
                  <a:pt x="7056037" y="0"/>
                </a:lnTo>
                <a:cubicBezTo>
                  <a:pt x="7835445" y="0"/>
                  <a:pt x="8467279" y="631834"/>
                  <a:pt x="8467279" y="1411241"/>
                </a:cubicBezTo>
                <a:lnTo>
                  <a:pt x="8467279" y="10644809"/>
                </a:lnTo>
                <a:lnTo>
                  <a:pt x="0" y="10644809"/>
                </a:lnTo>
                <a:lnTo>
                  <a:pt x="0" y="1411241"/>
                </a:lnTo>
                <a:cubicBezTo>
                  <a:pt x="0" y="631834"/>
                  <a:pt x="631834" y="0"/>
                  <a:pt x="1411241" y="0"/>
                </a:cubicBezTo>
                <a:close/>
              </a:path>
            </a:pathLst>
          </a:custGeom>
          <a:solidFill>
            <a:schemeClr val="bg1">
              <a:lumMod val="50000"/>
            </a:schemeClr>
          </a:solidFill>
          <a:ln>
            <a:noFill/>
          </a:ln>
        </p:spPr>
        <p:txBody>
          <a:bodyPr wrap="square">
            <a:noAutofit/>
          </a:bodyPr>
          <a:lstStyle/>
          <a:p>
            <a:endParaRPr lang="en-US"/>
          </a:p>
        </p:txBody>
      </p:sp>
    </p:spTree>
    <p:extLst>
      <p:ext uri="{BB962C8B-B14F-4D97-AF65-F5344CB8AC3E}">
        <p14:creationId xmlns:p14="http://schemas.microsoft.com/office/powerpoint/2010/main" val="2371374690"/>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userDrawn="1">
  <p:cSld name="74_ส่วนหัวของส่วน">
    <p:spTree>
      <p:nvGrpSpPr>
        <p:cNvPr id="1" name=""/>
        <p:cNvGrpSpPr/>
        <p:nvPr/>
      </p:nvGrpSpPr>
      <p:grpSpPr>
        <a:xfrm>
          <a:off x="0" y="0"/>
          <a:ext cx="0" cy="0"/>
          <a:chOff x="0" y="0"/>
          <a:chExt cx="0" cy="0"/>
        </a:xfrm>
      </p:grpSpPr>
      <p:sp>
        <p:nvSpPr>
          <p:cNvPr id="8" name="Picture Placeholder 7"/>
          <p:cNvSpPr>
            <a:spLocks noGrp="1"/>
          </p:cNvSpPr>
          <p:nvPr>
            <p:ph type="pic" sz="quarter" idx="10"/>
          </p:nvPr>
        </p:nvSpPr>
        <p:spPr>
          <a:xfrm>
            <a:off x="6898084" y="1538909"/>
            <a:ext cx="4244139" cy="5322405"/>
          </a:xfrm>
          <a:custGeom>
            <a:avLst/>
            <a:gdLst>
              <a:gd name="connsiteX0" fmla="*/ 1411241 w 8467279"/>
              <a:gd name="connsiteY0" fmla="*/ 0 h 10644809"/>
              <a:gd name="connsiteX1" fmla="*/ 7056037 w 8467279"/>
              <a:gd name="connsiteY1" fmla="*/ 0 h 10644809"/>
              <a:gd name="connsiteX2" fmla="*/ 8467279 w 8467279"/>
              <a:gd name="connsiteY2" fmla="*/ 1411241 h 10644809"/>
              <a:gd name="connsiteX3" fmla="*/ 8467279 w 8467279"/>
              <a:gd name="connsiteY3" fmla="*/ 10644809 h 10644809"/>
              <a:gd name="connsiteX4" fmla="*/ 0 w 8467279"/>
              <a:gd name="connsiteY4" fmla="*/ 10644809 h 10644809"/>
              <a:gd name="connsiteX5" fmla="*/ 0 w 8467279"/>
              <a:gd name="connsiteY5" fmla="*/ 1411241 h 10644809"/>
              <a:gd name="connsiteX6" fmla="*/ 1411241 w 8467279"/>
              <a:gd name="connsiteY6" fmla="*/ 0 h 106448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8467279" h="10644809">
                <a:moveTo>
                  <a:pt x="1411241" y="0"/>
                </a:moveTo>
                <a:lnTo>
                  <a:pt x="7056037" y="0"/>
                </a:lnTo>
                <a:cubicBezTo>
                  <a:pt x="7835445" y="0"/>
                  <a:pt x="8467279" y="631834"/>
                  <a:pt x="8467279" y="1411241"/>
                </a:cubicBezTo>
                <a:lnTo>
                  <a:pt x="8467279" y="10644809"/>
                </a:lnTo>
                <a:lnTo>
                  <a:pt x="0" y="10644809"/>
                </a:lnTo>
                <a:lnTo>
                  <a:pt x="0" y="1411241"/>
                </a:lnTo>
                <a:cubicBezTo>
                  <a:pt x="0" y="631834"/>
                  <a:pt x="631834" y="0"/>
                  <a:pt x="1411241" y="0"/>
                </a:cubicBezTo>
                <a:close/>
              </a:path>
            </a:pathLst>
          </a:custGeom>
          <a:solidFill>
            <a:schemeClr val="bg1">
              <a:lumMod val="50000"/>
            </a:schemeClr>
          </a:solidFill>
          <a:ln>
            <a:noFill/>
          </a:ln>
        </p:spPr>
        <p:txBody>
          <a:bodyPr wrap="square">
            <a:noAutofit/>
          </a:bodyPr>
          <a:lstStyle/>
          <a:p>
            <a:endParaRPr lang="en-US"/>
          </a:p>
        </p:txBody>
      </p:sp>
    </p:spTree>
    <p:extLst>
      <p:ext uri="{BB962C8B-B14F-4D97-AF65-F5344CB8AC3E}">
        <p14:creationId xmlns:p14="http://schemas.microsoft.com/office/powerpoint/2010/main" val="4048467446"/>
      </p:ext>
    </p:extLst>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userDrawn="1">
  <p:cSld name="ส่วนหัวของส่วน">
    <p:spTree>
      <p:nvGrpSpPr>
        <p:cNvPr id="1" name=""/>
        <p:cNvGrpSpPr/>
        <p:nvPr/>
      </p:nvGrpSpPr>
      <p:grpSpPr>
        <a:xfrm>
          <a:off x="0" y="0"/>
          <a:ext cx="0" cy="0"/>
          <a:chOff x="0" y="0"/>
          <a:chExt cx="0" cy="0"/>
        </a:xfrm>
      </p:grpSpPr>
    </p:spTree>
    <p:extLst>
      <p:ext uri="{BB962C8B-B14F-4D97-AF65-F5344CB8AC3E}">
        <p14:creationId xmlns:p14="http://schemas.microsoft.com/office/powerpoint/2010/main" val="2276941142"/>
      </p:ext>
    </p:extLst>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userDrawn="1">
  <p:cSld name="70_ส่วนหัวของส่วน">
    <p:spTree>
      <p:nvGrpSpPr>
        <p:cNvPr id="1" name=""/>
        <p:cNvGrpSpPr/>
        <p:nvPr/>
      </p:nvGrpSpPr>
      <p:grpSpPr>
        <a:xfrm>
          <a:off x="0" y="0"/>
          <a:ext cx="0" cy="0"/>
          <a:chOff x="0" y="0"/>
          <a:chExt cx="0" cy="0"/>
        </a:xfrm>
      </p:grpSpPr>
      <p:sp>
        <p:nvSpPr>
          <p:cNvPr id="2" name="Picture Placeholder 13"/>
          <p:cNvSpPr>
            <a:spLocks noGrp="1"/>
          </p:cNvSpPr>
          <p:nvPr>
            <p:ph type="pic" sz="quarter" idx="11" hasCustomPrompt="1"/>
          </p:nvPr>
        </p:nvSpPr>
        <p:spPr>
          <a:xfrm>
            <a:off x="710576" y="952500"/>
            <a:ext cx="5194451" cy="5178299"/>
          </a:xfrm>
          <a:prstGeom prst="ellipse">
            <a:avLst/>
          </a:prstGeom>
          <a:solidFill>
            <a:schemeClr val="bg1">
              <a:lumMod val="50000"/>
            </a:schemeClr>
          </a:solidFill>
        </p:spPr>
        <p:txBody>
          <a:bodyPr/>
          <a:lstStyle>
            <a:lvl1pPr marL="0" marR="0" indent="0" algn="l" defTabSz="914217" rtl="0" eaLnBrk="1" fontAlgn="auto" latinLnBrk="0" hangingPunct="1">
              <a:lnSpc>
                <a:spcPct val="90000"/>
              </a:lnSpc>
              <a:spcBef>
                <a:spcPts val="1000"/>
              </a:spcBef>
              <a:spcAft>
                <a:spcPts val="0"/>
              </a:spcAft>
              <a:buClrTx/>
              <a:buSzTx/>
              <a:buFont typeface="Arial" panose="020B0604020202020204" pitchFamily="34" charset="0"/>
              <a:buNone/>
              <a:tabLst/>
              <a:defRPr/>
            </a:lvl1pPr>
          </a:lstStyle>
          <a:p>
            <a:r>
              <a:rPr lang="en-US" dirty="0"/>
              <a:t>Drag  Your Picture Here</a:t>
            </a:r>
          </a:p>
          <a:p>
            <a:endParaRPr lang="en-US" dirty="0"/>
          </a:p>
        </p:txBody>
      </p:sp>
    </p:spTree>
    <p:extLst>
      <p:ext uri="{BB962C8B-B14F-4D97-AF65-F5344CB8AC3E}">
        <p14:creationId xmlns:p14="http://schemas.microsoft.com/office/powerpoint/2010/main" val="1842454167"/>
      </p:ext>
    </p:extLst>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userDrawn="1">
  <p:cSld name="51_ส่วนหัวของส่วน">
    <p:spTree>
      <p:nvGrpSpPr>
        <p:cNvPr id="1" name=""/>
        <p:cNvGrpSpPr/>
        <p:nvPr/>
      </p:nvGrpSpPr>
      <p:grpSpPr>
        <a:xfrm>
          <a:off x="0" y="0"/>
          <a:ext cx="0" cy="0"/>
          <a:chOff x="0" y="0"/>
          <a:chExt cx="0" cy="0"/>
        </a:xfrm>
      </p:grpSpPr>
      <p:sp>
        <p:nvSpPr>
          <p:cNvPr id="5" name="Picture Placeholder 13"/>
          <p:cNvSpPr>
            <a:spLocks noGrp="1"/>
          </p:cNvSpPr>
          <p:nvPr>
            <p:ph type="pic" sz="quarter" idx="19"/>
          </p:nvPr>
        </p:nvSpPr>
        <p:spPr>
          <a:xfrm>
            <a:off x="9134279" y="4565058"/>
            <a:ext cx="3034645" cy="2292943"/>
          </a:xfrm>
          <a:prstGeom prst="rect">
            <a:avLst/>
          </a:prstGeom>
          <a:solidFill>
            <a:schemeClr val="bg1">
              <a:lumMod val="50000"/>
            </a:schemeClr>
          </a:solidFill>
          <a:effectLst/>
        </p:spPr>
        <p:txBody>
          <a:bodyPr>
            <a:normAutofit/>
          </a:bodyPr>
          <a:lstStyle>
            <a:lvl1pPr marL="0" indent="0">
              <a:buNone/>
              <a:defRPr sz="1300" b="0" i="0">
                <a:ln>
                  <a:noFill/>
                </a:ln>
                <a:solidFill>
                  <a:schemeClr val="bg1">
                    <a:lumMod val="85000"/>
                  </a:schemeClr>
                </a:solidFill>
                <a:latin typeface="Lato Light" charset="0"/>
                <a:ea typeface="Lato Light" charset="0"/>
                <a:cs typeface="Lato Light" charset="0"/>
              </a:defRPr>
            </a:lvl1pPr>
          </a:lstStyle>
          <a:p>
            <a:endParaRPr lang="en-US" dirty="0"/>
          </a:p>
        </p:txBody>
      </p:sp>
      <p:sp>
        <p:nvSpPr>
          <p:cNvPr id="9" name="Picture Placeholder 13"/>
          <p:cNvSpPr>
            <a:spLocks noGrp="1"/>
          </p:cNvSpPr>
          <p:nvPr>
            <p:ph type="pic" sz="quarter" idx="20"/>
          </p:nvPr>
        </p:nvSpPr>
        <p:spPr>
          <a:xfrm>
            <a:off x="9134279" y="10137"/>
            <a:ext cx="3034645" cy="4523764"/>
          </a:xfrm>
          <a:prstGeom prst="rect">
            <a:avLst/>
          </a:prstGeom>
          <a:solidFill>
            <a:schemeClr val="bg1">
              <a:lumMod val="50000"/>
            </a:schemeClr>
          </a:solidFill>
          <a:effectLst/>
        </p:spPr>
        <p:txBody>
          <a:bodyPr>
            <a:normAutofit/>
          </a:bodyPr>
          <a:lstStyle>
            <a:lvl1pPr marL="0" indent="0">
              <a:buNone/>
              <a:defRPr sz="1300" b="0" i="0">
                <a:ln>
                  <a:noFill/>
                </a:ln>
                <a:solidFill>
                  <a:schemeClr val="bg1">
                    <a:lumMod val="85000"/>
                  </a:schemeClr>
                </a:solidFill>
                <a:latin typeface="Lato Light" charset="0"/>
                <a:ea typeface="Lato Light" charset="0"/>
                <a:cs typeface="Lato Light" charset="0"/>
              </a:defRPr>
            </a:lvl1pPr>
          </a:lstStyle>
          <a:p>
            <a:endParaRPr lang="en-US" dirty="0"/>
          </a:p>
        </p:txBody>
      </p:sp>
      <p:sp>
        <p:nvSpPr>
          <p:cNvPr id="10" name="Picture Placeholder 13"/>
          <p:cNvSpPr>
            <a:spLocks noGrp="1"/>
          </p:cNvSpPr>
          <p:nvPr>
            <p:ph type="pic" sz="quarter" idx="21"/>
          </p:nvPr>
        </p:nvSpPr>
        <p:spPr>
          <a:xfrm>
            <a:off x="6054428" y="-1297"/>
            <a:ext cx="3008806" cy="2287297"/>
          </a:xfrm>
          <a:prstGeom prst="rect">
            <a:avLst/>
          </a:prstGeom>
          <a:solidFill>
            <a:schemeClr val="bg1">
              <a:lumMod val="50000"/>
            </a:schemeClr>
          </a:solidFill>
          <a:effectLst/>
        </p:spPr>
        <p:txBody>
          <a:bodyPr>
            <a:normAutofit/>
          </a:bodyPr>
          <a:lstStyle>
            <a:lvl1pPr marL="0" indent="0">
              <a:buNone/>
              <a:defRPr sz="1300" b="0" i="0">
                <a:ln>
                  <a:noFill/>
                </a:ln>
                <a:solidFill>
                  <a:schemeClr val="bg1">
                    <a:lumMod val="85000"/>
                  </a:schemeClr>
                </a:solidFill>
                <a:latin typeface="Lato Light" charset="0"/>
                <a:ea typeface="Lato Light" charset="0"/>
                <a:cs typeface="Lato Light" charset="0"/>
              </a:defRPr>
            </a:lvl1pPr>
          </a:lstStyle>
          <a:p>
            <a:endParaRPr lang="en-US" dirty="0"/>
          </a:p>
        </p:txBody>
      </p:sp>
      <p:sp>
        <p:nvSpPr>
          <p:cNvPr id="11" name="Picture Placeholder 13"/>
          <p:cNvSpPr>
            <a:spLocks noGrp="1"/>
          </p:cNvSpPr>
          <p:nvPr>
            <p:ph type="pic" sz="quarter" idx="22"/>
          </p:nvPr>
        </p:nvSpPr>
        <p:spPr>
          <a:xfrm>
            <a:off x="6054428" y="2339813"/>
            <a:ext cx="3008806" cy="4523764"/>
          </a:xfrm>
          <a:prstGeom prst="rect">
            <a:avLst/>
          </a:prstGeom>
          <a:solidFill>
            <a:schemeClr val="bg1">
              <a:lumMod val="50000"/>
            </a:schemeClr>
          </a:solidFill>
          <a:effectLst/>
        </p:spPr>
        <p:txBody>
          <a:bodyPr>
            <a:normAutofit/>
          </a:bodyPr>
          <a:lstStyle>
            <a:lvl1pPr marL="0" indent="0">
              <a:buNone/>
              <a:defRPr sz="1300" b="0" i="0">
                <a:ln>
                  <a:noFill/>
                </a:ln>
                <a:solidFill>
                  <a:schemeClr val="bg1">
                    <a:lumMod val="85000"/>
                  </a:schemeClr>
                </a:solidFill>
                <a:latin typeface="Lato Light" charset="0"/>
                <a:ea typeface="Lato Light" charset="0"/>
                <a:cs typeface="Lato Light" charset="0"/>
              </a:defRPr>
            </a:lvl1pPr>
          </a:lstStyle>
          <a:p>
            <a:endParaRPr lang="en-US" dirty="0"/>
          </a:p>
        </p:txBody>
      </p:sp>
    </p:spTree>
    <p:extLst>
      <p:ext uri="{BB962C8B-B14F-4D97-AF65-F5344CB8AC3E}">
        <p14:creationId xmlns:p14="http://schemas.microsoft.com/office/powerpoint/2010/main" val="2225701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70_ส่วนหัวของส่วน">
    <p:spTree>
      <p:nvGrpSpPr>
        <p:cNvPr id="1" name=""/>
        <p:cNvGrpSpPr/>
        <p:nvPr/>
      </p:nvGrpSpPr>
      <p:grpSpPr>
        <a:xfrm>
          <a:off x="0" y="0"/>
          <a:ext cx="0" cy="0"/>
          <a:chOff x="0" y="0"/>
          <a:chExt cx="0" cy="0"/>
        </a:xfrm>
      </p:grpSpPr>
      <p:sp>
        <p:nvSpPr>
          <p:cNvPr id="2" name="Picture Placeholder 13"/>
          <p:cNvSpPr>
            <a:spLocks noGrp="1"/>
          </p:cNvSpPr>
          <p:nvPr>
            <p:ph type="pic" sz="quarter" idx="11" hasCustomPrompt="1"/>
          </p:nvPr>
        </p:nvSpPr>
        <p:spPr>
          <a:xfrm>
            <a:off x="710576" y="952500"/>
            <a:ext cx="5194451" cy="5178299"/>
          </a:xfrm>
          <a:prstGeom prst="ellipse">
            <a:avLst/>
          </a:prstGeom>
          <a:solidFill>
            <a:schemeClr val="bg1">
              <a:lumMod val="50000"/>
            </a:schemeClr>
          </a:solidFill>
        </p:spPr>
        <p:txBody>
          <a:bodyPr/>
          <a:lstStyle>
            <a:lvl1pPr marL="0" marR="0" indent="0" algn="l" defTabSz="914217" rtl="0" eaLnBrk="1" fontAlgn="auto" latinLnBrk="0" hangingPunct="1">
              <a:lnSpc>
                <a:spcPct val="90000"/>
              </a:lnSpc>
              <a:spcBef>
                <a:spcPts val="1000"/>
              </a:spcBef>
              <a:spcAft>
                <a:spcPts val="0"/>
              </a:spcAft>
              <a:buClrTx/>
              <a:buSzTx/>
              <a:buFont typeface="Arial" panose="020B0604020202020204" pitchFamily="34" charset="0"/>
              <a:buNone/>
              <a:tabLst/>
              <a:defRPr/>
            </a:lvl1pPr>
          </a:lstStyle>
          <a:p>
            <a:r>
              <a:rPr lang="en-US" dirty="0"/>
              <a:t>Drag  Your Picture Here</a:t>
            </a:r>
          </a:p>
          <a:p>
            <a:endParaRPr lang="en-US" dirty="0"/>
          </a:p>
        </p:txBody>
      </p:sp>
    </p:spTree>
    <p:extLst>
      <p:ext uri="{BB962C8B-B14F-4D97-AF65-F5344CB8AC3E}">
        <p14:creationId xmlns:p14="http://schemas.microsoft.com/office/powerpoint/2010/main" val="205891585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71_ส่วนหัวของส่วน">
    <p:spTree>
      <p:nvGrpSpPr>
        <p:cNvPr id="1" name=""/>
        <p:cNvGrpSpPr/>
        <p:nvPr/>
      </p:nvGrpSpPr>
      <p:grpSpPr>
        <a:xfrm>
          <a:off x="0" y="0"/>
          <a:ext cx="0" cy="0"/>
          <a:chOff x="0" y="0"/>
          <a:chExt cx="0" cy="0"/>
        </a:xfrm>
      </p:grpSpPr>
      <p:sp>
        <p:nvSpPr>
          <p:cNvPr id="8" name="Picture Placeholder 7"/>
          <p:cNvSpPr>
            <a:spLocks noGrp="1"/>
          </p:cNvSpPr>
          <p:nvPr>
            <p:ph type="pic" sz="quarter" idx="10"/>
          </p:nvPr>
        </p:nvSpPr>
        <p:spPr>
          <a:xfrm>
            <a:off x="1168911" y="1535596"/>
            <a:ext cx="4244139" cy="5322405"/>
          </a:xfrm>
          <a:custGeom>
            <a:avLst/>
            <a:gdLst>
              <a:gd name="connsiteX0" fmla="*/ 1411241 w 8467279"/>
              <a:gd name="connsiteY0" fmla="*/ 0 h 10644809"/>
              <a:gd name="connsiteX1" fmla="*/ 7056037 w 8467279"/>
              <a:gd name="connsiteY1" fmla="*/ 0 h 10644809"/>
              <a:gd name="connsiteX2" fmla="*/ 8467279 w 8467279"/>
              <a:gd name="connsiteY2" fmla="*/ 1411241 h 10644809"/>
              <a:gd name="connsiteX3" fmla="*/ 8467279 w 8467279"/>
              <a:gd name="connsiteY3" fmla="*/ 10644809 h 10644809"/>
              <a:gd name="connsiteX4" fmla="*/ 0 w 8467279"/>
              <a:gd name="connsiteY4" fmla="*/ 10644809 h 10644809"/>
              <a:gd name="connsiteX5" fmla="*/ 0 w 8467279"/>
              <a:gd name="connsiteY5" fmla="*/ 1411241 h 10644809"/>
              <a:gd name="connsiteX6" fmla="*/ 1411241 w 8467279"/>
              <a:gd name="connsiteY6" fmla="*/ 0 h 106448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8467279" h="10644809">
                <a:moveTo>
                  <a:pt x="1411241" y="0"/>
                </a:moveTo>
                <a:lnTo>
                  <a:pt x="7056037" y="0"/>
                </a:lnTo>
                <a:cubicBezTo>
                  <a:pt x="7835445" y="0"/>
                  <a:pt x="8467279" y="631834"/>
                  <a:pt x="8467279" y="1411241"/>
                </a:cubicBezTo>
                <a:lnTo>
                  <a:pt x="8467279" y="10644809"/>
                </a:lnTo>
                <a:lnTo>
                  <a:pt x="0" y="10644809"/>
                </a:lnTo>
                <a:lnTo>
                  <a:pt x="0" y="1411241"/>
                </a:lnTo>
                <a:cubicBezTo>
                  <a:pt x="0" y="631834"/>
                  <a:pt x="631834" y="0"/>
                  <a:pt x="1411241" y="0"/>
                </a:cubicBezTo>
                <a:close/>
              </a:path>
            </a:pathLst>
          </a:custGeom>
          <a:solidFill>
            <a:schemeClr val="bg1">
              <a:lumMod val="50000"/>
            </a:schemeClr>
          </a:solidFill>
          <a:ln>
            <a:noFill/>
          </a:ln>
        </p:spPr>
        <p:txBody>
          <a:bodyPr wrap="square">
            <a:noAutofit/>
          </a:bodyPr>
          <a:lstStyle/>
          <a:p>
            <a:endParaRPr lang="en-US"/>
          </a:p>
        </p:txBody>
      </p:sp>
    </p:spTree>
    <p:extLst>
      <p:ext uri="{BB962C8B-B14F-4D97-AF65-F5344CB8AC3E}">
        <p14:creationId xmlns:p14="http://schemas.microsoft.com/office/powerpoint/2010/main" val="43946362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74_ส่วนหัวของส่วน">
    <p:spTree>
      <p:nvGrpSpPr>
        <p:cNvPr id="1" name=""/>
        <p:cNvGrpSpPr/>
        <p:nvPr/>
      </p:nvGrpSpPr>
      <p:grpSpPr>
        <a:xfrm>
          <a:off x="0" y="0"/>
          <a:ext cx="0" cy="0"/>
          <a:chOff x="0" y="0"/>
          <a:chExt cx="0" cy="0"/>
        </a:xfrm>
      </p:grpSpPr>
      <p:sp>
        <p:nvSpPr>
          <p:cNvPr id="8" name="Picture Placeholder 7"/>
          <p:cNvSpPr>
            <a:spLocks noGrp="1"/>
          </p:cNvSpPr>
          <p:nvPr>
            <p:ph type="pic" sz="quarter" idx="10"/>
          </p:nvPr>
        </p:nvSpPr>
        <p:spPr>
          <a:xfrm>
            <a:off x="6898084" y="1538909"/>
            <a:ext cx="4244139" cy="5322405"/>
          </a:xfrm>
          <a:custGeom>
            <a:avLst/>
            <a:gdLst>
              <a:gd name="connsiteX0" fmla="*/ 1411241 w 8467279"/>
              <a:gd name="connsiteY0" fmla="*/ 0 h 10644809"/>
              <a:gd name="connsiteX1" fmla="*/ 7056037 w 8467279"/>
              <a:gd name="connsiteY1" fmla="*/ 0 h 10644809"/>
              <a:gd name="connsiteX2" fmla="*/ 8467279 w 8467279"/>
              <a:gd name="connsiteY2" fmla="*/ 1411241 h 10644809"/>
              <a:gd name="connsiteX3" fmla="*/ 8467279 w 8467279"/>
              <a:gd name="connsiteY3" fmla="*/ 10644809 h 10644809"/>
              <a:gd name="connsiteX4" fmla="*/ 0 w 8467279"/>
              <a:gd name="connsiteY4" fmla="*/ 10644809 h 10644809"/>
              <a:gd name="connsiteX5" fmla="*/ 0 w 8467279"/>
              <a:gd name="connsiteY5" fmla="*/ 1411241 h 10644809"/>
              <a:gd name="connsiteX6" fmla="*/ 1411241 w 8467279"/>
              <a:gd name="connsiteY6" fmla="*/ 0 h 106448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8467279" h="10644809">
                <a:moveTo>
                  <a:pt x="1411241" y="0"/>
                </a:moveTo>
                <a:lnTo>
                  <a:pt x="7056037" y="0"/>
                </a:lnTo>
                <a:cubicBezTo>
                  <a:pt x="7835445" y="0"/>
                  <a:pt x="8467279" y="631834"/>
                  <a:pt x="8467279" y="1411241"/>
                </a:cubicBezTo>
                <a:lnTo>
                  <a:pt x="8467279" y="10644809"/>
                </a:lnTo>
                <a:lnTo>
                  <a:pt x="0" y="10644809"/>
                </a:lnTo>
                <a:lnTo>
                  <a:pt x="0" y="1411241"/>
                </a:lnTo>
                <a:cubicBezTo>
                  <a:pt x="0" y="631834"/>
                  <a:pt x="631834" y="0"/>
                  <a:pt x="1411241" y="0"/>
                </a:cubicBezTo>
                <a:close/>
              </a:path>
            </a:pathLst>
          </a:custGeom>
          <a:solidFill>
            <a:schemeClr val="bg1">
              <a:lumMod val="50000"/>
            </a:schemeClr>
          </a:solidFill>
          <a:ln>
            <a:noFill/>
          </a:ln>
        </p:spPr>
        <p:txBody>
          <a:bodyPr wrap="square">
            <a:noAutofit/>
          </a:bodyPr>
          <a:lstStyle/>
          <a:p>
            <a:endParaRPr lang="en-US"/>
          </a:p>
        </p:txBody>
      </p:sp>
    </p:spTree>
    <p:extLst>
      <p:ext uri="{BB962C8B-B14F-4D97-AF65-F5344CB8AC3E}">
        <p14:creationId xmlns:p14="http://schemas.microsoft.com/office/powerpoint/2010/main" val="18789543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67_ส่วนหัวของส่วน">
    <p:spTree>
      <p:nvGrpSpPr>
        <p:cNvPr id="1" name=""/>
        <p:cNvGrpSpPr/>
        <p:nvPr/>
      </p:nvGrpSpPr>
      <p:grpSpPr>
        <a:xfrm>
          <a:off x="0" y="0"/>
          <a:ext cx="0" cy="0"/>
          <a:chOff x="0" y="0"/>
          <a:chExt cx="0" cy="0"/>
        </a:xfrm>
      </p:grpSpPr>
      <p:sp>
        <p:nvSpPr>
          <p:cNvPr id="2" name="Picture Placeholder 13"/>
          <p:cNvSpPr>
            <a:spLocks noGrp="1"/>
          </p:cNvSpPr>
          <p:nvPr>
            <p:ph type="pic" sz="quarter" idx="22"/>
          </p:nvPr>
        </p:nvSpPr>
        <p:spPr>
          <a:xfrm>
            <a:off x="595993" y="1844565"/>
            <a:ext cx="3095293" cy="4156138"/>
          </a:xfrm>
          <a:custGeom>
            <a:avLst/>
            <a:gdLst>
              <a:gd name="connsiteX0" fmla="*/ 0 w 4726685"/>
              <a:gd name="connsiteY0" fmla="*/ 0 h 8368109"/>
              <a:gd name="connsiteX1" fmla="*/ 4726685 w 4726685"/>
              <a:gd name="connsiteY1" fmla="*/ 0 h 8368109"/>
              <a:gd name="connsiteX2" fmla="*/ 4726685 w 4726685"/>
              <a:gd name="connsiteY2" fmla="*/ 8368109 h 8368109"/>
              <a:gd name="connsiteX3" fmla="*/ 0 w 4726685"/>
              <a:gd name="connsiteY3" fmla="*/ 8368109 h 8368109"/>
              <a:gd name="connsiteX4" fmla="*/ 0 w 4726685"/>
              <a:gd name="connsiteY4" fmla="*/ 0 h 8368109"/>
              <a:gd name="connsiteX0" fmla="*/ 0 w 6240175"/>
              <a:gd name="connsiteY0" fmla="*/ 31531 h 8399640"/>
              <a:gd name="connsiteX1" fmla="*/ 6240175 w 6240175"/>
              <a:gd name="connsiteY1" fmla="*/ 0 h 8399640"/>
              <a:gd name="connsiteX2" fmla="*/ 4726685 w 6240175"/>
              <a:gd name="connsiteY2" fmla="*/ 8399640 h 8399640"/>
              <a:gd name="connsiteX3" fmla="*/ 0 w 6240175"/>
              <a:gd name="connsiteY3" fmla="*/ 8399640 h 8399640"/>
              <a:gd name="connsiteX4" fmla="*/ 0 w 6240175"/>
              <a:gd name="connsiteY4" fmla="*/ 31531 h 8399640"/>
              <a:gd name="connsiteX0" fmla="*/ 1166648 w 6240175"/>
              <a:gd name="connsiteY0" fmla="*/ 0 h 8399640"/>
              <a:gd name="connsiteX1" fmla="*/ 6240175 w 6240175"/>
              <a:gd name="connsiteY1" fmla="*/ 0 h 8399640"/>
              <a:gd name="connsiteX2" fmla="*/ 4726685 w 6240175"/>
              <a:gd name="connsiteY2" fmla="*/ 8399640 h 8399640"/>
              <a:gd name="connsiteX3" fmla="*/ 0 w 6240175"/>
              <a:gd name="connsiteY3" fmla="*/ 8399640 h 8399640"/>
              <a:gd name="connsiteX4" fmla="*/ 1166648 w 6240175"/>
              <a:gd name="connsiteY4" fmla="*/ 0 h 8399640"/>
              <a:gd name="connsiteX0" fmla="*/ 1292772 w 6240175"/>
              <a:gd name="connsiteY0" fmla="*/ 0 h 8399640"/>
              <a:gd name="connsiteX1" fmla="*/ 6240175 w 6240175"/>
              <a:gd name="connsiteY1" fmla="*/ 0 h 8399640"/>
              <a:gd name="connsiteX2" fmla="*/ 4726685 w 6240175"/>
              <a:gd name="connsiteY2" fmla="*/ 8399640 h 8399640"/>
              <a:gd name="connsiteX3" fmla="*/ 0 w 6240175"/>
              <a:gd name="connsiteY3" fmla="*/ 8399640 h 8399640"/>
              <a:gd name="connsiteX4" fmla="*/ 1292772 w 6240175"/>
              <a:gd name="connsiteY4" fmla="*/ 0 h 839964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0175" h="8399640">
                <a:moveTo>
                  <a:pt x="1292772" y="0"/>
                </a:moveTo>
                <a:lnTo>
                  <a:pt x="6240175" y="0"/>
                </a:lnTo>
                <a:lnTo>
                  <a:pt x="4726685" y="8399640"/>
                </a:lnTo>
                <a:lnTo>
                  <a:pt x="0" y="8399640"/>
                </a:lnTo>
                <a:lnTo>
                  <a:pt x="1292772" y="0"/>
                </a:lnTo>
                <a:close/>
              </a:path>
            </a:pathLst>
          </a:custGeom>
          <a:solidFill>
            <a:schemeClr val="bg1">
              <a:lumMod val="50000"/>
            </a:schemeClr>
          </a:solidFill>
          <a:effectLst/>
        </p:spPr>
        <p:txBody>
          <a:bodyPr>
            <a:normAutofit/>
          </a:bodyPr>
          <a:lstStyle>
            <a:lvl1pPr marL="0" indent="0">
              <a:buNone/>
              <a:defRPr sz="1300" b="0" i="0">
                <a:ln>
                  <a:noFill/>
                </a:ln>
                <a:solidFill>
                  <a:schemeClr val="bg1">
                    <a:lumMod val="85000"/>
                  </a:schemeClr>
                </a:solidFill>
                <a:latin typeface="Lato Light" charset="0"/>
                <a:ea typeface="Lato Light" charset="0"/>
                <a:cs typeface="Lato Light" charset="0"/>
              </a:defRPr>
            </a:lvl1pPr>
          </a:lstStyle>
          <a:p>
            <a:endParaRPr lang="en-US" dirty="0"/>
          </a:p>
        </p:txBody>
      </p:sp>
      <p:sp>
        <p:nvSpPr>
          <p:cNvPr id="3" name="Picture Placeholder 13"/>
          <p:cNvSpPr>
            <a:spLocks noGrp="1"/>
          </p:cNvSpPr>
          <p:nvPr>
            <p:ph type="pic" sz="quarter" idx="23"/>
          </p:nvPr>
        </p:nvSpPr>
        <p:spPr>
          <a:xfrm>
            <a:off x="3498775" y="1844565"/>
            <a:ext cx="3095293" cy="4156138"/>
          </a:xfrm>
          <a:custGeom>
            <a:avLst/>
            <a:gdLst>
              <a:gd name="connsiteX0" fmla="*/ 0 w 4726685"/>
              <a:gd name="connsiteY0" fmla="*/ 0 h 8368109"/>
              <a:gd name="connsiteX1" fmla="*/ 4726685 w 4726685"/>
              <a:gd name="connsiteY1" fmla="*/ 0 h 8368109"/>
              <a:gd name="connsiteX2" fmla="*/ 4726685 w 4726685"/>
              <a:gd name="connsiteY2" fmla="*/ 8368109 h 8368109"/>
              <a:gd name="connsiteX3" fmla="*/ 0 w 4726685"/>
              <a:gd name="connsiteY3" fmla="*/ 8368109 h 8368109"/>
              <a:gd name="connsiteX4" fmla="*/ 0 w 4726685"/>
              <a:gd name="connsiteY4" fmla="*/ 0 h 8368109"/>
              <a:gd name="connsiteX0" fmla="*/ 0 w 6240175"/>
              <a:gd name="connsiteY0" fmla="*/ 31531 h 8399640"/>
              <a:gd name="connsiteX1" fmla="*/ 6240175 w 6240175"/>
              <a:gd name="connsiteY1" fmla="*/ 0 h 8399640"/>
              <a:gd name="connsiteX2" fmla="*/ 4726685 w 6240175"/>
              <a:gd name="connsiteY2" fmla="*/ 8399640 h 8399640"/>
              <a:gd name="connsiteX3" fmla="*/ 0 w 6240175"/>
              <a:gd name="connsiteY3" fmla="*/ 8399640 h 8399640"/>
              <a:gd name="connsiteX4" fmla="*/ 0 w 6240175"/>
              <a:gd name="connsiteY4" fmla="*/ 31531 h 8399640"/>
              <a:gd name="connsiteX0" fmla="*/ 1166648 w 6240175"/>
              <a:gd name="connsiteY0" fmla="*/ 0 h 8399640"/>
              <a:gd name="connsiteX1" fmla="*/ 6240175 w 6240175"/>
              <a:gd name="connsiteY1" fmla="*/ 0 h 8399640"/>
              <a:gd name="connsiteX2" fmla="*/ 4726685 w 6240175"/>
              <a:gd name="connsiteY2" fmla="*/ 8399640 h 8399640"/>
              <a:gd name="connsiteX3" fmla="*/ 0 w 6240175"/>
              <a:gd name="connsiteY3" fmla="*/ 8399640 h 8399640"/>
              <a:gd name="connsiteX4" fmla="*/ 1166648 w 6240175"/>
              <a:gd name="connsiteY4" fmla="*/ 0 h 8399640"/>
              <a:gd name="connsiteX0" fmla="*/ 1292772 w 6240175"/>
              <a:gd name="connsiteY0" fmla="*/ 0 h 8399640"/>
              <a:gd name="connsiteX1" fmla="*/ 6240175 w 6240175"/>
              <a:gd name="connsiteY1" fmla="*/ 0 h 8399640"/>
              <a:gd name="connsiteX2" fmla="*/ 4726685 w 6240175"/>
              <a:gd name="connsiteY2" fmla="*/ 8399640 h 8399640"/>
              <a:gd name="connsiteX3" fmla="*/ 0 w 6240175"/>
              <a:gd name="connsiteY3" fmla="*/ 8399640 h 8399640"/>
              <a:gd name="connsiteX4" fmla="*/ 1292772 w 6240175"/>
              <a:gd name="connsiteY4" fmla="*/ 0 h 839964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0175" h="8399640">
                <a:moveTo>
                  <a:pt x="1292772" y="0"/>
                </a:moveTo>
                <a:lnTo>
                  <a:pt x="6240175" y="0"/>
                </a:lnTo>
                <a:lnTo>
                  <a:pt x="4726685" y="8399640"/>
                </a:lnTo>
                <a:lnTo>
                  <a:pt x="0" y="8399640"/>
                </a:lnTo>
                <a:lnTo>
                  <a:pt x="1292772" y="0"/>
                </a:lnTo>
                <a:close/>
              </a:path>
            </a:pathLst>
          </a:custGeom>
          <a:solidFill>
            <a:schemeClr val="bg1">
              <a:lumMod val="50000"/>
            </a:schemeClr>
          </a:solidFill>
          <a:effectLst/>
        </p:spPr>
        <p:txBody>
          <a:bodyPr>
            <a:normAutofit/>
          </a:bodyPr>
          <a:lstStyle>
            <a:lvl1pPr marL="0" indent="0">
              <a:buNone/>
              <a:defRPr sz="1300" b="0" i="0">
                <a:ln>
                  <a:noFill/>
                </a:ln>
                <a:solidFill>
                  <a:schemeClr val="bg1">
                    <a:lumMod val="85000"/>
                  </a:schemeClr>
                </a:solidFill>
                <a:latin typeface="Lato Light" charset="0"/>
                <a:ea typeface="Lato Light" charset="0"/>
                <a:cs typeface="Lato Light" charset="0"/>
              </a:defRPr>
            </a:lvl1pPr>
          </a:lstStyle>
          <a:p>
            <a:endParaRPr lang="en-US" dirty="0"/>
          </a:p>
        </p:txBody>
      </p:sp>
      <p:sp>
        <p:nvSpPr>
          <p:cNvPr id="4" name="Picture Placeholder 13"/>
          <p:cNvSpPr>
            <a:spLocks noGrp="1"/>
          </p:cNvSpPr>
          <p:nvPr>
            <p:ph type="pic" sz="quarter" idx="24"/>
          </p:nvPr>
        </p:nvSpPr>
        <p:spPr>
          <a:xfrm>
            <a:off x="6361822" y="1844565"/>
            <a:ext cx="3095293" cy="4156138"/>
          </a:xfrm>
          <a:custGeom>
            <a:avLst/>
            <a:gdLst>
              <a:gd name="connsiteX0" fmla="*/ 0 w 4726685"/>
              <a:gd name="connsiteY0" fmla="*/ 0 h 8368109"/>
              <a:gd name="connsiteX1" fmla="*/ 4726685 w 4726685"/>
              <a:gd name="connsiteY1" fmla="*/ 0 h 8368109"/>
              <a:gd name="connsiteX2" fmla="*/ 4726685 w 4726685"/>
              <a:gd name="connsiteY2" fmla="*/ 8368109 h 8368109"/>
              <a:gd name="connsiteX3" fmla="*/ 0 w 4726685"/>
              <a:gd name="connsiteY3" fmla="*/ 8368109 h 8368109"/>
              <a:gd name="connsiteX4" fmla="*/ 0 w 4726685"/>
              <a:gd name="connsiteY4" fmla="*/ 0 h 8368109"/>
              <a:gd name="connsiteX0" fmla="*/ 0 w 6240175"/>
              <a:gd name="connsiteY0" fmla="*/ 31531 h 8399640"/>
              <a:gd name="connsiteX1" fmla="*/ 6240175 w 6240175"/>
              <a:gd name="connsiteY1" fmla="*/ 0 h 8399640"/>
              <a:gd name="connsiteX2" fmla="*/ 4726685 w 6240175"/>
              <a:gd name="connsiteY2" fmla="*/ 8399640 h 8399640"/>
              <a:gd name="connsiteX3" fmla="*/ 0 w 6240175"/>
              <a:gd name="connsiteY3" fmla="*/ 8399640 h 8399640"/>
              <a:gd name="connsiteX4" fmla="*/ 0 w 6240175"/>
              <a:gd name="connsiteY4" fmla="*/ 31531 h 8399640"/>
              <a:gd name="connsiteX0" fmla="*/ 1166648 w 6240175"/>
              <a:gd name="connsiteY0" fmla="*/ 0 h 8399640"/>
              <a:gd name="connsiteX1" fmla="*/ 6240175 w 6240175"/>
              <a:gd name="connsiteY1" fmla="*/ 0 h 8399640"/>
              <a:gd name="connsiteX2" fmla="*/ 4726685 w 6240175"/>
              <a:gd name="connsiteY2" fmla="*/ 8399640 h 8399640"/>
              <a:gd name="connsiteX3" fmla="*/ 0 w 6240175"/>
              <a:gd name="connsiteY3" fmla="*/ 8399640 h 8399640"/>
              <a:gd name="connsiteX4" fmla="*/ 1166648 w 6240175"/>
              <a:gd name="connsiteY4" fmla="*/ 0 h 8399640"/>
              <a:gd name="connsiteX0" fmla="*/ 1292772 w 6240175"/>
              <a:gd name="connsiteY0" fmla="*/ 0 h 8399640"/>
              <a:gd name="connsiteX1" fmla="*/ 6240175 w 6240175"/>
              <a:gd name="connsiteY1" fmla="*/ 0 h 8399640"/>
              <a:gd name="connsiteX2" fmla="*/ 4726685 w 6240175"/>
              <a:gd name="connsiteY2" fmla="*/ 8399640 h 8399640"/>
              <a:gd name="connsiteX3" fmla="*/ 0 w 6240175"/>
              <a:gd name="connsiteY3" fmla="*/ 8399640 h 8399640"/>
              <a:gd name="connsiteX4" fmla="*/ 1292772 w 6240175"/>
              <a:gd name="connsiteY4" fmla="*/ 0 h 839964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0175" h="8399640">
                <a:moveTo>
                  <a:pt x="1292772" y="0"/>
                </a:moveTo>
                <a:lnTo>
                  <a:pt x="6240175" y="0"/>
                </a:lnTo>
                <a:lnTo>
                  <a:pt x="4726685" y="8399640"/>
                </a:lnTo>
                <a:lnTo>
                  <a:pt x="0" y="8399640"/>
                </a:lnTo>
                <a:lnTo>
                  <a:pt x="1292772" y="0"/>
                </a:lnTo>
                <a:close/>
              </a:path>
            </a:pathLst>
          </a:custGeom>
          <a:solidFill>
            <a:schemeClr val="bg1">
              <a:lumMod val="50000"/>
            </a:schemeClr>
          </a:solidFill>
          <a:effectLst/>
        </p:spPr>
        <p:txBody>
          <a:bodyPr>
            <a:normAutofit/>
          </a:bodyPr>
          <a:lstStyle>
            <a:lvl1pPr marL="0" indent="0">
              <a:buNone/>
              <a:defRPr sz="1300" b="0" i="0">
                <a:ln>
                  <a:noFill/>
                </a:ln>
                <a:solidFill>
                  <a:schemeClr val="bg1">
                    <a:lumMod val="85000"/>
                  </a:schemeClr>
                </a:solidFill>
                <a:latin typeface="Lato Light" charset="0"/>
                <a:ea typeface="Lato Light" charset="0"/>
                <a:cs typeface="Lato Light" charset="0"/>
              </a:defRPr>
            </a:lvl1pPr>
          </a:lstStyle>
          <a:p>
            <a:endParaRPr lang="en-US" dirty="0"/>
          </a:p>
        </p:txBody>
      </p:sp>
    </p:spTree>
    <p:extLst>
      <p:ext uri="{BB962C8B-B14F-4D97-AF65-F5344CB8AC3E}">
        <p14:creationId xmlns:p14="http://schemas.microsoft.com/office/powerpoint/2010/main" val="1266935091"/>
      </p:ext>
    </p:extLst>
  </p:cSld>
  <p:clrMapOvr>
    <a:masterClrMapping/>
  </p:clrMapOvr>
</p:sldLayout>
</file>

<file path=ppt/slideMasters/_rels/slideMaster1.xml.rels><?xml version="1.0" encoding="UTF-8" standalone="yes"?>
<Relationships xmlns="http://schemas.openxmlformats.org/package/2006/relationships"><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 Type="http://schemas.openxmlformats.org/officeDocument/2006/relationships/slideLayout" Target="../slideLayouts/slideLayout3.xml"/><Relationship Id="rId21" Type="http://schemas.openxmlformats.org/officeDocument/2006/relationships/slideLayout" Target="../slideLayouts/slideLayout21.xml"/><Relationship Id="rId34" Type="http://schemas.openxmlformats.org/officeDocument/2006/relationships/slideLayout" Target="../slideLayouts/slideLayout34.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slideLayout" Target="../slideLayouts/slideLayout33.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slideLayout" Target="../slideLayouts/slideLayout29.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slideLayout" Target="../slideLayouts/slideLayout32.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36" Type="http://schemas.openxmlformats.org/officeDocument/2006/relationships/image" Target="../media/image1.jpg"/><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slideLayout" Target="../slideLayouts/slideLayout3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35" Type="http://schemas.openxmlformats.org/officeDocument/2006/relationships/theme" Target="../theme/theme1.xml"/><Relationship Id="rId8" Type="http://schemas.openxmlformats.org/officeDocument/2006/relationships/slideLayout" Target="../slideLayouts/slideLayout8.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42.xml"/><Relationship Id="rId13" Type="http://schemas.openxmlformats.org/officeDocument/2006/relationships/slideLayout" Target="../slideLayouts/slideLayout47.xml"/><Relationship Id="rId18" Type="http://schemas.openxmlformats.org/officeDocument/2006/relationships/slideLayout" Target="../slideLayouts/slideLayout52.xml"/><Relationship Id="rId26" Type="http://schemas.openxmlformats.org/officeDocument/2006/relationships/theme" Target="../theme/theme2.xml"/><Relationship Id="rId3" Type="http://schemas.openxmlformats.org/officeDocument/2006/relationships/slideLayout" Target="../slideLayouts/slideLayout37.xml"/><Relationship Id="rId21" Type="http://schemas.openxmlformats.org/officeDocument/2006/relationships/slideLayout" Target="../slideLayouts/slideLayout55.xml"/><Relationship Id="rId7" Type="http://schemas.openxmlformats.org/officeDocument/2006/relationships/slideLayout" Target="../slideLayouts/slideLayout41.xml"/><Relationship Id="rId12" Type="http://schemas.openxmlformats.org/officeDocument/2006/relationships/slideLayout" Target="../slideLayouts/slideLayout46.xml"/><Relationship Id="rId17" Type="http://schemas.openxmlformats.org/officeDocument/2006/relationships/slideLayout" Target="../slideLayouts/slideLayout51.xml"/><Relationship Id="rId25" Type="http://schemas.openxmlformats.org/officeDocument/2006/relationships/slideLayout" Target="../slideLayouts/slideLayout59.xml"/><Relationship Id="rId2" Type="http://schemas.openxmlformats.org/officeDocument/2006/relationships/slideLayout" Target="../slideLayouts/slideLayout36.xml"/><Relationship Id="rId16" Type="http://schemas.openxmlformats.org/officeDocument/2006/relationships/slideLayout" Target="../slideLayouts/slideLayout50.xml"/><Relationship Id="rId20" Type="http://schemas.openxmlformats.org/officeDocument/2006/relationships/slideLayout" Target="../slideLayouts/slideLayout54.xml"/><Relationship Id="rId1" Type="http://schemas.openxmlformats.org/officeDocument/2006/relationships/slideLayout" Target="../slideLayouts/slideLayout35.xml"/><Relationship Id="rId6" Type="http://schemas.openxmlformats.org/officeDocument/2006/relationships/slideLayout" Target="../slideLayouts/slideLayout40.xml"/><Relationship Id="rId11" Type="http://schemas.openxmlformats.org/officeDocument/2006/relationships/slideLayout" Target="../slideLayouts/slideLayout45.xml"/><Relationship Id="rId24" Type="http://schemas.openxmlformats.org/officeDocument/2006/relationships/slideLayout" Target="../slideLayouts/slideLayout58.xml"/><Relationship Id="rId5" Type="http://schemas.openxmlformats.org/officeDocument/2006/relationships/slideLayout" Target="../slideLayouts/slideLayout39.xml"/><Relationship Id="rId15" Type="http://schemas.openxmlformats.org/officeDocument/2006/relationships/slideLayout" Target="../slideLayouts/slideLayout49.xml"/><Relationship Id="rId23" Type="http://schemas.openxmlformats.org/officeDocument/2006/relationships/slideLayout" Target="../slideLayouts/slideLayout57.xml"/><Relationship Id="rId28" Type="http://schemas.openxmlformats.org/officeDocument/2006/relationships/image" Target="../media/image1.jpg"/><Relationship Id="rId10" Type="http://schemas.openxmlformats.org/officeDocument/2006/relationships/slideLayout" Target="../slideLayouts/slideLayout44.xml"/><Relationship Id="rId19" Type="http://schemas.openxmlformats.org/officeDocument/2006/relationships/slideLayout" Target="../slideLayouts/slideLayout53.xml"/><Relationship Id="rId4" Type="http://schemas.openxmlformats.org/officeDocument/2006/relationships/slideLayout" Target="../slideLayouts/slideLayout38.xml"/><Relationship Id="rId9" Type="http://schemas.openxmlformats.org/officeDocument/2006/relationships/slideLayout" Target="../slideLayouts/slideLayout43.xml"/><Relationship Id="rId14" Type="http://schemas.openxmlformats.org/officeDocument/2006/relationships/slideLayout" Target="../slideLayouts/slideLayout48.xml"/><Relationship Id="rId22" Type="http://schemas.openxmlformats.org/officeDocument/2006/relationships/slideLayout" Target="../slideLayouts/slideLayout56.xml"/><Relationship Id="rId27" Type="http://schemas.openxmlformats.org/officeDocument/2006/relationships/image" Target="../media/image2.jp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3" name="Picture 2"/>
          <p:cNvPicPr>
            <a:picLocks noChangeAspect="1"/>
          </p:cNvPicPr>
          <p:nvPr userDrawn="1"/>
        </p:nvPicPr>
        <p:blipFill>
          <a:blip r:embed="rId36">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Tree>
    <p:extLst>
      <p:ext uri="{BB962C8B-B14F-4D97-AF65-F5344CB8AC3E}">
        <p14:creationId xmlns:p14="http://schemas.microsoft.com/office/powerpoint/2010/main" val="2997483599"/>
      </p:ext>
    </p:extLst>
  </p:cSld>
  <p:clrMap bg1="lt1" tx1="dk1" bg2="lt2" tx2="dk2" accent1="accent1" accent2="accent2" accent3="accent3" accent4="accent4" accent5="accent5" accent6="accent6" hlink="hlink" folHlink="folHlink"/>
  <p:sldLayoutIdLst>
    <p:sldLayoutId id="2147483675" r:id="rId1"/>
    <p:sldLayoutId id="2147484566" r:id="rId2"/>
    <p:sldLayoutId id="2147484567" r:id="rId3"/>
    <p:sldLayoutId id="2147484568" r:id="rId4"/>
    <p:sldLayoutId id="2147484533" r:id="rId5"/>
    <p:sldLayoutId id="2147484569" r:id="rId6"/>
    <p:sldLayoutId id="2147484570" r:id="rId7"/>
    <p:sldLayoutId id="2147484571" r:id="rId8"/>
    <p:sldLayoutId id="2147484298" r:id="rId9"/>
    <p:sldLayoutId id="2147484303" r:id="rId10"/>
    <p:sldLayoutId id="2147484304" r:id="rId11"/>
    <p:sldLayoutId id="2147483733" r:id="rId12"/>
    <p:sldLayoutId id="2147483735" r:id="rId13"/>
    <p:sldLayoutId id="2147483736" r:id="rId14"/>
    <p:sldLayoutId id="2147483737" r:id="rId15"/>
    <p:sldLayoutId id="2147483738" r:id="rId16"/>
    <p:sldLayoutId id="2147483687" r:id="rId17"/>
    <p:sldLayoutId id="2147483686" r:id="rId18"/>
    <p:sldLayoutId id="2147483684" r:id="rId19"/>
    <p:sldLayoutId id="2147483683" r:id="rId20"/>
    <p:sldLayoutId id="2147483717" r:id="rId21"/>
    <p:sldLayoutId id="2147483681" r:id="rId22"/>
    <p:sldLayoutId id="2147483678" r:id="rId23"/>
    <p:sldLayoutId id="2147483757" r:id="rId24"/>
    <p:sldLayoutId id="2147483758" r:id="rId25"/>
    <p:sldLayoutId id="2147483759" r:id="rId26"/>
    <p:sldLayoutId id="2147483771" r:id="rId27"/>
    <p:sldLayoutId id="2147484305" r:id="rId28"/>
    <p:sldLayoutId id="2147484534" r:id="rId29"/>
    <p:sldLayoutId id="2147484535" r:id="rId30"/>
    <p:sldLayoutId id="2147484536" r:id="rId31"/>
    <p:sldLayoutId id="2147484537" r:id="rId32"/>
    <p:sldLayoutId id="2147484538" r:id="rId33"/>
    <p:sldLayoutId id="2147484539" r:id="rId34"/>
  </p:sldLayoutIdLst>
  <p:txStyles>
    <p:titleStyle>
      <a:lvl1pPr algn="ctr" defTabSz="457200" rtl="0" eaLnBrk="1" latinLnBrk="0" hangingPunct="1">
        <a:spcBef>
          <a:spcPct val="0"/>
        </a:spcBef>
        <a:buNone/>
        <a:defRPr sz="2200" kern="1200">
          <a:solidFill>
            <a:schemeClr val="tx1"/>
          </a:solidFill>
          <a:latin typeface="+mj-lt"/>
          <a:ea typeface="+mj-ea"/>
          <a:cs typeface="+mj-cs"/>
        </a:defRPr>
      </a:lvl1pPr>
    </p:titleStyle>
    <p:bodyStyle>
      <a:lvl1pPr marL="171450" indent="-171450" algn="l" defTabSz="457200" rtl="0" eaLnBrk="1" latinLnBrk="0" hangingPunct="1">
        <a:spcBef>
          <a:spcPct val="20000"/>
        </a:spcBef>
        <a:buFont typeface="Arial" pitchFamily="34" charset="0"/>
        <a:buChar char="•"/>
        <a:defRPr sz="1600" kern="1200">
          <a:solidFill>
            <a:schemeClr val="tx1"/>
          </a:solidFill>
          <a:latin typeface="+mn-lt"/>
          <a:ea typeface="+mn-ea"/>
          <a:cs typeface="+mn-cs"/>
        </a:defRPr>
      </a:lvl1pPr>
      <a:lvl2pPr marL="371475" indent="-142875" algn="l" defTabSz="457200" rtl="0" eaLnBrk="1" latinLnBrk="0" hangingPunct="1">
        <a:spcBef>
          <a:spcPct val="20000"/>
        </a:spcBef>
        <a:buFont typeface="Arial" pitchFamily="34" charset="0"/>
        <a:buChar char="–"/>
        <a:defRPr sz="1400" kern="1200">
          <a:solidFill>
            <a:schemeClr val="tx1"/>
          </a:solidFill>
          <a:latin typeface="+mn-lt"/>
          <a:ea typeface="+mn-ea"/>
          <a:cs typeface="+mn-cs"/>
        </a:defRPr>
      </a:lvl2pPr>
      <a:lvl3pPr marL="571500" indent="-114300" algn="l" defTabSz="457200" rtl="0" eaLnBrk="1" latinLnBrk="0" hangingPunct="1">
        <a:spcBef>
          <a:spcPct val="20000"/>
        </a:spcBef>
        <a:buFont typeface="Arial" pitchFamily="34" charset="0"/>
        <a:buChar char="•"/>
        <a:defRPr sz="1200" kern="1200">
          <a:solidFill>
            <a:schemeClr val="tx1"/>
          </a:solidFill>
          <a:latin typeface="+mn-lt"/>
          <a:ea typeface="+mn-ea"/>
          <a:cs typeface="+mn-cs"/>
        </a:defRPr>
      </a:lvl3pPr>
      <a:lvl4pPr marL="800100" indent="-114300" algn="l" defTabSz="457200" rtl="0" eaLnBrk="1" latinLnBrk="0" hangingPunct="1">
        <a:spcBef>
          <a:spcPct val="20000"/>
        </a:spcBef>
        <a:buFont typeface="Arial" pitchFamily="34" charset="0"/>
        <a:buChar char="–"/>
        <a:defRPr sz="1000" kern="1200">
          <a:solidFill>
            <a:schemeClr val="tx1"/>
          </a:solidFill>
          <a:latin typeface="+mn-lt"/>
          <a:ea typeface="+mn-ea"/>
          <a:cs typeface="+mn-cs"/>
        </a:defRPr>
      </a:lvl4pPr>
      <a:lvl5pPr marL="1028700" indent="-114300" algn="l" defTabSz="457200" rtl="0" eaLnBrk="1" latinLnBrk="0" hangingPunct="1">
        <a:spcBef>
          <a:spcPct val="20000"/>
        </a:spcBef>
        <a:buFont typeface="Arial" pitchFamily="34" charset="0"/>
        <a:buChar char="»"/>
        <a:defRPr sz="1000" kern="1200">
          <a:solidFill>
            <a:schemeClr val="tx1"/>
          </a:solidFill>
          <a:latin typeface="+mn-lt"/>
          <a:ea typeface="+mn-ea"/>
          <a:cs typeface="+mn-cs"/>
        </a:defRPr>
      </a:lvl5pPr>
      <a:lvl6pPr marL="1257300" indent="-114300" algn="l" defTabSz="457200" rtl="0" eaLnBrk="1" latinLnBrk="0" hangingPunct="1">
        <a:spcBef>
          <a:spcPct val="20000"/>
        </a:spcBef>
        <a:buFont typeface="Arial" pitchFamily="34" charset="0"/>
        <a:buChar char="•"/>
        <a:defRPr sz="1000" kern="1200">
          <a:solidFill>
            <a:schemeClr val="tx1"/>
          </a:solidFill>
          <a:latin typeface="+mn-lt"/>
          <a:ea typeface="+mn-ea"/>
          <a:cs typeface="+mn-cs"/>
        </a:defRPr>
      </a:lvl6pPr>
      <a:lvl7pPr marL="1485900" indent="-114300" algn="l" defTabSz="457200" rtl="0" eaLnBrk="1" latinLnBrk="0" hangingPunct="1">
        <a:spcBef>
          <a:spcPct val="20000"/>
        </a:spcBef>
        <a:buFont typeface="Arial" pitchFamily="34" charset="0"/>
        <a:buChar char="•"/>
        <a:defRPr sz="1000" kern="1200">
          <a:solidFill>
            <a:schemeClr val="tx1"/>
          </a:solidFill>
          <a:latin typeface="+mn-lt"/>
          <a:ea typeface="+mn-ea"/>
          <a:cs typeface="+mn-cs"/>
        </a:defRPr>
      </a:lvl7pPr>
      <a:lvl8pPr marL="1714500" indent="-114300" algn="l" defTabSz="457200" rtl="0" eaLnBrk="1" latinLnBrk="0" hangingPunct="1">
        <a:spcBef>
          <a:spcPct val="20000"/>
        </a:spcBef>
        <a:buFont typeface="Arial" pitchFamily="34" charset="0"/>
        <a:buChar char="•"/>
        <a:defRPr sz="1000" kern="1200">
          <a:solidFill>
            <a:schemeClr val="tx1"/>
          </a:solidFill>
          <a:latin typeface="+mn-lt"/>
          <a:ea typeface="+mn-ea"/>
          <a:cs typeface="+mn-cs"/>
        </a:defRPr>
      </a:lvl8pPr>
      <a:lvl9pPr marL="1943100" indent="-114300" algn="l" defTabSz="457200" rtl="0" eaLnBrk="1" latinLnBrk="0" hangingPunct="1">
        <a:spcBef>
          <a:spcPct val="20000"/>
        </a:spcBef>
        <a:buFont typeface="Arial" pitchFamily="34" charset="0"/>
        <a:buChar char="•"/>
        <a:defRPr sz="1000" kern="1200">
          <a:solidFill>
            <a:schemeClr val="tx1"/>
          </a:solidFill>
          <a:latin typeface="+mn-lt"/>
          <a:ea typeface="+mn-ea"/>
          <a:cs typeface="+mn-cs"/>
        </a:defRPr>
      </a:lvl9pPr>
    </p:bodyStyle>
    <p:otherStyle>
      <a:defPPr>
        <a:defRPr lang="th-TH"/>
      </a:defPPr>
      <a:lvl1pPr marL="0" algn="l" defTabSz="457200" rtl="0" eaLnBrk="1" latinLnBrk="0" hangingPunct="1">
        <a:defRPr sz="1400" kern="1200">
          <a:solidFill>
            <a:schemeClr val="tx1"/>
          </a:solidFill>
          <a:latin typeface="+mn-lt"/>
          <a:ea typeface="+mn-ea"/>
          <a:cs typeface="+mn-cs"/>
        </a:defRPr>
      </a:lvl1pPr>
      <a:lvl2pPr marL="228600" algn="l" defTabSz="457200" rtl="0" eaLnBrk="1" latinLnBrk="0" hangingPunct="1">
        <a:defRPr sz="1400" kern="1200">
          <a:solidFill>
            <a:schemeClr val="tx1"/>
          </a:solidFill>
          <a:latin typeface="+mn-lt"/>
          <a:ea typeface="+mn-ea"/>
          <a:cs typeface="+mn-cs"/>
        </a:defRPr>
      </a:lvl2pPr>
      <a:lvl3pPr marL="457200" algn="l" defTabSz="457200" rtl="0" eaLnBrk="1" latinLnBrk="0" hangingPunct="1">
        <a:defRPr sz="1400" kern="1200">
          <a:solidFill>
            <a:schemeClr val="tx1"/>
          </a:solidFill>
          <a:latin typeface="+mn-lt"/>
          <a:ea typeface="+mn-ea"/>
          <a:cs typeface="+mn-cs"/>
        </a:defRPr>
      </a:lvl3pPr>
      <a:lvl4pPr marL="685800" algn="l" defTabSz="457200" rtl="0" eaLnBrk="1" latinLnBrk="0" hangingPunct="1">
        <a:defRPr sz="1400" kern="1200">
          <a:solidFill>
            <a:schemeClr val="tx1"/>
          </a:solidFill>
          <a:latin typeface="+mn-lt"/>
          <a:ea typeface="+mn-ea"/>
          <a:cs typeface="+mn-cs"/>
        </a:defRPr>
      </a:lvl4pPr>
      <a:lvl5pPr marL="914400" algn="l" defTabSz="457200" rtl="0" eaLnBrk="1" latinLnBrk="0" hangingPunct="1">
        <a:defRPr sz="1400" kern="1200">
          <a:solidFill>
            <a:schemeClr val="tx1"/>
          </a:solidFill>
          <a:latin typeface="+mn-lt"/>
          <a:ea typeface="+mn-ea"/>
          <a:cs typeface="+mn-cs"/>
        </a:defRPr>
      </a:lvl5pPr>
      <a:lvl6pPr marL="1143000" algn="l" defTabSz="457200" rtl="0" eaLnBrk="1" latinLnBrk="0" hangingPunct="1">
        <a:defRPr sz="1400" kern="1200">
          <a:solidFill>
            <a:schemeClr val="tx1"/>
          </a:solidFill>
          <a:latin typeface="+mn-lt"/>
          <a:ea typeface="+mn-ea"/>
          <a:cs typeface="+mn-cs"/>
        </a:defRPr>
      </a:lvl6pPr>
      <a:lvl7pPr marL="1371600" algn="l" defTabSz="457200" rtl="0" eaLnBrk="1" latinLnBrk="0" hangingPunct="1">
        <a:defRPr sz="1400" kern="1200">
          <a:solidFill>
            <a:schemeClr val="tx1"/>
          </a:solidFill>
          <a:latin typeface="+mn-lt"/>
          <a:ea typeface="+mn-ea"/>
          <a:cs typeface="+mn-cs"/>
        </a:defRPr>
      </a:lvl7pPr>
      <a:lvl8pPr marL="1600200" algn="l" defTabSz="457200" rtl="0" eaLnBrk="1" latinLnBrk="0" hangingPunct="1">
        <a:defRPr sz="1400" kern="1200">
          <a:solidFill>
            <a:schemeClr val="tx1"/>
          </a:solidFill>
          <a:latin typeface="+mn-lt"/>
          <a:ea typeface="+mn-ea"/>
          <a:cs typeface="+mn-cs"/>
        </a:defRPr>
      </a:lvl8pPr>
      <a:lvl9pPr marL="1828800" algn="l" defTabSz="457200" rtl="0" eaLnBrk="1" latinLnBrk="0" hangingPunct="1">
        <a:defRPr sz="14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27">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
        <p:nvSpPr>
          <p:cNvPr id="2" name="Title Placeholder 1"/>
          <p:cNvSpPr>
            <a:spLocks noGrp="1"/>
          </p:cNvSpPr>
          <p:nvPr>
            <p:ph type="title"/>
          </p:nvPr>
        </p:nvSpPr>
        <p:spPr>
          <a:xfrm>
            <a:off x="1451579" y="804519"/>
            <a:ext cx="9603275" cy="1049235"/>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1451579" y="2015732"/>
            <a:ext cx="9603275" cy="345061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48A87A34-81AB-432B-8DAE-1953F412C126}" type="datetimeFigureOut">
              <a:rPr lang="en-US" dirty="0"/>
              <a:pPr/>
              <a:t>2/12/2021</a:t>
            </a:fld>
            <a:endParaRPr lang="en-US" dirty="0"/>
          </a:p>
        </p:txBody>
      </p:sp>
      <p:sp>
        <p:nvSpPr>
          <p:cNvPr id="5" name="Footer Placeholder 4"/>
          <p:cNvSpPr>
            <a:spLocks noGrp="1"/>
          </p:cNvSpPr>
          <p:nvPr>
            <p:ph type="ftr" sz="quarter" idx="3"/>
          </p:nvPr>
        </p:nvSpPr>
        <p:spPr>
          <a:xfrm>
            <a:off x="1451579"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6D22F896-40B5-4ADD-8801-0D06FADFA095}" type="slidenum">
              <a:rPr lang="en-US" dirty="0"/>
              <a:pPr/>
              <a:t>‹#›</a:t>
            </a:fld>
            <a:endParaRPr lang="en-US" dirty="0"/>
          </a:p>
        </p:txBody>
      </p:sp>
      <p:cxnSp>
        <p:nvCxnSpPr>
          <p:cNvPr id="10" name="Straight Connector 9"/>
          <p:cNvCxnSpPr/>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pic>
        <p:nvPicPr>
          <p:cNvPr id="11" name="Picture 10">
            <a:extLst>
              <a:ext uri="{FF2B5EF4-FFF2-40B4-BE49-F238E27FC236}">
                <a16:creationId xmlns:a16="http://schemas.microsoft.com/office/drawing/2014/main" id="{F0A2D7DC-FD01-4853-8547-947F75931E59}"/>
              </a:ext>
            </a:extLst>
          </p:cNvPr>
          <p:cNvPicPr>
            <a:picLocks noChangeAspect="1"/>
          </p:cNvPicPr>
          <p:nvPr userDrawn="1"/>
        </p:nvPicPr>
        <p:blipFill>
          <a:blip r:embed="rId28">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Tree>
    <p:extLst>
      <p:ext uri="{BB962C8B-B14F-4D97-AF65-F5344CB8AC3E}">
        <p14:creationId xmlns:p14="http://schemas.microsoft.com/office/powerpoint/2010/main" val="1802386201"/>
      </p:ext>
    </p:extLst>
  </p:cSld>
  <p:clrMap bg1="lt1" tx1="dk1" bg2="lt2" tx2="dk2" accent1="accent1" accent2="accent2" accent3="accent3" accent4="accent4" accent5="accent5" accent6="accent6" hlink="hlink" folHlink="folHlink"/>
  <p:sldLayoutIdLst>
    <p:sldLayoutId id="2147484599" r:id="rId1"/>
    <p:sldLayoutId id="2147484600" r:id="rId2"/>
    <p:sldLayoutId id="2147484601" r:id="rId3"/>
    <p:sldLayoutId id="2147484602" r:id="rId4"/>
    <p:sldLayoutId id="2147484603" r:id="rId5"/>
    <p:sldLayoutId id="2147484604" r:id="rId6"/>
    <p:sldLayoutId id="2147484605" r:id="rId7"/>
    <p:sldLayoutId id="2147484606" r:id="rId8"/>
    <p:sldLayoutId id="2147484607" r:id="rId9"/>
    <p:sldLayoutId id="2147484608" r:id="rId10"/>
    <p:sldLayoutId id="2147484609" r:id="rId11"/>
    <p:sldLayoutId id="2147484610" r:id="rId12"/>
    <p:sldLayoutId id="2147484611" r:id="rId13"/>
    <p:sldLayoutId id="2147484612" r:id="rId14"/>
    <p:sldLayoutId id="2147484613" r:id="rId15"/>
    <p:sldLayoutId id="2147484614" r:id="rId16"/>
    <p:sldLayoutId id="2147484615" r:id="rId17"/>
    <p:sldLayoutId id="2147484616" r:id="rId18"/>
    <p:sldLayoutId id="2147484617" r:id="rId19"/>
    <p:sldLayoutId id="2147484618" r:id="rId20"/>
    <p:sldLayoutId id="2147484619" r:id="rId21"/>
    <p:sldLayoutId id="2147484620" r:id="rId22"/>
    <p:sldLayoutId id="2147484621" r:id="rId23"/>
    <p:sldLayoutId id="2147484622" r:id="rId24"/>
    <p:sldLayoutId id="2147484623" r:id="rId25"/>
  </p:sldLayoutIdLst>
  <p:txStyles>
    <p:title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6.xml"/></Relationships>
</file>

<file path=ppt/slides/_rels/slide10.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0.xml"/><Relationship Id="rId1" Type="http://schemas.openxmlformats.org/officeDocument/2006/relationships/slideLayout" Target="../slideLayouts/slideLayout54.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4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55.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56.xml"/></Relationships>
</file>

<file path=ppt/slides/_rels/slide1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4.xml"/><Relationship Id="rId1" Type="http://schemas.openxmlformats.org/officeDocument/2006/relationships/slideLayout" Target="../slideLayouts/slideLayout57.xml"/></Relationships>
</file>

<file path=ppt/slides/_rels/slide15.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5.xml"/><Relationship Id="rId1" Type="http://schemas.openxmlformats.org/officeDocument/2006/relationships/slideLayout" Target="../slideLayouts/slideLayout58.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59.xml"/></Relationships>
</file>

<file path=ppt/slides/_rels/slide1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7.xml"/><Relationship Id="rId1" Type="http://schemas.openxmlformats.org/officeDocument/2006/relationships/slideLayout" Target="../slideLayouts/slideLayout57.xml"/></Relationships>
</file>

<file path=ppt/slides/_rels/slide1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8.xml"/><Relationship Id="rId1" Type="http://schemas.openxmlformats.org/officeDocument/2006/relationships/slideLayout" Target="../slideLayouts/slideLayout57.xml"/></Relationships>
</file>

<file path=ppt/slides/_rels/slide1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9.xml"/><Relationship Id="rId1" Type="http://schemas.openxmlformats.org/officeDocument/2006/relationships/slideLayout" Target="../slideLayouts/slideLayout57.xml"/><Relationship Id="rId4" Type="http://schemas.openxmlformats.org/officeDocument/2006/relationships/image" Target="../media/image10.emf"/></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7.xml"/></Relationships>
</file>

<file path=ppt/slides/_rels/slide2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0.xml"/><Relationship Id="rId1" Type="http://schemas.openxmlformats.org/officeDocument/2006/relationships/slideLayout" Target="../slideLayouts/slideLayout57.xml"/></Relationships>
</file>

<file path=ppt/slides/_rels/slide2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1.xml"/><Relationship Id="rId1" Type="http://schemas.openxmlformats.org/officeDocument/2006/relationships/slideLayout" Target="../slideLayouts/slideLayout57.xml"/></Relationships>
</file>

<file path=ppt/slides/_rels/slide2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2.xml"/><Relationship Id="rId1" Type="http://schemas.openxmlformats.org/officeDocument/2006/relationships/slideLayout" Target="../slideLayouts/slideLayout57.xml"/></Relationships>
</file>

<file path=ppt/slides/_rels/slide2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3.xml"/><Relationship Id="rId1" Type="http://schemas.openxmlformats.org/officeDocument/2006/relationships/slideLayout" Target="../slideLayouts/slideLayout57.xml"/></Relationships>
</file>

<file path=ppt/slides/_rels/slide2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4.xml"/><Relationship Id="rId1" Type="http://schemas.openxmlformats.org/officeDocument/2006/relationships/slideLayout" Target="../slideLayouts/slideLayout57.xml"/></Relationships>
</file>

<file path=ppt/slides/_rels/slide2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5.xml"/><Relationship Id="rId1" Type="http://schemas.openxmlformats.org/officeDocument/2006/relationships/slideLayout" Target="../slideLayouts/slideLayout57.xml"/></Relationships>
</file>

<file path=ppt/slides/_rels/slide2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6.xml"/><Relationship Id="rId1" Type="http://schemas.openxmlformats.org/officeDocument/2006/relationships/slideLayout" Target="../slideLayouts/slideLayout57.xml"/></Relationships>
</file>

<file path=ppt/slides/_rels/slide2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7.xml"/><Relationship Id="rId1" Type="http://schemas.openxmlformats.org/officeDocument/2006/relationships/slideLayout" Target="../slideLayouts/slideLayout57.xml"/></Relationships>
</file>

<file path=ppt/slides/_rels/slide2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8.xml"/><Relationship Id="rId1" Type="http://schemas.openxmlformats.org/officeDocument/2006/relationships/slideLayout" Target="../slideLayouts/slideLayout57.xml"/></Relationships>
</file>

<file path=ppt/slides/_rels/slide2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9.xml"/><Relationship Id="rId1" Type="http://schemas.openxmlformats.org/officeDocument/2006/relationships/slideLayout" Target="../slideLayouts/slideLayout57.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46.xml"/></Relationships>
</file>

<file path=ppt/slides/_rels/slide3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0.xml"/><Relationship Id="rId1" Type="http://schemas.openxmlformats.org/officeDocument/2006/relationships/slideLayout" Target="../slideLayouts/slideLayout5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8.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9.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6.xml"/><Relationship Id="rId1" Type="http://schemas.openxmlformats.org/officeDocument/2006/relationships/slideLayout" Target="../slideLayouts/slideLayout50.xml"/></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7.xml"/><Relationship Id="rId1" Type="http://schemas.openxmlformats.org/officeDocument/2006/relationships/slideLayout" Target="../slideLayouts/slideLayout51.xml"/><Relationship Id="rId5" Type="http://schemas.openxmlformats.org/officeDocument/2006/relationships/image" Target="../media/image7.png"/><Relationship Id="rId4" Type="http://schemas.openxmlformats.org/officeDocument/2006/relationships/image" Target="../media/image6.png"/></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5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5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 name="Freeform 70"/>
          <p:cNvSpPr/>
          <p:nvPr/>
        </p:nvSpPr>
        <p:spPr>
          <a:xfrm>
            <a:off x="15082" y="152400"/>
            <a:ext cx="7719219" cy="1261618"/>
          </a:xfrm>
          <a:custGeom>
            <a:avLst/>
            <a:gdLst>
              <a:gd name="connsiteX0" fmla="*/ 16292548 w 19348608"/>
              <a:gd name="connsiteY0" fmla="*/ 0 h 3162307"/>
              <a:gd name="connsiteX1" fmla="*/ 16314220 w 19348608"/>
              <a:gd name="connsiteY1" fmla="*/ 2185 h 3162307"/>
              <a:gd name="connsiteX2" fmla="*/ 18821544 w 19348608"/>
              <a:gd name="connsiteY2" fmla="*/ 0 h 3162307"/>
              <a:gd name="connsiteX3" fmla="*/ 19348608 w 19348608"/>
              <a:gd name="connsiteY3" fmla="*/ 527062 h 3162307"/>
              <a:gd name="connsiteX4" fmla="*/ 19348608 w 19348608"/>
              <a:gd name="connsiteY4" fmla="*/ 2635246 h 3162307"/>
              <a:gd name="connsiteX5" fmla="*/ 18821544 w 19348608"/>
              <a:gd name="connsiteY5" fmla="*/ 3162307 h 3162307"/>
              <a:gd name="connsiteX6" fmla="*/ 16315877 w 19348608"/>
              <a:gd name="connsiteY6" fmla="*/ 3159955 h 3162307"/>
              <a:gd name="connsiteX7" fmla="*/ 16292548 w 19348608"/>
              <a:gd name="connsiteY7" fmla="*/ 3162307 h 3162307"/>
              <a:gd name="connsiteX8" fmla="*/ 10325307 w 19348608"/>
              <a:gd name="connsiteY8" fmla="*/ 3156706 h 3162307"/>
              <a:gd name="connsiteX9" fmla="*/ 0 w 19348608"/>
              <a:gd name="connsiteY9" fmla="*/ 3123103 h 3162307"/>
              <a:gd name="connsiteX10" fmla="*/ 0 w 19348608"/>
              <a:gd name="connsiteY10" fmla="*/ 4795 h 3162307"/>
              <a:gd name="connsiteX11" fmla="*/ 2528995 w 19348608"/>
              <a:gd name="connsiteY11" fmla="*/ 4871 h 3162307"/>
              <a:gd name="connsiteX12" fmla="*/ 2528995 w 19348608"/>
              <a:gd name="connsiteY12" fmla="*/ 4795 h 3162307"/>
              <a:gd name="connsiteX13" fmla="*/ 10515454 w 19348608"/>
              <a:gd name="connsiteY13" fmla="*/ 5034 h 31623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9348608" h="3162307">
                <a:moveTo>
                  <a:pt x="16292548" y="0"/>
                </a:moveTo>
                <a:lnTo>
                  <a:pt x="16314220" y="2185"/>
                </a:lnTo>
                <a:lnTo>
                  <a:pt x="18821544" y="0"/>
                </a:lnTo>
                <a:cubicBezTo>
                  <a:pt x="19112632" y="0"/>
                  <a:pt x="19348608" y="235973"/>
                  <a:pt x="19348608" y="527062"/>
                </a:cubicBezTo>
                <a:lnTo>
                  <a:pt x="19348608" y="2635246"/>
                </a:lnTo>
                <a:cubicBezTo>
                  <a:pt x="19348608" y="2926334"/>
                  <a:pt x="19112632" y="3162307"/>
                  <a:pt x="18821544" y="3162307"/>
                </a:cubicBezTo>
                <a:lnTo>
                  <a:pt x="16315877" y="3159955"/>
                </a:lnTo>
                <a:lnTo>
                  <a:pt x="16292548" y="3162307"/>
                </a:lnTo>
                <a:lnTo>
                  <a:pt x="10325307" y="3156706"/>
                </a:lnTo>
                <a:lnTo>
                  <a:pt x="0" y="3123103"/>
                </a:lnTo>
                <a:lnTo>
                  <a:pt x="0" y="4795"/>
                </a:lnTo>
                <a:lnTo>
                  <a:pt x="2528995" y="4871"/>
                </a:lnTo>
                <a:lnTo>
                  <a:pt x="2528995" y="4795"/>
                </a:lnTo>
                <a:lnTo>
                  <a:pt x="10515454" y="5034"/>
                </a:lnTo>
                <a:close/>
              </a:path>
            </a:pathLst>
          </a:custGeom>
          <a:gradFill flip="none" rotWithShape="1">
            <a:gsLst>
              <a:gs pos="0">
                <a:schemeClr val="accent6">
                  <a:shade val="30000"/>
                  <a:satMod val="115000"/>
                </a:schemeClr>
              </a:gs>
              <a:gs pos="50000">
                <a:schemeClr val="accent6">
                  <a:shade val="67500"/>
                  <a:satMod val="115000"/>
                </a:schemeClr>
              </a:gs>
              <a:gs pos="100000">
                <a:schemeClr val="accent6">
                  <a:shade val="100000"/>
                  <a:satMod val="115000"/>
                </a:schemeClr>
              </a:gs>
            </a:gsLst>
            <a:lin ang="189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sz="1677"/>
          </a:p>
        </p:txBody>
      </p:sp>
      <p:grpSp>
        <p:nvGrpSpPr>
          <p:cNvPr id="72" name="Group 71"/>
          <p:cNvGrpSpPr/>
          <p:nvPr/>
        </p:nvGrpSpPr>
        <p:grpSpPr>
          <a:xfrm>
            <a:off x="310302" y="180272"/>
            <a:ext cx="6966799" cy="1140629"/>
            <a:chOff x="15970294" y="5334000"/>
            <a:chExt cx="13933597" cy="2281257"/>
          </a:xfrm>
        </p:grpSpPr>
        <p:sp>
          <p:nvSpPr>
            <p:cNvPr id="73" name="Title 20"/>
            <p:cNvSpPr txBox="1">
              <a:spLocks/>
            </p:cNvSpPr>
            <p:nvPr/>
          </p:nvSpPr>
          <p:spPr bwMode="auto">
            <a:xfrm>
              <a:off x="15970294" y="5979028"/>
              <a:ext cx="13933597" cy="16362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21926" tIns="60963" rIns="121926" bIns="60963" anchor="ctr">
              <a:spAutoFit/>
            </a:bodyPr>
            <a:lstStyle>
              <a:lvl1pPr defTabSz="457200">
                <a:defRPr sz="4300">
                  <a:solidFill>
                    <a:schemeClr val="tx1"/>
                  </a:solidFill>
                  <a:latin typeface="Calibri" pitchFamily="34" charset="0"/>
                  <a:ea typeface="MS PGothic" pitchFamily="34" charset="-128"/>
                </a:defRPr>
              </a:lvl1pPr>
              <a:lvl2pPr marL="742950" indent="-285750" defTabSz="457200">
                <a:defRPr sz="4300">
                  <a:solidFill>
                    <a:schemeClr val="tx1"/>
                  </a:solidFill>
                  <a:latin typeface="Calibri" pitchFamily="34" charset="0"/>
                  <a:ea typeface="MS PGothic" pitchFamily="34" charset="-128"/>
                </a:defRPr>
              </a:lvl2pPr>
              <a:lvl3pPr marL="1143000" indent="-228600" defTabSz="457200">
                <a:defRPr sz="4300">
                  <a:solidFill>
                    <a:schemeClr val="tx1"/>
                  </a:solidFill>
                  <a:latin typeface="Calibri" pitchFamily="34" charset="0"/>
                  <a:ea typeface="MS PGothic" pitchFamily="34" charset="-128"/>
                </a:defRPr>
              </a:lvl3pPr>
              <a:lvl4pPr marL="1600200" indent="-228600" defTabSz="457200">
                <a:defRPr sz="4300">
                  <a:solidFill>
                    <a:schemeClr val="tx1"/>
                  </a:solidFill>
                  <a:latin typeface="Calibri" pitchFamily="34" charset="0"/>
                  <a:ea typeface="MS PGothic" pitchFamily="34" charset="-128"/>
                </a:defRPr>
              </a:lvl4pPr>
              <a:lvl5pPr marL="2057400" indent="-228600" defTabSz="457200">
                <a:defRPr sz="4300">
                  <a:solidFill>
                    <a:schemeClr val="tx1"/>
                  </a:solidFill>
                  <a:latin typeface="Calibri" pitchFamily="34" charset="0"/>
                  <a:ea typeface="MS PGothic" pitchFamily="34" charset="-128"/>
                </a:defRPr>
              </a:lvl5pPr>
              <a:lvl6pPr marL="2514600" indent="-228600" defTabSz="457200" fontAlgn="base">
                <a:spcBef>
                  <a:spcPct val="0"/>
                </a:spcBef>
                <a:spcAft>
                  <a:spcPct val="0"/>
                </a:spcAft>
                <a:defRPr sz="4300">
                  <a:solidFill>
                    <a:schemeClr val="tx1"/>
                  </a:solidFill>
                  <a:latin typeface="Calibri" pitchFamily="34" charset="0"/>
                  <a:ea typeface="MS PGothic" pitchFamily="34" charset="-128"/>
                </a:defRPr>
              </a:lvl6pPr>
              <a:lvl7pPr marL="2971800" indent="-228600" defTabSz="457200" fontAlgn="base">
                <a:spcBef>
                  <a:spcPct val="0"/>
                </a:spcBef>
                <a:spcAft>
                  <a:spcPct val="0"/>
                </a:spcAft>
                <a:defRPr sz="4300">
                  <a:solidFill>
                    <a:schemeClr val="tx1"/>
                  </a:solidFill>
                  <a:latin typeface="Calibri" pitchFamily="34" charset="0"/>
                  <a:ea typeface="MS PGothic" pitchFamily="34" charset="-128"/>
                </a:defRPr>
              </a:lvl7pPr>
              <a:lvl8pPr marL="3429000" indent="-228600" defTabSz="457200" fontAlgn="base">
                <a:spcBef>
                  <a:spcPct val="0"/>
                </a:spcBef>
                <a:spcAft>
                  <a:spcPct val="0"/>
                </a:spcAft>
                <a:defRPr sz="4300">
                  <a:solidFill>
                    <a:schemeClr val="tx1"/>
                  </a:solidFill>
                  <a:latin typeface="Calibri" pitchFamily="34" charset="0"/>
                  <a:ea typeface="MS PGothic" pitchFamily="34" charset="-128"/>
                </a:defRPr>
              </a:lvl8pPr>
              <a:lvl9pPr marL="3886200" indent="-228600" defTabSz="457200" fontAlgn="base">
                <a:spcBef>
                  <a:spcPct val="0"/>
                </a:spcBef>
                <a:spcAft>
                  <a:spcPct val="0"/>
                </a:spcAft>
                <a:defRPr sz="4300">
                  <a:solidFill>
                    <a:schemeClr val="tx1"/>
                  </a:solidFill>
                  <a:latin typeface="Calibri" pitchFamily="34" charset="0"/>
                  <a:ea typeface="MS PGothic" pitchFamily="34" charset="-128"/>
                </a:defRPr>
              </a:lvl9pPr>
            </a:lstStyle>
            <a:p>
              <a:pPr>
                <a:lnSpc>
                  <a:spcPct val="130000"/>
                </a:lnSpc>
              </a:pPr>
              <a:r>
                <a:rPr lang="pt-BR" sz="1200" dirty="0">
                  <a:solidFill>
                    <a:schemeClr val="bg1"/>
                  </a:solidFill>
                  <a:latin typeface="Lato" pitchFamily="34" charset="0"/>
                  <a:ea typeface="Lato" pitchFamily="34" charset="0"/>
                  <a:cs typeface="Lato" pitchFamily="34" charset="0"/>
                </a:rPr>
                <a:t>Lorem ipsum dolor sit amet, consectetur adipiscing elit. Aliquam tincidunt ante nec sem congue convallis. Pellentesque vel mauris quis nisl ornare rutrum in id risus. Proin vehicula ut sem et tempus. Interdum et malesuada fames ac ante ipsum primis in faucibus. </a:t>
              </a:r>
              <a:r>
                <a:rPr lang="pt-BR" sz="1200" dirty="0" err="1">
                  <a:solidFill>
                    <a:schemeClr val="bg1"/>
                  </a:solidFill>
                  <a:latin typeface="Lato" pitchFamily="34" charset="0"/>
                  <a:ea typeface="Lato" pitchFamily="34" charset="0"/>
                  <a:cs typeface="Lato" pitchFamily="34" charset="0"/>
                </a:rPr>
                <a:t>Pellentesque</a:t>
              </a:r>
              <a:r>
                <a:rPr lang="pt-BR" sz="1200" dirty="0">
                  <a:solidFill>
                    <a:schemeClr val="bg1"/>
                  </a:solidFill>
                  <a:latin typeface="Lato" pitchFamily="34" charset="0"/>
                  <a:ea typeface="Lato" pitchFamily="34" charset="0"/>
                  <a:cs typeface="Lato" pitchFamily="34" charset="0"/>
                </a:rPr>
                <a:t>. </a:t>
              </a:r>
              <a:endParaRPr lang="en-US" sz="1200" dirty="0">
                <a:solidFill>
                  <a:schemeClr val="bg1"/>
                </a:solidFill>
                <a:latin typeface="Lato" pitchFamily="34" charset="0"/>
                <a:ea typeface="Lato" pitchFamily="34" charset="0"/>
                <a:cs typeface="Lato" pitchFamily="34" charset="0"/>
              </a:endParaRPr>
            </a:p>
          </p:txBody>
        </p:sp>
        <p:sp>
          <p:nvSpPr>
            <p:cNvPr id="74" name="TextBox 73"/>
            <p:cNvSpPr txBox="1"/>
            <p:nvPr/>
          </p:nvSpPr>
          <p:spPr>
            <a:xfrm>
              <a:off x="16100412" y="5334000"/>
              <a:ext cx="10320507" cy="861774"/>
            </a:xfrm>
            <a:prstGeom prst="rect">
              <a:avLst/>
            </a:prstGeom>
            <a:noFill/>
          </p:spPr>
          <p:txBody>
            <a:bodyPr wrap="square" rtlCol="0">
              <a:spAutoFit/>
            </a:bodyPr>
            <a:lstStyle/>
            <a:p>
              <a:r>
                <a:rPr lang="en-US" sz="2200" b="1" dirty="0">
                  <a:solidFill>
                    <a:schemeClr val="bg1"/>
                  </a:solidFill>
                  <a:latin typeface="Lato Black" charset="0"/>
                  <a:ea typeface="Lato Black" charset="0"/>
                  <a:cs typeface="Lato Black" charset="0"/>
                </a:rPr>
                <a:t>MEDICAL PRESENTATION</a:t>
              </a:r>
            </a:p>
          </p:txBody>
        </p:sp>
      </p:grpSp>
      <p:grpSp>
        <p:nvGrpSpPr>
          <p:cNvPr id="41" name="กลุ่ม 513"/>
          <p:cNvGrpSpPr/>
          <p:nvPr/>
        </p:nvGrpSpPr>
        <p:grpSpPr>
          <a:xfrm>
            <a:off x="7429500" y="583308"/>
            <a:ext cx="3522209" cy="6846193"/>
            <a:chOff x="5381626" y="10779125"/>
            <a:chExt cx="733426" cy="1425576"/>
          </a:xfrm>
        </p:grpSpPr>
        <p:sp>
          <p:nvSpPr>
            <p:cNvPr id="42" name="Freeform 1316"/>
            <p:cNvSpPr>
              <a:spLocks/>
            </p:cNvSpPr>
            <p:nvPr/>
          </p:nvSpPr>
          <p:spPr bwMode="auto">
            <a:xfrm>
              <a:off x="5472114" y="11409363"/>
              <a:ext cx="550863" cy="795338"/>
            </a:xfrm>
            <a:custGeom>
              <a:avLst/>
              <a:gdLst>
                <a:gd name="T0" fmla="*/ 216 w 264"/>
                <a:gd name="T1" fmla="*/ 0 h 380"/>
                <a:gd name="T2" fmla="*/ 264 w 264"/>
                <a:gd name="T3" fmla="*/ 27 h 380"/>
                <a:gd name="T4" fmla="*/ 233 w 264"/>
                <a:gd name="T5" fmla="*/ 166 h 380"/>
                <a:gd name="T6" fmla="*/ 226 w 264"/>
                <a:gd name="T7" fmla="*/ 359 h 380"/>
                <a:gd name="T8" fmla="*/ 132 w 264"/>
                <a:gd name="T9" fmla="*/ 380 h 380"/>
                <a:gd name="T10" fmla="*/ 39 w 264"/>
                <a:gd name="T11" fmla="*/ 359 h 380"/>
                <a:gd name="T12" fmla="*/ 32 w 264"/>
                <a:gd name="T13" fmla="*/ 166 h 380"/>
                <a:gd name="T14" fmla="*/ 0 w 264"/>
                <a:gd name="T15" fmla="*/ 27 h 380"/>
                <a:gd name="T16" fmla="*/ 49 w 264"/>
                <a:gd name="T17" fmla="*/ 0 h 380"/>
                <a:gd name="T18" fmla="*/ 216 w 264"/>
                <a:gd name="T19" fmla="*/ 0 h 3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64" h="380">
                  <a:moveTo>
                    <a:pt x="216" y="0"/>
                  </a:moveTo>
                  <a:cubicBezTo>
                    <a:pt x="216" y="0"/>
                    <a:pt x="239" y="10"/>
                    <a:pt x="264" y="27"/>
                  </a:cubicBezTo>
                  <a:cubicBezTo>
                    <a:pt x="264" y="27"/>
                    <a:pt x="244" y="57"/>
                    <a:pt x="233" y="166"/>
                  </a:cubicBezTo>
                  <a:cubicBezTo>
                    <a:pt x="227" y="213"/>
                    <a:pt x="228" y="280"/>
                    <a:pt x="226" y="359"/>
                  </a:cubicBezTo>
                  <a:cubicBezTo>
                    <a:pt x="226" y="359"/>
                    <a:pt x="213" y="380"/>
                    <a:pt x="132" y="380"/>
                  </a:cubicBezTo>
                  <a:cubicBezTo>
                    <a:pt x="51" y="380"/>
                    <a:pt x="39" y="359"/>
                    <a:pt x="39" y="359"/>
                  </a:cubicBezTo>
                  <a:cubicBezTo>
                    <a:pt x="37" y="278"/>
                    <a:pt x="37" y="215"/>
                    <a:pt x="32" y="166"/>
                  </a:cubicBezTo>
                  <a:cubicBezTo>
                    <a:pt x="20" y="61"/>
                    <a:pt x="0" y="27"/>
                    <a:pt x="0" y="27"/>
                  </a:cubicBezTo>
                  <a:cubicBezTo>
                    <a:pt x="25" y="10"/>
                    <a:pt x="49" y="0"/>
                    <a:pt x="49" y="0"/>
                  </a:cubicBezTo>
                  <a:lnTo>
                    <a:pt x="216" y="0"/>
                  </a:lnTo>
                  <a:close/>
                </a:path>
              </a:pathLst>
            </a:custGeom>
            <a:solidFill>
              <a:srgbClr val="DCDFE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43" name="Freeform 1317"/>
            <p:cNvSpPr>
              <a:spLocks/>
            </p:cNvSpPr>
            <p:nvPr/>
          </p:nvSpPr>
          <p:spPr bwMode="auto">
            <a:xfrm>
              <a:off x="5586414" y="11520488"/>
              <a:ext cx="131763" cy="244475"/>
            </a:xfrm>
            <a:custGeom>
              <a:avLst/>
              <a:gdLst>
                <a:gd name="T0" fmla="*/ 37 w 83"/>
                <a:gd name="T1" fmla="*/ 0 h 154"/>
                <a:gd name="T2" fmla="*/ 0 w 83"/>
                <a:gd name="T3" fmla="*/ 69 h 154"/>
                <a:gd name="T4" fmla="*/ 83 w 83"/>
                <a:gd name="T5" fmla="*/ 154 h 154"/>
                <a:gd name="T6" fmla="*/ 37 w 83"/>
                <a:gd name="T7" fmla="*/ 0 h 154"/>
              </a:gdLst>
              <a:ahLst/>
              <a:cxnLst>
                <a:cxn ang="0">
                  <a:pos x="T0" y="T1"/>
                </a:cxn>
                <a:cxn ang="0">
                  <a:pos x="T2" y="T3"/>
                </a:cxn>
                <a:cxn ang="0">
                  <a:pos x="T4" y="T5"/>
                </a:cxn>
                <a:cxn ang="0">
                  <a:pos x="T6" y="T7"/>
                </a:cxn>
              </a:cxnLst>
              <a:rect l="0" t="0" r="r" b="b"/>
              <a:pathLst>
                <a:path w="83" h="154">
                  <a:moveTo>
                    <a:pt x="37" y="0"/>
                  </a:moveTo>
                  <a:lnTo>
                    <a:pt x="0" y="69"/>
                  </a:lnTo>
                  <a:lnTo>
                    <a:pt x="83" y="154"/>
                  </a:lnTo>
                  <a:lnTo>
                    <a:pt x="37"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44" name="Freeform 1318"/>
            <p:cNvSpPr>
              <a:spLocks/>
            </p:cNvSpPr>
            <p:nvPr/>
          </p:nvSpPr>
          <p:spPr bwMode="auto">
            <a:xfrm>
              <a:off x="5548314" y="11409363"/>
              <a:ext cx="111125" cy="190500"/>
            </a:xfrm>
            <a:custGeom>
              <a:avLst/>
              <a:gdLst>
                <a:gd name="T0" fmla="*/ 28 w 70"/>
                <a:gd name="T1" fmla="*/ 0 h 120"/>
                <a:gd name="T2" fmla="*/ 0 w 70"/>
                <a:gd name="T3" fmla="*/ 100 h 120"/>
                <a:gd name="T4" fmla="*/ 70 w 70"/>
                <a:gd name="T5" fmla="*/ 120 h 120"/>
                <a:gd name="T6" fmla="*/ 28 w 70"/>
                <a:gd name="T7" fmla="*/ 0 h 120"/>
              </a:gdLst>
              <a:ahLst/>
              <a:cxnLst>
                <a:cxn ang="0">
                  <a:pos x="T0" y="T1"/>
                </a:cxn>
                <a:cxn ang="0">
                  <a:pos x="T2" y="T3"/>
                </a:cxn>
                <a:cxn ang="0">
                  <a:pos x="T4" y="T5"/>
                </a:cxn>
                <a:cxn ang="0">
                  <a:pos x="T6" y="T7"/>
                </a:cxn>
              </a:cxnLst>
              <a:rect l="0" t="0" r="r" b="b"/>
              <a:pathLst>
                <a:path w="70" h="120">
                  <a:moveTo>
                    <a:pt x="28" y="0"/>
                  </a:moveTo>
                  <a:lnTo>
                    <a:pt x="0" y="100"/>
                  </a:lnTo>
                  <a:lnTo>
                    <a:pt x="70" y="120"/>
                  </a:lnTo>
                  <a:lnTo>
                    <a:pt x="28"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45" name="Freeform 1319"/>
            <p:cNvSpPr>
              <a:spLocks/>
            </p:cNvSpPr>
            <p:nvPr/>
          </p:nvSpPr>
          <p:spPr bwMode="auto">
            <a:xfrm>
              <a:off x="5746751" y="11409363"/>
              <a:ext cx="276225" cy="795338"/>
            </a:xfrm>
            <a:custGeom>
              <a:avLst/>
              <a:gdLst>
                <a:gd name="T0" fmla="*/ 94 w 132"/>
                <a:gd name="T1" fmla="*/ 359 h 380"/>
                <a:gd name="T2" fmla="*/ 101 w 132"/>
                <a:gd name="T3" fmla="*/ 166 h 380"/>
                <a:gd name="T4" fmla="*/ 132 w 132"/>
                <a:gd name="T5" fmla="*/ 27 h 380"/>
                <a:gd name="T6" fmla="*/ 84 w 132"/>
                <a:gd name="T7" fmla="*/ 0 h 380"/>
                <a:gd name="T8" fmla="*/ 0 w 132"/>
                <a:gd name="T9" fmla="*/ 0 h 380"/>
                <a:gd name="T10" fmla="*/ 0 w 132"/>
                <a:gd name="T11" fmla="*/ 380 h 380"/>
                <a:gd name="T12" fmla="*/ 94 w 132"/>
                <a:gd name="T13" fmla="*/ 359 h 380"/>
              </a:gdLst>
              <a:ahLst/>
              <a:cxnLst>
                <a:cxn ang="0">
                  <a:pos x="T0" y="T1"/>
                </a:cxn>
                <a:cxn ang="0">
                  <a:pos x="T2" y="T3"/>
                </a:cxn>
                <a:cxn ang="0">
                  <a:pos x="T4" y="T5"/>
                </a:cxn>
                <a:cxn ang="0">
                  <a:pos x="T6" y="T7"/>
                </a:cxn>
                <a:cxn ang="0">
                  <a:pos x="T8" y="T9"/>
                </a:cxn>
                <a:cxn ang="0">
                  <a:pos x="T10" y="T11"/>
                </a:cxn>
                <a:cxn ang="0">
                  <a:pos x="T12" y="T13"/>
                </a:cxn>
              </a:cxnLst>
              <a:rect l="0" t="0" r="r" b="b"/>
              <a:pathLst>
                <a:path w="132" h="380">
                  <a:moveTo>
                    <a:pt x="94" y="359"/>
                  </a:moveTo>
                  <a:cubicBezTo>
                    <a:pt x="96" y="278"/>
                    <a:pt x="95" y="214"/>
                    <a:pt x="101" y="166"/>
                  </a:cubicBezTo>
                  <a:cubicBezTo>
                    <a:pt x="112" y="60"/>
                    <a:pt x="132" y="27"/>
                    <a:pt x="132" y="27"/>
                  </a:cubicBezTo>
                  <a:cubicBezTo>
                    <a:pt x="107" y="10"/>
                    <a:pt x="84" y="0"/>
                    <a:pt x="84" y="0"/>
                  </a:cubicBezTo>
                  <a:cubicBezTo>
                    <a:pt x="0" y="0"/>
                    <a:pt x="0" y="0"/>
                    <a:pt x="0" y="0"/>
                  </a:cubicBezTo>
                  <a:cubicBezTo>
                    <a:pt x="0" y="380"/>
                    <a:pt x="0" y="380"/>
                    <a:pt x="0" y="380"/>
                  </a:cubicBezTo>
                  <a:cubicBezTo>
                    <a:pt x="81" y="380"/>
                    <a:pt x="94" y="359"/>
                    <a:pt x="94" y="359"/>
                  </a:cubicBezTo>
                  <a:close/>
                </a:path>
              </a:pathLst>
            </a:custGeom>
            <a:solidFill>
              <a:srgbClr val="DCDFE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46" name="Freeform 1320"/>
            <p:cNvSpPr>
              <a:spLocks/>
            </p:cNvSpPr>
            <p:nvPr/>
          </p:nvSpPr>
          <p:spPr bwMode="auto">
            <a:xfrm>
              <a:off x="5776914" y="11520488"/>
              <a:ext cx="131763" cy="244475"/>
            </a:xfrm>
            <a:custGeom>
              <a:avLst/>
              <a:gdLst>
                <a:gd name="T0" fmla="*/ 45 w 83"/>
                <a:gd name="T1" fmla="*/ 0 h 154"/>
                <a:gd name="T2" fmla="*/ 83 w 83"/>
                <a:gd name="T3" fmla="*/ 69 h 154"/>
                <a:gd name="T4" fmla="*/ 0 w 83"/>
                <a:gd name="T5" fmla="*/ 154 h 154"/>
                <a:gd name="T6" fmla="*/ 45 w 83"/>
                <a:gd name="T7" fmla="*/ 0 h 154"/>
              </a:gdLst>
              <a:ahLst/>
              <a:cxnLst>
                <a:cxn ang="0">
                  <a:pos x="T0" y="T1"/>
                </a:cxn>
                <a:cxn ang="0">
                  <a:pos x="T2" y="T3"/>
                </a:cxn>
                <a:cxn ang="0">
                  <a:pos x="T4" y="T5"/>
                </a:cxn>
                <a:cxn ang="0">
                  <a:pos x="T6" y="T7"/>
                </a:cxn>
              </a:cxnLst>
              <a:rect l="0" t="0" r="r" b="b"/>
              <a:pathLst>
                <a:path w="83" h="154">
                  <a:moveTo>
                    <a:pt x="45" y="0"/>
                  </a:moveTo>
                  <a:lnTo>
                    <a:pt x="83" y="69"/>
                  </a:lnTo>
                  <a:lnTo>
                    <a:pt x="0" y="154"/>
                  </a:lnTo>
                  <a:lnTo>
                    <a:pt x="45"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47" name="Freeform 1321"/>
            <p:cNvSpPr>
              <a:spLocks/>
            </p:cNvSpPr>
            <p:nvPr/>
          </p:nvSpPr>
          <p:spPr bwMode="auto">
            <a:xfrm>
              <a:off x="5832476" y="11409363"/>
              <a:ext cx="112713" cy="190500"/>
            </a:xfrm>
            <a:custGeom>
              <a:avLst/>
              <a:gdLst>
                <a:gd name="T0" fmla="*/ 42 w 71"/>
                <a:gd name="T1" fmla="*/ 0 h 120"/>
                <a:gd name="T2" fmla="*/ 71 w 71"/>
                <a:gd name="T3" fmla="*/ 100 h 120"/>
                <a:gd name="T4" fmla="*/ 0 w 71"/>
                <a:gd name="T5" fmla="*/ 120 h 120"/>
                <a:gd name="T6" fmla="*/ 42 w 71"/>
                <a:gd name="T7" fmla="*/ 0 h 120"/>
              </a:gdLst>
              <a:ahLst/>
              <a:cxnLst>
                <a:cxn ang="0">
                  <a:pos x="T0" y="T1"/>
                </a:cxn>
                <a:cxn ang="0">
                  <a:pos x="T2" y="T3"/>
                </a:cxn>
                <a:cxn ang="0">
                  <a:pos x="T4" y="T5"/>
                </a:cxn>
                <a:cxn ang="0">
                  <a:pos x="T6" y="T7"/>
                </a:cxn>
              </a:cxnLst>
              <a:rect l="0" t="0" r="r" b="b"/>
              <a:pathLst>
                <a:path w="71" h="120">
                  <a:moveTo>
                    <a:pt x="42" y="0"/>
                  </a:moveTo>
                  <a:lnTo>
                    <a:pt x="71" y="100"/>
                  </a:lnTo>
                  <a:lnTo>
                    <a:pt x="0" y="120"/>
                  </a:lnTo>
                  <a:lnTo>
                    <a:pt x="42"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48" name="Freeform 1322"/>
            <p:cNvSpPr>
              <a:spLocks/>
            </p:cNvSpPr>
            <p:nvPr/>
          </p:nvSpPr>
          <p:spPr bwMode="auto">
            <a:xfrm>
              <a:off x="5608639" y="11393488"/>
              <a:ext cx="279400" cy="455613"/>
            </a:xfrm>
            <a:custGeom>
              <a:avLst/>
              <a:gdLst>
                <a:gd name="T0" fmla="*/ 176 w 176"/>
                <a:gd name="T1" fmla="*/ 35 h 287"/>
                <a:gd name="T2" fmla="*/ 86 w 176"/>
                <a:gd name="T3" fmla="*/ 287 h 287"/>
                <a:gd name="T4" fmla="*/ 0 w 176"/>
                <a:gd name="T5" fmla="*/ 35 h 287"/>
                <a:gd name="T6" fmla="*/ 86 w 176"/>
                <a:gd name="T7" fmla="*/ 0 h 287"/>
                <a:gd name="T8" fmla="*/ 176 w 176"/>
                <a:gd name="T9" fmla="*/ 35 h 287"/>
              </a:gdLst>
              <a:ahLst/>
              <a:cxnLst>
                <a:cxn ang="0">
                  <a:pos x="T0" y="T1"/>
                </a:cxn>
                <a:cxn ang="0">
                  <a:pos x="T2" y="T3"/>
                </a:cxn>
                <a:cxn ang="0">
                  <a:pos x="T4" y="T5"/>
                </a:cxn>
                <a:cxn ang="0">
                  <a:pos x="T6" y="T7"/>
                </a:cxn>
                <a:cxn ang="0">
                  <a:pos x="T8" y="T9"/>
                </a:cxn>
              </a:cxnLst>
              <a:rect l="0" t="0" r="r" b="b"/>
              <a:pathLst>
                <a:path w="176" h="287">
                  <a:moveTo>
                    <a:pt x="176" y="35"/>
                  </a:moveTo>
                  <a:lnTo>
                    <a:pt x="86" y="287"/>
                  </a:lnTo>
                  <a:lnTo>
                    <a:pt x="0" y="35"/>
                  </a:lnTo>
                  <a:lnTo>
                    <a:pt x="86" y="0"/>
                  </a:lnTo>
                  <a:lnTo>
                    <a:pt x="176" y="35"/>
                  </a:lnTo>
                  <a:close/>
                </a:path>
              </a:pathLst>
            </a:custGeom>
            <a:solidFill>
              <a:srgbClr val="DAE8E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49" name="Freeform 1323"/>
            <p:cNvSpPr>
              <a:spLocks/>
            </p:cNvSpPr>
            <p:nvPr/>
          </p:nvSpPr>
          <p:spPr bwMode="auto">
            <a:xfrm>
              <a:off x="5608639" y="11414125"/>
              <a:ext cx="279400" cy="134938"/>
            </a:xfrm>
            <a:custGeom>
              <a:avLst/>
              <a:gdLst>
                <a:gd name="T0" fmla="*/ 90 w 133"/>
                <a:gd name="T1" fmla="*/ 0 h 65"/>
                <a:gd name="T2" fmla="*/ 66 w 133"/>
                <a:gd name="T3" fmla="*/ 25 h 65"/>
                <a:gd name="T4" fmla="*/ 42 w 133"/>
                <a:gd name="T5" fmla="*/ 0 h 65"/>
                <a:gd name="T6" fmla="*/ 0 w 133"/>
                <a:gd name="T7" fmla="*/ 17 h 65"/>
                <a:gd name="T8" fmla="*/ 7 w 133"/>
                <a:gd name="T9" fmla="*/ 38 h 65"/>
                <a:gd name="T10" fmla="*/ 28 w 133"/>
                <a:gd name="T11" fmla="*/ 65 h 65"/>
                <a:gd name="T12" fmla="*/ 50 w 133"/>
                <a:gd name="T13" fmla="*/ 42 h 65"/>
                <a:gd name="T14" fmla="*/ 66 w 133"/>
                <a:gd name="T15" fmla="*/ 58 h 65"/>
                <a:gd name="T16" fmla="*/ 82 w 133"/>
                <a:gd name="T17" fmla="*/ 43 h 65"/>
                <a:gd name="T18" fmla="*/ 104 w 133"/>
                <a:gd name="T19" fmla="*/ 65 h 65"/>
                <a:gd name="T20" fmla="*/ 126 w 133"/>
                <a:gd name="T21" fmla="*/ 37 h 65"/>
                <a:gd name="T22" fmla="*/ 133 w 133"/>
                <a:gd name="T23" fmla="*/ 17 h 65"/>
                <a:gd name="T24" fmla="*/ 90 w 133"/>
                <a:gd name="T25" fmla="*/ 0 h 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33" h="65">
                  <a:moveTo>
                    <a:pt x="90" y="0"/>
                  </a:moveTo>
                  <a:cubicBezTo>
                    <a:pt x="66" y="25"/>
                    <a:pt x="66" y="25"/>
                    <a:pt x="66" y="25"/>
                  </a:cubicBezTo>
                  <a:cubicBezTo>
                    <a:pt x="42" y="0"/>
                    <a:pt x="42" y="0"/>
                    <a:pt x="42" y="0"/>
                  </a:cubicBezTo>
                  <a:cubicBezTo>
                    <a:pt x="0" y="17"/>
                    <a:pt x="0" y="17"/>
                    <a:pt x="0" y="17"/>
                  </a:cubicBezTo>
                  <a:cubicBezTo>
                    <a:pt x="7" y="38"/>
                    <a:pt x="7" y="38"/>
                    <a:pt x="7" y="38"/>
                  </a:cubicBezTo>
                  <a:cubicBezTo>
                    <a:pt x="28" y="65"/>
                    <a:pt x="28" y="65"/>
                    <a:pt x="28" y="65"/>
                  </a:cubicBezTo>
                  <a:cubicBezTo>
                    <a:pt x="50" y="42"/>
                    <a:pt x="50" y="42"/>
                    <a:pt x="50" y="42"/>
                  </a:cubicBezTo>
                  <a:cubicBezTo>
                    <a:pt x="51" y="51"/>
                    <a:pt x="58" y="58"/>
                    <a:pt x="66" y="58"/>
                  </a:cubicBezTo>
                  <a:cubicBezTo>
                    <a:pt x="75" y="58"/>
                    <a:pt x="81" y="51"/>
                    <a:pt x="82" y="43"/>
                  </a:cubicBezTo>
                  <a:cubicBezTo>
                    <a:pt x="104" y="65"/>
                    <a:pt x="104" y="65"/>
                    <a:pt x="104" y="65"/>
                  </a:cubicBezTo>
                  <a:cubicBezTo>
                    <a:pt x="126" y="37"/>
                    <a:pt x="126" y="37"/>
                    <a:pt x="126" y="37"/>
                  </a:cubicBezTo>
                  <a:cubicBezTo>
                    <a:pt x="133" y="17"/>
                    <a:pt x="133" y="17"/>
                    <a:pt x="133" y="17"/>
                  </a:cubicBezTo>
                  <a:lnTo>
                    <a:pt x="90" y="0"/>
                  </a:lnTo>
                  <a:close/>
                </a:path>
              </a:pathLst>
            </a:custGeom>
            <a:solidFill>
              <a:srgbClr val="C8DBD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50" name="Freeform 1324"/>
            <p:cNvSpPr>
              <a:spLocks/>
            </p:cNvSpPr>
            <p:nvPr/>
          </p:nvSpPr>
          <p:spPr bwMode="auto">
            <a:xfrm>
              <a:off x="5716589" y="11488738"/>
              <a:ext cx="63500" cy="360363"/>
            </a:xfrm>
            <a:custGeom>
              <a:avLst/>
              <a:gdLst>
                <a:gd name="T0" fmla="*/ 0 w 40"/>
                <a:gd name="T1" fmla="*/ 170 h 227"/>
                <a:gd name="T2" fmla="*/ 18 w 40"/>
                <a:gd name="T3" fmla="*/ 227 h 227"/>
                <a:gd name="T4" fmla="*/ 40 w 40"/>
                <a:gd name="T5" fmla="*/ 165 h 227"/>
                <a:gd name="T6" fmla="*/ 27 w 40"/>
                <a:gd name="T7" fmla="*/ 0 h 227"/>
                <a:gd name="T8" fmla="*/ 11 w 40"/>
                <a:gd name="T9" fmla="*/ 0 h 227"/>
                <a:gd name="T10" fmla="*/ 0 w 40"/>
                <a:gd name="T11" fmla="*/ 170 h 227"/>
              </a:gdLst>
              <a:ahLst/>
              <a:cxnLst>
                <a:cxn ang="0">
                  <a:pos x="T0" y="T1"/>
                </a:cxn>
                <a:cxn ang="0">
                  <a:pos x="T2" y="T3"/>
                </a:cxn>
                <a:cxn ang="0">
                  <a:pos x="T4" y="T5"/>
                </a:cxn>
                <a:cxn ang="0">
                  <a:pos x="T6" y="T7"/>
                </a:cxn>
                <a:cxn ang="0">
                  <a:pos x="T8" y="T9"/>
                </a:cxn>
                <a:cxn ang="0">
                  <a:pos x="T10" y="T11"/>
                </a:cxn>
              </a:cxnLst>
              <a:rect l="0" t="0" r="r" b="b"/>
              <a:pathLst>
                <a:path w="40" h="227">
                  <a:moveTo>
                    <a:pt x="0" y="170"/>
                  </a:moveTo>
                  <a:lnTo>
                    <a:pt x="18" y="227"/>
                  </a:lnTo>
                  <a:lnTo>
                    <a:pt x="40" y="165"/>
                  </a:lnTo>
                  <a:lnTo>
                    <a:pt x="27" y="0"/>
                  </a:lnTo>
                  <a:lnTo>
                    <a:pt x="11" y="0"/>
                  </a:lnTo>
                  <a:lnTo>
                    <a:pt x="0" y="170"/>
                  </a:lnTo>
                  <a:close/>
                </a:path>
              </a:pathLst>
            </a:custGeom>
            <a:solidFill>
              <a:srgbClr val="76AB9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51" name="Freeform 1325"/>
            <p:cNvSpPr>
              <a:spLocks/>
            </p:cNvSpPr>
            <p:nvPr/>
          </p:nvSpPr>
          <p:spPr bwMode="auto">
            <a:xfrm>
              <a:off x="5535614" y="11280775"/>
              <a:ext cx="419100" cy="306388"/>
            </a:xfrm>
            <a:custGeom>
              <a:avLst/>
              <a:gdLst>
                <a:gd name="T0" fmla="*/ 3 w 200"/>
                <a:gd name="T1" fmla="*/ 147 h 147"/>
                <a:gd name="T2" fmla="*/ 0 w 200"/>
                <a:gd name="T3" fmla="*/ 144 h 147"/>
                <a:gd name="T4" fmla="*/ 0 w 200"/>
                <a:gd name="T5" fmla="*/ 100 h 147"/>
                <a:gd name="T6" fmla="*/ 100 w 200"/>
                <a:gd name="T7" fmla="*/ 0 h 147"/>
                <a:gd name="T8" fmla="*/ 200 w 200"/>
                <a:gd name="T9" fmla="*/ 97 h 147"/>
                <a:gd name="T10" fmla="*/ 198 w 200"/>
                <a:gd name="T11" fmla="*/ 100 h 147"/>
                <a:gd name="T12" fmla="*/ 198 w 200"/>
                <a:gd name="T13" fmla="*/ 100 h 147"/>
                <a:gd name="T14" fmla="*/ 195 w 200"/>
                <a:gd name="T15" fmla="*/ 97 h 147"/>
                <a:gd name="T16" fmla="*/ 100 w 200"/>
                <a:gd name="T17" fmla="*/ 5 h 147"/>
                <a:gd name="T18" fmla="*/ 6 w 200"/>
                <a:gd name="T19" fmla="*/ 100 h 147"/>
                <a:gd name="T20" fmla="*/ 6 w 200"/>
                <a:gd name="T21" fmla="*/ 144 h 147"/>
                <a:gd name="T22" fmla="*/ 3 w 200"/>
                <a:gd name="T23" fmla="*/ 147 h 1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200" h="147">
                  <a:moveTo>
                    <a:pt x="3" y="147"/>
                  </a:moveTo>
                  <a:cubicBezTo>
                    <a:pt x="2" y="147"/>
                    <a:pt x="0" y="146"/>
                    <a:pt x="0" y="144"/>
                  </a:cubicBezTo>
                  <a:cubicBezTo>
                    <a:pt x="0" y="100"/>
                    <a:pt x="0" y="100"/>
                    <a:pt x="0" y="100"/>
                  </a:cubicBezTo>
                  <a:cubicBezTo>
                    <a:pt x="0" y="45"/>
                    <a:pt x="45" y="0"/>
                    <a:pt x="100" y="0"/>
                  </a:cubicBezTo>
                  <a:cubicBezTo>
                    <a:pt x="154" y="0"/>
                    <a:pt x="199" y="43"/>
                    <a:pt x="200" y="97"/>
                  </a:cubicBezTo>
                  <a:cubicBezTo>
                    <a:pt x="200" y="98"/>
                    <a:pt x="199" y="100"/>
                    <a:pt x="198" y="100"/>
                  </a:cubicBezTo>
                  <a:cubicBezTo>
                    <a:pt x="198" y="100"/>
                    <a:pt x="198" y="100"/>
                    <a:pt x="198" y="100"/>
                  </a:cubicBezTo>
                  <a:cubicBezTo>
                    <a:pt x="196" y="100"/>
                    <a:pt x="195" y="99"/>
                    <a:pt x="195" y="97"/>
                  </a:cubicBezTo>
                  <a:cubicBezTo>
                    <a:pt x="193" y="46"/>
                    <a:pt x="151" y="5"/>
                    <a:pt x="100" y="5"/>
                  </a:cubicBezTo>
                  <a:cubicBezTo>
                    <a:pt x="48" y="5"/>
                    <a:pt x="6" y="48"/>
                    <a:pt x="6" y="100"/>
                  </a:cubicBezTo>
                  <a:cubicBezTo>
                    <a:pt x="6" y="144"/>
                    <a:pt x="6" y="144"/>
                    <a:pt x="6" y="144"/>
                  </a:cubicBezTo>
                  <a:cubicBezTo>
                    <a:pt x="6" y="146"/>
                    <a:pt x="5" y="147"/>
                    <a:pt x="3" y="147"/>
                  </a:cubicBezTo>
                </a:path>
              </a:pathLst>
            </a:custGeom>
            <a:solidFill>
              <a:srgbClr val="59585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52" name="Freeform 1326"/>
            <p:cNvSpPr>
              <a:spLocks/>
            </p:cNvSpPr>
            <p:nvPr/>
          </p:nvSpPr>
          <p:spPr bwMode="auto">
            <a:xfrm>
              <a:off x="5621339" y="11182350"/>
              <a:ext cx="249238" cy="300038"/>
            </a:xfrm>
            <a:custGeom>
              <a:avLst/>
              <a:gdLst>
                <a:gd name="T0" fmla="*/ 157 w 157"/>
                <a:gd name="T1" fmla="*/ 150 h 189"/>
                <a:gd name="T2" fmla="*/ 79 w 157"/>
                <a:gd name="T3" fmla="*/ 189 h 189"/>
                <a:gd name="T4" fmla="*/ 0 w 157"/>
                <a:gd name="T5" fmla="*/ 150 h 189"/>
                <a:gd name="T6" fmla="*/ 27 w 157"/>
                <a:gd name="T7" fmla="*/ 0 h 189"/>
                <a:gd name="T8" fmla="*/ 131 w 157"/>
                <a:gd name="T9" fmla="*/ 0 h 189"/>
                <a:gd name="T10" fmla="*/ 157 w 157"/>
                <a:gd name="T11" fmla="*/ 150 h 189"/>
              </a:gdLst>
              <a:ahLst/>
              <a:cxnLst>
                <a:cxn ang="0">
                  <a:pos x="T0" y="T1"/>
                </a:cxn>
                <a:cxn ang="0">
                  <a:pos x="T2" y="T3"/>
                </a:cxn>
                <a:cxn ang="0">
                  <a:pos x="T4" y="T5"/>
                </a:cxn>
                <a:cxn ang="0">
                  <a:pos x="T6" y="T7"/>
                </a:cxn>
                <a:cxn ang="0">
                  <a:pos x="T8" y="T9"/>
                </a:cxn>
                <a:cxn ang="0">
                  <a:pos x="T10" y="T11"/>
                </a:cxn>
              </a:cxnLst>
              <a:rect l="0" t="0" r="r" b="b"/>
              <a:pathLst>
                <a:path w="157" h="189">
                  <a:moveTo>
                    <a:pt x="157" y="150"/>
                  </a:moveTo>
                  <a:lnTo>
                    <a:pt x="79" y="189"/>
                  </a:lnTo>
                  <a:lnTo>
                    <a:pt x="0" y="150"/>
                  </a:lnTo>
                  <a:lnTo>
                    <a:pt x="27" y="0"/>
                  </a:lnTo>
                  <a:lnTo>
                    <a:pt x="131" y="0"/>
                  </a:lnTo>
                  <a:lnTo>
                    <a:pt x="157" y="150"/>
                  </a:lnTo>
                  <a:close/>
                </a:path>
              </a:pathLst>
            </a:custGeom>
            <a:solidFill>
              <a:srgbClr val="F6CE9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53" name="Freeform 1327"/>
            <p:cNvSpPr>
              <a:spLocks/>
            </p:cNvSpPr>
            <p:nvPr/>
          </p:nvSpPr>
          <p:spPr bwMode="auto">
            <a:xfrm>
              <a:off x="5621339" y="11182350"/>
              <a:ext cx="249238" cy="300038"/>
            </a:xfrm>
            <a:custGeom>
              <a:avLst/>
              <a:gdLst>
                <a:gd name="T0" fmla="*/ 157 w 157"/>
                <a:gd name="T1" fmla="*/ 150 h 189"/>
                <a:gd name="T2" fmla="*/ 79 w 157"/>
                <a:gd name="T3" fmla="*/ 189 h 189"/>
                <a:gd name="T4" fmla="*/ 0 w 157"/>
                <a:gd name="T5" fmla="*/ 150 h 189"/>
                <a:gd name="T6" fmla="*/ 27 w 157"/>
                <a:gd name="T7" fmla="*/ 0 h 189"/>
                <a:gd name="T8" fmla="*/ 131 w 157"/>
                <a:gd name="T9" fmla="*/ 0 h 189"/>
                <a:gd name="T10" fmla="*/ 157 w 157"/>
                <a:gd name="T11" fmla="*/ 150 h 189"/>
              </a:gdLst>
              <a:ahLst/>
              <a:cxnLst>
                <a:cxn ang="0">
                  <a:pos x="T0" y="T1"/>
                </a:cxn>
                <a:cxn ang="0">
                  <a:pos x="T2" y="T3"/>
                </a:cxn>
                <a:cxn ang="0">
                  <a:pos x="T4" y="T5"/>
                </a:cxn>
                <a:cxn ang="0">
                  <a:pos x="T6" y="T7"/>
                </a:cxn>
                <a:cxn ang="0">
                  <a:pos x="T8" y="T9"/>
                </a:cxn>
                <a:cxn ang="0">
                  <a:pos x="T10" y="T11"/>
                </a:cxn>
              </a:cxnLst>
              <a:rect l="0" t="0" r="r" b="b"/>
              <a:pathLst>
                <a:path w="157" h="189">
                  <a:moveTo>
                    <a:pt x="157" y="150"/>
                  </a:moveTo>
                  <a:lnTo>
                    <a:pt x="79" y="189"/>
                  </a:lnTo>
                  <a:lnTo>
                    <a:pt x="0" y="150"/>
                  </a:lnTo>
                  <a:lnTo>
                    <a:pt x="27" y="0"/>
                  </a:lnTo>
                  <a:lnTo>
                    <a:pt x="131" y="0"/>
                  </a:lnTo>
                  <a:lnTo>
                    <a:pt x="157" y="15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54" name="Oval 1328"/>
            <p:cNvSpPr>
              <a:spLocks noChangeArrowheads="1"/>
            </p:cNvSpPr>
            <p:nvPr/>
          </p:nvSpPr>
          <p:spPr bwMode="auto">
            <a:xfrm>
              <a:off x="5713414" y="11449050"/>
              <a:ext cx="66675" cy="66675"/>
            </a:xfrm>
            <a:prstGeom prst="ellipse">
              <a:avLst/>
            </a:prstGeom>
            <a:solidFill>
              <a:srgbClr val="67958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55" name="Rectangle 1329"/>
            <p:cNvSpPr>
              <a:spLocks noChangeArrowheads="1"/>
            </p:cNvSpPr>
            <p:nvPr/>
          </p:nvSpPr>
          <p:spPr bwMode="auto">
            <a:xfrm>
              <a:off x="5641976" y="11182350"/>
              <a:ext cx="206375" cy="171450"/>
            </a:xfrm>
            <a:prstGeom prst="rect">
              <a:avLst/>
            </a:prstGeom>
            <a:solidFill>
              <a:srgbClr val="D2AC88"/>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56" name="Freeform 1330"/>
            <p:cNvSpPr>
              <a:spLocks/>
            </p:cNvSpPr>
            <p:nvPr/>
          </p:nvSpPr>
          <p:spPr bwMode="auto">
            <a:xfrm>
              <a:off x="5573714" y="11333163"/>
              <a:ext cx="173038" cy="200025"/>
            </a:xfrm>
            <a:custGeom>
              <a:avLst/>
              <a:gdLst>
                <a:gd name="T0" fmla="*/ 40 w 109"/>
                <a:gd name="T1" fmla="*/ 0 h 126"/>
                <a:gd name="T2" fmla="*/ 109 w 109"/>
                <a:gd name="T3" fmla="*/ 73 h 126"/>
                <a:gd name="T4" fmla="*/ 59 w 109"/>
                <a:gd name="T5" fmla="*/ 126 h 126"/>
                <a:gd name="T6" fmla="*/ 0 w 109"/>
                <a:gd name="T7" fmla="*/ 48 h 126"/>
                <a:gd name="T8" fmla="*/ 40 w 109"/>
                <a:gd name="T9" fmla="*/ 0 h 126"/>
              </a:gdLst>
              <a:ahLst/>
              <a:cxnLst>
                <a:cxn ang="0">
                  <a:pos x="T0" y="T1"/>
                </a:cxn>
                <a:cxn ang="0">
                  <a:pos x="T2" y="T3"/>
                </a:cxn>
                <a:cxn ang="0">
                  <a:pos x="T4" y="T5"/>
                </a:cxn>
                <a:cxn ang="0">
                  <a:pos x="T6" y="T7"/>
                </a:cxn>
                <a:cxn ang="0">
                  <a:pos x="T8" y="T9"/>
                </a:cxn>
              </a:cxnLst>
              <a:rect l="0" t="0" r="r" b="b"/>
              <a:pathLst>
                <a:path w="109" h="126">
                  <a:moveTo>
                    <a:pt x="40" y="0"/>
                  </a:moveTo>
                  <a:lnTo>
                    <a:pt x="109" y="73"/>
                  </a:lnTo>
                  <a:lnTo>
                    <a:pt x="59" y="126"/>
                  </a:lnTo>
                  <a:lnTo>
                    <a:pt x="0" y="48"/>
                  </a:lnTo>
                  <a:lnTo>
                    <a:pt x="4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57" name="Freeform 1331"/>
            <p:cNvSpPr>
              <a:spLocks/>
            </p:cNvSpPr>
            <p:nvPr/>
          </p:nvSpPr>
          <p:spPr bwMode="auto">
            <a:xfrm>
              <a:off x="5745164" y="11333163"/>
              <a:ext cx="176213" cy="200025"/>
            </a:xfrm>
            <a:custGeom>
              <a:avLst/>
              <a:gdLst>
                <a:gd name="T0" fmla="*/ 71 w 111"/>
                <a:gd name="T1" fmla="*/ 0 h 126"/>
                <a:gd name="T2" fmla="*/ 0 w 111"/>
                <a:gd name="T3" fmla="*/ 73 h 126"/>
                <a:gd name="T4" fmla="*/ 51 w 111"/>
                <a:gd name="T5" fmla="*/ 126 h 126"/>
                <a:gd name="T6" fmla="*/ 111 w 111"/>
                <a:gd name="T7" fmla="*/ 48 h 126"/>
                <a:gd name="T8" fmla="*/ 71 w 111"/>
                <a:gd name="T9" fmla="*/ 0 h 126"/>
              </a:gdLst>
              <a:ahLst/>
              <a:cxnLst>
                <a:cxn ang="0">
                  <a:pos x="T0" y="T1"/>
                </a:cxn>
                <a:cxn ang="0">
                  <a:pos x="T2" y="T3"/>
                </a:cxn>
                <a:cxn ang="0">
                  <a:pos x="T4" y="T5"/>
                </a:cxn>
                <a:cxn ang="0">
                  <a:pos x="T6" y="T7"/>
                </a:cxn>
                <a:cxn ang="0">
                  <a:pos x="T8" y="T9"/>
                </a:cxn>
              </a:cxnLst>
              <a:rect l="0" t="0" r="r" b="b"/>
              <a:pathLst>
                <a:path w="111" h="126">
                  <a:moveTo>
                    <a:pt x="71" y="0"/>
                  </a:moveTo>
                  <a:lnTo>
                    <a:pt x="0" y="73"/>
                  </a:lnTo>
                  <a:lnTo>
                    <a:pt x="51" y="126"/>
                  </a:lnTo>
                  <a:lnTo>
                    <a:pt x="111" y="48"/>
                  </a:lnTo>
                  <a:lnTo>
                    <a:pt x="71"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58" name="Freeform 1332"/>
            <p:cNvSpPr>
              <a:spLocks/>
            </p:cNvSpPr>
            <p:nvPr/>
          </p:nvSpPr>
          <p:spPr bwMode="auto">
            <a:xfrm>
              <a:off x="5813426" y="11461750"/>
              <a:ext cx="177800" cy="173038"/>
            </a:xfrm>
            <a:custGeom>
              <a:avLst/>
              <a:gdLst>
                <a:gd name="T0" fmla="*/ 66 w 85"/>
                <a:gd name="T1" fmla="*/ 83 h 83"/>
                <a:gd name="T2" fmla="*/ 65 w 85"/>
                <a:gd name="T3" fmla="*/ 82 h 83"/>
                <a:gd name="T4" fmla="*/ 64 w 85"/>
                <a:gd name="T5" fmla="*/ 79 h 83"/>
                <a:gd name="T6" fmla="*/ 75 w 85"/>
                <a:gd name="T7" fmla="*/ 54 h 83"/>
                <a:gd name="T8" fmla="*/ 76 w 85"/>
                <a:gd name="T9" fmla="*/ 29 h 83"/>
                <a:gd name="T10" fmla="*/ 59 w 85"/>
                <a:gd name="T11" fmla="*/ 10 h 83"/>
                <a:gd name="T12" fmla="*/ 33 w 85"/>
                <a:gd name="T13" fmla="*/ 9 h 83"/>
                <a:gd name="T14" fmla="*/ 15 w 85"/>
                <a:gd name="T15" fmla="*/ 26 h 83"/>
                <a:gd name="T16" fmla="*/ 6 w 85"/>
                <a:gd name="T17" fmla="*/ 44 h 83"/>
                <a:gd name="T18" fmla="*/ 2 w 85"/>
                <a:gd name="T19" fmla="*/ 45 h 83"/>
                <a:gd name="T20" fmla="*/ 1 w 85"/>
                <a:gd name="T21" fmla="*/ 42 h 83"/>
                <a:gd name="T22" fmla="*/ 9 w 85"/>
                <a:gd name="T23" fmla="*/ 24 h 83"/>
                <a:gd name="T24" fmla="*/ 32 w 85"/>
                <a:gd name="T25" fmla="*/ 4 h 83"/>
                <a:gd name="T26" fmla="*/ 61 w 85"/>
                <a:gd name="T27" fmla="*/ 5 h 83"/>
                <a:gd name="T28" fmla="*/ 81 w 85"/>
                <a:gd name="T29" fmla="*/ 27 h 83"/>
                <a:gd name="T30" fmla="*/ 80 w 85"/>
                <a:gd name="T31" fmla="*/ 57 h 83"/>
                <a:gd name="T32" fmla="*/ 69 w 85"/>
                <a:gd name="T33" fmla="*/ 81 h 83"/>
                <a:gd name="T34" fmla="*/ 66 w 85"/>
                <a:gd name="T35" fmla="*/ 83 h 8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85" h="83">
                  <a:moveTo>
                    <a:pt x="66" y="83"/>
                  </a:moveTo>
                  <a:cubicBezTo>
                    <a:pt x="66" y="83"/>
                    <a:pt x="65" y="83"/>
                    <a:pt x="65" y="82"/>
                  </a:cubicBezTo>
                  <a:cubicBezTo>
                    <a:pt x="64" y="82"/>
                    <a:pt x="63" y="80"/>
                    <a:pt x="64" y="79"/>
                  </a:cubicBezTo>
                  <a:cubicBezTo>
                    <a:pt x="75" y="54"/>
                    <a:pt x="75" y="54"/>
                    <a:pt x="75" y="54"/>
                  </a:cubicBezTo>
                  <a:cubicBezTo>
                    <a:pt x="79" y="46"/>
                    <a:pt x="79" y="37"/>
                    <a:pt x="76" y="29"/>
                  </a:cubicBezTo>
                  <a:cubicBezTo>
                    <a:pt x="73" y="20"/>
                    <a:pt x="67" y="14"/>
                    <a:pt x="59" y="10"/>
                  </a:cubicBezTo>
                  <a:cubicBezTo>
                    <a:pt x="51" y="6"/>
                    <a:pt x="42" y="6"/>
                    <a:pt x="33" y="9"/>
                  </a:cubicBezTo>
                  <a:cubicBezTo>
                    <a:pt x="25" y="12"/>
                    <a:pt x="18" y="18"/>
                    <a:pt x="15" y="26"/>
                  </a:cubicBezTo>
                  <a:cubicBezTo>
                    <a:pt x="6" y="44"/>
                    <a:pt x="6" y="44"/>
                    <a:pt x="6" y="44"/>
                  </a:cubicBezTo>
                  <a:cubicBezTo>
                    <a:pt x="5" y="46"/>
                    <a:pt x="4" y="46"/>
                    <a:pt x="2" y="45"/>
                  </a:cubicBezTo>
                  <a:cubicBezTo>
                    <a:pt x="1" y="45"/>
                    <a:pt x="0" y="43"/>
                    <a:pt x="1" y="42"/>
                  </a:cubicBezTo>
                  <a:cubicBezTo>
                    <a:pt x="9" y="24"/>
                    <a:pt x="9" y="24"/>
                    <a:pt x="9" y="24"/>
                  </a:cubicBezTo>
                  <a:cubicBezTo>
                    <a:pt x="14" y="14"/>
                    <a:pt x="22" y="7"/>
                    <a:pt x="32" y="4"/>
                  </a:cubicBezTo>
                  <a:cubicBezTo>
                    <a:pt x="41" y="0"/>
                    <a:pt x="52" y="0"/>
                    <a:pt x="61" y="5"/>
                  </a:cubicBezTo>
                  <a:cubicBezTo>
                    <a:pt x="71" y="9"/>
                    <a:pt x="78" y="17"/>
                    <a:pt x="81" y="27"/>
                  </a:cubicBezTo>
                  <a:cubicBezTo>
                    <a:pt x="85" y="37"/>
                    <a:pt x="85" y="47"/>
                    <a:pt x="80" y="57"/>
                  </a:cubicBezTo>
                  <a:cubicBezTo>
                    <a:pt x="69" y="81"/>
                    <a:pt x="69" y="81"/>
                    <a:pt x="69" y="81"/>
                  </a:cubicBezTo>
                  <a:cubicBezTo>
                    <a:pt x="68" y="82"/>
                    <a:pt x="67" y="83"/>
                    <a:pt x="66" y="83"/>
                  </a:cubicBezTo>
                  <a:close/>
                </a:path>
              </a:pathLst>
            </a:custGeom>
            <a:solidFill>
              <a:srgbClr val="59585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59" name="Freeform 1333"/>
            <p:cNvSpPr>
              <a:spLocks/>
            </p:cNvSpPr>
            <p:nvPr/>
          </p:nvSpPr>
          <p:spPr bwMode="auto">
            <a:xfrm>
              <a:off x="5799139" y="11541125"/>
              <a:ext cx="31750" cy="38100"/>
            </a:xfrm>
            <a:custGeom>
              <a:avLst/>
              <a:gdLst>
                <a:gd name="T0" fmla="*/ 2 w 15"/>
                <a:gd name="T1" fmla="*/ 17 h 18"/>
                <a:gd name="T2" fmla="*/ 2 w 15"/>
                <a:gd name="T3" fmla="*/ 17 h 18"/>
                <a:gd name="T4" fmla="*/ 1 w 15"/>
                <a:gd name="T5" fmla="*/ 12 h 18"/>
                <a:gd name="T6" fmla="*/ 7 w 15"/>
                <a:gd name="T7" fmla="*/ 2 h 18"/>
                <a:gd name="T8" fmla="*/ 12 w 15"/>
                <a:gd name="T9" fmla="*/ 1 h 18"/>
                <a:gd name="T10" fmla="*/ 14 w 15"/>
                <a:gd name="T11" fmla="*/ 6 h 18"/>
                <a:gd name="T12" fmla="*/ 7 w 15"/>
                <a:gd name="T13" fmla="*/ 16 h 18"/>
                <a:gd name="T14" fmla="*/ 2 w 15"/>
                <a:gd name="T15" fmla="*/ 17 h 1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5" h="18">
                  <a:moveTo>
                    <a:pt x="2" y="17"/>
                  </a:moveTo>
                  <a:cubicBezTo>
                    <a:pt x="2" y="17"/>
                    <a:pt x="2" y="17"/>
                    <a:pt x="2" y="17"/>
                  </a:cubicBezTo>
                  <a:cubicBezTo>
                    <a:pt x="1" y="16"/>
                    <a:pt x="0" y="14"/>
                    <a:pt x="1" y="12"/>
                  </a:cubicBezTo>
                  <a:cubicBezTo>
                    <a:pt x="7" y="2"/>
                    <a:pt x="7" y="2"/>
                    <a:pt x="7" y="2"/>
                  </a:cubicBezTo>
                  <a:cubicBezTo>
                    <a:pt x="9" y="1"/>
                    <a:pt x="11" y="0"/>
                    <a:pt x="12" y="1"/>
                  </a:cubicBezTo>
                  <a:cubicBezTo>
                    <a:pt x="14" y="2"/>
                    <a:pt x="15" y="5"/>
                    <a:pt x="14" y="6"/>
                  </a:cubicBezTo>
                  <a:cubicBezTo>
                    <a:pt x="7" y="16"/>
                    <a:pt x="7" y="16"/>
                    <a:pt x="7" y="16"/>
                  </a:cubicBezTo>
                  <a:cubicBezTo>
                    <a:pt x="6" y="18"/>
                    <a:pt x="4" y="18"/>
                    <a:pt x="2" y="17"/>
                  </a:cubicBezTo>
                  <a:close/>
                </a:path>
              </a:pathLst>
            </a:custGeom>
            <a:solidFill>
              <a:srgbClr val="BCB8B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60" name="Freeform 1334"/>
            <p:cNvSpPr>
              <a:spLocks/>
            </p:cNvSpPr>
            <p:nvPr/>
          </p:nvSpPr>
          <p:spPr bwMode="auto">
            <a:xfrm>
              <a:off x="5807076" y="11549063"/>
              <a:ext cx="31750" cy="31750"/>
            </a:xfrm>
            <a:custGeom>
              <a:avLst/>
              <a:gdLst>
                <a:gd name="T0" fmla="*/ 6 w 15"/>
                <a:gd name="T1" fmla="*/ 0 h 15"/>
                <a:gd name="T2" fmla="*/ 12 w 15"/>
                <a:gd name="T3" fmla="*/ 4 h 15"/>
                <a:gd name="T4" fmla="*/ 14 w 15"/>
                <a:gd name="T5" fmla="*/ 12 h 15"/>
                <a:gd name="T6" fmla="*/ 6 w 15"/>
                <a:gd name="T7" fmla="*/ 13 h 15"/>
                <a:gd name="T8" fmla="*/ 0 w 15"/>
                <a:gd name="T9" fmla="*/ 10 h 15"/>
                <a:gd name="T10" fmla="*/ 6 w 15"/>
                <a:gd name="T11" fmla="*/ 0 h 15"/>
              </a:gdLst>
              <a:ahLst/>
              <a:cxnLst>
                <a:cxn ang="0">
                  <a:pos x="T0" y="T1"/>
                </a:cxn>
                <a:cxn ang="0">
                  <a:pos x="T2" y="T3"/>
                </a:cxn>
                <a:cxn ang="0">
                  <a:pos x="T4" y="T5"/>
                </a:cxn>
                <a:cxn ang="0">
                  <a:pos x="T6" y="T7"/>
                </a:cxn>
                <a:cxn ang="0">
                  <a:pos x="T8" y="T9"/>
                </a:cxn>
                <a:cxn ang="0">
                  <a:pos x="T10" y="T11"/>
                </a:cxn>
              </a:cxnLst>
              <a:rect l="0" t="0" r="r" b="b"/>
              <a:pathLst>
                <a:path w="15" h="15">
                  <a:moveTo>
                    <a:pt x="6" y="0"/>
                  </a:moveTo>
                  <a:cubicBezTo>
                    <a:pt x="12" y="4"/>
                    <a:pt x="12" y="4"/>
                    <a:pt x="12" y="4"/>
                  </a:cubicBezTo>
                  <a:cubicBezTo>
                    <a:pt x="15" y="6"/>
                    <a:pt x="15" y="9"/>
                    <a:pt x="14" y="12"/>
                  </a:cubicBezTo>
                  <a:cubicBezTo>
                    <a:pt x="12" y="14"/>
                    <a:pt x="8" y="15"/>
                    <a:pt x="6" y="13"/>
                  </a:cubicBezTo>
                  <a:cubicBezTo>
                    <a:pt x="0" y="10"/>
                    <a:pt x="0" y="10"/>
                    <a:pt x="0" y="10"/>
                  </a:cubicBezTo>
                  <a:lnTo>
                    <a:pt x="6" y="0"/>
                  </a:lnTo>
                  <a:close/>
                </a:path>
              </a:pathLst>
            </a:custGeom>
            <a:solidFill>
              <a:srgbClr val="86848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61" name="Freeform 1335"/>
            <p:cNvSpPr>
              <a:spLocks/>
            </p:cNvSpPr>
            <p:nvPr/>
          </p:nvSpPr>
          <p:spPr bwMode="auto">
            <a:xfrm>
              <a:off x="5930901" y="11618913"/>
              <a:ext cx="30163" cy="38100"/>
            </a:xfrm>
            <a:custGeom>
              <a:avLst/>
              <a:gdLst>
                <a:gd name="T0" fmla="*/ 12 w 14"/>
                <a:gd name="T1" fmla="*/ 1 h 18"/>
                <a:gd name="T2" fmla="*/ 12 w 14"/>
                <a:gd name="T3" fmla="*/ 1 h 18"/>
                <a:gd name="T4" fmla="*/ 13 w 14"/>
                <a:gd name="T5" fmla="*/ 7 h 18"/>
                <a:gd name="T6" fmla="*/ 7 w 14"/>
                <a:gd name="T7" fmla="*/ 16 h 18"/>
                <a:gd name="T8" fmla="*/ 2 w 14"/>
                <a:gd name="T9" fmla="*/ 17 h 18"/>
                <a:gd name="T10" fmla="*/ 1 w 14"/>
                <a:gd name="T11" fmla="*/ 12 h 18"/>
                <a:gd name="T12" fmla="*/ 7 w 14"/>
                <a:gd name="T13" fmla="*/ 3 h 18"/>
                <a:gd name="T14" fmla="*/ 12 w 14"/>
                <a:gd name="T15" fmla="*/ 1 h 1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4" h="18">
                  <a:moveTo>
                    <a:pt x="12" y="1"/>
                  </a:moveTo>
                  <a:cubicBezTo>
                    <a:pt x="12" y="1"/>
                    <a:pt x="12" y="1"/>
                    <a:pt x="12" y="1"/>
                  </a:cubicBezTo>
                  <a:cubicBezTo>
                    <a:pt x="14" y="3"/>
                    <a:pt x="14" y="5"/>
                    <a:pt x="13" y="7"/>
                  </a:cubicBezTo>
                  <a:cubicBezTo>
                    <a:pt x="7" y="16"/>
                    <a:pt x="7" y="16"/>
                    <a:pt x="7" y="16"/>
                  </a:cubicBezTo>
                  <a:cubicBezTo>
                    <a:pt x="6" y="18"/>
                    <a:pt x="4" y="18"/>
                    <a:pt x="2" y="17"/>
                  </a:cubicBezTo>
                  <a:cubicBezTo>
                    <a:pt x="0" y="16"/>
                    <a:pt x="0" y="14"/>
                    <a:pt x="1" y="12"/>
                  </a:cubicBezTo>
                  <a:cubicBezTo>
                    <a:pt x="7" y="3"/>
                    <a:pt x="7" y="3"/>
                    <a:pt x="7" y="3"/>
                  </a:cubicBezTo>
                  <a:cubicBezTo>
                    <a:pt x="8" y="1"/>
                    <a:pt x="11" y="0"/>
                    <a:pt x="12" y="1"/>
                  </a:cubicBezTo>
                  <a:close/>
                </a:path>
              </a:pathLst>
            </a:custGeom>
            <a:solidFill>
              <a:srgbClr val="BCB8B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62" name="Freeform 1336"/>
            <p:cNvSpPr>
              <a:spLocks/>
            </p:cNvSpPr>
            <p:nvPr/>
          </p:nvSpPr>
          <p:spPr bwMode="auto">
            <a:xfrm>
              <a:off x="5921376" y="11617325"/>
              <a:ext cx="30163" cy="30163"/>
            </a:xfrm>
            <a:custGeom>
              <a:avLst/>
              <a:gdLst>
                <a:gd name="T0" fmla="*/ 9 w 15"/>
                <a:gd name="T1" fmla="*/ 15 h 15"/>
                <a:gd name="T2" fmla="*/ 3 w 15"/>
                <a:gd name="T3" fmla="*/ 11 h 15"/>
                <a:gd name="T4" fmla="*/ 2 w 15"/>
                <a:gd name="T5" fmla="*/ 4 h 15"/>
                <a:gd name="T6" fmla="*/ 10 w 15"/>
                <a:gd name="T7" fmla="*/ 2 h 15"/>
                <a:gd name="T8" fmla="*/ 15 w 15"/>
                <a:gd name="T9" fmla="*/ 6 h 15"/>
                <a:gd name="T10" fmla="*/ 9 w 15"/>
                <a:gd name="T11" fmla="*/ 15 h 15"/>
              </a:gdLst>
              <a:ahLst/>
              <a:cxnLst>
                <a:cxn ang="0">
                  <a:pos x="T0" y="T1"/>
                </a:cxn>
                <a:cxn ang="0">
                  <a:pos x="T2" y="T3"/>
                </a:cxn>
                <a:cxn ang="0">
                  <a:pos x="T4" y="T5"/>
                </a:cxn>
                <a:cxn ang="0">
                  <a:pos x="T6" y="T7"/>
                </a:cxn>
                <a:cxn ang="0">
                  <a:pos x="T8" y="T9"/>
                </a:cxn>
                <a:cxn ang="0">
                  <a:pos x="T10" y="T11"/>
                </a:cxn>
              </a:cxnLst>
              <a:rect l="0" t="0" r="r" b="b"/>
              <a:pathLst>
                <a:path w="15" h="15">
                  <a:moveTo>
                    <a:pt x="9" y="15"/>
                  </a:moveTo>
                  <a:cubicBezTo>
                    <a:pt x="3" y="11"/>
                    <a:pt x="3" y="11"/>
                    <a:pt x="3" y="11"/>
                  </a:cubicBezTo>
                  <a:cubicBezTo>
                    <a:pt x="1" y="10"/>
                    <a:pt x="0" y="6"/>
                    <a:pt x="2" y="4"/>
                  </a:cubicBezTo>
                  <a:cubicBezTo>
                    <a:pt x="4" y="1"/>
                    <a:pt x="7" y="0"/>
                    <a:pt x="10" y="2"/>
                  </a:cubicBezTo>
                  <a:cubicBezTo>
                    <a:pt x="15" y="6"/>
                    <a:pt x="15" y="6"/>
                    <a:pt x="15" y="6"/>
                  </a:cubicBezTo>
                  <a:lnTo>
                    <a:pt x="9" y="15"/>
                  </a:lnTo>
                  <a:close/>
                </a:path>
              </a:pathLst>
            </a:custGeom>
            <a:solidFill>
              <a:srgbClr val="86848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63" name="Freeform 1337"/>
            <p:cNvSpPr>
              <a:spLocks/>
            </p:cNvSpPr>
            <p:nvPr/>
          </p:nvSpPr>
          <p:spPr bwMode="auto">
            <a:xfrm>
              <a:off x="5546726" y="11891963"/>
              <a:ext cx="403225" cy="312738"/>
            </a:xfrm>
            <a:custGeom>
              <a:avLst/>
              <a:gdLst>
                <a:gd name="T0" fmla="*/ 96 w 193"/>
                <a:gd name="T1" fmla="*/ 15 h 149"/>
                <a:gd name="T2" fmla="*/ 0 w 193"/>
                <a:gd name="T3" fmla="*/ 0 h 149"/>
                <a:gd name="T4" fmla="*/ 3 w 193"/>
                <a:gd name="T5" fmla="*/ 128 h 149"/>
                <a:gd name="T6" fmla="*/ 96 w 193"/>
                <a:gd name="T7" fmla="*/ 149 h 149"/>
                <a:gd name="T8" fmla="*/ 190 w 193"/>
                <a:gd name="T9" fmla="*/ 128 h 149"/>
                <a:gd name="T10" fmla="*/ 193 w 193"/>
                <a:gd name="T11" fmla="*/ 0 h 149"/>
                <a:gd name="T12" fmla="*/ 96 w 193"/>
                <a:gd name="T13" fmla="*/ 15 h 149"/>
              </a:gdLst>
              <a:ahLst/>
              <a:cxnLst>
                <a:cxn ang="0">
                  <a:pos x="T0" y="T1"/>
                </a:cxn>
                <a:cxn ang="0">
                  <a:pos x="T2" y="T3"/>
                </a:cxn>
                <a:cxn ang="0">
                  <a:pos x="T4" y="T5"/>
                </a:cxn>
                <a:cxn ang="0">
                  <a:pos x="T6" y="T7"/>
                </a:cxn>
                <a:cxn ang="0">
                  <a:pos x="T8" y="T9"/>
                </a:cxn>
                <a:cxn ang="0">
                  <a:pos x="T10" y="T11"/>
                </a:cxn>
                <a:cxn ang="0">
                  <a:pos x="T12" y="T13"/>
                </a:cxn>
              </a:cxnLst>
              <a:rect l="0" t="0" r="r" b="b"/>
              <a:pathLst>
                <a:path w="193" h="149">
                  <a:moveTo>
                    <a:pt x="96" y="15"/>
                  </a:moveTo>
                  <a:cubicBezTo>
                    <a:pt x="63" y="15"/>
                    <a:pt x="30" y="10"/>
                    <a:pt x="0" y="0"/>
                  </a:cubicBezTo>
                  <a:cubicBezTo>
                    <a:pt x="1" y="37"/>
                    <a:pt x="1" y="79"/>
                    <a:pt x="3" y="128"/>
                  </a:cubicBezTo>
                  <a:cubicBezTo>
                    <a:pt x="3" y="128"/>
                    <a:pt x="15" y="149"/>
                    <a:pt x="96" y="149"/>
                  </a:cubicBezTo>
                  <a:cubicBezTo>
                    <a:pt x="177" y="149"/>
                    <a:pt x="190" y="128"/>
                    <a:pt x="190" y="128"/>
                  </a:cubicBezTo>
                  <a:cubicBezTo>
                    <a:pt x="191" y="81"/>
                    <a:pt x="191" y="37"/>
                    <a:pt x="193" y="0"/>
                  </a:cubicBezTo>
                  <a:cubicBezTo>
                    <a:pt x="162" y="10"/>
                    <a:pt x="130" y="15"/>
                    <a:pt x="96" y="15"/>
                  </a:cubicBezTo>
                  <a:close/>
                </a:path>
              </a:pathLst>
            </a:custGeom>
            <a:solidFill>
              <a:srgbClr val="DCDFE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64" name="Freeform 1338"/>
            <p:cNvSpPr>
              <a:spLocks/>
            </p:cNvSpPr>
            <p:nvPr/>
          </p:nvSpPr>
          <p:spPr bwMode="auto">
            <a:xfrm>
              <a:off x="5381626" y="11466513"/>
              <a:ext cx="174625" cy="477838"/>
            </a:xfrm>
            <a:custGeom>
              <a:avLst/>
              <a:gdLst>
                <a:gd name="T0" fmla="*/ 43 w 84"/>
                <a:gd name="T1" fmla="*/ 0 h 229"/>
                <a:gd name="T2" fmla="*/ 0 w 84"/>
                <a:gd name="T3" fmla="*/ 80 h 229"/>
                <a:gd name="T4" fmla="*/ 23 w 84"/>
                <a:gd name="T5" fmla="*/ 211 h 229"/>
                <a:gd name="T6" fmla="*/ 73 w 84"/>
                <a:gd name="T7" fmla="*/ 188 h 229"/>
                <a:gd name="T8" fmla="*/ 43 w 84"/>
                <a:gd name="T9" fmla="*/ 0 h 229"/>
              </a:gdLst>
              <a:ahLst/>
              <a:cxnLst>
                <a:cxn ang="0">
                  <a:pos x="T0" y="T1"/>
                </a:cxn>
                <a:cxn ang="0">
                  <a:pos x="T2" y="T3"/>
                </a:cxn>
                <a:cxn ang="0">
                  <a:pos x="T4" y="T5"/>
                </a:cxn>
                <a:cxn ang="0">
                  <a:pos x="T6" y="T7"/>
                </a:cxn>
                <a:cxn ang="0">
                  <a:pos x="T8" y="T9"/>
                </a:cxn>
              </a:cxnLst>
              <a:rect l="0" t="0" r="r" b="b"/>
              <a:pathLst>
                <a:path w="84" h="229">
                  <a:moveTo>
                    <a:pt x="43" y="0"/>
                  </a:moveTo>
                  <a:cubicBezTo>
                    <a:pt x="43" y="0"/>
                    <a:pt x="0" y="17"/>
                    <a:pt x="0" y="80"/>
                  </a:cubicBezTo>
                  <a:cubicBezTo>
                    <a:pt x="0" y="164"/>
                    <a:pt x="11" y="200"/>
                    <a:pt x="23" y="211"/>
                  </a:cubicBezTo>
                  <a:cubicBezTo>
                    <a:pt x="40" y="226"/>
                    <a:pt x="58" y="229"/>
                    <a:pt x="73" y="188"/>
                  </a:cubicBezTo>
                  <a:cubicBezTo>
                    <a:pt x="84" y="155"/>
                    <a:pt x="59" y="18"/>
                    <a:pt x="43" y="0"/>
                  </a:cubicBezTo>
                  <a:close/>
                </a:path>
              </a:pathLst>
            </a:custGeom>
            <a:solidFill>
              <a:srgbClr val="DCDFE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65" name="Oval 1339"/>
            <p:cNvSpPr>
              <a:spLocks noChangeArrowheads="1"/>
            </p:cNvSpPr>
            <p:nvPr/>
          </p:nvSpPr>
          <p:spPr bwMode="auto">
            <a:xfrm>
              <a:off x="5505451" y="11555413"/>
              <a:ext cx="87313" cy="85725"/>
            </a:xfrm>
            <a:prstGeom prst="ellipse">
              <a:avLst/>
            </a:prstGeom>
            <a:solidFill>
              <a:srgbClr val="86848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66" name="Oval 1340"/>
            <p:cNvSpPr>
              <a:spLocks noChangeArrowheads="1"/>
            </p:cNvSpPr>
            <p:nvPr/>
          </p:nvSpPr>
          <p:spPr bwMode="auto">
            <a:xfrm>
              <a:off x="5526089" y="11574463"/>
              <a:ext cx="46038" cy="49213"/>
            </a:xfrm>
            <a:prstGeom prst="ellipse">
              <a:avLst/>
            </a:prstGeom>
            <a:solidFill>
              <a:srgbClr val="BCB8B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67" name="Freeform 1341"/>
            <p:cNvSpPr>
              <a:spLocks/>
            </p:cNvSpPr>
            <p:nvPr/>
          </p:nvSpPr>
          <p:spPr bwMode="auto">
            <a:xfrm>
              <a:off x="5938839" y="11466513"/>
              <a:ext cx="176213" cy="471488"/>
            </a:xfrm>
            <a:custGeom>
              <a:avLst/>
              <a:gdLst>
                <a:gd name="T0" fmla="*/ 40 w 84"/>
                <a:gd name="T1" fmla="*/ 0 h 226"/>
                <a:gd name="T2" fmla="*/ 84 w 84"/>
                <a:gd name="T3" fmla="*/ 80 h 226"/>
                <a:gd name="T4" fmla="*/ 60 w 84"/>
                <a:gd name="T5" fmla="*/ 211 h 226"/>
                <a:gd name="T6" fmla="*/ 12 w 84"/>
                <a:gd name="T7" fmla="*/ 195 h 226"/>
                <a:gd name="T8" fmla="*/ 40 w 84"/>
                <a:gd name="T9" fmla="*/ 0 h 226"/>
              </a:gdLst>
              <a:ahLst/>
              <a:cxnLst>
                <a:cxn ang="0">
                  <a:pos x="T0" y="T1"/>
                </a:cxn>
                <a:cxn ang="0">
                  <a:pos x="T2" y="T3"/>
                </a:cxn>
                <a:cxn ang="0">
                  <a:pos x="T4" y="T5"/>
                </a:cxn>
                <a:cxn ang="0">
                  <a:pos x="T6" y="T7"/>
                </a:cxn>
                <a:cxn ang="0">
                  <a:pos x="T8" y="T9"/>
                </a:cxn>
              </a:cxnLst>
              <a:rect l="0" t="0" r="r" b="b"/>
              <a:pathLst>
                <a:path w="84" h="226">
                  <a:moveTo>
                    <a:pt x="40" y="0"/>
                  </a:moveTo>
                  <a:cubicBezTo>
                    <a:pt x="40" y="0"/>
                    <a:pt x="84" y="17"/>
                    <a:pt x="84" y="80"/>
                  </a:cubicBezTo>
                  <a:cubicBezTo>
                    <a:pt x="84" y="164"/>
                    <a:pt x="72" y="200"/>
                    <a:pt x="60" y="211"/>
                  </a:cubicBezTo>
                  <a:cubicBezTo>
                    <a:pt x="43" y="226"/>
                    <a:pt x="26" y="225"/>
                    <a:pt x="12" y="195"/>
                  </a:cubicBezTo>
                  <a:cubicBezTo>
                    <a:pt x="0" y="168"/>
                    <a:pt x="11" y="50"/>
                    <a:pt x="40" y="0"/>
                  </a:cubicBezTo>
                  <a:close/>
                </a:path>
              </a:pathLst>
            </a:custGeom>
            <a:solidFill>
              <a:srgbClr val="DCDFE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68" name="Freeform 1342"/>
            <p:cNvSpPr>
              <a:spLocks/>
            </p:cNvSpPr>
            <p:nvPr/>
          </p:nvSpPr>
          <p:spPr bwMode="auto">
            <a:xfrm>
              <a:off x="5475289" y="11717338"/>
              <a:ext cx="436563" cy="211138"/>
            </a:xfrm>
            <a:custGeom>
              <a:avLst/>
              <a:gdLst>
                <a:gd name="T0" fmla="*/ 0 w 209"/>
                <a:gd name="T1" fmla="*/ 101 h 101"/>
                <a:gd name="T2" fmla="*/ 209 w 209"/>
                <a:gd name="T3" fmla="*/ 45 h 101"/>
                <a:gd name="T4" fmla="*/ 193 w 209"/>
                <a:gd name="T5" fmla="*/ 0 h 101"/>
                <a:gd name="T6" fmla="*/ 27 w 209"/>
                <a:gd name="T7" fmla="*/ 19 h 101"/>
                <a:gd name="T8" fmla="*/ 0 w 209"/>
                <a:gd name="T9" fmla="*/ 101 h 101"/>
              </a:gdLst>
              <a:ahLst/>
              <a:cxnLst>
                <a:cxn ang="0">
                  <a:pos x="T0" y="T1"/>
                </a:cxn>
                <a:cxn ang="0">
                  <a:pos x="T2" y="T3"/>
                </a:cxn>
                <a:cxn ang="0">
                  <a:pos x="T4" y="T5"/>
                </a:cxn>
                <a:cxn ang="0">
                  <a:pos x="T6" y="T7"/>
                </a:cxn>
                <a:cxn ang="0">
                  <a:pos x="T8" y="T9"/>
                </a:cxn>
              </a:cxnLst>
              <a:rect l="0" t="0" r="r" b="b"/>
              <a:pathLst>
                <a:path w="209" h="101">
                  <a:moveTo>
                    <a:pt x="0" y="101"/>
                  </a:moveTo>
                  <a:cubicBezTo>
                    <a:pt x="0" y="101"/>
                    <a:pt x="125" y="101"/>
                    <a:pt x="209" y="45"/>
                  </a:cubicBezTo>
                  <a:cubicBezTo>
                    <a:pt x="193" y="0"/>
                    <a:pt x="193" y="0"/>
                    <a:pt x="193" y="0"/>
                  </a:cubicBezTo>
                  <a:cubicBezTo>
                    <a:pt x="193" y="0"/>
                    <a:pt x="92" y="1"/>
                    <a:pt x="27" y="19"/>
                  </a:cubicBezTo>
                  <a:cubicBezTo>
                    <a:pt x="27" y="19"/>
                    <a:pt x="41" y="86"/>
                    <a:pt x="0" y="101"/>
                  </a:cubicBezTo>
                  <a:close/>
                </a:path>
              </a:pathLst>
            </a:custGeom>
            <a:solidFill>
              <a:srgbClr val="DCDFE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69" name="Freeform 1343"/>
            <p:cNvSpPr>
              <a:spLocks/>
            </p:cNvSpPr>
            <p:nvPr/>
          </p:nvSpPr>
          <p:spPr bwMode="auto">
            <a:xfrm>
              <a:off x="5578476" y="11718925"/>
              <a:ext cx="333375" cy="157163"/>
            </a:xfrm>
            <a:custGeom>
              <a:avLst/>
              <a:gdLst>
                <a:gd name="T0" fmla="*/ 149 w 160"/>
                <a:gd name="T1" fmla="*/ 11 h 75"/>
                <a:gd name="T2" fmla="*/ 105 w 160"/>
                <a:gd name="T3" fmla="*/ 0 h 75"/>
                <a:gd name="T4" fmla="*/ 0 w 160"/>
                <a:gd name="T5" fmla="*/ 13 h 75"/>
                <a:gd name="T6" fmla="*/ 95 w 160"/>
                <a:gd name="T7" fmla="*/ 75 h 75"/>
                <a:gd name="T8" fmla="*/ 160 w 160"/>
                <a:gd name="T9" fmla="*/ 44 h 75"/>
                <a:gd name="T10" fmla="*/ 149 w 160"/>
                <a:gd name="T11" fmla="*/ 11 h 75"/>
              </a:gdLst>
              <a:ahLst/>
              <a:cxnLst>
                <a:cxn ang="0">
                  <a:pos x="T0" y="T1"/>
                </a:cxn>
                <a:cxn ang="0">
                  <a:pos x="T2" y="T3"/>
                </a:cxn>
                <a:cxn ang="0">
                  <a:pos x="T4" y="T5"/>
                </a:cxn>
                <a:cxn ang="0">
                  <a:pos x="T6" y="T7"/>
                </a:cxn>
                <a:cxn ang="0">
                  <a:pos x="T8" y="T9"/>
                </a:cxn>
                <a:cxn ang="0">
                  <a:pos x="T10" y="T11"/>
                </a:cxn>
              </a:cxnLst>
              <a:rect l="0" t="0" r="r" b="b"/>
              <a:pathLst>
                <a:path w="160" h="75">
                  <a:moveTo>
                    <a:pt x="149" y="11"/>
                  </a:moveTo>
                  <a:cubicBezTo>
                    <a:pt x="134" y="7"/>
                    <a:pt x="119" y="4"/>
                    <a:pt x="105" y="0"/>
                  </a:cubicBezTo>
                  <a:cubicBezTo>
                    <a:pt x="76" y="2"/>
                    <a:pt x="35" y="6"/>
                    <a:pt x="0" y="13"/>
                  </a:cubicBezTo>
                  <a:cubicBezTo>
                    <a:pt x="33" y="43"/>
                    <a:pt x="66" y="62"/>
                    <a:pt x="95" y="75"/>
                  </a:cubicBezTo>
                  <a:cubicBezTo>
                    <a:pt x="118" y="68"/>
                    <a:pt x="140" y="57"/>
                    <a:pt x="160" y="44"/>
                  </a:cubicBezTo>
                  <a:lnTo>
                    <a:pt x="149" y="11"/>
                  </a:lnTo>
                  <a:close/>
                </a:path>
              </a:pathLst>
            </a:custGeom>
            <a:solidFill>
              <a:srgbClr val="D1CCD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70" name="Freeform 1344"/>
            <p:cNvSpPr>
              <a:spLocks/>
            </p:cNvSpPr>
            <p:nvPr/>
          </p:nvSpPr>
          <p:spPr bwMode="auto">
            <a:xfrm>
              <a:off x="5538789" y="11671300"/>
              <a:ext cx="109538" cy="85725"/>
            </a:xfrm>
            <a:custGeom>
              <a:avLst/>
              <a:gdLst>
                <a:gd name="T0" fmla="*/ 5 w 53"/>
                <a:gd name="T1" fmla="*/ 22 h 41"/>
                <a:gd name="T2" fmla="*/ 0 w 53"/>
                <a:gd name="T3" fmla="*/ 41 h 41"/>
                <a:gd name="T4" fmla="*/ 53 w 53"/>
                <a:gd name="T5" fmla="*/ 31 h 41"/>
                <a:gd name="T6" fmla="*/ 50 w 53"/>
                <a:gd name="T7" fmla="*/ 8 h 41"/>
                <a:gd name="T8" fmla="*/ 5 w 53"/>
                <a:gd name="T9" fmla="*/ 22 h 41"/>
              </a:gdLst>
              <a:ahLst/>
              <a:cxnLst>
                <a:cxn ang="0">
                  <a:pos x="T0" y="T1"/>
                </a:cxn>
                <a:cxn ang="0">
                  <a:pos x="T2" y="T3"/>
                </a:cxn>
                <a:cxn ang="0">
                  <a:pos x="T4" y="T5"/>
                </a:cxn>
                <a:cxn ang="0">
                  <a:pos x="T6" y="T7"/>
                </a:cxn>
                <a:cxn ang="0">
                  <a:pos x="T8" y="T9"/>
                </a:cxn>
              </a:cxnLst>
              <a:rect l="0" t="0" r="r" b="b"/>
              <a:pathLst>
                <a:path w="53" h="41">
                  <a:moveTo>
                    <a:pt x="5" y="22"/>
                  </a:moveTo>
                  <a:cubicBezTo>
                    <a:pt x="1" y="28"/>
                    <a:pt x="0" y="35"/>
                    <a:pt x="0" y="41"/>
                  </a:cubicBezTo>
                  <a:cubicBezTo>
                    <a:pt x="16" y="37"/>
                    <a:pt x="34" y="33"/>
                    <a:pt x="53" y="31"/>
                  </a:cubicBezTo>
                  <a:cubicBezTo>
                    <a:pt x="50" y="8"/>
                    <a:pt x="50" y="8"/>
                    <a:pt x="50" y="8"/>
                  </a:cubicBezTo>
                  <a:cubicBezTo>
                    <a:pt x="50" y="8"/>
                    <a:pt x="19" y="0"/>
                    <a:pt x="5" y="22"/>
                  </a:cubicBezTo>
                  <a:close/>
                </a:path>
              </a:pathLst>
            </a:custGeom>
            <a:solidFill>
              <a:srgbClr val="F6CE9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75" name="Freeform 1345"/>
            <p:cNvSpPr>
              <a:spLocks/>
            </p:cNvSpPr>
            <p:nvPr/>
          </p:nvSpPr>
          <p:spPr bwMode="auto">
            <a:xfrm>
              <a:off x="5849939" y="11637963"/>
              <a:ext cx="165100" cy="153988"/>
            </a:xfrm>
            <a:custGeom>
              <a:avLst/>
              <a:gdLst>
                <a:gd name="T0" fmla="*/ 71 w 79"/>
                <a:gd name="T1" fmla="*/ 17 h 74"/>
                <a:gd name="T2" fmla="*/ 73 w 79"/>
                <a:gd name="T3" fmla="*/ 16 h 74"/>
                <a:gd name="T4" fmla="*/ 77 w 79"/>
                <a:gd name="T5" fmla="*/ 6 h 74"/>
                <a:gd name="T6" fmla="*/ 66 w 79"/>
                <a:gd name="T7" fmla="*/ 2 h 74"/>
                <a:gd name="T8" fmla="*/ 44 w 79"/>
                <a:gd name="T9" fmla="*/ 13 h 74"/>
                <a:gd name="T10" fmla="*/ 44 w 79"/>
                <a:gd name="T11" fmla="*/ 13 h 74"/>
                <a:gd name="T12" fmla="*/ 40 w 79"/>
                <a:gd name="T13" fmla="*/ 5 h 74"/>
                <a:gd name="T14" fmla="*/ 31 w 79"/>
                <a:gd name="T15" fmla="*/ 9 h 74"/>
                <a:gd name="T16" fmla="*/ 28 w 79"/>
                <a:gd name="T17" fmla="*/ 22 h 74"/>
                <a:gd name="T18" fmla="*/ 18 w 79"/>
                <a:gd name="T19" fmla="*/ 27 h 74"/>
                <a:gd name="T20" fmla="*/ 17 w 79"/>
                <a:gd name="T21" fmla="*/ 27 h 74"/>
                <a:gd name="T22" fmla="*/ 7 w 79"/>
                <a:gd name="T23" fmla="*/ 55 h 74"/>
                <a:gd name="T24" fmla="*/ 17 w 79"/>
                <a:gd name="T25" fmla="*/ 65 h 74"/>
                <a:gd name="T26" fmla="*/ 19 w 79"/>
                <a:gd name="T27" fmla="*/ 70 h 74"/>
                <a:gd name="T28" fmla="*/ 30 w 79"/>
                <a:gd name="T29" fmla="*/ 72 h 74"/>
                <a:gd name="T30" fmla="*/ 57 w 79"/>
                <a:gd name="T31" fmla="*/ 53 h 74"/>
                <a:gd name="T32" fmla="*/ 61 w 79"/>
                <a:gd name="T33" fmla="*/ 47 h 74"/>
                <a:gd name="T34" fmla="*/ 68 w 79"/>
                <a:gd name="T35" fmla="*/ 43 h 74"/>
                <a:gd name="T36" fmla="*/ 71 w 79"/>
                <a:gd name="T37" fmla="*/ 33 h 74"/>
                <a:gd name="T38" fmla="*/ 72 w 79"/>
                <a:gd name="T39" fmla="*/ 32 h 74"/>
                <a:gd name="T40" fmla="*/ 76 w 79"/>
                <a:gd name="T41" fmla="*/ 21 h 74"/>
                <a:gd name="T42" fmla="*/ 71 w 79"/>
                <a:gd name="T43" fmla="*/ 17 h 7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79" h="74">
                  <a:moveTo>
                    <a:pt x="71" y="17"/>
                  </a:moveTo>
                  <a:cubicBezTo>
                    <a:pt x="73" y="16"/>
                    <a:pt x="73" y="16"/>
                    <a:pt x="73" y="16"/>
                  </a:cubicBezTo>
                  <a:cubicBezTo>
                    <a:pt x="77" y="14"/>
                    <a:pt x="79" y="10"/>
                    <a:pt x="77" y="6"/>
                  </a:cubicBezTo>
                  <a:cubicBezTo>
                    <a:pt x="75" y="2"/>
                    <a:pt x="70" y="0"/>
                    <a:pt x="66" y="2"/>
                  </a:cubicBezTo>
                  <a:cubicBezTo>
                    <a:pt x="44" y="13"/>
                    <a:pt x="44" y="13"/>
                    <a:pt x="44" y="13"/>
                  </a:cubicBezTo>
                  <a:cubicBezTo>
                    <a:pt x="44" y="13"/>
                    <a:pt x="44" y="13"/>
                    <a:pt x="44" y="13"/>
                  </a:cubicBezTo>
                  <a:cubicBezTo>
                    <a:pt x="46" y="10"/>
                    <a:pt x="43" y="6"/>
                    <a:pt x="40" y="5"/>
                  </a:cubicBezTo>
                  <a:cubicBezTo>
                    <a:pt x="36" y="4"/>
                    <a:pt x="32" y="6"/>
                    <a:pt x="31" y="9"/>
                  </a:cubicBezTo>
                  <a:cubicBezTo>
                    <a:pt x="28" y="22"/>
                    <a:pt x="28" y="22"/>
                    <a:pt x="28" y="22"/>
                  </a:cubicBezTo>
                  <a:cubicBezTo>
                    <a:pt x="18" y="27"/>
                    <a:pt x="18" y="27"/>
                    <a:pt x="18" y="27"/>
                  </a:cubicBezTo>
                  <a:cubicBezTo>
                    <a:pt x="18" y="27"/>
                    <a:pt x="18" y="27"/>
                    <a:pt x="17" y="27"/>
                  </a:cubicBezTo>
                  <a:cubicBezTo>
                    <a:pt x="6" y="34"/>
                    <a:pt x="0" y="43"/>
                    <a:pt x="7" y="55"/>
                  </a:cubicBezTo>
                  <a:cubicBezTo>
                    <a:pt x="9" y="60"/>
                    <a:pt x="13" y="63"/>
                    <a:pt x="17" y="65"/>
                  </a:cubicBezTo>
                  <a:cubicBezTo>
                    <a:pt x="17" y="67"/>
                    <a:pt x="18" y="68"/>
                    <a:pt x="19" y="70"/>
                  </a:cubicBezTo>
                  <a:cubicBezTo>
                    <a:pt x="21" y="73"/>
                    <a:pt x="26" y="74"/>
                    <a:pt x="30" y="72"/>
                  </a:cubicBezTo>
                  <a:cubicBezTo>
                    <a:pt x="57" y="53"/>
                    <a:pt x="57" y="53"/>
                    <a:pt x="57" y="53"/>
                  </a:cubicBezTo>
                  <a:cubicBezTo>
                    <a:pt x="59" y="52"/>
                    <a:pt x="61" y="49"/>
                    <a:pt x="61" y="47"/>
                  </a:cubicBezTo>
                  <a:cubicBezTo>
                    <a:pt x="68" y="43"/>
                    <a:pt x="68" y="43"/>
                    <a:pt x="68" y="43"/>
                  </a:cubicBezTo>
                  <a:cubicBezTo>
                    <a:pt x="72" y="41"/>
                    <a:pt x="73" y="36"/>
                    <a:pt x="71" y="33"/>
                  </a:cubicBezTo>
                  <a:cubicBezTo>
                    <a:pt x="72" y="32"/>
                    <a:pt x="72" y="32"/>
                    <a:pt x="72" y="32"/>
                  </a:cubicBezTo>
                  <a:cubicBezTo>
                    <a:pt x="76" y="30"/>
                    <a:pt x="78" y="25"/>
                    <a:pt x="76" y="21"/>
                  </a:cubicBezTo>
                  <a:cubicBezTo>
                    <a:pt x="75" y="19"/>
                    <a:pt x="73" y="18"/>
                    <a:pt x="71" y="17"/>
                  </a:cubicBezTo>
                  <a:close/>
                </a:path>
              </a:pathLst>
            </a:custGeom>
            <a:solidFill>
              <a:srgbClr val="F6CE9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76" name="Freeform 1346"/>
            <p:cNvSpPr>
              <a:spLocks/>
            </p:cNvSpPr>
            <p:nvPr/>
          </p:nvSpPr>
          <p:spPr bwMode="auto">
            <a:xfrm>
              <a:off x="5597526" y="11684000"/>
              <a:ext cx="420688" cy="250825"/>
            </a:xfrm>
            <a:custGeom>
              <a:avLst/>
              <a:gdLst>
                <a:gd name="T0" fmla="*/ 202 w 202"/>
                <a:gd name="T1" fmla="*/ 117 h 120"/>
                <a:gd name="T2" fmla="*/ 0 w 202"/>
                <a:gd name="T3" fmla="*/ 29 h 120"/>
                <a:gd name="T4" fmla="*/ 23 w 202"/>
                <a:gd name="T5" fmla="*/ 0 h 120"/>
                <a:gd name="T6" fmla="*/ 175 w 202"/>
                <a:gd name="T7" fmla="*/ 35 h 120"/>
                <a:gd name="T8" fmla="*/ 202 w 202"/>
                <a:gd name="T9" fmla="*/ 117 h 120"/>
              </a:gdLst>
              <a:ahLst/>
              <a:cxnLst>
                <a:cxn ang="0">
                  <a:pos x="T0" y="T1"/>
                </a:cxn>
                <a:cxn ang="0">
                  <a:pos x="T2" y="T3"/>
                </a:cxn>
                <a:cxn ang="0">
                  <a:pos x="T4" y="T5"/>
                </a:cxn>
                <a:cxn ang="0">
                  <a:pos x="T6" y="T7"/>
                </a:cxn>
                <a:cxn ang="0">
                  <a:pos x="T8" y="T9"/>
                </a:cxn>
              </a:cxnLst>
              <a:rect l="0" t="0" r="r" b="b"/>
              <a:pathLst>
                <a:path w="202" h="120">
                  <a:moveTo>
                    <a:pt x="202" y="117"/>
                  </a:moveTo>
                  <a:cubicBezTo>
                    <a:pt x="202" y="117"/>
                    <a:pt x="101" y="120"/>
                    <a:pt x="0" y="29"/>
                  </a:cubicBezTo>
                  <a:cubicBezTo>
                    <a:pt x="23" y="0"/>
                    <a:pt x="23" y="0"/>
                    <a:pt x="23" y="0"/>
                  </a:cubicBezTo>
                  <a:cubicBezTo>
                    <a:pt x="23" y="0"/>
                    <a:pt x="111" y="16"/>
                    <a:pt x="175" y="35"/>
                  </a:cubicBezTo>
                  <a:cubicBezTo>
                    <a:pt x="175" y="35"/>
                    <a:pt x="161" y="102"/>
                    <a:pt x="202" y="117"/>
                  </a:cubicBezTo>
                  <a:close/>
                </a:path>
              </a:pathLst>
            </a:custGeom>
            <a:solidFill>
              <a:srgbClr val="DCDFE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77" name="Freeform 1347"/>
            <p:cNvSpPr>
              <a:spLocks/>
            </p:cNvSpPr>
            <p:nvPr/>
          </p:nvSpPr>
          <p:spPr bwMode="auto">
            <a:xfrm>
              <a:off x="5845176" y="11023600"/>
              <a:ext cx="66675" cy="152400"/>
            </a:xfrm>
            <a:custGeom>
              <a:avLst/>
              <a:gdLst>
                <a:gd name="T0" fmla="*/ 7 w 32"/>
                <a:gd name="T1" fmla="*/ 19 h 73"/>
                <a:gd name="T2" fmla="*/ 31 w 32"/>
                <a:gd name="T3" fmla="*/ 31 h 73"/>
                <a:gd name="T4" fmla="*/ 0 w 32"/>
                <a:gd name="T5" fmla="*/ 44 h 73"/>
                <a:gd name="T6" fmla="*/ 7 w 32"/>
                <a:gd name="T7" fmla="*/ 19 h 73"/>
              </a:gdLst>
              <a:ahLst/>
              <a:cxnLst>
                <a:cxn ang="0">
                  <a:pos x="T0" y="T1"/>
                </a:cxn>
                <a:cxn ang="0">
                  <a:pos x="T2" y="T3"/>
                </a:cxn>
                <a:cxn ang="0">
                  <a:pos x="T4" y="T5"/>
                </a:cxn>
                <a:cxn ang="0">
                  <a:pos x="T6" y="T7"/>
                </a:cxn>
              </a:cxnLst>
              <a:rect l="0" t="0" r="r" b="b"/>
              <a:pathLst>
                <a:path w="32" h="73">
                  <a:moveTo>
                    <a:pt x="7" y="19"/>
                  </a:moveTo>
                  <a:cubicBezTo>
                    <a:pt x="15" y="0"/>
                    <a:pt x="32" y="8"/>
                    <a:pt x="31" y="31"/>
                  </a:cubicBezTo>
                  <a:cubicBezTo>
                    <a:pt x="29" y="55"/>
                    <a:pt x="15" y="73"/>
                    <a:pt x="0" y="44"/>
                  </a:cubicBezTo>
                  <a:cubicBezTo>
                    <a:pt x="5" y="25"/>
                    <a:pt x="7" y="19"/>
                    <a:pt x="7" y="19"/>
                  </a:cubicBezTo>
                  <a:close/>
                </a:path>
              </a:pathLst>
            </a:custGeom>
            <a:solidFill>
              <a:srgbClr val="F6CE9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78" name="Freeform 1348"/>
            <p:cNvSpPr>
              <a:spLocks/>
            </p:cNvSpPr>
            <p:nvPr/>
          </p:nvSpPr>
          <p:spPr bwMode="auto">
            <a:xfrm>
              <a:off x="5864226" y="10898188"/>
              <a:ext cx="38100" cy="207963"/>
            </a:xfrm>
            <a:custGeom>
              <a:avLst/>
              <a:gdLst>
                <a:gd name="T0" fmla="*/ 12 w 18"/>
                <a:gd name="T1" fmla="*/ 0 h 100"/>
                <a:gd name="T2" fmla="*/ 1 w 18"/>
                <a:gd name="T3" fmla="*/ 2 h 100"/>
                <a:gd name="T4" fmla="*/ 0 w 18"/>
                <a:gd name="T5" fmla="*/ 11 h 100"/>
                <a:gd name="T6" fmla="*/ 4 w 18"/>
                <a:gd name="T7" fmla="*/ 100 h 100"/>
                <a:gd name="T8" fmla="*/ 10 w 18"/>
                <a:gd name="T9" fmla="*/ 98 h 100"/>
                <a:gd name="T10" fmla="*/ 11 w 18"/>
                <a:gd name="T11" fmla="*/ 88 h 100"/>
                <a:gd name="T12" fmla="*/ 12 w 18"/>
                <a:gd name="T13" fmla="*/ 0 h 100"/>
              </a:gdLst>
              <a:ahLst/>
              <a:cxnLst>
                <a:cxn ang="0">
                  <a:pos x="T0" y="T1"/>
                </a:cxn>
                <a:cxn ang="0">
                  <a:pos x="T2" y="T3"/>
                </a:cxn>
                <a:cxn ang="0">
                  <a:pos x="T4" y="T5"/>
                </a:cxn>
                <a:cxn ang="0">
                  <a:pos x="T6" y="T7"/>
                </a:cxn>
                <a:cxn ang="0">
                  <a:pos x="T8" y="T9"/>
                </a:cxn>
                <a:cxn ang="0">
                  <a:pos x="T10" y="T11"/>
                </a:cxn>
                <a:cxn ang="0">
                  <a:pos x="T12" y="T13"/>
                </a:cxn>
              </a:cxnLst>
              <a:rect l="0" t="0" r="r" b="b"/>
              <a:pathLst>
                <a:path w="18" h="100">
                  <a:moveTo>
                    <a:pt x="12" y="0"/>
                  </a:moveTo>
                  <a:cubicBezTo>
                    <a:pt x="1" y="2"/>
                    <a:pt x="1" y="2"/>
                    <a:pt x="1" y="2"/>
                  </a:cubicBezTo>
                  <a:cubicBezTo>
                    <a:pt x="0" y="11"/>
                    <a:pt x="0" y="11"/>
                    <a:pt x="0" y="11"/>
                  </a:cubicBezTo>
                  <a:cubicBezTo>
                    <a:pt x="7" y="37"/>
                    <a:pt x="4" y="100"/>
                    <a:pt x="4" y="100"/>
                  </a:cubicBezTo>
                  <a:cubicBezTo>
                    <a:pt x="4" y="100"/>
                    <a:pt x="9" y="100"/>
                    <a:pt x="10" y="98"/>
                  </a:cubicBezTo>
                  <a:cubicBezTo>
                    <a:pt x="10" y="97"/>
                    <a:pt x="10" y="93"/>
                    <a:pt x="11" y="88"/>
                  </a:cubicBezTo>
                  <a:cubicBezTo>
                    <a:pt x="18" y="55"/>
                    <a:pt x="12" y="0"/>
                    <a:pt x="12" y="0"/>
                  </a:cubicBezTo>
                  <a:close/>
                </a:path>
              </a:pathLst>
            </a:custGeom>
            <a:solidFill>
              <a:srgbClr val="8C4C3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79" name="Freeform 1349"/>
            <p:cNvSpPr>
              <a:spLocks/>
            </p:cNvSpPr>
            <p:nvPr/>
          </p:nvSpPr>
          <p:spPr bwMode="auto">
            <a:xfrm>
              <a:off x="5578476" y="10833100"/>
              <a:ext cx="309563" cy="509588"/>
            </a:xfrm>
            <a:custGeom>
              <a:avLst/>
              <a:gdLst>
                <a:gd name="T0" fmla="*/ 137 w 148"/>
                <a:gd name="T1" fmla="*/ 39 h 244"/>
                <a:gd name="T2" fmla="*/ 144 w 148"/>
                <a:gd name="T3" fmla="*/ 200 h 244"/>
                <a:gd name="T4" fmla="*/ 20 w 148"/>
                <a:gd name="T5" fmla="*/ 208 h 244"/>
                <a:gd name="T6" fmla="*/ 11 w 148"/>
                <a:gd name="T7" fmla="*/ 43 h 244"/>
                <a:gd name="T8" fmla="*/ 137 w 148"/>
                <a:gd name="T9" fmla="*/ 39 h 244"/>
              </a:gdLst>
              <a:ahLst/>
              <a:cxnLst>
                <a:cxn ang="0">
                  <a:pos x="T0" y="T1"/>
                </a:cxn>
                <a:cxn ang="0">
                  <a:pos x="T2" y="T3"/>
                </a:cxn>
                <a:cxn ang="0">
                  <a:pos x="T4" y="T5"/>
                </a:cxn>
                <a:cxn ang="0">
                  <a:pos x="T6" y="T7"/>
                </a:cxn>
                <a:cxn ang="0">
                  <a:pos x="T8" y="T9"/>
                </a:cxn>
              </a:cxnLst>
              <a:rect l="0" t="0" r="r" b="b"/>
              <a:pathLst>
                <a:path w="148" h="244">
                  <a:moveTo>
                    <a:pt x="137" y="39"/>
                  </a:moveTo>
                  <a:cubicBezTo>
                    <a:pt x="148" y="71"/>
                    <a:pt x="139" y="110"/>
                    <a:pt x="144" y="200"/>
                  </a:cubicBezTo>
                  <a:cubicBezTo>
                    <a:pt x="145" y="214"/>
                    <a:pt x="75" y="244"/>
                    <a:pt x="20" y="208"/>
                  </a:cubicBezTo>
                  <a:cubicBezTo>
                    <a:pt x="14" y="201"/>
                    <a:pt x="0" y="60"/>
                    <a:pt x="11" y="43"/>
                  </a:cubicBezTo>
                  <a:cubicBezTo>
                    <a:pt x="23" y="27"/>
                    <a:pt x="102" y="0"/>
                    <a:pt x="137" y="39"/>
                  </a:cubicBezTo>
                  <a:close/>
                </a:path>
              </a:pathLst>
            </a:custGeom>
            <a:solidFill>
              <a:srgbClr val="F6CE9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80" name="Freeform 1350"/>
            <p:cNvSpPr>
              <a:spLocks/>
            </p:cNvSpPr>
            <p:nvPr/>
          </p:nvSpPr>
          <p:spPr bwMode="auto">
            <a:xfrm>
              <a:off x="5538789" y="11029950"/>
              <a:ext cx="68263" cy="160338"/>
            </a:xfrm>
            <a:custGeom>
              <a:avLst/>
              <a:gdLst>
                <a:gd name="T0" fmla="*/ 26 w 33"/>
                <a:gd name="T1" fmla="*/ 19 h 77"/>
                <a:gd name="T2" fmla="*/ 2 w 33"/>
                <a:gd name="T3" fmla="*/ 31 h 77"/>
                <a:gd name="T4" fmla="*/ 33 w 33"/>
                <a:gd name="T5" fmla="*/ 51 h 77"/>
                <a:gd name="T6" fmla="*/ 26 w 33"/>
                <a:gd name="T7" fmla="*/ 19 h 77"/>
              </a:gdLst>
              <a:ahLst/>
              <a:cxnLst>
                <a:cxn ang="0">
                  <a:pos x="T0" y="T1"/>
                </a:cxn>
                <a:cxn ang="0">
                  <a:pos x="T2" y="T3"/>
                </a:cxn>
                <a:cxn ang="0">
                  <a:pos x="T4" y="T5"/>
                </a:cxn>
                <a:cxn ang="0">
                  <a:pos x="T6" y="T7"/>
                </a:cxn>
              </a:cxnLst>
              <a:rect l="0" t="0" r="r" b="b"/>
              <a:pathLst>
                <a:path w="33" h="77">
                  <a:moveTo>
                    <a:pt x="26" y="19"/>
                  </a:moveTo>
                  <a:cubicBezTo>
                    <a:pt x="18" y="0"/>
                    <a:pt x="0" y="7"/>
                    <a:pt x="2" y="31"/>
                  </a:cubicBezTo>
                  <a:cubicBezTo>
                    <a:pt x="3" y="54"/>
                    <a:pt x="26" y="77"/>
                    <a:pt x="33" y="51"/>
                  </a:cubicBezTo>
                  <a:cubicBezTo>
                    <a:pt x="28" y="33"/>
                    <a:pt x="26" y="19"/>
                    <a:pt x="26" y="19"/>
                  </a:cubicBezTo>
                  <a:close/>
                </a:path>
              </a:pathLst>
            </a:custGeom>
            <a:solidFill>
              <a:srgbClr val="F6CE9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81" name="Freeform 1351"/>
            <p:cNvSpPr>
              <a:spLocks/>
            </p:cNvSpPr>
            <p:nvPr/>
          </p:nvSpPr>
          <p:spPr bwMode="auto">
            <a:xfrm>
              <a:off x="5630864" y="10963275"/>
              <a:ext cx="87313" cy="74613"/>
            </a:xfrm>
            <a:custGeom>
              <a:avLst/>
              <a:gdLst>
                <a:gd name="T0" fmla="*/ 6 w 42"/>
                <a:gd name="T1" fmla="*/ 36 h 36"/>
                <a:gd name="T2" fmla="*/ 37 w 42"/>
                <a:gd name="T3" fmla="*/ 15 h 36"/>
                <a:gd name="T4" fmla="*/ 38 w 42"/>
                <a:gd name="T5" fmla="*/ 27 h 36"/>
                <a:gd name="T6" fmla="*/ 6 w 42"/>
                <a:gd name="T7" fmla="*/ 36 h 36"/>
              </a:gdLst>
              <a:ahLst/>
              <a:cxnLst>
                <a:cxn ang="0">
                  <a:pos x="T0" y="T1"/>
                </a:cxn>
                <a:cxn ang="0">
                  <a:pos x="T2" y="T3"/>
                </a:cxn>
                <a:cxn ang="0">
                  <a:pos x="T4" y="T5"/>
                </a:cxn>
                <a:cxn ang="0">
                  <a:pos x="T6" y="T7"/>
                </a:cxn>
              </a:cxnLst>
              <a:rect l="0" t="0" r="r" b="b"/>
              <a:pathLst>
                <a:path w="42" h="36">
                  <a:moveTo>
                    <a:pt x="6" y="36"/>
                  </a:moveTo>
                  <a:cubicBezTo>
                    <a:pt x="0" y="20"/>
                    <a:pt x="25" y="0"/>
                    <a:pt x="37" y="15"/>
                  </a:cubicBezTo>
                  <a:cubicBezTo>
                    <a:pt x="42" y="24"/>
                    <a:pt x="42" y="28"/>
                    <a:pt x="38" y="27"/>
                  </a:cubicBezTo>
                  <a:cubicBezTo>
                    <a:pt x="34" y="26"/>
                    <a:pt x="24" y="24"/>
                    <a:pt x="6" y="36"/>
                  </a:cubicBezTo>
                  <a:close/>
                </a:path>
              </a:pathLst>
            </a:custGeom>
            <a:solidFill>
              <a:srgbClr val="8C4C3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82" name="Freeform 1352"/>
            <p:cNvSpPr>
              <a:spLocks/>
            </p:cNvSpPr>
            <p:nvPr/>
          </p:nvSpPr>
          <p:spPr bwMode="auto">
            <a:xfrm>
              <a:off x="5780089" y="10947400"/>
              <a:ext cx="88900" cy="84138"/>
            </a:xfrm>
            <a:custGeom>
              <a:avLst/>
              <a:gdLst>
                <a:gd name="T0" fmla="*/ 37 w 42"/>
                <a:gd name="T1" fmla="*/ 40 h 40"/>
                <a:gd name="T2" fmla="*/ 4 w 42"/>
                <a:gd name="T3" fmla="*/ 18 h 40"/>
                <a:gd name="T4" fmla="*/ 4 w 42"/>
                <a:gd name="T5" fmla="*/ 31 h 40"/>
                <a:gd name="T6" fmla="*/ 37 w 42"/>
                <a:gd name="T7" fmla="*/ 40 h 40"/>
              </a:gdLst>
              <a:ahLst/>
              <a:cxnLst>
                <a:cxn ang="0">
                  <a:pos x="T0" y="T1"/>
                </a:cxn>
                <a:cxn ang="0">
                  <a:pos x="T2" y="T3"/>
                </a:cxn>
                <a:cxn ang="0">
                  <a:pos x="T4" y="T5"/>
                </a:cxn>
                <a:cxn ang="0">
                  <a:pos x="T6" y="T7"/>
                </a:cxn>
              </a:cxnLst>
              <a:rect l="0" t="0" r="r" b="b"/>
              <a:pathLst>
                <a:path w="42" h="40">
                  <a:moveTo>
                    <a:pt x="37" y="40"/>
                  </a:moveTo>
                  <a:cubicBezTo>
                    <a:pt x="42" y="22"/>
                    <a:pt x="16" y="0"/>
                    <a:pt x="4" y="18"/>
                  </a:cubicBezTo>
                  <a:cubicBezTo>
                    <a:pt x="1" y="29"/>
                    <a:pt x="0" y="33"/>
                    <a:pt x="4" y="31"/>
                  </a:cubicBezTo>
                  <a:cubicBezTo>
                    <a:pt x="9" y="30"/>
                    <a:pt x="19" y="28"/>
                    <a:pt x="37" y="40"/>
                  </a:cubicBezTo>
                  <a:close/>
                </a:path>
              </a:pathLst>
            </a:custGeom>
            <a:solidFill>
              <a:srgbClr val="8C4C3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83" name="Freeform 1353"/>
            <p:cNvSpPr>
              <a:spLocks/>
            </p:cNvSpPr>
            <p:nvPr/>
          </p:nvSpPr>
          <p:spPr bwMode="auto">
            <a:xfrm>
              <a:off x="5556251" y="11075988"/>
              <a:ext cx="28575" cy="53975"/>
            </a:xfrm>
            <a:custGeom>
              <a:avLst/>
              <a:gdLst>
                <a:gd name="T0" fmla="*/ 13 w 13"/>
                <a:gd name="T1" fmla="*/ 26 h 26"/>
                <a:gd name="T2" fmla="*/ 11 w 13"/>
                <a:gd name="T3" fmla="*/ 26 h 26"/>
                <a:gd name="T4" fmla="*/ 7 w 13"/>
                <a:gd name="T5" fmla="*/ 24 h 26"/>
                <a:gd name="T6" fmla="*/ 5 w 13"/>
                <a:gd name="T7" fmla="*/ 16 h 26"/>
                <a:gd name="T8" fmla="*/ 8 w 13"/>
                <a:gd name="T9" fmla="*/ 12 h 26"/>
                <a:gd name="T10" fmla="*/ 9 w 13"/>
                <a:gd name="T11" fmla="*/ 12 h 26"/>
                <a:gd name="T12" fmla="*/ 9 w 13"/>
                <a:gd name="T13" fmla="*/ 12 h 26"/>
                <a:gd name="T14" fmla="*/ 9 w 13"/>
                <a:gd name="T15" fmla="*/ 12 h 26"/>
                <a:gd name="T16" fmla="*/ 8 w 13"/>
                <a:gd name="T17" fmla="*/ 11 h 26"/>
                <a:gd name="T18" fmla="*/ 6 w 13"/>
                <a:gd name="T19" fmla="*/ 4 h 26"/>
                <a:gd name="T20" fmla="*/ 4 w 13"/>
                <a:gd name="T21" fmla="*/ 3 h 26"/>
                <a:gd name="T22" fmla="*/ 3 w 13"/>
                <a:gd name="T23" fmla="*/ 4 h 26"/>
                <a:gd name="T24" fmla="*/ 1 w 13"/>
                <a:gd name="T25" fmla="*/ 8 h 26"/>
                <a:gd name="T26" fmla="*/ 1 w 13"/>
                <a:gd name="T27" fmla="*/ 9 h 26"/>
                <a:gd name="T28" fmla="*/ 0 w 13"/>
                <a:gd name="T29" fmla="*/ 8 h 26"/>
                <a:gd name="T30" fmla="*/ 0 w 13"/>
                <a:gd name="T31" fmla="*/ 6 h 26"/>
                <a:gd name="T32" fmla="*/ 0 w 13"/>
                <a:gd name="T33" fmla="*/ 3 h 26"/>
                <a:gd name="T34" fmla="*/ 1 w 13"/>
                <a:gd name="T35" fmla="*/ 1 h 26"/>
                <a:gd name="T36" fmla="*/ 4 w 13"/>
                <a:gd name="T37" fmla="*/ 0 h 26"/>
                <a:gd name="T38" fmla="*/ 8 w 13"/>
                <a:gd name="T39" fmla="*/ 2 h 26"/>
                <a:gd name="T40" fmla="*/ 12 w 13"/>
                <a:gd name="T41" fmla="*/ 10 h 26"/>
                <a:gd name="T42" fmla="*/ 12 w 13"/>
                <a:gd name="T43" fmla="*/ 11 h 26"/>
                <a:gd name="T44" fmla="*/ 12 w 13"/>
                <a:gd name="T45" fmla="*/ 13 h 26"/>
                <a:gd name="T46" fmla="*/ 12 w 13"/>
                <a:gd name="T47" fmla="*/ 14 h 26"/>
                <a:gd name="T48" fmla="*/ 12 w 13"/>
                <a:gd name="T49" fmla="*/ 14 h 26"/>
                <a:gd name="T50" fmla="*/ 12 w 13"/>
                <a:gd name="T51" fmla="*/ 14 h 26"/>
                <a:gd name="T52" fmla="*/ 11 w 13"/>
                <a:gd name="T53" fmla="*/ 14 h 26"/>
                <a:gd name="T54" fmla="*/ 10 w 13"/>
                <a:gd name="T55" fmla="*/ 15 h 26"/>
                <a:gd name="T56" fmla="*/ 10 w 13"/>
                <a:gd name="T57" fmla="*/ 15 h 26"/>
                <a:gd name="T58" fmla="*/ 10 w 13"/>
                <a:gd name="T59" fmla="*/ 15 h 26"/>
                <a:gd name="T60" fmla="*/ 8 w 13"/>
                <a:gd name="T61" fmla="*/ 17 h 26"/>
                <a:gd name="T62" fmla="*/ 9 w 13"/>
                <a:gd name="T63" fmla="*/ 22 h 26"/>
                <a:gd name="T64" fmla="*/ 13 w 13"/>
                <a:gd name="T65" fmla="*/ 26 h 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3" h="26">
                  <a:moveTo>
                    <a:pt x="13" y="26"/>
                  </a:moveTo>
                  <a:cubicBezTo>
                    <a:pt x="13" y="26"/>
                    <a:pt x="13" y="26"/>
                    <a:pt x="11" y="26"/>
                  </a:cubicBezTo>
                  <a:cubicBezTo>
                    <a:pt x="10" y="26"/>
                    <a:pt x="9" y="25"/>
                    <a:pt x="7" y="24"/>
                  </a:cubicBezTo>
                  <a:cubicBezTo>
                    <a:pt x="6" y="22"/>
                    <a:pt x="4" y="19"/>
                    <a:pt x="5" y="16"/>
                  </a:cubicBezTo>
                  <a:cubicBezTo>
                    <a:pt x="5" y="15"/>
                    <a:pt x="6" y="13"/>
                    <a:pt x="8" y="12"/>
                  </a:cubicBezTo>
                  <a:cubicBezTo>
                    <a:pt x="9" y="12"/>
                    <a:pt x="9" y="12"/>
                    <a:pt x="9" y="12"/>
                  </a:cubicBezTo>
                  <a:cubicBezTo>
                    <a:pt x="9" y="12"/>
                    <a:pt x="9" y="12"/>
                    <a:pt x="9" y="12"/>
                  </a:cubicBezTo>
                  <a:cubicBezTo>
                    <a:pt x="9" y="12"/>
                    <a:pt x="9" y="12"/>
                    <a:pt x="9" y="12"/>
                  </a:cubicBezTo>
                  <a:cubicBezTo>
                    <a:pt x="9" y="11"/>
                    <a:pt x="9" y="11"/>
                    <a:pt x="8" y="11"/>
                  </a:cubicBezTo>
                  <a:cubicBezTo>
                    <a:pt x="8" y="8"/>
                    <a:pt x="7" y="6"/>
                    <a:pt x="6" y="4"/>
                  </a:cubicBezTo>
                  <a:cubicBezTo>
                    <a:pt x="5" y="3"/>
                    <a:pt x="4" y="3"/>
                    <a:pt x="4" y="3"/>
                  </a:cubicBezTo>
                  <a:cubicBezTo>
                    <a:pt x="4" y="3"/>
                    <a:pt x="3" y="3"/>
                    <a:pt x="3" y="4"/>
                  </a:cubicBezTo>
                  <a:cubicBezTo>
                    <a:pt x="2" y="5"/>
                    <a:pt x="2" y="7"/>
                    <a:pt x="1" y="8"/>
                  </a:cubicBezTo>
                  <a:cubicBezTo>
                    <a:pt x="1" y="9"/>
                    <a:pt x="1" y="9"/>
                    <a:pt x="1" y="9"/>
                  </a:cubicBezTo>
                  <a:cubicBezTo>
                    <a:pt x="1" y="9"/>
                    <a:pt x="0" y="9"/>
                    <a:pt x="0" y="8"/>
                  </a:cubicBezTo>
                  <a:cubicBezTo>
                    <a:pt x="0" y="7"/>
                    <a:pt x="0" y="7"/>
                    <a:pt x="0" y="6"/>
                  </a:cubicBezTo>
                  <a:cubicBezTo>
                    <a:pt x="0" y="5"/>
                    <a:pt x="0" y="4"/>
                    <a:pt x="0" y="3"/>
                  </a:cubicBezTo>
                  <a:cubicBezTo>
                    <a:pt x="1" y="2"/>
                    <a:pt x="1" y="2"/>
                    <a:pt x="1" y="1"/>
                  </a:cubicBezTo>
                  <a:cubicBezTo>
                    <a:pt x="2" y="1"/>
                    <a:pt x="3" y="0"/>
                    <a:pt x="4" y="0"/>
                  </a:cubicBezTo>
                  <a:cubicBezTo>
                    <a:pt x="6" y="0"/>
                    <a:pt x="7" y="1"/>
                    <a:pt x="8" y="2"/>
                  </a:cubicBezTo>
                  <a:cubicBezTo>
                    <a:pt x="10" y="4"/>
                    <a:pt x="11" y="7"/>
                    <a:pt x="12" y="10"/>
                  </a:cubicBezTo>
                  <a:cubicBezTo>
                    <a:pt x="12" y="11"/>
                    <a:pt x="12" y="11"/>
                    <a:pt x="12" y="11"/>
                  </a:cubicBezTo>
                  <a:cubicBezTo>
                    <a:pt x="12" y="12"/>
                    <a:pt x="12" y="13"/>
                    <a:pt x="12" y="13"/>
                  </a:cubicBezTo>
                  <a:cubicBezTo>
                    <a:pt x="12" y="14"/>
                    <a:pt x="12" y="14"/>
                    <a:pt x="12" y="14"/>
                  </a:cubicBezTo>
                  <a:cubicBezTo>
                    <a:pt x="12" y="14"/>
                    <a:pt x="12" y="14"/>
                    <a:pt x="12" y="14"/>
                  </a:cubicBezTo>
                  <a:cubicBezTo>
                    <a:pt x="12" y="14"/>
                    <a:pt x="12" y="14"/>
                    <a:pt x="12" y="14"/>
                  </a:cubicBezTo>
                  <a:cubicBezTo>
                    <a:pt x="11" y="14"/>
                    <a:pt x="11" y="14"/>
                    <a:pt x="11" y="14"/>
                  </a:cubicBezTo>
                  <a:cubicBezTo>
                    <a:pt x="10" y="15"/>
                    <a:pt x="10" y="15"/>
                    <a:pt x="10" y="15"/>
                  </a:cubicBezTo>
                  <a:cubicBezTo>
                    <a:pt x="10" y="15"/>
                    <a:pt x="10" y="15"/>
                    <a:pt x="10" y="15"/>
                  </a:cubicBezTo>
                  <a:cubicBezTo>
                    <a:pt x="10" y="15"/>
                    <a:pt x="10" y="15"/>
                    <a:pt x="10" y="15"/>
                  </a:cubicBezTo>
                  <a:cubicBezTo>
                    <a:pt x="9" y="15"/>
                    <a:pt x="8" y="16"/>
                    <a:pt x="8" y="17"/>
                  </a:cubicBezTo>
                  <a:cubicBezTo>
                    <a:pt x="7" y="19"/>
                    <a:pt x="8" y="21"/>
                    <a:pt x="9" y="22"/>
                  </a:cubicBezTo>
                  <a:cubicBezTo>
                    <a:pt x="11" y="25"/>
                    <a:pt x="13" y="25"/>
                    <a:pt x="13" y="26"/>
                  </a:cubicBezTo>
                  <a:close/>
                </a:path>
              </a:pathLst>
            </a:custGeom>
            <a:solidFill>
              <a:srgbClr val="A6836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84" name="Freeform 1354"/>
            <p:cNvSpPr>
              <a:spLocks/>
            </p:cNvSpPr>
            <p:nvPr/>
          </p:nvSpPr>
          <p:spPr bwMode="auto">
            <a:xfrm>
              <a:off x="5738814" y="11082338"/>
              <a:ext cx="46038" cy="79375"/>
            </a:xfrm>
            <a:custGeom>
              <a:avLst/>
              <a:gdLst>
                <a:gd name="T0" fmla="*/ 1 w 22"/>
                <a:gd name="T1" fmla="*/ 0 h 38"/>
                <a:gd name="T2" fmla="*/ 8 w 22"/>
                <a:gd name="T3" fmla="*/ 6 h 38"/>
                <a:gd name="T4" fmla="*/ 15 w 22"/>
                <a:gd name="T5" fmla="*/ 12 h 38"/>
                <a:gd name="T6" fmla="*/ 21 w 22"/>
                <a:gd name="T7" fmla="*/ 22 h 38"/>
                <a:gd name="T8" fmla="*/ 22 w 22"/>
                <a:gd name="T9" fmla="*/ 28 h 38"/>
                <a:gd name="T10" fmla="*/ 19 w 22"/>
                <a:gd name="T11" fmla="*/ 35 h 38"/>
                <a:gd name="T12" fmla="*/ 14 w 22"/>
                <a:gd name="T13" fmla="*/ 37 h 38"/>
                <a:gd name="T14" fmla="*/ 11 w 22"/>
                <a:gd name="T15" fmla="*/ 38 h 38"/>
                <a:gd name="T16" fmla="*/ 9 w 22"/>
                <a:gd name="T17" fmla="*/ 38 h 38"/>
                <a:gd name="T18" fmla="*/ 7 w 22"/>
                <a:gd name="T19" fmla="*/ 38 h 38"/>
                <a:gd name="T20" fmla="*/ 5 w 22"/>
                <a:gd name="T21" fmla="*/ 38 h 38"/>
                <a:gd name="T22" fmla="*/ 2 w 22"/>
                <a:gd name="T23" fmla="*/ 37 h 38"/>
                <a:gd name="T24" fmla="*/ 0 w 22"/>
                <a:gd name="T25" fmla="*/ 37 h 38"/>
                <a:gd name="T26" fmla="*/ 2 w 22"/>
                <a:gd name="T27" fmla="*/ 36 h 38"/>
                <a:gd name="T28" fmla="*/ 5 w 22"/>
                <a:gd name="T29" fmla="*/ 36 h 38"/>
                <a:gd name="T30" fmla="*/ 8 w 22"/>
                <a:gd name="T31" fmla="*/ 35 h 38"/>
                <a:gd name="T32" fmla="*/ 10 w 22"/>
                <a:gd name="T33" fmla="*/ 34 h 38"/>
                <a:gd name="T34" fmla="*/ 12 w 22"/>
                <a:gd name="T35" fmla="*/ 34 h 38"/>
                <a:gd name="T36" fmla="*/ 15 w 22"/>
                <a:gd name="T37" fmla="*/ 31 h 38"/>
                <a:gd name="T38" fmla="*/ 17 w 22"/>
                <a:gd name="T39" fmla="*/ 28 h 38"/>
                <a:gd name="T40" fmla="*/ 16 w 22"/>
                <a:gd name="T41" fmla="*/ 24 h 38"/>
                <a:gd name="T42" fmla="*/ 11 w 22"/>
                <a:gd name="T43" fmla="*/ 15 h 38"/>
                <a:gd name="T44" fmla="*/ 6 w 22"/>
                <a:gd name="T45" fmla="*/ 8 h 38"/>
                <a:gd name="T46" fmla="*/ 1 w 22"/>
                <a:gd name="T47" fmla="*/ 0 h 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22" h="38">
                  <a:moveTo>
                    <a:pt x="1" y="0"/>
                  </a:moveTo>
                  <a:cubicBezTo>
                    <a:pt x="1" y="0"/>
                    <a:pt x="4" y="2"/>
                    <a:pt x="8" y="6"/>
                  </a:cubicBezTo>
                  <a:cubicBezTo>
                    <a:pt x="10" y="8"/>
                    <a:pt x="12" y="10"/>
                    <a:pt x="15" y="12"/>
                  </a:cubicBezTo>
                  <a:cubicBezTo>
                    <a:pt x="17" y="15"/>
                    <a:pt x="19" y="18"/>
                    <a:pt x="21" y="22"/>
                  </a:cubicBezTo>
                  <a:cubicBezTo>
                    <a:pt x="21" y="24"/>
                    <a:pt x="22" y="26"/>
                    <a:pt x="22" y="28"/>
                  </a:cubicBezTo>
                  <a:cubicBezTo>
                    <a:pt x="21" y="31"/>
                    <a:pt x="20" y="33"/>
                    <a:pt x="19" y="35"/>
                  </a:cubicBezTo>
                  <a:cubicBezTo>
                    <a:pt x="17" y="36"/>
                    <a:pt x="15" y="37"/>
                    <a:pt x="14" y="37"/>
                  </a:cubicBezTo>
                  <a:cubicBezTo>
                    <a:pt x="13" y="37"/>
                    <a:pt x="12" y="38"/>
                    <a:pt x="11" y="38"/>
                  </a:cubicBezTo>
                  <a:cubicBezTo>
                    <a:pt x="10" y="38"/>
                    <a:pt x="10" y="38"/>
                    <a:pt x="9" y="38"/>
                  </a:cubicBezTo>
                  <a:cubicBezTo>
                    <a:pt x="8" y="38"/>
                    <a:pt x="7" y="38"/>
                    <a:pt x="7" y="38"/>
                  </a:cubicBezTo>
                  <a:cubicBezTo>
                    <a:pt x="6" y="38"/>
                    <a:pt x="6" y="38"/>
                    <a:pt x="5" y="38"/>
                  </a:cubicBezTo>
                  <a:cubicBezTo>
                    <a:pt x="4" y="38"/>
                    <a:pt x="3" y="37"/>
                    <a:pt x="2" y="37"/>
                  </a:cubicBezTo>
                  <a:cubicBezTo>
                    <a:pt x="1" y="37"/>
                    <a:pt x="0" y="37"/>
                    <a:pt x="0" y="37"/>
                  </a:cubicBezTo>
                  <a:cubicBezTo>
                    <a:pt x="0" y="37"/>
                    <a:pt x="1" y="36"/>
                    <a:pt x="2" y="36"/>
                  </a:cubicBezTo>
                  <a:cubicBezTo>
                    <a:pt x="3" y="36"/>
                    <a:pt x="4" y="36"/>
                    <a:pt x="5" y="36"/>
                  </a:cubicBezTo>
                  <a:cubicBezTo>
                    <a:pt x="6" y="35"/>
                    <a:pt x="7" y="35"/>
                    <a:pt x="8" y="35"/>
                  </a:cubicBezTo>
                  <a:cubicBezTo>
                    <a:pt x="9" y="35"/>
                    <a:pt x="10" y="34"/>
                    <a:pt x="10" y="34"/>
                  </a:cubicBezTo>
                  <a:cubicBezTo>
                    <a:pt x="11" y="34"/>
                    <a:pt x="12" y="34"/>
                    <a:pt x="12" y="34"/>
                  </a:cubicBezTo>
                  <a:cubicBezTo>
                    <a:pt x="14" y="33"/>
                    <a:pt x="15" y="32"/>
                    <a:pt x="15" y="31"/>
                  </a:cubicBezTo>
                  <a:cubicBezTo>
                    <a:pt x="16" y="30"/>
                    <a:pt x="17" y="29"/>
                    <a:pt x="17" y="28"/>
                  </a:cubicBezTo>
                  <a:cubicBezTo>
                    <a:pt x="17" y="27"/>
                    <a:pt x="16" y="25"/>
                    <a:pt x="16" y="24"/>
                  </a:cubicBezTo>
                  <a:cubicBezTo>
                    <a:pt x="15" y="21"/>
                    <a:pt x="13" y="18"/>
                    <a:pt x="11" y="15"/>
                  </a:cubicBezTo>
                  <a:cubicBezTo>
                    <a:pt x="9" y="12"/>
                    <a:pt x="7" y="10"/>
                    <a:pt x="6" y="8"/>
                  </a:cubicBezTo>
                  <a:cubicBezTo>
                    <a:pt x="3" y="3"/>
                    <a:pt x="1" y="0"/>
                    <a:pt x="1" y="0"/>
                  </a:cubicBezTo>
                  <a:close/>
                </a:path>
              </a:pathLst>
            </a:custGeom>
            <a:solidFill>
              <a:srgbClr val="A6836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85" name="Freeform 1355"/>
            <p:cNvSpPr>
              <a:spLocks/>
            </p:cNvSpPr>
            <p:nvPr/>
          </p:nvSpPr>
          <p:spPr bwMode="auto">
            <a:xfrm>
              <a:off x="5532439" y="10779125"/>
              <a:ext cx="396875" cy="339725"/>
            </a:xfrm>
            <a:custGeom>
              <a:avLst/>
              <a:gdLst>
                <a:gd name="T0" fmla="*/ 190 w 190"/>
                <a:gd name="T1" fmla="*/ 47 h 163"/>
                <a:gd name="T2" fmla="*/ 167 w 190"/>
                <a:gd name="T3" fmla="*/ 24 h 163"/>
                <a:gd name="T4" fmla="*/ 157 w 190"/>
                <a:gd name="T5" fmla="*/ 26 h 163"/>
                <a:gd name="T6" fmla="*/ 134 w 190"/>
                <a:gd name="T7" fmla="*/ 7 h 163"/>
                <a:gd name="T8" fmla="*/ 116 w 190"/>
                <a:gd name="T9" fmla="*/ 17 h 163"/>
                <a:gd name="T10" fmla="*/ 99 w 190"/>
                <a:gd name="T11" fmla="*/ 10 h 163"/>
                <a:gd name="T12" fmla="*/ 89 w 190"/>
                <a:gd name="T13" fmla="*/ 12 h 163"/>
                <a:gd name="T14" fmla="*/ 64 w 190"/>
                <a:gd name="T15" fmla="*/ 0 h 163"/>
                <a:gd name="T16" fmla="*/ 30 w 190"/>
                <a:gd name="T17" fmla="*/ 27 h 163"/>
                <a:gd name="T18" fmla="*/ 11 w 190"/>
                <a:gd name="T19" fmla="*/ 49 h 163"/>
                <a:gd name="T20" fmla="*/ 14 w 190"/>
                <a:gd name="T21" fmla="*/ 60 h 163"/>
                <a:gd name="T22" fmla="*/ 0 w 190"/>
                <a:gd name="T23" fmla="*/ 81 h 163"/>
                <a:gd name="T24" fmla="*/ 9 w 190"/>
                <a:gd name="T25" fmla="*/ 99 h 163"/>
                <a:gd name="T26" fmla="*/ 7 w 190"/>
                <a:gd name="T27" fmla="*/ 107 h 163"/>
                <a:gd name="T28" fmla="*/ 19 w 190"/>
                <a:gd name="T29" fmla="*/ 121 h 163"/>
                <a:gd name="T30" fmla="*/ 26 w 190"/>
                <a:gd name="T31" fmla="*/ 135 h 163"/>
                <a:gd name="T32" fmla="*/ 33 w 190"/>
                <a:gd name="T33" fmla="*/ 162 h 163"/>
                <a:gd name="T34" fmla="*/ 40 w 190"/>
                <a:gd name="T35" fmla="*/ 161 h 163"/>
                <a:gd name="T36" fmla="*/ 37 w 190"/>
                <a:gd name="T37" fmla="*/ 134 h 163"/>
                <a:gd name="T38" fmla="*/ 40 w 190"/>
                <a:gd name="T39" fmla="*/ 120 h 163"/>
                <a:gd name="T40" fmla="*/ 44 w 190"/>
                <a:gd name="T41" fmla="*/ 105 h 163"/>
                <a:gd name="T42" fmla="*/ 51 w 190"/>
                <a:gd name="T43" fmla="*/ 90 h 163"/>
                <a:gd name="T44" fmla="*/ 47 w 190"/>
                <a:gd name="T45" fmla="*/ 78 h 163"/>
                <a:gd name="T46" fmla="*/ 103 w 190"/>
                <a:gd name="T47" fmla="*/ 82 h 163"/>
                <a:gd name="T48" fmla="*/ 120 w 190"/>
                <a:gd name="T49" fmla="*/ 89 h 163"/>
                <a:gd name="T50" fmla="*/ 141 w 190"/>
                <a:gd name="T51" fmla="*/ 75 h 163"/>
                <a:gd name="T52" fmla="*/ 155 w 190"/>
                <a:gd name="T53" fmla="*/ 67 h 163"/>
                <a:gd name="T54" fmla="*/ 162 w 190"/>
                <a:gd name="T55" fmla="*/ 70 h 163"/>
                <a:gd name="T56" fmla="*/ 162 w 190"/>
                <a:gd name="T57" fmla="*/ 70 h 163"/>
                <a:gd name="T58" fmla="*/ 169 w 190"/>
                <a:gd name="T59" fmla="*/ 78 h 163"/>
                <a:gd name="T60" fmla="*/ 166 w 190"/>
                <a:gd name="T61" fmla="*/ 85 h 163"/>
                <a:gd name="T62" fmla="*/ 172 w 190"/>
                <a:gd name="T63" fmla="*/ 96 h 163"/>
                <a:gd name="T64" fmla="*/ 181 w 190"/>
                <a:gd name="T65" fmla="*/ 87 h 163"/>
                <a:gd name="T66" fmla="*/ 176 w 190"/>
                <a:gd name="T67" fmla="*/ 77 h 163"/>
                <a:gd name="T68" fmla="*/ 179 w 190"/>
                <a:gd name="T69" fmla="*/ 70 h 163"/>
                <a:gd name="T70" fmla="*/ 178 w 190"/>
                <a:gd name="T71" fmla="*/ 67 h 163"/>
                <a:gd name="T72" fmla="*/ 190 w 190"/>
                <a:gd name="T73" fmla="*/ 47 h 16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l="0" t="0" r="r" b="b"/>
              <a:pathLst>
                <a:path w="190" h="163">
                  <a:moveTo>
                    <a:pt x="190" y="47"/>
                  </a:moveTo>
                  <a:cubicBezTo>
                    <a:pt x="190" y="34"/>
                    <a:pt x="180" y="24"/>
                    <a:pt x="167" y="24"/>
                  </a:cubicBezTo>
                  <a:cubicBezTo>
                    <a:pt x="163" y="24"/>
                    <a:pt x="160" y="25"/>
                    <a:pt x="157" y="26"/>
                  </a:cubicBezTo>
                  <a:cubicBezTo>
                    <a:pt x="155" y="15"/>
                    <a:pt x="146" y="7"/>
                    <a:pt x="134" y="7"/>
                  </a:cubicBezTo>
                  <a:cubicBezTo>
                    <a:pt x="127" y="7"/>
                    <a:pt x="120" y="11"/>
                    <a:pt x="116" y="17"/>
                  </a:cubicBezTo>
                  <a:cubicBezTo>
                    <a:pt x="112" y="12"/>
                    <a:pt x="106" y="10"/>
                    <a:pt x="99" y="10"/>
                  </a:cubicBezTo>
                  <a:cubicBezTo>
                    <a:pt x="96" y="10"/>
                    <a:pt x="92" y="11"/>
                    <a:pt x="89" y="12"/>
                  </a:cubicBezTo>
                  <a:cubicBezTo>
                    <a:pt x="83" y="5"/>
                    <a:pt x="74" y="0"/>
                    <a:pt x="64" y="0"/>
                  </a:cubicBezTo>
                  <a:cubicBezTo>
                    <a:pt x="47" y="0"/>
                    <a:pt x="34" y="12"/>
                    <a:pt x="30" y="27"/>
                  </a:cubicBezTo>
                  <a:cubicBezTo>
                    <a:pt x="19" y="28"/>
                    <a:pt x="11" y="38"/>
                    <a:pt x="11" y="49"/>
                  </a:cubicBezTo>
                  <a:cubicBezTo>
                    <a:pt x="11" y="53"/>
                    <a:pt x="12" y="57"/>
                    <a:pt x="14" y="60"/>
                  </a:cubicBezTo>
                  <a:cubicBezTo>
                    <a:pt x="5" y="63"/>
                    <a:pt x="0" y="71"/>
                    <a:pt x="0" y="81"/>
                  </a:cubicBezTo>
                  <a:cubicBezTo>
                    <a:pt x="0" y="88"/>
                    <a:pt x="4" y="95"/>
                    <a:pt x="9" y="99"/>
                  </a:cubicBezTo>
                  <a:cubicBezTo>
                    <a:pt x="8" y="102"/>
                    <a:pt x="7" y="104"/>
                    <a:pt x="7" y="107"/>
                  </a:cubicBezTo>
                  <a:cubicBezTo>
                    <a:pt x="7" y="114"/>
                    <a:pt x="12" y="120"/>
                    <a:pt x="19" y="121"/>
                  </a:cubicBezTo>
                  <a:cubicBezTo>
                    <a:pt x="22" y="128"/>
                    <a:pt x="25" y="133"/>
                    <a:pt x="26" y="135"/>
                  </a:cubicBezTo>
                  <a:cubicBezTo>
                    <a:pt x="30" y="142"/>
                    <a:pt x="33" y="162"/>
                    <a:pt x="33" y="162"/>
                  </a:cubicBezTo>
                  <a:cubicBezTo>
                    <a:pt x="33" y="162"/>
                    <a:pt x="39" y="163"/>
                    <a:pt x="40" y="161"/>
                  </a:cubicBezTo>
                  <a:cubicBezTo>
                    <a:pt x="42" y="159"/>
                    <a:pt x="39" y="142"/>
                    <a:pt x="37" y="134"/>
                  </a:cubicBezTo>
                  <a:cubicBezTo>
                    <a:pt x="36" y="129"/>
                    <a:pt x="39" y="124"/>
                    <a:pt x="40" y="120"/>
                  </a:cubicBezTo>
                  <a:cubicBezTo>
                    <a:pt x="40" y="118"/>
                    <a:pt x="43" y="112"/>
                    <a:pt x="44" y="105"/>
                  </a:cubicBezTo>
                  <a:cubicBezTo>
                    <a:pt x="48" y="101"/>
                    <a:pt x="51" y="96"/>
                    <a:pt x="51" y="90"/>
                  </a:cubicBezTo>
                  <a:cubicBezTo>
                    <a:pt x="51" y="86"/>
                    <a:pt x="50" y="82"/>
                    <a:pt x="47" y="78"/>
                  </a:cubicBezTo>
                  <a:cubicBezTo>
                    <a:pt x="63" y="83"/>
                    <a:pt x="89" y="89"/>
                    <a:pt x="103" y="82"/>
                  </a:cubicBezTo>
                  <a:cubicBezTo>
                    <a:pt x="107" y="86"/>
                    <a:pt x="113" y="89"/>
                    <a:pt x="120" y="89"/>
                  </a:cubicBezTo>
                  <a:cubicBezTo>
                    <a:pt x="129" y="89"/>
                    <a:pt x="137" y="83"/>
                    <a:pt x="141" y="75"/>
                  </a:cubicBezTo>
                  <a:cubicBezTo>
                    <a:pt x="146" y="73"/>
                    <a:pt x="150" y="71"/>
                    <a:pt x="155" y="67"/>
                  </a:cubicBezTo>
                  <a:cubicBezTo>
                    <a:pt x="157" y="68"/>
                    <a:pt x="160" y="69"/>
                    <a:pt x="162" y="70"/>
                  </a:cubicBezTo>
                  <a:cubicBezTo>
                    <a:pt x="162" y="70"/>
                    <a:pt x="162" y="70"/>
                    <a:pt x="162" y="70"/>
                  </a:cubicBezTo>
                  <a:cubicBezTo>
                    <a:pt x="162" y="74"/>
                    <a:pt x="165" y="78"/>
                    <a:pt x="169" y="78"/>
                  </a:cubicBezTo>
                  <a:cubicBezTo>
                    <a:pt x="167" y="80"/>
                    <a:pt x="166" y="82"/>
                    <a:pt x="166" y="85"/>
                  </a:cubicBezTo>
                  <a:cubicBezTo>
                    <a:pt x="165" y="90"/>
                    <a:pt x="168" y="95"/>
                    <a:pt x="172" y="96"/>
                  </a:cubicBezTo>
                  <a:cubicBezTo>
                    <a:pt x="176" y="96"/>
                    <a:pt x="180" y="92"/>
                    <a:pt x="181" y="87"/>
                  </a:cubicBezTo>
                  <a:cubicBezTo>
                    <a:pt x="182" y="82"/>
                    <a:pt x="179" y="78"/>
                    <a:pt x="176" y="77"/>
                  </a:cubicBezTo>
                  <a:cubicBezTo>
                    <a:pt x="178" y="75"/>
                    <a:pt x="179" y="73"/>
                    <a:pt x="179" y="70"/>
                  </a:cubicBezTo>
                  <a:cubicBezTo>
                    <a:pt x="179" y="69"/>
                    <a:pt x="179" y="68"/>
                    <a:pt x="178" y="67"/>
                  </a:cubicBezTo>
                  <a:cubicBezTo>
                    <a:pt x="185" y="63"/>
                    <a:pt x="190" y="56"/>
                    <a:pt x="190" y="47"/>
                  </a:cubicBezTo>
                  <a:close/>
                </a:path>
              </a:pathLst>
            </a:custGeom>
            <a:solidFill>
              <a:srgbClr val="8C4C3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86" name="Freeform 1356"/>
            <p:cNvSpPr>
              <a:spLocks/>
            </p:cNvSpPr>
            <p:nvPr/>
          </p:nvSpPr>
          <p:spPr bwMode="auto">
            <a:xfrm>
              <a:off x="5753101" y="11220450"/>
              <a:ext cx="50800" cy="33338"/>
            </a:xfrm>
            <a:custGeom>
              <a:avLst/>
              <a:gdLst>
                <a:gd name="T0" fmla="*/ 15 w 24"/>
                <a:gd name="T1" fmla="*/ 3 h 16"/>
                <a:gd name="T2" fmla="*/ 2 w 24"/>
                <a:gd name="T3" fmla="*/ 8 h 16"/>
                <a:gd name="T4" fmla="*/ 23 w 24"/>
                <a:gd name="T5" fmla="*/ 1 h 16"/>
                <a:gd name="T6" fmla="*/ 15 w 24"/>
                <a:gd name="T7" fmla="*/ 3 h 16"/>
              </a:gdLst>
              <a:ahLst/>
              <a:cxnLst>
                <a:cxn ang="0">
                  <a:pos x="T0" y="T1"/>
                </a:cxn>
                <a:cxn ang="0">
                  <a:pos x="T2" y="T3"/>
                </a:cxn>
                <a:cxn ang="0">
                  <a:pos x="T4" y="T5"/>
                </a:cxn>
                <a:cxn ang="0">
                  <a:pos x="T6" y="T7"/>
                </a:cxn>
              </a:cxnLst>
              <a:rect l="0" t="0" r="r" b="b"/>
              <a:pathLst>
                <a:path w="24" h="16">
                  <a:moveTo>
                    <a:pt x="15" y="3"/>
                  </a:moveTo>
                  <a:cubicBezTo>
                    <a:pt x="7" y="7"/>
                    <a:pt x="0" y="5"/>
                    <a:pt x="2" y="8"/>
                  </a:cubicBezTo>
                  <a:cubicBezTo>
                    <a:pt x="13" y="16"/>
                    <a:pt x="24" y="4"/>
                    <a:pt x="23" y="1"/>
                  </a:cubicBezTo>
                  <a:cubicBezTo>
                    <a:pt x="22" y="0"/>
                    <a:pt x="20" y="1"/>
                    <a:pt x="15" y="3"/>
                  </a:cubicBezTo>
                  <a:close/>
                </a:path>
              </a:pathLst>
            </a:custGeom>
            <a:solidFill>
              <a:srgbClr val="A5856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87" name="Freeform 1357"/>
            <p:cNvSpPr>
              <a:spLocks/>
            </p:cNvSpPr>
            <p:nvPr/>
          </p:nvSpPr>
          <p:spPr bwMode="auto">
            <a:xfrm>
              <a:off x="5694364" y="11183938"/>
              <a:ext cx="112713" cy="52388"/>
            </a:xfrm>
            <a:custGeom>
              <a:avLst/>
              <a:gdLst>
                <a:gd name="T0" fmla="*/ 2 w 54"/>
                <a:gd name="T1" fmla="*/ 2 h 25"/>
                <a:gd name="T2" fmla="*/ 52 w 54"/>
                <a:gd name="T3" fmla="*/ 12 h 25"/>
                <a:gd name="T4" fmla="*/ 50 w 54"/>
                <a:gd name="T5" fmla="*/ 0 h 25"/>
                <a:gd name="T6" fmla="*/ 2 w 54"/>
                <a:gd name="T7" fmla="*/ 2 h 25"/>
              </a:gdLst>
              <a:ahLst/>
              <a:cxnLst>
                <a:cxn ang="0">
                  <a:pos x="T0" y="T1"/>
                </a:cxn>
                <a:cxn ang="0">
                  <a:pos x="T2" y="T3"/>
                </a:cxn>
                <a:cxn ang="0">
                  <a:pos x="T4" y="T5"/>
                </a:cxn>
                <a:cxn ang="0">
                  <a:pos x="T6" y="T7"/>
                </a:cxn>
              </a:cxnLst>
              <a:rect l="0" t="0" r="r" b="b"/>
              <a:pathLst>
                <a:path w="54" h="25">
                  <a:moveTo>
                    <a:pt x="2" y="2"/>
                  </a:moveTo>
                  <a:cubicBezTo>
                    <a:pt x="0" y="19"/>
                    <a:pt x="22" y="25"/>
                    <a:pt x="52" y="12"/>
                  </a:cubicBezTo>
                  <a:cubicBezTo>
                    <a:pt x="54" y="11"/>
                    <a:pt x="48" y="3"/>
                    <a:pt x="50" y="0"/>
                  </a:cubicBezTo>
                  <a:cubicBezTo>
                    <a:pt x="36" y="2"/>
                    <a:pt x="14" y="5"/>
                    <a:pt x="2" y="2"/>
                  </a:cubicBezTo>
                  <a:close/>
                </a:path>
              </a:pathLst>
            </a:custGeom>
            <a:solidFill>
              <a:srgbClr val="0C050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88" name="Freeform 1358"/>
            <p:cNvSpPr>
              <a:spLocks/>
            </p:cNvSpPr>
            <p:nvPr/>
          </p:nvSpPr>
          <p:spPr bwMode="auto">
            <a:xfrm>
              <a:off x="5700714" y="11182350"/>
              <a:ext cx="104775" cy="34925"/>
            </a:xfrm>
            <a:custGeom>
              <a:avLst/>
              <a:gdLst>
                <a:gd name="T0" fmla="*/ 19 w 50"/>
                <a:gd name="T1" fmla="*/ 5 h 17"/>
                <a:gd name="T2" fmla="*/ 0 w 50"/>
                <a:gd name="T3" fmla="*/ 4 h 17"/>
                <a:gd name="T4" fmla="*/ 50 w 50"/>
                <a:gd name="T5" fmla="*/ 4 h 17"/>
                <a:gd name="T6" fmla="*/ 49 w 50"/>
                <a:gd name="T7" fmla="*/ 0 h 17"/>
                <a:gd name="T8" fmla="*/ 19 w 50"/>
                <a:gd name="T9" fmla="*/ 5 h 17"/>
              </a:gdLst>
              <a:ahLst/>
              <a:cxnLst>
                <a:cxn ang="0">
                  <a:pos x="T0" y="T1"/>
                </a:cxn>
                <a:cxn ang="0">
                  <a:pos x="T2" y="T3"/>
                </a:cxn>
                <a:cxn ang="0">
                  <a:pos x="T4" y="T5"/>
                </a:cxn>
                <a:cxn ang="0">
                  <a:pos x="T6" y="T7"/>
                </a:cxn>
                <a:cxn ang="0">
                  <a:pos x="T8" y="T9"/>
                </a:cxn>
              </a:cxnLst>
              <a:rect l="0" t="0" r="r" b="b"/>
              <a:pathLst>
                <a:path w="50" h="17">
                  <a:moveTo>
                    <a:pt x="19" y="5"/>
                  </a:moveTo>
                  <a:cubicBezTo>
                    <a:pt x="0" y="4"/>
                    <a:pt x="0" y="4"/>
                    <a:pt x="0" y="4"/>
                  </a:cubicBezTo>
                  <a:cubicBezTo>
                    <a:pt x="2" y="17"/>
                    <a:pt x="50" y="7"/>
                    <a:pt x="50" y="4"/>
                  </a:cubicBezTo>
                  <a:cubicBezTo>
                    <a:pt x="49" y="2"/>
                    <a:pt x="50" y="4"/>
                    <a:pt x="49" y="0"/>
                  </a:cubicBezTo>
                  <a:lnTo>
                    <a:pt x="19" y="5"/>
                  </a:lnTo>
                  <a:close/>
                </a:path>
              </a:pathLst>
            </a:custGeom>
            <a:solidFill>
              <a:srgbClr val="FBFBF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89" name="Freeform 1359"/>
            <p:cNvSpPr>
              <a:spLocks/>
            </p:cNvSpPr>
            <p:nvPr/>
          </p:nvSpPr>
          <p:spPr bwMode="auto">
            <a:xfrm>
              <a:off x="5684839" y="11152188"/>
              <a:ext cx="122238" cy="44450"/>
            </a:xfrm>
            <a:custGeom>
              <a:avLst/>
              <a:gdLst>
                <a:gd name="T0" fmla="*/ 58 w 59"/>
                <a:gd name="T1" fmla="*/ 15 h 21"/>
                <a:gd name="T2" fmla="*/ 35 w 59"/>
                <a:gd name="T3" fmla="*/ 20 h 21"/>
                <a:gd name="T4" fmla="*/ 20 w 59"/>
                <a:gd name="T5" fmla="*/ 21 h 21"/>
                <a:gd name="T6" fmla="*/ 15 w 59"/>
                <a:gd name="T7" fmla="*/ 21 h 21"/>
                <a:gd name="T8" fmla="*/ 11 w 59"/>
                <a:gd name="T9" fmla="*/ 20 h 21"/>
                <a:gd name="T10" fmla="*/ 4 w 59"/>
                <a:gd name="T11" fmla="*/ 14 h 21"/>
                <a:gd name="T12" fmla="*/ 0 w 59"/>
                <a:gd name="T13" fmla="*/ 5 h 21"/>
                <a:gd name="T14" fmla="*/ 0 w 59"/>
                <a:gd name="T15" fmla="*/ 2 h 21"/>
                <a:gd name="T16" fmla="*/ 2 w 59"/>
                <a:gd name="T17" fmla="*/ 0 h 21"/>
                <a:gd name="T18" fmla="*/ 4 w 59"/>
                <a:gd name="T19" fmla="*/ 2 h 21"/>
                <a:gd name="T20" fmla="*/ 4 w 59"/>
                <a:gd name="T21" fmla="*/ 5 h 21"/>
                <a:gd name="T22" fmla="*/ 6 w 59"/>
                <a:gd name="T23" fmla="*/ 12 h 21"/>
                <a:gd name="T24" fmla="*/ 12 w 59"/>
                <a:gd name="T25" fmla="*/ 17 h 21"/>
                <a:gd name="T26" fmla="*/ 15 w 59"/>
                <a:gd name="T27" fmla="*/ 17 h 21"/>
                <a:gd name="T28" fmla="*/ 34 w 59"/>
                <a:gd name="T29" fmla="*/ 17 h 21"/>
                <a:gd name="T30" fmla="*/ 57 w 59"/>
                <a:gd name="T31" fmla="*/ 12 h 21"/>
                <a:gd name="T32" fmla="*/ 59 w 59"/>
                <a:gd name="T33" fmla="*/ 12 h 21"/>
                <a:gd name="T34" fmla="*/ 58 w 59"/>
                <a:gd name="T35" fmla="*/ 15 h 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59" h="21">
                  <a:moveTo>
                    <a:pt x="58" y="15"/>
                  </a:moveTo>
                  <a:cubicBezTo>
                    <a:pt x="51" y="18"/>
                    <a:pt x="43" y="20"/>
                    <a:pt x="35" y="20"/>
                  </a:cubicBezTo>
                  <a:cubicBezTo>
                    <a:pt x="29" y="21"/>
                    <a:pt x="24" y="21"/>
                    <a:pt x="20" y="21"/>
                  </a:cubicBezTo>
                  <a:cubicBezTo>
                    <a:pt x="18" y="21"/>
                    <a:pt x="16" y="21"/>
                    <a:pt x="15" y="21"/>
                  </a:cubicBezTo>
                  <a:cubicBezTo>
                    <a:pt x="13" y="21"/>
                    <a:pt x="12" y="20"/>
                    <a:pt x="11" y="20"/>
                  </a:cubicBezTo>
                  <a:cubicBezTo>
                    <a:pt x="8" y="19"/>
                    <a:pt x="5" y="17"/>
                    <a:pt x="4" y="14"/>
                  </a:cubicBezTo>
                  <a:cubicBezTo>
                    <a:pt x="2" y="12"/>
                    <a:pt x="1" y="9"/>
                    <a:pt x="0" y="5"/>
                  </a:cubicBezTo>
                  <a:cubicBezTo>
                    <a:pt x="0" y="4"/>
                    <a:pt x="0" y="3"/>
                    <a:pt x="0" y="2"/>
                  </a:cubicBezTo>
                  <a:cubicBezTo>
                    <a:pt x="0" y="1"/>
                    <a:pt x="1" y="0"/>
                    <a:pt x="2" y="0"/>
                  </a:cubicBezTo>
                  <a:cubicBezTo>
                    <a:pt x="3" y="0"/>
                    <a:pt x="4" y="1"/>
                    <a:pt x="4" y="2"/>
                  </a:cubicBezTo>
                  <a:cubicBezTo>
                    <a:pt x="4" y="3"/>
                    <a:pt x="4" y="4"/>
                    <a:pt x="4" y="5"/>
                  </a:cubicBezTo>
                  <a:cubicBezTo>
                    <a:pt x="4" y="8"/>
                    <a:pt x="5" y="10"/>
                    <a:pt x="6" y="12"/>
                  </a:cubicBezTo>
                  <a:cubicBezTo>
                    <a:pt x="8" y="14"/>
                    <a:pt x="9" y="16"/>
                    <a:pt x="12" y="17"/>
                  </a:cubicBezTo>
                  <a:cubicBezTo>
                    <a:pt x="13" y="17"/>
                    <a:pt x="14" y="17"/>
                    <a:pt x="15" y="17"/>
                  </a:cubicBezTo>
                  <a:cubicBezTo>
                    <a:pt x="19" y="18"/>
                    <a:pt x="27" y="18"/>
                    <a:pt x="34" y="17"/>
                  </a:cubicBezTo>
                  <a:cubicBezTo>
                    <a:pt x="42" y="16"/>
                    <a:pt x="50" y="14"/>
                    <a:pt x="57" y="12"/>
                  </a:cubicBezTo>
                  <a:cubicBezTo>
                    <a:pt x="58" y="11"/>
                    <a:pt x="59" y="12"/>
                    <a:pt x="59" y="12"/>
                  </a:cubicBezTo>
                  <a:cubicBezTo>
                    <a:pt x="59" y="13"/>
                    <a:pt x="59" y="14"/>
                    <a:pt x="58" y="15"/>
                  </a:cubicBezTo>
                  <a:close/>
                </a:path>
              </a:pathLst>
            </a:custGeom>
            <a:solidFill>
              <a:srgbClr val="A5856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90" name="Freeform 1360"/>
            <p:cNvSpPr>
              <a:spLocks/>
            </p:cNvSpPr>
            <p:nvPr/>
          </p:nvSpPr>
          <p:spPr bwMode="auto">
            <a:xfrm>
              <a:off x="5665789" y="11050588"/>
              <a:ext cx="50800" cy="39688"/>
            </a:xfrm>
            <a:custGeom>
              <a:avLst/>
              <a:gdLst>
                <a:gd name="T0" fmla="*/ 1 w 24"/>
                <a:gd name="T1" fmla="*/ 19 h 19"/>
                <a:gd name="T2" fmla="*/ 2 w 24"/>
                <a:gd name="T3" fmla="*/ 13 h 19"/>
                <a:gd name="T4" fmla="*/ 5 w 24"/>
                <a:gd name="T5" fmla="*/ 7 h 19"/>
                <a:gd name="T6" fmla="*/ 12 w 24"/>
                <a:gd name="T7" fmla="*/ 1 h 19"/>
                <a:gd name="T8" fmla="*/ 18 w 24"/>
                <a:gd name="T9" fmla="*/ 1 h 19"/>
                <a:gd name="T10" fmla="*/ 22 w 24"/>
                <a:gd name="T11" fmla="*/ 4 h 19"/>
                <a:gd name="T12" fmla="*/ 24 w 24"/>
                <a:gd name="T13" fmla="*/ 11 h 19"/>
                <a:gd name="T14" fmla="*/ 22 w 24"/>
                <a:gd name="T15" fmla="*/ 17 h 19"/>
                <a:gd name="T16" fmla="*/ 19 w 24"/>
                <a:gd name="T17" fmla="*/ 12 h 19"/>
                <a:gd name="T18" fmla="*/ 17 w 24"/>
                <a:gd name="T19" fmla="*/ 8 h 19"/>
                <a:gd name="T20" fmla="*/ 16 w 24"/>
                <a:gd name="T21" fmla="*/ 7 h 19"/>
                <a:gd name="T22" fmla="*/ 14 w 24"/>
                <a:gd name="T23" fmla="*/ 7 h 19"/>
                <a:gd name="T24" fmla="*/ 10 w 24"/>
                <a:gd name="T25" fmla="*/ 11 h 19"/>
                <a:gd name="T26" fmla="*/ 6 w 24"/>
                <a:gd name="T27" fmla="*/ 15 h 19"/>
                <a:gd name="T28" fmla="*/ 1 w 24"/>
                <a:gd name="T29" fmla="*/ 19 h 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24" h="19">
                  <a:moveTo>
                    <a:pt x="1" y="19"/>
                  </a:moveTo>
                  <a:cubicBezTo>
                    <a:pt x="0" y="18"/>
                    <a:pt x="1" y="16"/>
                    <a:pt x="2" y="13"/>
                  </a:cubicBezTo>
                  <a:cubicBezTo>
                    <a:pt x="3" y="11"/>
                    <a:pt x="4" y="9"/>
                    <a:pt x="5" y="7"/>
                  </a:cubicBezTo>
                  <a:cubicBezTo>
                    <a:pt x="7" y="5"/>
                    <a:pt x="8" y="3"/>
                    <a:pt x="12" y="1"/>
                  </a:cubicBezTo>
                  <a:cubicBezTo>
                    <a:pt x="13" y="1"/>
                    <a:pt x="15" y="0"/>
                    <a:pt x="18" y="1"/>
                  </a:cubicBezTo>
                  <a:cubicBezTo>
                    <a:pt x="20" y="2"/>
                    <a:pt x="21" y="3"/>
                    <a:pt x="22" y="4"/>
                  </a:cubicBezTo>
                  <a:cubicBezTo>
                    <a:pt x="23" y="7"/>
                    <a:pt x="24" y="9"/>
                    <a:pt x="24" y="11"/>
                  </a:cubicBezTo>
                  <a:cubicBezTo>
                    <a:pt x="24" y="15"/>
                    <a:pt x="22" y="17"/>
                    <a:pt x="22" y="17"/>
                  </a:cubicBezTo>
                  <a:cubicBezTo>
                    <a:pt x="21" y="17"/>
                    <a:pt x="20" y="15"/>
                    <a:pt x="19" y="12"/>
                  </a:cubicBezTo>
                  <a:cubicBezTo>
                    <a:pt x="19" y="11"/>
                    <a:pt x="18" y="9"/>
                    <a:pt x="17" y="8"/>
                  </a:cubicBezTo>
                  <a:cubicBezTo>
                    <a:pt x="17" y="7"/>
                    <a:pt x="16" y="7"/>
                    <a:pt x="16" y="7"/>
                  </a:cubicBezTo>
                  <a:cubicBezTo>
                    <a:pt x="15" y="7"/>
                    <a:pt x="15" y="7"/>
                    <a:pt x="14" y="7"/>
                  </a:cubicBezTo>
                  <a:cubicBezTo>
                    <a:pt x="13" y="8"/>
                    <a:pt x="11" y="9"/>
                    <a:pt x="10" y="11"/>
                  </a:cubicBezTo>
                  <a:cubicBezTo>
                    <a:pt x="8" y="12"/>
                    <a:pt x="7" y="14"/>
                    <a:pt x="6" y="15"/>
                  </a:cubicBezTo>
                  <a:cubicBezTo>
                    <a:pt x="4" y="18"/>
                    <a:pt x="2" y="19"/>
                    <a:pt x="1" y="19"/>
                  </a:cubicBezTo>
                  <a:close/>
                </a:path>
              </a:pathLst>
            </a:custGeom>
            <a:solidFill>
              <a:srgbClr val="2B180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91" name="Freeform 1361"/>
            <p:cNvSpPr>
              <a:spLocks/>
            </p:cNvSpPr>
            <p:nvPr/>
          </p:nvSpPr>
          <p:spPr bwMode="auto">
            <a:xfrm>
              <a:off x="5783264" y="11045825"/>
              <a:ext cx="49213" cy="36513"/>
            </a:xfrm>
            <a:custGeom>
              <a:avLst/>
              <a:gdLst>
                <a:gd name="T0" fmla="*/ 1 w 24"/>
                <a:gd name="T1" fmla="*/ 17 h 17"/>
                <a:gd name="T2" fmla="*/ 3 w 24"/>
                <a:gd name="T3" fmla="*/ 11 h 17"/>
                <a:gd name="T4" fmla="*/ 6 w 24"/>
                <a:gd name="T5" fmla="*/ 6 h 17"/>
                <a:gd name="T6" fmla="*/ 13 w 24"/>
                <a:gd name="T7" fmla="*/ 0 h 17"/>
                <a:gd name="T8" fmla="*/ 19 w 24"/>
                <a:gd name="T9" fmla="*/ 1 h 17"/>
                <a:gd name="T10" fmla="*/ 23 w 24"/>
                <a:gd name="T11" fmla="*/ 4 h 17"/>
                <a:gd name="T12" fmla="*/ 24 w 24"/>
                <a:gd name="T13" fmla="*/ 11 h 17"/>
                <a:gd name="T14" fmla="*/ 22 w 24"/>
                <a:gd name="T15" fmla="*/ 17 h 17"/>
                <a:gd name="T16" fmla="*/ 20 w 24"/>
                <a:gd name="T17" fmla="*/ 12 h 17"/>
                <a:gd name="T18" fmla="*/ 18 w 24"/>
                <a:gd name="T19" fmla="*/ 7 h 17"/>
                <a:gd name="T20" fmla="*/ 17 w 24"/>
                <a:gd name="T21" fmla="*/ 6 h 17"/>
                <a:gd name="T22" fmla="*/ 15 w 24"/>
                <a:gd name="T23" fmla="*/ 6 h 17"/>
                <a:gd name="T24" fmla="*/ 10 w 24"/>
                <a:gd name="T25" fmla="*/ 10 h 17"/>
                <a:gd name="T26" fmla="*/ 6 w 24"/>
                <a:gd name="T27" fmla="*/ 13 h 17"/>
                <a:gd name="T28" fmla="*/ 1 w 24"/>
                <a:gd name="T29" fmla="*/ 17 h 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24" h="17">
                  <a:moveTo>
                    <a:pt x="1" y="17"/>
                  </a:moveTo>
                  <a:cubicBezTo>
                    <a:pt x="0" y="16"/>
                    <a:pt x="1" y="14"/>
                    <a:pt x="3" y="11"/>
                  </a:cubicBezTo>
                  <a:cubicBezTo>
                    <a:pt x="3" y="9"/>
                    <a:pt x="5" y="7"/>
                    <a:pt x="6" y="6"/>
                  </a:cubicBezTo>
                  <a:cubicBezTo>
                    <a:pt x="8" y="4"/>
                    <a:pt x="10" y="2"/>
                    <a:pt x="13" y="0"/>
                  </a:cubicBezTo>
                  <a:cubicBezTo>
                    <a:pt x="15" y="0"/>
                    <a:pt x="17" y="0"/>
                    <a:pt x="19" y="1"/>
                  </a:cubicBezTo>
                  <a:cubicBezTo>
                    <a:pt x="21" y="1"/>
                    <a:pt x="22" y="3"/>
                    <a:pt x="23" y="4"/>
                  </a:cubicBezTo>
                  <a:cubicBezTo>
                    <a:pt x="24" y="7"/>
                    <a:pt x="24" y="10"/>
                    <a:pt x="24" y="11"/>
                  </a:cubicBezTo>
                  <a:cubicBezTo>
                    <a:pt x="24" y="15"/>
                    <a:pt x="22" y="17"/>
                    <a:pt x="22" y="17"/>
                  </a:cubicBezTo>
                  <a:cubicBezTo>
                    <a:pt x="21" y="17"/>
                    <a:pt x="20" y="15"/>
                    <a:pt x="20" y="12"/>
                  </a:cubicBezTo>
                  <a:cubicBezTo>
                    <a:pt x="19" y="10"/>
                    <a:pt x="19" y="8"/>
                    <a:pt x="18" y="7"/>
                  </a:cubicBezTo>
                  <a:cubicBezTo>
                    <a:pt x="18" y="7"/>
                    <a:pt x="17" y="6"/>
                    <a:pt x="17" y="6"/>
                  </a:cubicBezTo>
                  <a:cubicBezTo>
                    <a:pt x="16" y="6"/>
                    <a:pt x="16" y="6"/>
                    <a:pt x="15" y="6"/>
                  </a:cubicBezTo>
                  <a:cubicBezTo>
                    <a:pt x="14" y="7"/>
                    <a:pt x="12" y="8"/>
                    <a:pt x="10" y="10"/>
                  </a:cubicBezTo>
                  <a:cubicBezTo>
                    <a:pt x="9" y="11"/>
                    <a:pt x="7" y="12"/>
                    <a:pt x="6" y="13"/>
                  </a:cubicBezTo>
                  <a:cubicBezTo>
                    <a:pt x="4" y="16"/>
                    <a:pt x="2" y="17"/>
                    <a:pt x="1" y="17"/>
                  </a:cubicBezTo>
                  <a:close/>
                </a:path>
              </a:pathLst>
            </a:custGeom>
            <a:solidFill>
              <a:srgbClr val="2B180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92" name="Freeform 1362"/>
            <p:cNvSpPr>
              <a:spLocks noEditPoints="1"/>
            </p:cNvSpPr>
            <p:nvPr/>
          </p:nvSpPr>
          <p:spPr bwMode="auto">
            <a:xfrm>
              <a:off x="5591176" y="11020425"/>
              <a:ext cx="301625" cy="104775"/>
            </a:xfrm>
            <a:custGeom>
              <a:avLst/>
              <a:gdLst>
                <a:gd name="T0" fmla="*/ 53 w 145"/>
                <a:gd name="T1" fmla="*/ 6 h 50"/>
                <a:gd name="T2" fmla="*/ 62 w 145"/>
                <a:gd name="T3" fmla="*/ 18 h 50"/>
                <a:gd name="T4" fmla="*/ 56 w 145"/>
                <a:gd name="T5" fmla="*/ 35 h 50"/>
                <a:gd name="T6" fmla="*/ 30 w 145"/>
                <a:gd name="T7" fmla="*/ 47 h 50"/>
                <a:gd name="T8" fmla="*/ 20 w 145"/>
                <a:gd name="T9" fmla="*/ 45 h 50"/>
                <a:gd name="T10" fmla="*/ 15 w 145"/>
                <a:gd name="T11" fmla="*/ 7 h 50"/>
                <a:gd name="T12" fmla="*/ 30 w 145"/>
                <a:gd name="T13" fmla="*/ 3 h 50"/>
                <a:gd name="T14" fmla="*/ 84 w 145"/>
                <a:gd name="T15" fmla="*/ 11 h 50"/>
                <a:gd name="T16" fmla="*/ 88 w 145"/>
                <a:gd name="T17" fmla="*/ 8 h 50"/>
                <a:gd name="T18" fmla="*/ 133 w 145"/>
                <a:gd name="T19" fmla="*/ 11 h 50"/>
                <a:gd name="T20" fmla="*/ 133 w 145"/>
                <a:gd name="T21" fmla="*/ 35 h 50"/>
                <a:gd name="T22" fmla="*/ 108 w 145"/>
                <a:gd name="T23" fmla="*/ 47 h 50"/>
                <a:gd name="T24" fmla="*/ 93 w 145"/>
                <a:gd name="T25" fmla="*/ 42 h 50"/>
                <a:gd name="T26" fmla="*/ 91 w 145"/>
                <a:gd name="T27" fmla="*/ 40 h 50"/>
                <a:gd name="T28" fmla="*/ 83 w 145"/>
                <a:gd name="T29" fmla="*/ 18 h 50"/>
                <a:gd name="T30" fmla="*/ 0 w 145"/>
                <a:gd name="T31" fmla="*/ 12 h 50"/>
                <a:gd name="T32" fmla="*/ 2 w 145"/>
                <a:gd name="T33" fmla="*/ 14 h 50"/>
                <a:gd name="T34" fmla="*/ 5 w 145"/>
                <a:gd name="T35" fmla="*/ 24 h 50"/>
                <a:gd name="T36" fmla="*/ 10 w 145"/>
                <a:gd name="T37" fmla="*/ 40 h 50"/>
                <a:gd name="T38" fmla="*/ 13 w 145"/>
                <a:gd name="T39" fmla="*/ 43 h 50"/>
                <a:gd name="T40" fmla="*/ 30 w 145"/>
                <a:gd name="T41" fmla="*/ 50 h 50"/>
                <a:gd name="T42" fmla="*/ 65 w 145"/>
                <a:gd name="T43" fmla="*/ 23 h 50"/>
                <a:gd name="T44" fmla="*/ 71 w 145"/>
                <a:gd name="T45" fmla="*/ 16 h 50"/>
                <a:gd name="T46" fmla="*/ 79 w 145"/>
                <a:gd name="T47" fmla="*/ 23 h 50"/>
                <a:gd name="T48" fmla="*/ 95 w 145"/>
                <a:gd name="T49" fmla="*/ 47 h 50"/>
                <a:gd name="T50" fmla="*/ 130 w 145"/>
                <a:gd name="T51" fmla="*/ 45 h 50"/>
                <a:gd name="T52" fmla="*/ 135 w 145"/>
                <a:gd name="T53" fmla="*/ 38 h 50"/>
                <a:gd name="T54" fmla="*/ 144 w 145"/>
                <a:gd name="T55" fmla="*/ 13 h 50"/>
                <a:gd name="T56" fmla="*/ 139 w 145"/>
                <a:gd name="T57" fmla="*/ 3 h 50"/>
                <a:gd name="T58" fmla="*/ 99 w 145"/>
                <a:gd name="T59" fmla="*/ 1 h 50"/>
                <a:gd name="T60" fmla="*/ 73 w 145"/>
                <a:gd name="T61" fmla="*/ 6 h 50"/>
                <a:gd name="T62" fmla="*/ 47 w 145"/>
                <a:gd name="T63" fmla="*/ 1 h 50"/>
                <a:gd name="T64" fmla="*/ 6 w 145"/>
                <a:gd name="T65" fmla="*/ 3 h 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45" h="50">
                  <a:moveTo>
                    <a:pt x="30" y="3"/>
                  </a:moveTo>
                  <a:cubicBezTo>
                    <a:pt x="38" y="3"/>
                    <a:pt x="45" y="3"/>
                    <a:pt x="53" y="6"/>
                  </a:cubicBezTo>
                  <a:cubicBezTo>
                    <a:pt x="56" y="7"/>
                    <a:pt x="59" y="9"/>
                    <a:pt x="61" y="12"/>
                  </a:cubicBezTo>
                  <a:cubicBezTo>
                    <a:pt x="62" y="14"/>
                    <a:pt x="62" y="16"/>
                    <a:pt x="62" y="18"/>
                  </a:cubicBezTo>
                  <a:cubicBezTo>
                    <a:pt x="62" y="22"/>
                    <a:pt x="60" y="27"/>
                    <a:pt x="59" y="31"/>
                  </a:cubicBezTo>
                  <a:cubicBezTo>
                    <a:pt x="58" y="32"/>
                    <a:pt x="57" y="34"/>
                    <a:pt x="56" y="35"/>
                  </a:cubicBezTo>
                  <a:cubicBezTo>
                    <a:pt x="52" y="42"/>
                    <a:pt x="45" y="47"/>
                    <a:pt x="36" y="47"/>
                  </a:cubicBezTo>
                  <a:cubicBezTo>
                    <a:pt x="30" y="47"/>
                    <a:pt x="30" y="47"/>
                    <a:pt x="30" y="47"/>
                  </a:cubicBezTo>
                  <a:cubicBezTo>
                    <a:pt x="29" y="47"/>
                    <a:pt x="28" y="47"/>
                    <a:pt x="27" y="47"/>
                  </a:cubicBezTo>
                  <a:cubicBezTo>
                    <a:pt x="25" y="47"/>
                    <a:pt x="22" y="46"/>
                    <a:pt x="20" y="45"/>
                  </a:cubicBezTo>
                  <a:cubicBezTo>
                    <a:pt x="16" y="43"/>
                    <a:pt x="13" y="40"/>
                    <a:pt x="11" y="36"/>
                  </a:cubicBezTo>
                  <a:cubicBezTo>
                    <a:pt x="8" y="28"/>
                    <a:pt x="8" y="12"/>
                    <a:pt x="15" y="7"/>
                  </a:cubicBezTo>
                  <a:cubicBezTo>
                    <a:pt x="16" y="6"/>
                    <a:pt x="17" y="6"/>
                    <a:pt x="18" y="5"/>
                  </a:cubicBezTo>
                  <a:cubicBezTo>
                    <a:pt x="21" y="4"/>
                    <a:pt x="26" y="3"/>
                    <a:pt x="30" y="3"/>
                  </a:cubicBezTo>
                  <a:close/>
                  <a:moveTo>
                    <a:pt x="83" y="18"/>
                  </a:moveTo>
                  <a:cubicBezTo>
                    <a:pt x="83" y="15"/>
                    <a:pt x="83" y="13"/>
                    <a:pt x="84" y="11"/>
                  </a:cubicBezTo>
                  <a:cubicBezTo>
                    <a:pt x="85" y="10"/>
                    <a:pt x="85" y="10"/>
                    <a:pt x="87" y="9"/>
                  </a:cubicBezTo>
                  <a:cubicBezTo>
                    <a:pt x="87" y="8"/>
                    <a:pt x="87" y="8"/>
                    <a:pt x="88" y="8"/>
                  </a:cubicBezTo>
                  <a:cubicBezTo>
                    <a:pt x="95" y="3"/>
                    <a:pt x="104" y="4"/>
                    <a:pt x="113" y="4"/>
                  </a:cubicBezTo>
                  <a:cubicBezTo>
                    <a:pt x="120" y="4"/>
                    <a:pt x="130" y="5"/>
                    <a:pt x="133" y="11"/>
                  </a:cubicBezTo>
                  <a:cubicBezTo>
                    <a:pt x="135" y="14"/>
                    <a:pt x="134" y="16"/>
                    <a:pt x="135" y="19"/>
                  </a:cubicBezTo>
                  <a:cubicBezTo>
                    <a:pt x="135" y="24"/>
                    <a:pt x="134" y="31"/>
                    <a:pt x="133" y="35"/>
                  </a:cubicBezTo>
                  <a:cubicBezTo>
                    <a:pt x="130" y="43"/>
                    <a:pt x="125" y="46"/>
                    <a:pt x="117" y="47"/>
                  </a:cubicBezTo>
                  <a:cubicBezTo>
                    <a:pt x="115" y="47"/>
                    <a:pt x="110" y="48"/>
                    <a:pt x="108" y="47"/>
                  </a:cubicBezTo>
                  <a:cubicBezTo>
                    <a:pt x="107" y="47"/>
                    <a:pt x="106" y="47"/>
                    <a:pt x="104" y="47"/>
                  </a:cubicBezTo>
                  <a:cubicBezTo>
                    <a:pt x="100" y="46"/>
                    <a:pt x="97" y="45"/>
                    <a:pt x="93" y="42"/>
                  </a:cubicBezTo>
                  <a:cubicBezTo>
                    <a:pt x="92" y="40"/>
                    <a:pt x="92" y="40"/>
                    <a:pt x="92" y="40"/>
                  </a:cubicBezTo>
                  <a:cubicBezTo>
                    <a:pt x="91" y="40"/>
                    <a:pt x="91" y="40"/>
                    <a:pt x="91" y="40"/>
                  </a:cubicBezTo>
                  <a:cubicBezTo>
                    <a:pt x="87" y="36"/>
                    <a:pt x="85" y="31"/>
                    <a:pt x="84" y="26"/>
                  </a:cubicBezTo>
                  <a:cubicBezTo>
                    <a:pt x="83" y="24"/>
                    <a:pt x="83" y="20"/>
                    <a:pt x="83" y="18"/>
                  </a:cubicBezTo>
                  <a:close/>
                  <a:moveTo>
                    <a:pt x="0" y="6"/>
                  </a:moveTo>
                  <a:cubicBezTo>
                    <a:pt x="0" y="12"/>
                    <a:pt x="0" y="12"/>
                    <a:pt x="0" y="12"/>
                  </a:cubicBezTo>
                  <a:cubicBezTo>
                    <a:pt x="0" y="13"/>
                    <a:pt x="0" y="13"/>
                    <a:pt x="1" y="14"/>
                  </a:cubicBezTo>
                  <a:cubicBezTo>
                    <a:pt x="1" y="14"/>
                    <a:pt x="1" y="14"/>
                    <a:pt x="2" y="14"/>
                  </a:cubicBezTo>
                  <a:cubicBezTo>
                    <a:pt x="4" y="16"/>
                    <a:pt x="4" y="18"/>
                    <a:pt x="5" y="20"/>
                  </a:cubicBezTo>
                  <a:cubicBezTo>
                    <a:pt x="5" y="21"/>
                    <a:pt x="5" y="22"/>
                    <a:pt x="5" y="24"/>
                  </a:cubicBezTo>
                  <a:cubicBezTo>
                    <a:pt x="6" y="26"/>
                    <a:pt x="6" y="28"/>
                    <a:pt x="7" y="31"/>
                  </a:cubicBezTo>
                  <a:cubicBezTo>
                    <a:pt x="8" y="34"/>
                    <a:pt x="8" y="37"/>
                    <a:pt x="10" y="40"/>
                  </a:cubicBezTo>
                  <a:cubicBezTo>
                    <a:pt x="11" y="41"/>
                    <a:pt x="11" y="42"/>
                    <a:pt x="12" y="42"/>
                  </a:cubicBezTo>
                  <a:cubicBezTo>
                    <a:pt x="12" y="43"/>
                    <a:pt x="13" y="43"/>
                    <a:pt x="13" y="43"/>
                  </a:cubicBezTo>
                  <a:cubicBezTo>
                    <a:pt x="15" y="45"/>
                    <a:pt x="14" y="45"/>
                    <a:pt x="17" y="46"/>
                  </a:cubicBezTo>
                  <a:cubicBezTo>
                    <a:pt x="20" y="48"/>
                    <a:pt x="26" y="50"/>
                    <a:pt x="30" y="50"/>
                  </a:cubicBezTo>
                  <a:cubicBezTo>
                    <a:pt x="37" y="50"/>
                    <a:pt x="42" y="49"/>
                    <a:pt x="48" y="46"/>
                  </a:cubicBezTo>
                  <a:cubicBezTo>
                    <a:pt x="57" y="42"/>
                    <a:pt x="62" y="32"/>
                    <a:pt x="65" y="23"/>
                  </a:cubicBezTo>
                  <a:cubicBezTo>
                    <a:pt x="65" y="22"/>
                    <a:pt x="66" y="21"/>
                    <a:pt x="66" y="20"/>
                  </a:cubicBezTo>
                  <a:cubicBezTo>
                    <a:pt x="67" y="18"/>
                    <a:pt x="69" y="16"/>
                    <a:pt x="71" y="16"/>
                  </a:cubicBezTo>
                  <a:cubicBezTo>
                    <a:pt x="74" y="16"/>
                    <a:pt x="76" y="16"/>
                    <a:pt x="78" y="20"/>
                  </a:cubicBezTo>
                  <a:cubicBezTo>
                    <a:pt x="78" y="21"/>
                    <a:pt x="79" y="22"/>
                    <a:pt x="79" y="23"/>
                  </a:cubicBezTo>
                  <a:cubicBezTo>
                    <a:pt x="81" y="28"/>
                    <a:pt x="83" y="34"/>
                    <a:pt x="86" y="38"/>
                  </a:cubicBezTo>
                  <a:cubicBezTo>
                    <a:pt x="88" y="41"/>
                    <a:pt x="91" y="45"/>
                    <a:pt x="95" y="47"/>
                  </a:cubicBezTo>
                  <a:cubicBezTo>
                    <a:pt x="102" y="50"/>
                    <a:pt x="107" y="50"/>
                    <a:pt x="114" y="50"/>
                  </a:cubicBezTo>
                  <a:cubicBezTo>
                    <a:pt x="119" y="50"/>
                    <a:pt x="126" y="48"/>
                    <a:pt x="130" y="45"/>
                  </a:cubicBezTo>
                  <a:cubicBezTo>
                    <a:pt x="132" y="43"/>
                    <a:pt x="131" y="44"/>
                    <a:pt x="132" y="43"/>
                  </a:cubicBezTo>
                  <a:cubicBezTo>
                    <a:pt x="133" y="42"/>
                    <a:pt x="135" y="39"/>
                    <a:pt x="135" y="38"/>
                  </a:cubicBezTo>
                  <a:cubicBezTo>
                    <a:pt x="138" y="30"/>
                    <a:pt x="139" y="21"/>
                    <a:pt x="140" y="17"/>
                  </a:cubicBezTo>
                  <a:cubicBezTo>
                    <a:pt x="142" y="13"/>
                    <a:pt x="144" y="15"/>
                    <a:pt x="144" y="13"/>
                  </a:cubicBezTo>
                  <a:cubicBezTo>
                    <a:pt x="144" y="12"/>
                    <a:pt x="145" y="5"/>
                    <a:pt x="144" y="5"/>
                  </a:cubicBezTo>
                  <a:cubicBezTo>
                    <a:pt x="144" y="4"/>
                    <a:pt x="140" y="3"/>
                    <a:pt x="139" y="3"/>
                  </a:cubicBezTo>
                  <a:cubicBezTo>
                    <a:pt x="122" y="1"/>
                    <a:pt x="122" y="1"/>
                    <a:pt x="122" y="1"/>
                  </a:cubicBezTo>
                  <a:cubicBezTo>
                    <a:pt x="115" y="0"/>
                    <a:pt x="107" y="0"/>
                    <a:pt x="99" y="1"/>
                  </a:cubicBezTo>
                  <a:cubicBezTo>
                    <a:pt x="92" y="2"/>
                    <a:pt x="89" y="3"/>
                    <a:pt x="82" y="5"/>
                  </a:cubicBezTo>
                  <a:cubicBezTo>
                    <a:pt x="79" y="5"/>
                    <a:pt x="76" y="6"/>
                    <a:pt x="73" y="6"/>
                  </a:cubicBezTo>
                  <a:cubicBezTo>
                    <a:pt x="66" y="6"/>
                    <a:pt x="62" y="5"/>
                    <a:pt x="55" y="3"/>
                  </a:cubicBezTo>
                  <a:cubicBezTo>
                    <a:pt x="52" y="2"/>
                    <a:pt x="50" y="2"/>
                    <a:pt x="47" y="1"/>
                  </a:cubicBezTo>
                  <a:cubicBezTo>
                    <a:pt x="38" y="0"/>
                    <a:pt x="32" y="1"/>
                    <a:pt x="23" y="1"/>
                  </a:cubicBezTo>
                  <a:cubicBezTo>
                    <a:pt x="6" y="3"/>
                    <a:pt x="6" y="3"/>
                    <a:pt x="6" y="3"/>
                  </a:cubicBezTo>
                  <a:cubicBezTo>
                    <a:pt x="1" y="3"/>
                    <a:pt x="0" y="2"/>
                    <a:pt x="0" y="6"/>
                  </a:cubicBezTo>
                  <a:close/>
                </a:path>
              </a:pathLst>
            </a:custGeom>
            <a:solidFill>
              <a:srgbClr val="2B180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93" name="Freeform 1363"/>
            <p:cNvSpPr>
              <a:spLocks/>
            </p:cNvSpPr>
            <p:nvPr/>
          </p:nvSpPr>
          <p:spPr bwMode="auto">
            <a:xfrm>
              <a:off x="5791201" y="11995150"/>
              <a:ext cx="125413" cy="139700"/>
            </a:xfrm>
            <a:custGeom>
              <a:avLst/>
              <a:gdLst>
                <a:gd name="T0" fmla="*/ 52 w 60"/>
                <a:gd name="T1" fmla="*/ 57 h 67"/>
                <a:gd name="T2" fmla="*/ 12 w 60"/>
                <a:gd name="T3" fmla="*/ 65 h 67"/>
                <a:gd name="T4" fmla="*/ 0 w 60"/>
                <a:gd name="T5" fmla="*/ 56 h 67"/>
                <a:gd name="T6" fmla="*/ 0 w 60"/>
                <a:gd name="T7" fmla="*/ 12 h 67"/>
                <a:gd name="T8" fmla="*/ 60 w 60"/>
                <a:gd name="T9" fmla="*/ 0 h 67"/>
                <a:gd name="T10" fmla="*/ 60 w 60"/>
                <a:gd name="T11" fmla="*/ 48 h 67"/>
                <a:gd name="T12" fmla="*/ 52 w 60"/>
                <a:gd name="T13" fmla="*/ 57 h 67"/>
              </a:gdLst>
              <a:ahLst/>
              <a:cxnLst>
                <a:cxn ang="0">
                  <a:pos x="T0" y="T1"/>
                </a:cxn>
                <a:cxn ang="0">
                  <a:pos x="T2" y="T3"/>
                </a:cxn>
                <a:cxn ang="0">
                  <a:pos x="T4" y="T5"/>
                </a:cxn>
                <a:cxn ang="0">
                  <a:pos x="T6" y="T7"/>
                </a:cxn>
                <a:cxn ang="0">
                  <a:pos x="T8" y="T9"/>
                </a:cxn>
                <a:cxn ang="0">
                  <a:pos x="T10" y="T11"/>
                </a:cxn>
                <a:cxn ang="0">
                  <a:pos x="T12" y="T13"/>
                </a:cxn>
              </a:cxnLst>
              <a:rect l="0" t="0" r="r" b="b"/>
              <a:pathLst>
                <a:path w="60" h="67">
                  <a:moveTo>
                    <a:pt x="52" y="57"/>
                  </a:moveTo>
                  <a:cubicBezTo>
                    <a:pt x="12" y="65"/>
                    <a:pt x="12" y="65"/>
                    <a:pt x="12" y="65"/>
                  </a:cubicBezTo>
                  <a:cubicBezTo>
                    <a:pt x="6" y="67"/>
                    <a:pt x="0" y="62"/>
                    <a:pt x="0" y="56"/>
                  </a:cubicBezTo>
                  <a:cubicBezTo>
                    <a:pt x="0" y="12"/>
                    <a:pt x="0" y="12"/>
                    <a:pt x="0" y="12"/>
                  </a:cubicBezTo>
                  <a:cubicBezTo>
                    <a:pt x="60" y="0"/>
                    <a:pt x="60" y="0"/>
                    <a:pt x="60" y="0"/>
                  </a:cubicBezTo>
                  <a:cubicBezTo>
                    <a:pt x="60" y="48"/>
                    <a:pt x="60" y="48"/>
                    <a:pt x="60" y="48"/>
                  </a:cubicBezTo>
                  <a:cubicBezTo>
                    <a:pt x="60" y="52"/>
                    <a:pt x="57" y="56"/>
                    <a:pt x="52" y="57"/>
                  </a:cubicBezTo>
                  <a:close/>
                </a:path>
              </a:pathLst>
            </a:custGeom>
            <a:solidFill>
              <a:srgbClr val="E8E8E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94" name="Freeform 1364"/>
            <p:cNvSpPr>
              <a:spLocks/>
            </p:cNvSpPr>
            <p:nvPr/>
          </p:nvSpPr>
          <p:spPr bwMode="auto">
            <a:xfrm>
              <a:off x="5780089" y="11976100"/>
              <a:ext cx="147638" cy="60325"/>
            </a:xfrm>
            <a:custGeom>
              <a:avLst/>
              <a:gdLst>
                <a:gd name="T0" fmla="*/ 93 w 93"/>
                <a:gd name="T1" fmla="*/ 18 h 38"/>
                <a:gd name="T2" fmla="*/ 0 w 93"/>
                <a:gd name="T3" fmla="*/ 38 h 38"/>
                <a:gd name="T4" fmla="*/ 0 w 93"/>
                <a:gd name="T5" fmla="*/ 18 h 38"/>
                <a:gd name="T6" fmla="*/ 93 w 93"/>
                <a:gd name="T7" fmla="*/ 0 h 38"/>
                <a:gd name="T8" fmla="*/ 93 w 93"/>
                <a:gd name="T9" fmla="*/ 18 h 38"/>
              </a:gdLst>
              <a:ahLst/>
              <a:cxnLst>
                <a:cxn ang="0">
                  <a:pos x="T0" y="T1"/>
                </a:cxn>
                <a:cxn ang="0">
                  <a:pos x="T2" y="T3"/>
                </a:cxn>
                <a:cxn ang="0">
                  <a:pos x="T4" y="T5"/>
                </a:cxn>
                <a:cxn ang="0">
                  <a:pos x="T6" y="T7"/>
                </a:cxn>
                <a:cxn ang="0">
                  <a:pos x="T8" y="T9"/>
                </a:cxn>
              </a:cxnLst>
              <a:rect l="0" t="0" r="r" b="b"/>
              <a:pathLst>
                <a:path w="93" h="38">
                  <a:moveTo>
                    <a:pt x="93" y="18"/>
                  </a:moveTo>
                  <a:lnTo>
                    <a:pt x="0" y="38"/>
                  </a:lnTo>
                  <a:lnTo>
                    <a:pt x="0" y="18"/>
                  </a:lnTo>
                  <a:lnTo>
                    <a:pt x="93" y="0"/>
                  </a:lnTo>
                  <a:lnTo>
                    <a:pt x="93" y="18"/>
                  </a:lnTo>
                  <a:close/>
                </a:path>
              </a:pathLst>
            </a:custGeom>
            <a:solidFill>
              <a:srgbClr val="D1D3D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95" name="Freeform 1365"/>
            <p:cNvSpPr>
              <a:spLocks/>
            </p:cNvSpPr>
            <p:nvPr/>
          </p:nvSpPr>
          <p:spPr bwMode="auto">
            <a:xfrm>
              <a:off x="5578476" y="11995150"/>
              <a:ext cx="125413" cy="139700"/>
            </a:xfrm>
            <a:custGeom>
              <a:avLst/>
              <a:gdLst>
                <a:gd name="T0" fmla="*/ 7 w 60"/>
                <a:gd name="T1" fmla="*/ 57 h 67"/>
                <a:gd name="T2" fmla="*/ 48 w 60"/>
                <a:gd name="T3" fmla="*/ 65 h 67"/>
                <a:gd name="T4" fmla="*/ 60 w 60"/>
                <a:gd name="T5" fmla="*/ 56 h 67"/>
                <a:gd name="T6" fmla="*/ 60 w 60"/>
                <a:gd name="T7" fmla="*/ 12 h 67"/>
                <a:gd name="T8" fmla="*/ 0 w 60"/>
                <a:gd name="T9" fmla="*/ 0 h 67"/>
                <a:gd name="T10" fmla="*/ 0 w 60"/>
                <a:gd name="T11" fmla="*/ 48 h 67"/>
                <a:gd name="T12" fmla="*/ 7 w 60"/>
                <a:gd name="T13" fmla="*/ 57 h 67"/>
              </a:gdLst>
              <a:ahLst/>
              <a:cxnLst>
                <a:cxn ang="0">
                  <a:pos x="T0" y="T1"/>
                </a:cxn>
                <a:cxn ang="0">
                  <a:pos x="T2" y="T3"/>
                </a:cxn>
                <a:cxn ang="0">
                  <a:pos x="T4" y="T5"/>
                </a:cxn>
                <a:cxn ang="0">
                  <a:pos x="T6" y="T7"/>
                </a:cxn>
                <a:cxn ang="0">
                  <a:pos x="T8" y="T9"/>
                </a:cxn>
                <a:cxn ang="0">
                  <a:pos x="T10" y="T11"/>
                </a:cxn>
                <a:cxn ang="0">
                  <a:pos x="T12" y="T13"/>
                </a:cxn>
              </a:cxnLst>
              <a:rect l="0" t="0" r="r" b="b"/>
              <a:pathLst>
                <a:path w="60" h="67">
                  <a:moveTo>
                    <a:pt x="7" y="57"/>
                  </a:moveTo>
                  <a:cubicBezTo>
                    <a:pt x="48" y="65"/>
                    <a:pt x="48" y="65"/>
                    <a:pt x="48" y="65"/>
                  </a:cubicBezTo>
                  <a:cubicBezTo>
                    <a:pt x="54" y="67"/>
                    <a:pt x="60" y="62"/>
                    <a:pt x="60" y="56"/>
                  </a:cubicBezTo>
                  <a:cubicBezTo>
                    <a:pt x="60" y="12"/>
                    <a:pt x="60" y="12"/>
                    <a:pt x="60" y="12"/>
                  </a:cubicBezTo>
                  <a:cubicBezTo>
                    <a:pt x="0" y="0"/>
                    <a:pt x="0" y="0"/>
                    <a:pt x="0" y="0"/>
                  </a:cubicBezTo>
                  <a:cubicBezTo>
                    <a:pt x="0" y="48"/>
                    <a:pt x="0" y="48"/>
                    <a:pt x="0" y="48"/>
                  </a:cubicBezTo>
                  <a:cubicBezTo>
                    <a:pt x="0" y="52"/>
                    <a:pt x="3" y="56"/>
                    <a:pt x="7" y="57"/>
                  </a:cubicBezTo>
                  <a:close/>
                </a:path>
              </a:pathLst>
            </a:custGeom>
            <a:solidFill>
              <a:srgbClr val="E8E8E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96" name="Freeform 1366"/>
            <p:cNvSpPr>
              <a:spLocks/>
            </p:cNvSpPr>
            <p:nvPr/>
          </p:nvSpPr>
          <p:spPr bwMode="auto">
            <a:xfrm>
              <a:off x="5565776" y="11976100"/>
              <a:ext cx="147638" cy="60325"/>
            </a:xfrm>
            <a:custGeom>
              <a:avLst/>
              <a:gdLst>
                <a:gd name="T0" fmla="*/ 0 w 93"/>
                <a:gd name="T1" fmla="*/ 18 h 38"/>
                <a:gd name="T2" fmla="*/ 93 w 93"/>
                <a:gd name="T3" fmla="*/ 38 h 38"/>
                <a:gd name="T4" fmla="*/ 93 w 93"/>
                <a:gd name="T5" fmla="*/ 18 h 38"/>
                <a:gd name="T6" fmla="*/ 0 w 93"/>
                <a:gd name="T7" fmla="*/ 0 h 38"/>
                <a:gd name="T8" fmla="*/ 0 w 93"/>
                <a:gd name="T9" fmla="*/ 18 h 38"/>
              </a:gdLst>
              <a:ahLst/>
              <a:cxnLst>
                <a:cxn ang="0">
                  <a:pos x="T0" y="T1"/>
                </a:cxn>
                <a:cxn ang="0">
                  <a:pos x="T2" y="T3"/>
                </a:cxn>
                <a:cxn ang="0">
                  <a:pos x="T4" y="T5"/>
                </a:cxn>
                <a:cxn ang="0">
                  <a:pos x="T6" y="T7"/>
                </a:cxn>
                <a:cxn ang="0">
                  <a:pos x="T8" y="T9"/>
                </a:cxn>
              </a:cxnLst>
              <a:rect l="0" t="0" r="r" b="b"/>
              <a:pathLst>
                <a:path w="93" h="38">
                  <a:moveTo>
                    <a:pt x="0" y="18"/>
                  </a:moveTo>
                  <a:lnTo>
                    <a:pt x="93" y="38"/>
                  </a:lnTo>
                  <a:lnTo>
                    <a:pt x="93" y="18"/>
                  </a:lnTo>
                  <a:lnTo>
                    <a:pt x="0" y="0"/>
                  </a:lnTo>
                  <a:lnTo>
                    <a:pt x="0" y="18"/>
                  </a:lnTo>
                  <a:close/>
                </a:path>
              </a:pathLst>
            </a:custGeom>
            <a:solidFill>
              <a:srgbClr val="D1D3D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grpSp>
      <p:sp>
        <p:nvSpPr>
          <p:cNvPr id="4" name="Picture Placeholder 3"/>
          <p:cNvSpPr>
            <a:spLocks noGrp="1"/>
          </p:cNvSpPr>
          <p:nvPr>
            <p:ph type="pic" sz="quarter" idx="11"/>
          </p:nvPr>
        </p:nvSpPr>
        <p:spPr/>
      </p:sp>
      <p:grpSp>
        <p:nvGrpSpPr>
          <p:cNvPr id="97" name="กลุ่ม 212"/>
          <p:cNvGrpSpPr/>
          <p:nvPr/>
        </p:nvGrpSpPr>
        <p:grpSpPr>
          <a:xfrm>
            <a:off x="10522153" y="4597718"/>
            <a:ext cx="1487065" cy="2514584"/>
            <a:chOff x="10737851" y="7862888"/>
            <a:chExt cx="457200" cy="773112"/>
          </a:xfrm>
        </p:grpSpPr>
        <p:sp>
          <p:nvSpPr>
            <p:cNvPr id="98" name="Oval 1390"/>
            <p:cNvSpPr>
              <a:spLocks noChangeArrowheads="1"/>
            </p:cNvSpPr>
            <p:nvPr/>
          </p:nvSpPr>
          <p:spPr bwMode="auto">
            <a:xfrm>
              <a:off x="10737851" y="8178800"/>
              <a:ext cx="457200" cy="457200"/>
            </a:xfrm>
            <a:prstGeom prst="ellipse">
              <a:avLst/>
            </a:prstGeom>
            <a:solidFill>
              <a:srgbClr val="BBE4E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99" name="Freeform 1391"/>
            <p:cNvSpPr>
              <a:spLocks/>
            </p:cNvSpPr>
            <p:nvPr/>
          </p:nvSpPr>
          <p:spPr bwMode="auto">
            <a:xfrm>
              <a:off x="10775951" y="8382000"/>
              <a:ext cx="384175" cy="217488"/>
            </a:xfrm>
            <a:custGeom>
              <a:avLst/>
              <a:gdLst>
                <a:gd name="T0" fmla="*/ 0 w 184"/>
                <a:gd name="T1" fmla="*/ 0 h 104"/>
                <a:gd name="T2" fmla="*/ 0 w 184"/>
                <a:gd name="T3" fmla="*/ 12 h 104"/>
                <a:gd name="T4" fmla="*/ 92 w 184"/>
                <a:gd name="T5" fmla="*/ 104 h 104"/>
                <a:gd name="T6" fmla="*/ 184 w 184"/>
                <a:gd name="T7" fmla="*/ 12 h 104"/>
                <a:gd name="T8" fmla="*/ 183 w 184"/>
                <a:gd name="T9" fmla="*/ 0 h 104"/>
                <a:gd name="T10" fmla="*/ 0 w 184"/>
                <a:gd name="T11" fmla="*/ 0 h 104"/>
              </a:gdLst>
              <a:ahLst/>
              <a:cxnLst>
                <a:cxn ang="0">
                  <a:pos x="T0" y="T1"/>
                </a:cxn>
                <a:cxn ang="0">
                  <a:pos x="T2" y="T3"/>
                </a:cxn>
                <a:cxn ang="0">
                  <a:pos x="T4" y="T5"/>
                </a:cxn>
                <a:cxn ang="0">
                  <a:pos x="T6" y="T7"/>
                </a:cxn>
                <a:cxn ang="0">
                  <a:pos x="T8" y="T9"/>
                </a:cxn>
                <a:cxn ang="0">
                  <a:pos x="T10" y="T11"/>
                </a:cxn>
              </a:cxnLst>
              <a:rect l="0" t="0" r="r" b="b"/>
              <a:pathLst>
                <a:path w="184" h="104">
                  <a:moveTo>
                    <a:pt x="0" y="0"/>
                  </a:moveTo>
                  <a:cubicBezTo>
                    <a:pt x="0" y="4"/>
                    <a:pt x="0" y="8"/>
                    <a:pt x="0" y="12"/>
                  </a:cubicBezTo>
                  <a:cubicBezTo>
                    <a:pt x="0" y="63"/>
                    <a:pt x="41" y="104"/>
                    <a:pt x="92" y="104"/>
                  </a:cubicBezTo>
                  <a:cubicBezTo>
                    <a:pt x="142" y="104"/>
                    <a:pt x="184" y="63"/>
                    <a:pt x="184" y="12"/>
                  </a:cubicBezTo>
                  <a:cubicBezTo>
                    <a:pt x="184" y="8"/>
                    <a:pt x="184" y="4"/>
                    <a:pt x="183" y="0"/>
                  </a:cubicBezTo>
                  <a:lnTo>
                    <a:pt x="0" y="0"/>
                  </a:lnTo>
                  <a:close/>
                </a:path>
              </a:pathLst>
            </a:custGeom>
            <a:solidFill>
              <a:srgbClr val="F0575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100" name="Freeform 1392"/>
            <p:cNvSpPr>
              <a:spLocks/>
            </p:cNvSpPr>
            <p:nvPr/>
          </p:nvSpPr>
          <p:spPr bwMode="auto">
            <a:xfrm>
              <a:off x="10888663" y="7915275"/>
              <a:ext cx="158750" cy="298450"/>
            </a:xfrm>
            <a:custGeom>
              <a:avLst/>
              <a:gdLst>
                <a:gd name="T0" fmla="*/ 38 w 76"/>
                <a:gd name="T1" fmla="*/ 143 h 143"/>
                <a:gd name="T2" fmla="*/ 38 w 76"/>
                <a:gd name="T3" fmla="*/ 143 h 143"/>
                <a:gd name="T4" fmla="*/ 0 w 76"/>
                <a:gd name="T5" fmla="*/ 133 h 143"/>
                <a:gd name="T6" fmla="*/ 0 w 76"/>
                <a:gd name="T7" fmla="*/ 12 h 143"/>
                <a:gd name="T8" fmla="*/ 38 w 76"/>
                <a:gd name="T9" fmla="*/ 0 h 143"/>
                <a:gd name="T10" fmla="*/ 38 w 76"/>
                <a:gd name="T11" fmla="*/ 0 h 143"/>
                <a:gd name="T12" fmla="*/ 76 w 76"/>
                <a:gd name="T13" fmla="*/ 12 h 143"/>
                <a:gd name="T14" fmla="*/ 76 w 76"/>
                <a:gd name="T15" fmla="*/ 133 h 143"/>
                <a:gd name="T16" fmla="*/ 38 w 76"/>
                <a:gd name="T17" fmla="*/ 143 h 1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76" h="143">
                  <a:moveTo>
                    <a:pt x="38" y="143"/>
                  </a:moveTo>
                  <a:cubicBezTo>
                    <a:pt x="38" y="143"/>
                    <a:pt x="38" y="143"/>
                    <a:pt x="38" y="143"/>
                  </a:cubicBezTo>
                  <a:cubicBezTo>
                    <a:pt x="17" y="143"/>
                    <a:pt x="0" y="133"/>
                    <a:pt x="0" y="133"/>
                  </a:cubicBezTo>
                  <a:cubicBezTo>
                    <a:pt x="0" y="12"/>
                    <a:pt x="0" y="12"/>
                    <a:pt x="0" y="12"/>
                  </a:cubicBezTo>
                  <a:cubicBezTo>
                    <a:pt x="0" y="12"/>
                    <a:pt x="17" y="0"/>
                    <a:pt x="38" y="0"/>
                  </a:cubicBezTo>
                  <a:cubicBezTo>
                    <a:pt x="38" y="0"/>
                    <a:pt x="38" y="0"/>
                    <a:pt x="38" y="0"/>
                  </a:cubicBezTo>
                  <a:cubicBezTo>
                    <a:pt x="58" y="0"/>
                    <a:pt x="76" y="12"/>
                    <a:pt x="76" y="12"/>
                  </a:cubicBezTo>
                  <a:cubicBezTo>
                    <a:pt x="76" y="133"/>
                    <a:pt x="76" y="133"/>
                    <a:pt x="76" y="133"/>
                  </a:cubicBezTo>
                  <a:cubicBezTo>
                    <a:pt x="76" y="133"/>
                    <a:pt x="58" y="143"/>
                    <a:pt x="38" y="143"/>
                  </a:cubicBezTo>
                  <a:close/>
                </a:path>
              </a:pathLst>
            </a:custGeom>
            <a:solidFill>
              <a:srgbClr val="90D4D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101" name="Oval 1393"/>
            <p:cNvSpPr>
              <a:spLocks noChangeArrowheads="1"/>
            </p:cNvSpPr>
            <p:nvPr/>
          </p:nvSpPr>
          <p:spPr bwMode="auto">
            <a:xfrm>
              <a:off x="10841038" y="7862888"/>
              <a:ext cx="252413" cy="104775"/>
            </a:xfrm>
            <a:prstGeom prst="ellipse">
              <a:avLst/>
            </a:prstGeom>
            <a:solidFill>
              <a:srgbClr val="BBE4E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102" name="Oval 1394"/>
            <p:cNvSpPr>
              <a:spLocks noChangeArrowheads="1"/>
            </p:cNvSpPr>
            <p:nvPr/>
          </p:nvSpPr>
          <p:spPr bwMode="auto">
            <a:xfrm>
              <a:off x="10898188" y="7899400"/>
              <a:ext cx="136525" cy="15875"/>
            </a:xfrm>
            <a:prstGeom prst="ellipse">
              <a:avLst/>
            </a:prstGeom>
            <a:solidFill>
              <a:srgbClr val="6EA9A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103" name="Oval 1395"/>
            <p:cNvSpPr>
              <a:spLocks noChangeArrowheads="1"/>
            </p:cNvSpPr>
            <p:nvPr/>
          </p:nvSpPr>
          <p:spPr bwMode="auto">
            <a:xfrm>
              <a:off x="10775951" y="8339138"/>
              <a:ext cx="382588" cy="84138"/>
            </a:xfrm>
            <a:prstGeom prst="ellipse">
              <a:avLst/>
            </a:prstGeom>
            <a:solidFill>
              <a:srgbClr val="F3778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104" name="Freeform 1396"/>
            <p:cNvSpPr>
              <a:spLocks/>
            </p:cNvSpPr>
            <p:nvPr/>
          </p:nvSpPr>
          <p:spPr bwMode="auto">
            <a:xfrm>
              <a:off x="10777538" y="8229600"/>
              <a:ext cx="117475" cy="122238"/>
            </a:xfrm>
            <a:custGeom>
              <a:avLst/>
              <a:gdLst>
                <a:gd name="T0" fmla="*/ 48 w 56"/>
                <a:gd name="T1" fmla="*/ 0 h 59"/>
                <a:gd name="T2" fmla="*/ 44 w 56"/>
                <a:gd name="T3" fmla="*/ 1 h 59"/>
                <a:gd name="T4" fmla="*/ 1 w 56"/>
                <a:gd name="T5" fmla="*/ 49 h 59"/>
                <a:gd name="T6" fmla="*/ 5 w 56"/>
                <a:gd name="T7" fmla="*/ 58 h 59"/>
                <a:gd name="T8" fmla="*/ 8 w 56"/>
                <a:gd name="T9" fmla="*/ 59 h 59"/>
                <a:gd name="T10" fmla="*/ 14 w 56"/>
                <a:gd name="T11" fmla="*/ 54 h 59"/>
                <a:gd name="T12" fmla="*/ 51 w 56"/>
                <a:gd name="T13" fmla="*/ 13 h 59"/>
                <a:gd name="T14" fmla="*/ 54 w 56"/>
                <a:gd name="T15" fmla="*/ 3 h 59"/>
                <a:gd name="T16" fmla="*/ 48 w 56"/>
                <a:gd name="T17" fmla="*/ 0 h 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6" h="59">
                  <a:moveTo>
                    <a:pt x="48" y="0"/>
                  </a:moveTo>
                  <a:cubicBezTo>
                    <a:pt x="47" y="0"/>
                    <a:pt x="45" y="0"/>
                    <a:pt x="44" y="1"/>
                  </a:cubicBezTo>
                  <a:cubicBezTo>
                    <a:pt x="25" y="12"/>
                    <a:pt x="10" y="29"/>
                    <a:pt x="1" y="49"/>
                  </a:cubicBezTo>
                  <a:cubicBezTo>
                    <a:pt x="0" y="52"/>
                    <a:pt x="1" y="57"/>
                    <a:pt x="5" y="58"/>
                  </a:cubicBezTo>
                  <a:cubicBezTo>
                    <a:pt x="6" y="58"/>
                    <a:pt x="7" y="59"/>
                    <a:pt x="8" y="59"/>
                  </a:cubicBezTo>
                  <a:cubicBezTo>
                    <a:pt x="10" y="59"/>
                    <a:pt x="13" y="57"/>
                    <a:pt x="14" y="54"/>
                  </a:cubicBezTo>
                  <a:cubicBezTo>
                    <a:pt x="22" y="37"/>
                    <a:pt x="35" y="22"/>
                    <a:pt x="51" y="13"/>
                  </a:cubicBezTo>
                  <a:cubicBezTo>
                    <a:pt x="55" y="11"/>
                    <a:pt x="56" y="7"/>
                    <a:pt x="54" y="3"/>
                  </a:cubicBezTo>
                  <a:cubicBezTo>
                    <a:pt x="53" y="1"/>
                    <a:pt x="50" y="0"/>
                    <a:pt x="48" y="0"/>
                  </a:cubicBezTo>
                </a:path>
              </a:pathLst>
            </a:custGeom>
            <a:solidFill>
              <a:srgbClr val="D5EEE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grpSp>
      <p:grpSp>
        <p:nvGrpSpPr>
          <p:cNvPr id="130" name="กลุ่ม 220"/>
          <p:cNvGrpSpPr/>
          <p:nvPr/>
        </p:nvGrpSpPr>
        <p:grpSpPr>
          <a:xfrm rot="1636920">
            <a:off x="10096403" y="5913331"/>
            <a:ext cx="541120" cy="1096912"/>
            <a:chOff x="5037139" y="12546013"/>
            <a:chExt cx="468313" cy="949325"/>
          </a:xfrm>
        </p:grpSpPr>
        <p:sp>
          <p:nvSpPr>
            <p:cNvPr id="131" name="Rectangle 1402"/>
            <p:cNvSpPr>
              <a:spLocks noChangeArrowheads="1"/>
            </p:cNvSpPr>
            <p:nvPr/>
          </p:nvSpPr>
          <p:spPr bwMode="auto">
            <a:xfrm>
              <a:off x="5118101" y="12546013"/>
              <a:ext cx="307975" cy="165100"/>
            </a:xfrm>
            <a:prstGeom prst="rect">
              <a:avLst/>
            </a:prstGeom>
            <a:solidFill>
              <a:srgbClr val="D1CCD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132" name="Rectangle 1403"/>
            <p:cNvSpPr>
              <a:spLocks noChangeArrowheads="1"/>
            </p:cNvSpPr>
            <p:nvPr/>
          </p:nvSpPr>
          <p:spPr bwMode="auto">
            <a:xfrm>
              <a:off x="5118101" y="12647613"/>
              <a:ext cx="307975" cy="63500"/>
            </a:xfrm>
            <a:prstGeom prst="rect">
              <a:avLst/>
            </a:prstGeom>
            <a:solidFill>
              <a:srgbClr val="949193"/>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133" name="Freeform 1404"/>
            <p:cNvSpPr>
              <a:spLocks/>
            </p:cNvSpPr>
            <p:nvPr/>
          </p:nvSpPr>
          <p:spPr bwMode="auto">
            <a:xfrm>
              <a:off x="5037139" y="12695238"/>
              <a:ext cx="468313" cy="800100"/>
            </a:xfrm>
            <a:custGeom>
              <a:avLst/>
              <a:gdLst>
                <a:gd name="T0" fmla="*/ 152 w 224"/>
                <a:gd name="T1" fmla="*/ 383 h 383"/>
                <a:gd name="T2" fmla="*/ 72 w 224"/>
                <a:gd name="T3" fmla="*/ 383 h 383"/>
                <a:gd name="T4" fmla="*/ 0 w 224"/>
                <a:gd name="T5" fmla="*/ 311 h 383"/>
                <a:gd name="T6" fmla="*/ 0 w 224"/>
                <a:gd name="T7" fmla="*/ 37 h 383"/>
                <a:gd name="T8" fmla="*/ 37 w 224"/>
                <a:gd name="T9" fmla="*/ 0 h 383"/>
                <a:gd name="T10" fmla="*/ 188 w 224"/>
                <a:gd name="T11" fmla="*/ 0 h 383"/>
                <a:gd name="T12" fmla="*/ 224 w 224"/>
                <a:gd name="T13" fmla="*/ 37 h 383"/>
                <a:gd name="T14" fmla="*/ 224 w 224"/>
                <a:gd name="T15" fmla="*/ 311 h 383"/>
                <a:gd name="T16" fmla="*/ 152 w 224"/>
                <a:gd name="T17" fmla="*/ 383 h 38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24" h="383">
                  <a:moveTo>
                    <a:pt x="152" y="383"/>
                  </a:moveTo>
                  <a:cubicBezTo>
                    <a:pt x="72" y="383"/>
                    <a:pt x="72" y="383"/>
                    <a:pt x="72" y="383"/>
                  </a:cubicBezTo>
                  <a:cubicBezTo>
                    <a:pt x="33" y="383"/>
                    <a:pt x="0" y="351"/>
                    <a:pt x="0" y="311"/>
                  </a:cubicBezTo>
                  <a:cubicBezTo>
                    <a:pt x="0" y="37"/>
                    <a:pt x="0" y="37"/>
                    <a:pt x="0" y="37"/>
                  </a:cubicBezTo>
                  <a:cubicBezTo>
                    <a:pt x="0" y="16"/>
                    <a:pt x="17" y="0"/>
                    <a:pt x="37" y="0"/>
                  </a:cubicBezTo>
                  <a:cubicBezTo>
                    <a:pt x="188" y="0"/>
                    <a:pt x="188" y="0"/>
                    <a:pt x="188" y="0"/>
                  </a:cubicBezTo>
                  <a:cubicBezTo>
                    <a:pt x="208" y="0"/>
                    <a:pt x="224" y="16"/>
                    <a:pt x="224" y="37"/>
                  </a:cubicBezTo>
                  <a:cubicBezTo>
                    <a:pt x="224" y="311"/>
                    <a:pt x="224" y="311"/>
                    <a:pt x="224" y="311"/>
                  </a:cubicBezTo>
                  <a:cubicBezTo>
                    <a:pt x="224" y="351"/>
                    <a:pt x="192" y="383"/>
                    <a:pt x="152" y="383"/>
                  </a:cubicBezTo>
                  <a:close/>
                </a:path>
              </a:pathLst>
            </a:custGeom>
            <a:solidFill>
              <a:srgbClr val="EAEAD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134" name="Rectangle 1405"/>
            <p:cNvSpPr>
              <a:spLocks noChangeArrowheads="1"/>
            </p:cNvSpPr>
            <p:nvPr/>
          </p:nvSpPr>
          <p:spPr bwMode="auto">
            <a:xfrm>
              <a:off x="5037139" y="12834938"/>
              <a:ext cx="468313" cy="515938"/>
            </a:xfrm>
            <a:prstGeom prst="rect">
              <a:avLst/>
            </a:prstGeom>
            <a:solidFill>
              <a:srgbClr val="D1CCD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135" name="Freeform 1406"/>
            <p:cNvSpPr>
              <a:spLocks/>
            </p:cNvSpPr>
            <p:nvPr/>
          </p:nvSpPr>
          <p:spPr bwMode="auto">
            <a:xfrm>
              <a:off x="5053014" y="12873038"/>
              <a:ext cx="436563" cy="438150"/>
            </a:xfrm>
            <a:custGeom>
              <a:avLst/>
              <a:gdLst>
                <a:gd name="T0" fmla="*/ 191 w 209"/>
                <a:gd name="T1" fmla="*/ 139 h 210"/>
                <a:gd name="T2" fmla="*/ 138 w 209"/>
                <a:gd name="T3" fmla="*/ 191 h 210"/>
                <a:gd name="T4" fmla="*/ 71 w 209"/>
                <a:gd name="T5" fmla="*/ 191 h 210"/>
                <a:gd name="T6" fmla="*/ 18 w 209"/>
                <a:gd name="T7" fmla="*/ 139 h 210"/>
                <a:gd name="T8" fmla="*/ 18 w 209"/>
                <a:gd name="T9" fmla="*/ 71 h 210"/>
                <a:gd name="T10" fmla="*/ 71 w 209"/>
                <a:gd name="T11" fmla="*/ 19 h 210"/>
                <a:gd name="T12" fmla="*/ 138 w 209"/>
                <a:gd name="T13" fmla="*/ 19 h 210"/>
                <a:gd name="T14" fmla="*/ 191 w 209"/>
                <a:gd name="T15" fmla="*/ 71 h 210"/>
                <a:gd name="T16" fmla="*/ 191 w 209"/>
                <a:gd name="T17" fmla="*/ 139 h 2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09" h="210">
                  <a:moveTo>
                    <a:pt x="191" y="139"/>
                  </a:moveTo>
                  <a:cubicBezTo>
                    <a:pt x="138" y="191"/>
                    <a:pt x="138" y="191"/>
                    <a:pt x="138" y="191"/>
                  </a:cubicBezTo>
                  <a:cubicBezTo>
                    <a:pt x="119" y="210"/>
                    <a:pt x="89" y="210"/>
                    <a:pt x="71" y="191"/>
                  </a:cubicBezTo>
                  <a:cubicBezTo>
                    <a:pt x="18" y="139"/>
                    <a:pt x="18" y="139"/>
                    <a:pt x="18" y="139"/>
                  </a:cubicBezTo>
                  <a:cubicBezTo>
                    <a:pt x="0" y="120"/>
                    <a:pt x="0" y="90"/>
                    <a:pt x="18" y="71"/>
                  </a:cubicBezTo>
                  <a:cubicBezTo>
                    <a:pt x="71" y="19"/>
                    <a:pt x="71" y="19"/>
                    <a:pt x="71" y="19"/>
                  </a:cubicBezTo>
                  <a:cubicBezTo>
                    <a:pt x="89" y="0"/>
                    <a:pt x="119" y="0"/>
                    <a:pt x="138" y="19"/>
                  </a:cubicBezTo>
                  <a:cubicBezTo>
                    <a:pt x="191" y="71"/>
                    <a:pt x="191" y="71"/>
                    <a:pt x="191" y="71"/>
                  </a:cubicBezTo>
                  <a:cubicBezTo>
                    <a:pt x="209" y="90"/>
                    <a:pt x="209" y="120"/>
                    <a:pt x="191" y="139"/>
                  </a:cubicBezTo>
                  <a:close/>
                </a:path>
              </a:pathLst>
            </a:custGeom>
            <a:solidFill>
              <a:srgbClr val="EAEAD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grpSp>
      <p:grpSp>
        <p:nvGrpSpPr>
          <p:cNvPr id="144" name="กลุ่ม 261"/>
          <p:cNvGrpSpPr/>
          <p:nvPr/>
        </p:nvGrpSpPr>
        <p:grpSpPr>
          <a:xfrm rot="2695036">
            <a:off x="7477156" y="6040323"/>
            <a:ext cx="1016729" cy="1013631"/>
            <a:chOff x="7713664" y="11049000"/>
            <a:chExt cx="520700" cy="519113"/>
          </a:xfrm>
        </p:grpSpPr>
        <p:sp>
          <p:nvSpPr>
            <p:cNvPr id="145" name="Freeform 1378"/>
            <p:cNvSpPr>
              <a:spLocks/>
            </p:cNvSpPr>
            <p:nvPr/>
          </p:nvSpPr>
          <p:spPr bwMode="auto">
            <a:xfrm>
              <a:off x="7713664" y="11049000"/>
              <a:ext cx="520700" cy="519113"/>
            </a:xfrm>
            <a:custGeom>
              <a:avLst/>
              <a:gdLst>
                <a:gd name="T0" fmla="*/ 225 w 249"/>
                <a:gd name="T1" fmla="*/ 113 h 249"/>
                <a:gd name="T2" fmla="*/ 113 w 249"/>
                <a:gd name="T3" fmla="*/ 225 h 249"/>
                <a:gd name="T4" fmla="*/ 25 w 249"/>
                <a:gd name="T5" fmla="*/ 225 h 249"/>
                <a:gd name="T6" fmla="*/ 25 w 249"/>
                <a:gd name="T7" fmla="*/ 137 h 249"/>
                <a:gd name="T8" fmla="*/ 137 w 249"/>
                <a:gd name="T9" fmla="*/ 25 h 249"/>
                <a:gd name="T10" fmla="*/ 225 w 249"/>
                <a:gd name="T11" fmla="*/ 25 h 249"/>
                <a:gd name="T12" fmla="*/ 225 w 249"/>
                <a:gd name="T13" fmla="*/ 113 h 249"/>
              </a:gdLst>
              <a:ahLst/>
              <a:cxnLst>
                <a:cxn ang="0">
                  <a:pos x="T0" y="T1"/>
                </a:cxn>
                <a:cxn ang="0">
                  <a:pos x="T2" y="T3"/>
                </a:cxn>
                <a:cxn ang="0">
                  <a:pos x="T4" y="T5"/>
                </a:cxn>
                <a:cxn ang="0">
                  <a:pos x="T6" y="T7"/>
                </a:cxn>
                <a:cxn ang="0">
                  <a:pos x="T8" y="T9"/>
                </a:cxn>
                <a:cxn ang="0">
                  <a:pos x="T10" y="T11"/>
                </a:cxn>
                <a:cxn ang="0">
                  <a:pos x="T12" y="T13"/>
                </a:cxn>
              </a:cxnLst>
              <a:rect l="0" t="0" r="r" b="b"/>
              <a:pathLst>
                <a:path w="249" h="249">
                  <a:moveTo>
                    <a:pt x="225" y="113"/>
                  </a:moveTo>
                  <a:cubicBezTo>
                    <a:pt x="113" y="225"/>
                    <a:pt x="113" y="225"/>
                    <a:pt x="113" y="225"/>
                  </a:cubicBezTo>
                  <a:cubicBezTo>
                    <a:pt x="89" y="249"/>
                    <a:pt x="49" y="249"/>
                    <a:pt x="25" y="225"/>
                  </a:cubicBezTo>
                  <a:cubicBezTo>
                    <a:pt x="0" y="201"/>
                    <a:pt x="0" y="161"/>
                    <a:pt x="25" y="137"/>
                  </a:cubicBezTo>
                  <a:cubicBezTo>
                    <a:pt x="137" y="25"/>
                    <a:pt x="137" y="25"/>
                    <a:pt x="137" y="25"/>
                  </a:cubicBezTo>
                  <a:cubicBezTo>
                    <a:pt x="161" y="0"/>
                    <a:pt x="201" y="0"/>
                    <a:pt x="225" y="25"/>
                  </a:cubicBezTo>
                  <a:cubicBezTo>
                    <a:pt x="249" y="49"/>
                    <a:pt x="249" y="89"/>
                    <a:pt x="225" y="113"/>
                  </a:cubicBezTo>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146" name="Freeform 1379"/>
            <p:cNvSpPr>
              <a:spLocks/>
            </p:cNvSpPr>
            <p:nvPr/>
          </p:nvSpPr>
          <p:spPr bwMode="auto">
            <a:xfrm>
              <a:off x="7713664" y="11222038"/>
              <a:ext cx="349250" cy="346075"/>
            </a:xfrm>
            <a:custGeom>
              <a:avLst/>
              <a:gdLst>
                <a:gd name="T0" fmla="*/ 25 w 167"/>
                <a:gd name="T1" fmla="*/ 142 h 166"/>
                <a:gd name="T2" fmla="*/ 113 w 167"/>
                <a:gd name="T3" fmla="*/ 142 h 166"/>
                <a:gd name="T4" fmla="*/ 167 w 167"/>
                <a:gd name="T5" fmla="*/ 88 h 166"/>
                <a:gd name="T6" fmla="*/ 130 w 167"/>
                <a:gd name="T7" fmla="*/ 37 h 166"/>
                <a:gd name="T8" fmla="*/ 78 w 167"/>
                <a:gd name="T9" fmla="*/ 0 h 166"/>
                <a:gd name="T10" fmla="*/ 25 w 167"/>
                <a:gd name="T11" fmla="*/ 54 h 166"/>
                <a:gd name="T12" fmla="*/ 25 w 167"/>
                <a:gd name="T13" fmla="*/ 142 h 166"/>
              </a:gdLst>
              <a:ahLst/>
              <a:cxnLst>
                <a:cxn ang="0">
                  <a:pos x="T0" y="T1"/>
                </a:cxn>
                <a:cxn ang="0">
                  <a:pos x="T2" y="T3"/>
                </a:cxn>
                <a:cxn ang="0">
                  <a:pos x="T4" y="T5"/>
                </a:cxn>
                <a:cxn ang="0">
                  <a:pos x="T6" y="T7"/>
                </a:cxn>
                <a:cxn ang="0">
                  <a:pos x="T8" y="T9"/>
                </a:cxn>
                <a:cxn ang="0">
                  <a:pos x="T10" y="T11"/>
                </a:cxn>
                <a:cxn ang="0">
                  <a:pos x="T12" y="T13"/>
                </a:cxn>
              </a:cxnLst>
              <a:rect l="0" t="0" r="r" b="b"/>
              <a:pathLst>
                <a:path w="167" h="166">
                  <a:moveTo>
                    <a:pt x="25" y="142"/>
                  </a:moveTo>
                  <a:cubicBezTo>
                    <a:pt x="49" y="166"/>
                    <a:pt x="89" y="166"/>
                    <a:pt x="113" y="142"/>
                  </a:cubicBezTo>
                  <a:cubicBezTo>
                    <a:pt x="167" y="88"/>
                    <a:pt x="167" y="88"/>
                    <a:pt x="167" y="88"/>
                  </a:cubicBezTo>
                  <a:cubicBezTo>
                    <a:pt x="157" y="69"/>
                    <a:pt x="145" y="52"/>
                    <a:pt x="130" y="37"/>
                  </a:cubicBezTo>
                  <a:cubicBezTo>
                    <a:pt x="115" y="22"/>
                    <a:pt x="97" y="9"/>
                    <a:pt x="78" y="0"/>
                  </a:cubicBezTo>
                  <a:cubicBezTo>
                    <a:pt x="25" y="54"/>
                    <a:pt x="25" y="54"/>
                    <a:pt x="25" y="54"/>
                  </a:cubicBezTo>
                  <a:cubicBezTo>
                    <a:pt x="0" y="78"/>
                    <a:pt x="0" y="118"/>
                    <a:pt x="25" y="142"/>
                  </a:cubicBezTo>
                </a:path>
              </a:pathLst>
            </a:custGeom>
            <a:solidFill>
              <a:srgbClr val="F1616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147" name="Freeform 1380"/>
            <p:cNvSpPr>
              <a:spLocks noEditPoints="1"/>
            </p:cNvSpPr>
            <p:nvPr/>
          </p:nvSpPr>
          <p:spPr bwMode="auto">
            <a:xfrm>
              <a:off x="8183564" y="11282363"/>
              <a:ext cx="3175" cy="1588"/>
            </a:xfrm>
            <a:custGeom>
              <a:avLst/>
              <a:gdLst>
                <a:gd name="T0" fmla="*/ 0 w 1"/>
                <a:gd name="T1" fmla="*/ 1 h 1"/>
                <a:gd name="T2" fmla="*/ 0 w 1"/>
                <a:gd name="T3" fmla="*/ 1 h 1"/>
                <a:gd name="T4" fmla="*/ 0 w 1"/>
                <a:gd name="T5" fmla="*/ 1 h 1"/>
                <a:gd name="T6" fmla="*/ 0 w 1"/>
                <a:gd name="T7" fmla="*/ 1 h 1"/>
                <a:gd name="T8" fmla="*/ 0 w 1"/>
                <a:gd name="T9" fmla="*/ 1 h 1"/>
                <a:gd name="T10" fmla="*/ 0 w 1"/>
                <a:gd name="T11" fmla="*/ 1 h 1"/>
                <a:gd name="T12" fmla="*/ 0 w 1"/>
                <a:gd name="T13" fmla="*/ 1 h 1"/>
                <a:gd name="T14" fmla="*/ 0 w 1"/>
                <a:gd name="T15" fmla="*/ 1 h 1"/>
                <a:gd name="T16" fmla="*/ 0 w 1"/>
                <a:gd name="T17" fmla="*/ 1 h 1"/>
                <a:gd name="T18" fmla="*/ 1 w 1"/>
                <a:gd name="T19" fmla="*/ 1 h 1"/>
                <a:gd name="T20" fmla="*/ 0 w 1"/>
                <a:gd name="T21" fmla="*/ 1 h 1"/>
                <a:gd name="T22" fmla="*/ 1 w 1"/>
                <a:gd name="T23" fmla="*/ 1 h 1"/>
                <a:gd name="T24" fmla="*/ 1 w 1"/>
                <a:gd name="T25" fmla="*/ 1 h 1"/>
                <a:gd name="T26" fmla="*/ 1 w 1"/>
                <a:gd name="T27" fmla="*/ 1 h 1"/>
                <a:gd name="T28" fmla="*/ 1 w 1"/>
                <a:gd name="T29" fmla="*/ 1 h 1"/>
                <a:gd name="T30" fmla="*/ 1 w 1"/>
                <a:gd name="T31" fmla="*/ 0 h 1"/>
                <a:gd name="T32" fmla="*/ 1 w 1"/>
                <a:gd name="T33" fmla="*/ 0 h 1"/>
                <a:gd name="T34" fmla="*/ 1 w 1"/>
                <a:gd name="T35" fmla="*/ 0 h 1"/>
                <a:gd name="T36" fmla="*/ 1 w 1"/>
                <a:gd name="T37" fmla="*/ 0 h 1"/>
                <a:gd name="T38" fmla="*/ 1 w 1"/>
                <a:gd name="T39" fmla="*/ 0 h 1"/>
                <a:gd name="T40" fmla="*/ 1 w 1"/>
                <a:gd name="T41" fmla="*/ 0 h 1"/>
                <a:gd name="T42" fmla="*/ 1 w 1"/>
                <a:gd name="T43" fmla="*/ 0 h 1"/>
                <a:gd name="T44" fmla="*/ 1 w 1"/>
                <a:gd name="T45" fmla="*/ 0 h 1"/>
                <a:gd name="T46" fmla="*/ 1 w 1"/>
                <a:gd name="T47" fmla="*/ 0 h 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1" h="1">
                  <a:moveTo>
                    <a:pt x="0" y="1"/>
                  </a:moveTo>
                  <a:cubicBezTo>
                    <a:pt x="0" y="1"/>
                    <a:pt x="0" y="1"/>
                    <a:pt x="0" y="1"/>
                  </a:cubicBezTo>
                  <a:cubicBezTo>
                    <a:pt x="0" y="1"/>
                    <a:pt x="0" y="1"/>
                    <a:pt x="0" y="1"/>
                  </a:cubicBezTo>
                  <a:moveTo>
                    <a:pt x="0" y="1"/>
                  </a:moveTo>
                  <a:cubicBezTo>
                    <a:pt x="0" y="1"/>
                    <a:pt x="0" y="1"/>
                    <a:pt x="0" y="1"/>
                  </a:cubicBezTo>
                  <a:cubicBezTo>
                    <a:pt x="0" y="1"/>
                    <a:pt x="0" y="1"/>
                    <a:pt x="0" y="1"/>
                  </a:cubicBezTo>
                  <a:moveTo>
                    <a:pt x="0" y="1"/>
                  </a:moveTo>
                  <a:cubicBezTo>
                    <a:pt x="0" y="1"/>
                    <a:pt x="0" y="1"/>
                    <a:pt x="0" y="1"/>
                  </a:cubicBezTo>
                  <a:cubicBezTo>
                    <a:pt x="0" y="1"/>
                    <a:pt x="0" y="1"/>
                    <a:pt x="0" y="1"/>
                  </a:cubicBezTo>
                  <a:moveTo>
                    <a:pt x="1" y="1"/>
                  </a:moveTo>
                  <a:cubicBezTo>
                    <a:pt x="0" y="1"/>
                    <a:pt x="0" y="1"/>
                    <a:pt x="0" y="1"/>
                  </a:cubicBezTo>
                  <a:cubicBezTo>
                    <a:pt x="0" y="1"/>
                    <a:pt x="0" y="1"/>
                    <a:pt x="1" y="1"/>
                  </a:cubicBezTo>
                  <a:moveTo>
                    <a:pt x="1" y="1"/>
                  </a:moveTo>
                  <a:cubicBezTo>
                    <a:pt x="1" y="1"/>
                    <a:pt x="1" y="1"/>
                    <a:pt x="1" y="1"/>
                  </a:cubicBezTo>
                  <a:cubicBezTo>
                    <a:pt x="1" y="1"/>
                    <a:pt x="1" y="1"/>
                    <a:pt x="1" y="1"/>
                  </a:cubicBezTo>
                  <a:moveTo>
                    <a:pt x="1" y="0"/>
                  </a:moveTo>
                  <a:cubicBezTo>
                    <a:pt x="1" y="0"/>
                    <a:pt x="1" y="0"/>
                    <a:pt x="1" y="0"/>
                  </a:cubicBezTo>
                  <a:cubicBezTo>
                    <a:pt x="1" y="0"/>
                    <a:pt x="1" y="0"/>
                    <a:pt x="1" y="0"/>
                  </a:cubicBezTo>
                  <a:moveTo>
                    <a:pt x="1" y="0"/>
                  </a:moveTo>
                  <a:cubicBezTo>
                    <a:pt x="1" y="0"/>
                    <a:pt x="1" y="0"/>
                    <a:pt x="1" y="0"/>
                  </a:cubicBezTo>
                  <a:cubicBezTo>
                    <a:pt x="1" y="0"/>
                    <a:pt x="1" y="0"/>
                    <a:pt x="1" y="0"/>
                  </a:cubicBezTo>
                  <a:moveTo>
                    <a:pt x="1" y="0"/>
                  </a:moveTo>
                  <a:cubicBezTo>
                    <a:pt x="1" y="0"/>
                    <a:pt x="1" y="0"/>
                    <a:pt x="1" y="0"/>
                  </a:cubicBezTo>
                  <a:cubicBezTo>
                    <a:pt x="1" y="0"/>
                    <a:pt x="1" y="0"/>
                    <a:pt x="1" y="0"/>
                  </a:cubicBezTo>
                </a:path>
              </a:pathLst>
            </a:custGeom>
            <a:solidFill>
              <a:srgbClr val="BDBDC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148" name="Freeform 1381"/>
            <p:cNvSpPr>
              <a:spLocks noEditPoints="1"/>
            </p:cNvSpPr>
            <p:nvPr/>
          </p:nvSpPr>
          <p:spPr bwMode="auto">
            <a:xfrm>
              <a:off x="7764464" y="11163300"/>
              <a:ext cx="463550" cy="355600"/>
            </a:xfrm>
            <a:custGeom>
              <a:avLst/>
              <a:gdLst>
                <a:gd name="T0" fmla="*/ 0 w 222"/>
                <a:gd name="T1" fmla="*/ 170 h 170"/>
                <a:gd name="T2" fmla="*/ 0 w 222"/>
                <a:gd name="T3" fmla="*/ 170 h 170"/>
                <a:gd name="T4" fmla="*/ 0 w 222"/>
                <a:gd name="T5" fmla="*/ 170 h 170"/>
                <a:gd name="T6" fmla="*/ 0 w 222"/>
                <a:gd name="T7" fmla="*/ 170 h 170"/>
                <a:gd name="T8" fmla="*/ 0 w 222"/>
                <a:gd name="T9" fmla="*/ 170 h 170"/>
                <a:gd name="T10" fmla="*/ 0 w 222"/>
                <a:gd name="T11" fmla="*/ 170 h 170"/>
                <a:gd name="T12" fmla="*/ 0 w 222"/>
                <a:gd name="T13" fmla="*/ 169 h 170"/>
                <a:gd name="T14" fmla="*/ 0 w 222"/>
                <a:gd name="T15" fmla="*/ 170 h 170"/>
                <a:gd name="T16" fmla="*/ 0 w 222"/>
                <a:gd name="T17" fmla="*/ 169 h 170"/>
                <a:gd name="T18" fmla="*/ 217 w 222"/>
                <a:gd name="T19" fmla="*/ 0 h 170"/>
                <a:gd name="T20" fmla="*/ 201 w 222"/>
                <a:gd name="T21" fmla="*/ 30 h 170"/>
                <a:gd name="T22" fmla="*/ 132 w 222"/>
                <a:gd name="T23" fmla="*/ 98 h 170"/>
                <a:gd name="T24" fmla="*/ 143 w 222"/>
                <a:gd name="T25" fmla="*/ 116 h 170"/>
                <a:gd name="T26" fmla="*/ 89 w 222"/>
                <a:gd name="T27" fmla="*/ 170 h 170"/>
                <a:gd name="T28" fmla="*/ 201 w 222"/>
                <a:gd name="T29" fmla="*/ 58 h 170"/>
                <a:gd name="T30" fmla="*/ 201 w 222"/>
                <a:gd name="T31" fmla="*/ 58 h 170"/>
                <a:gd name="T32" fmla="*/ 201 w 222"/>
                <a:gd name="T33" fmla="*/ 58 h 170"/>
                <a:gd name="T34" fmla="*/ 201 w 222"/>
                <a:gd name="T35" fmla="*/ 58 h 170"/>
                <a:gd name="T36" fmla="*/ 201 w 222"/>
                <a:gd name="T37" fmla="*/ 58 h 170"/>
                <a:gd name="T38" fmla="*/ 201 w 222"/>
                <a:gd name="T39" fmla="*/ 58 h 170"/>
                <a:gd name="T40" fmla="*/ 201 w 222"/>
                <a:gd name="T41" fmla="*/ 58 h 170"/>
                <a:gd name="T42" fmla="*/ 201 w 222"/>
                <a:gd name="T43" fmla="*/ 58 h 170"/>
                <a:gd name="T44" fmla="*/ 202 w 222"/>
                <a:gd name="T45" fmla="*/ 58 h 170"/>
                <a:gd name="T46" fmla="*/ 202 w 222"/>
                <a:gd name="T47" fmla="*/ 58 h 170"/>
                <a:gd name="T48" fmla="*/ 202 w 222"/>
                <a:gd name="T49" fmla="*/ 58 h 170"/>
                <a:gd name="T50" fmla="*/ 202 w 222"/>
                <a:gd name="T51" fmla="*/ 57 h 170"/>
                <a:gd name="T52" fmla="*/ 202 w 222"/>
                <a:gd name="T53" fmla="*/ 57 h 170"/>
                <a:gd name="T54" fmla="*/ 202 w 222"/>
                <a:gd name="T55" fmla="*/ 57 h 170"/>
                <a:gd name="T56" fmla="*/ 202 w 222"/>
                <a:gd name="T57" fmla="*/ 57 h 170"/>
                <a:gd name="T58" fmla="*/ 202 w 222"/>
                <a:gd name="T59" fmla="*/ 57 h 170"/>
                <a:gd name="T60" fmla="*/ 202 w 222"/>
                <a:gd name="T61" fmla="*/ 57 h 170"/>
                <a:gd name="T62" fmla="*/ 217 w 222"/>
                <a:gd name="T63" fmla="*/ 0 h 1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222" h="170">
                  <a:moveTo>
                    <a:pt x="0" y="170"/>
                  </a:moveTo>
                  <a:cubicBezTo>
                    <a:pt x="0" y="170"/>
                    <a:pt x="0" y="170"/>
                    <a:pt x="0" y="170"/>
                  </a:cubicBezTo>
                  <a:cubicBezTo>
                    <a:pt x="0" y="170"/>
                    <a:pt x="0" y="170"/>
                    <a:pt x="0" y="170"/>
                  </a:cubicBezTo>
                  <a:moveTo>
                    <a:pt x="0" y="170"/>
                  </a:moveTo>
                  <a:cubicBezTo>
                    <a:pt x="0" y="170"/>
                    <a:pt x="0" y="170"/>
                    <a:pt x="0" y="170"/>
                  </a:cubicBezTo>
                  <a:cubicBezTo>
                    <a:pt x="0" y="170"/>
                    <a:pt x="0" y="170"/>
                    <a:pt x="0" y="170"/>
                  </a:cubicBezTo>
                  <a:moveTo>
                    <a:pt x="0" y="169"/>
                  </a:moveTo>
                  <a:cubicBezTo>
                    <a:pt x="0" y="170"/>
                    <a:pt x="0" y="170"/>
                    <a:pt x="0" y="170"/>
                  </a:cubicBezTo>
                  <a:cubicBezTo>
                    <a:pt x="0" y="170"/>
                    <a:pt x="0" y="170"/>
                    <a:pt x="0" y="169"/>
                  </a:cubicBezTo>
                  <a:moveTo>
                    <a:pt x="217" y="0"/>
                  </a:moveTo>
                  <a:cubicBezTo>
                    <a:pt x="215" y="11"/>
                    <a:pt x="209" y="21"/>
                    <a:pt x="201" y="30"/>
                  </a:cubicBezTo>
                  <a:cubicBezTo>
                    <a:pt x="132" y="98"/>
                    <a:pt x="132" y="98"/>
                    <a:pt x="132" y="98"/>
                  </a:cubicBezTo>
                  <a:cubicBezTo>
                    <a:pt x="136" y="104"/>
                    <a:pt x="140" y="110"/>
                    <a:pt x="143" y="116"/>
                  </a:cubicBezTo>
                  <a:cubicBezTo>
                    <a:pt x="89" y="170"/>
                    <a:pt x="89" y="170"/>
                    <a:pt x="89" y="170"/>
                  </a:cubicBezTo>
                  <a:cubicBezTo>
                    <a:pt x="201" y="58"/>
                    <a:pt x="201" y="58"/>
                    <a:pt x="201" y="58"/>
                  </a:cubicBezTo>
                  <a:cubicBezTo>
                    <a:pt x="201" y="58"/>
                    <a:pt x="201" y="58"/>
                    <a:pt x="201" y="58"/>
                  </a:cubicBezTo>
                  <a:cubicBezTo>
                    <a:pt x="201" y="58"/>
                    <a:pt x="201" y="58"/>
                    <a:pt x="201" y="58"/>
                  </a:cubicBezTo>
                  <a:cubicBezTo>
                    <a:pt x="201" y="58"/>
                    <a:pt x="201" y="58"/>
                    <a:pt x="201" y="58"/>
                  </a:cubicBezTo>
                  <a:cubicBezTo>
                    <a:pt x="201" y="58"/>
                    <a:pt x="201" y="58"/>
                    <a:pt x="201" y="58"/>
                  </a:cubicBezTo>
                  <a:cubicBezTo>
                    <a:pt x="201" y="58"/>
                    <a:pt x="201" y="58"/>
                    <a:pt x="201" y="58"/>
                  </a:cubicBezTo>
                  <a:cubicBezTo>
                    <a:pt x="201" y="58"/>
                    <a:pt x="201" y="58"/>
                    <a:pt x="201" y="58"/>
                  </a:cubicBezTo>
                  <a:cubicBezTo>
                    <a:pt x="201" y="58"/>
                    <a:pt x="201" y="58"/>
                    <a:pt x="201" y="58"/>
                  </a:cubicBezTo>
                  <a:cubicBezTo>
                    <a:pt x="201" y="58"/>
                    <a:pt x="201" y="58"/>
                    <a:pt x="202" y="58"/>
                  </a:cubicBezTo>
                  <a:cubicBezTo>
                    <a:pt x="202" y="58"/>
                    <a:pt x="202" y="58"/>
                    <a:pt x="202" y="58"/>
                  </a:cubicBezTo>
                  <a:cubicBezTo>
                    <a:pt x="202" y="58"/>
                    <a:pt x="202" y="58"/>
                    <a:pt x="202" y="58"/>
                  </a:cubicBezTo>
                  <a:cubicBezTo>
                    <a:pt x="202" y="58"/>
                    <a:pt x="202" y="58"/>
                    <a:pt x="202" y="57"/>
                  </a:cubicBezTo>
                  <a:cubicBezTo>
                    <a:pt x="202" y="57"/>
                    <a:pt x="202" y="57"/>
                    <a:pt x="202" y="57"/>
                  </a:cubicBezTo>
                  <a:cubicBezTo>
                    <a:pt x="202" y="57"/>
                    <a:pt x="202" y="57"/>
                    <a:pt x="202" y="57"/>
                  </a:cubicBezTo>
                  <a:cubicBezTo>
                    <a:pt x="202" y="57"/>
                    <a:pt x="202" y="57"/>
                    <a:pt x="202" y="57"/>
                  </a:cubicBezTo>
                  <a:cubicBezTo>
                    <a:pt x="202" y="57"/>
                    <a:pt x="202" y="57"/>
                    <a:pt x="202" y="57"/>
                  </a:cubicBezTo>
                  <a:cubicBezTo>
                    <a:pt x="202" y="57"/>
                    <a:pt x="202" y="57"/>
                    <a:pt x="202" y="57"/>
                  </a:cubicBezTo>
                  <a:cubicBezTo>
                    <a:pt x="217" y="41"/>
                    <a:pt x="222" y="20"/>
                    <a:pt x="217" y="0"/>
                  </a:cubicBezTo>
                </a:path>
              </a:pathLst>
            </a:custGeom>
            <a:solidFill>
              <a:srgbClr val="BDBDC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149" name="Freeform 1382"/>
            <p:cNvSpPr>
              <a:spLocks/>
            </p:cNvSpPr>
            <p:nvPr/>
          </p:nvSpPr>
          <p:spPr bwMode="auto">
            <a:xfrm>
              <a:off x="7764464" y="11518900"/>
              <a:ext cx="0" cy="0"/>
            </a:xfrm>
            <a:custGeom>
              <a:avLst/>
              <a:gdLst/>
              <a:ahLst/>
              <a:cxnLst>
                <a:cxn ang="0">
                  <a:pos x="0" y="0"/>
                </a:cxn>
                <a:cxn ang="0">
                  <a:pos x="0" y="0"/>
                </a:cxn>
                <a:cxn ang="0">
                  <a:pos x="0" y="0"/>
                </a:cxn>
              </a:cxnLst>
              <a:rect l="0" t="0" r="r" b="b"/>
              <a:pathLst>
                <a:path>
                  <a:moveTo>
                    <a:pt x="0" y="0"/>
                  </a:moveTo>
                  <a:cubicBezTo>
                    <a:pt x="0" y="0"/>
                    <a:pt x="0" y="0"/>
                    <a:pt x="0" y="0"/>
                  </a:cubicBezTo>
                  <a:cubicBezTo>
                    <a:pt x="0" y="0"/>
                    <a:pt x="0" y="0"/>
                    <a:pt x="0" y="0"/>
                  </a:cubicBezTo>
                </a:path>
              </a:pathLst>
            </a:custGeom>
            <a:solidFill>
              <a:srgbClr val="BDBDC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150" name="Oval 1383"/>
            <p:cNvSpPr>
              <a:spLocks noChangeArrowheads="1"/>
            </p:cNvSpPr>
            <p:nvPr/>
          </p:nvSpPr>
          <p:spPr bwMode="auto">
            <a:xfrm>
              <a:off x="7764464" y="11518900"/>
              <a:ext cx="1588" cy="1588"/>
            </a:xfrm>
            <a:prstGeom prst="ellipse">
              <a:avLst/>
            </a:prstGeom>
            <a:solidFill>
              <a:srgbClr val="BDBDC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151" name="Freeform 1384"/>
            <p:cNvSpPr>
              <a:spLocks/>
            </p:cNvSpPr>
            <p:nvPr/>
          </p:nvSpPr>
          <p:spPr bwMode="auto">
            <a:xfrm>
              <a:off x="7764464" y="11518900"/>
              <a:ext cx="1588" cy="0"/>
            </a:xfrm>
            <a:custGeom>
              <a:avLst/>
              <a:gdLst>
                <a:gd name="T0" fmla="*/ 0 w 1"/>
                <a:gd name="T1" fmla="*/ 1 w 1"/>
                <a:gd name="T2" fmla="*/ 0 w 1"/>
              </a:gdLst>
              <a:ahLst/>
              <a:cxnLst>
                <a:cxn ang="0">
                  <a:pos x="T0" y="0"/>
                </a:cxn>
                <a:cxn ang="0">
                  <a:pos x="T1" y="0"/>
                </a:cxn>
                <a:cxn ang="0">
                  <a:pos x="T2" y="0"/>
                </a:cxn>
              </a:cxnLst>
              <a:rect l="0" t="0" r="r" b="b"/>
              <a:pathLst>
                <a:path w="1">
                  <a:moveTo>
                    <a:pt x="0" y="0"/>
                  </a:moveTo>
                  <a:cubicBezTo>
                    <a:pt x="1" y="0"/>
                    <a:pt x="1" y="0"/>
                    <a:pt x="1" y="0"/>
                  </a:cubicBezTo>
                  <a:cubicBezTo>
                    <a:pt x="1" y="0"/>
                    <a:pt x="1" y="0"/>
                    <a:pt x="0" y="0"/>
                  </a:cubicBezTo>
                </a:path>
              </a:pathLst>
            </a:custGeom>
            <a:solidFill>
              <a:srgbClr val="BDBDC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152" name="Freeform 1385"/>
            <p:cNvSpPr>
              <a:spLocks/>
            </p:cNvSpPr>
            <p:nvPr/>
          </p:nvSpPr>
          <p:spPr bwMode="auto">
            <a:xfrm>
              <a:off x="7764464" y="11518900"/>
              <a:ext cx="1588" cy="0"/>
            </a:xfrm>
            <a:custGeom>
              <a:avLst/>
              <a:gdLst>
                <a:gd name="T0" fmla="*/ 0 w 1"/>
                <a:gd name="T1" fmla="*/ 0 w 1"/>
                <a:gd name="T2" fmla="*/ 1 w 1"/>
                <a:gd name="T3" fmla="*/ 1 w 1"/>
                <a:gd name="T4" fmla="*/ 0 w 1"/>
              </a:gdLst>
              <a:ahLst/>
              <a:cxnLst>
                <a:cxn ang="0">
                  <a:pos x="T0" y="0"/>
                </a:cxn>
                <a:cxn ang="0">
                  <a:pos x="T1" y="0"/>
                </a:cxn>
                <a:cxn ang="0">
                  <a:pos x="T2" y="0"/>
                </a:cxn>
                <a:cxn ang="0">
                  <a:pos x="T3" y="0"/>
                </a:cxn>
                <a:cxn ang="0">
                  <a:pos x="T4" y="0"/>
                </a:cxn>
              </a:cxnLst>
              <a:rect l="0" t="0" r="r" b="b"/>
              <a:pathLst>
                <a:path w="1">
                  <a:moveTo>
                    <a:pt x="0" y="0"/>
                  </a:moveTo>
                  <a:cubicBezTo>
                    <a:pt x="0" y="0"/>
                    <a:pt x="0" y="0"/>
                    <a:pt x="0" y="0"/>
                  </a:cubicBezTo>
                  <a:cubicBezTo>
                    <a:pt x="1" y="0"/>
                    <a:pt x="1" y="0"/>
                    <a:pt x="1" y="0"/>
                  </a:cubicBezTo>
                  <a:cubicBezTo>
                    <a:pt x="1" y="0"/>
                    <a:pt x="1" y="0"/>
                    <a:pt x="1" y="0"/>
                  </a:cubicBezTo>
                  <a:cubicBezTo>
                    <a:pt x="1" y="0"/>
                    <a:pt x="1" y="0"/>
                    <a:pt x="0" y="0"/>
                  </a:cubicBezTo>
                </a:path>
              </a:pathLst>
            </a:custGeom>
            <a:solidFill>
              <a:srgbClr val="BDBDC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153" name="Freeform 1386"/>
            <p:cNvSpPr>
              <a:spLocks/>
            </p:cNvSpPr>
            <p:nvPr/>
          </p:nvSpPr>
          <p:spPr bwMode="auto">
            <a:xfrm>
              <a:off x="7720014" y="11368088"/>
              <a:ext cx="342900" cy="187325"/>
            </a:xfrm>
            <a:custGeom>
              <a:avLst/>
              <a:gdLst>
                <a:gd name="T0" fmla="*/ 153 w 164"/>
                <a:gd name="T1" fmla="*/ 0 h 90"/>
                <a:gd name="T2" fmla="*/ 110 w 164"/>
                <a:gd name="T3" fmla="*/ 44 h 90"/>
                <a:gd name="T4" fmla="*/ 66 w 164"/>
                <a:gd name="T5" fmla="*/ 62 h 90"/>
                <a:gd name="T6" fmla="*/ 22 w 164"/>
                <a:gd name="T7" fmla="*/ 44 h 90"/>
                <a:gd name="T8" fmla="*/ 5 w 164"/>
                <a:gd name="T9" fmla="*/ 14 h 90"/>
                <a:gd name="T10" fmla="*/ 21 w 164"/>
                <a:gd name="T11" fmla="*/ 71 h 90"/>
                <a:gd name="T12" fmla="*/ 21 w 164"/>
                <a:gd name="T13" fmla="*/ 72 h 90"/>
                <a:gd name="T14" fmla="*/ 21 w 164"/>
                <a:gd name="T15" fmla="*/ 72 h 90"/>
                <a:gd name="T16" fmla="*/ 21 w 164"/>
                <a:gd name="T17" fmla="*/ 72 h 90"/>
                <a:gd name="T18" fmla="*/ 21 w 164"/>
                <a:gd name="T19" fmla="*/ 72 h 90"/>
                <a:gd name="T20" fmla="*/ 21 w 164"/>
                <a:gd name="T21" fmla="*/ 72 h 90"/>
                <a:gd name="T22" fmla="*/ 21 w 164"/>
                <a:gd name="T23" fmla="*/ 72 h 90"/>
                <a:gd name="T24" fmla="*/ 21 w 164"/>
                <a:gd name="T25" fmla="*/ 72 h 90"/>
                <a:gd name="T26" fmla="*/ 21 w 164"/>
                <a:gd name="T27" fmla="*/ 72 h 90"/>
                <a:gd name="T28" fmla="*/ 22 w 164"/>
                <a:gd name="T29" fmla="*/ 72 h 90"/>
                <a:gd name="T30" fmla="*/ 22 w 164"/>
                <a:gd name="T31" fmla="*/ 72 h 90"/>
                <a:gd name="T32" fmla="*/ 66 w 164"/>
                <a:gd name="T33" fmla="*/ 90 h 90"/>
                <a:gd name="T34" fmla="*/ 110 w 164"/>
                <a:gd name="T35" fmla="*/ 72 h 90"/>
                <a:gd name="T36" fmla="*/ 110 w 164"/>
                <a:gd name="T37" fmla="*/ 72 h 90"/>
                <a:gd name="T38" fmla="*/ 164 w 164"/>
                <a:gd name="T39" fmla="*/ 18 h 90"/>
                <a:gd name="T40" fmla="*/ 153 w 164"/>
                <a:gd name="T41" fmla="*/ 0 h 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164" h="90">
                  <a:moveTo>
                    <a:pt x="153" y="0"/>
                  </a:moveTo>
                  <a:cubicBezTo>
                    <a:pt x="110" y="44"/>
                    <a:pt x="110" y="44"/>
                    <a:pt x="110" y="44"/>
                  </a:cubicBezTo>
                  <a:cubicBezTo>
                    <a:pt x="98" y="56"/>
                    <a:pt x="82" y="62"/>
                    <a:pt x="66" y="62"/>
                  </a:cubicBezTo>
                  <a:cubicBezTo>
                    <a:pt x="50" y="62"/>
                    <a:pt x="34" y="56"/>
                    <a:pt x="22" y="44"/>
                  </a:cubicBezTo>
                  <a:cubicBezTo>
                    <a:pt x="13" y="35"/>
                    <a:pt x="8" y="25"/>
                    <a:pt x="5" y="14"/>
                  </a:cubicBezTo>
                  <a:cubicBezTo>
                    <a:pt x="0" y="34"/>
                    <a:pt x="6" y="56"/>
                    <a:pt x="21" y="71"/>
                  </a:cubicBezTo>
                  <a:cubicBezTo>
                    <a:pt x="21" y="72"/>
                    <a:pt x="21" y="72"/>
                    <a:pt x="21" y="72"/>
                  </a:cubicBezTo>
                  <a:cubicBezTo>
                    <a:pt x="21" y="72"/>
                    <a:pt x="21" y="72"/>
                    <a:pt x="21" y="72"/>
                  </a:cubicBezTo>
                  <a:cubicBezTo>
                    <a:pt x="21" y="72"/>
                    <a:pt x="21" y="72"/>
                    <a:pt x="21" y="72"/>
                  </a:cubicBezTo>
                  <a:cubicBezTo>
                    <a:pt x="21" y="72"/>
                    <a:pt x="21" y="72"/>
                    <a:pt x="21" y="72"/>
                  </a:cubicBezTo>
                  <a:cubicBezTo>
                    <a:pt x="21" y="72"/>
                    <a:pt x="21" y="72"/>
                    <a:pt x="21" y="72"/>
                  </a:cubicBezTo>
                  <a:cubicBezTo>
                    <a:pt x="21" y="72"/>
                    <a:pt x="21" y="72"/>
                    <a:pt x="21" y="72"/>
                  </a:cubicBezTo>
                  <a:cubicBezTo>
                    <a:pt x="21" y="72"/>
                    <a:pt x="21" y="72"/>
                    <a:pt x="21" y="72"/>
                  </a:cubicBezTo>
                  <a:cubicBezTo>
                    <a:pt x="21" y="72"/>
                    <a:pt x="21" y="72"/>
                    <a:pt x="21" y="72"/>
                  </a:cubicBezTo>
                  <a:cubicBezTo>
                    <a:pt x="22" y="72"/>
                    <a:pt x="22" y="72"/>
                    <a:pt x="22" y="72"/>
                  </a:cubicBezTo>
                  <a:cubicBezTo>
                    <a:pt x="22" y="72"/>
                    <a:pt x="22" y="72"/>
                    <a:pt x="22" y="72"/>
                  </a:cubicBezTo>
                  <a:cubicBezTo>
                    <a:pt x="34" y="84"/>
                    <a:pt x="50" y="90"/>
                    <a:pt x="66" y="90"/>
                  </a:cubicBezTo>
                  <a:cubicBezTo>
                    <a:pt x="82" y="90"/>
                    <a:pt x="98" y="84"/>
                    <a:pt x="110" y="72"/>
                  </a:cubicBezTo>
                  <a:cubicBezTo>
                    <a:pt x="110" y="72"/>
                    <a:pt x="110" y="72"/>
                    <a:pt x="110" y="72"/>
                  </a:cubicBezTo>
                  <a:cubicBezTo>
                    <a:pt x="164" y="18"/>
                    <a:pt x="164" y="18"/>
                    <a:pt x="164" y="18"/>
                  </a:cubicBezTo>
                  <a:cubicBezTo>
                    <a:pt x="161" y="12"/>
                    <a:pt x="157" y="6"/>
                    <a:pt x="153" y="0"/>
                  </a:cubicBezTo>
                </a:path>
              </a:pathLst>
            </a:custGeom>
            <a:solidFill>
              <a:srgbClr val="BB585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154" name="Freeform 1387"/>
            <p:cNvSpPr>
              <a:spLocks/>
            </p:cNvSpPr>
            <p:nvPr/>
          </p:nvSpPr>
          <p:spPr bwMode="auto">
            <a:xfrm>
              <a:off x="7915276" y="11223625"/>
              <a:ext cx="47625" cy="44450"/>
            </a:xfrm>
            <a:custGeom>
              <a:avLst/>
              <a:gdLst>
                <a:gd name="T0" fmla="*/ 12 w 23"/>
                <a:gd name="T1" fmla="*/ 0 h 21"/>
                <a:gd name="T2" fmla="*/ 5 w 23"/>
                <a:gd name="T3" fmla="*/ 3 h 21"/>
                <a:gd name="T4" fmla="*/ 0 w 23"/>
                <a:gd name="T5" fmla="*/ 9 h 21"/>
                <a:gd name="T6" fmla="*/ 17 w 23"/>
                <a:gd name="T7" fmla="*/ 21 h 21"/>
                <a:gd name="T8" fmla="*/ 19 w 23"/>
                <a:gd name="T9" fmla="*/ 18 h 21"/>
                <a:gd name="T10" fmla="*/ 19 w 23"/>
                <a:gd name="T11" fmla="*/ 3 h 21"/>
                <a:gd name="T12" fmla="*/ 12 w 23"/>
                <a:gd name="T13" fmla="*/ 0 h 21"/>
              </a:gdLst>
              <a:ahLst/>
              <a:cxnLst>
                <a:cxn ang="0">
                  <a:pos x="T0" y="T1"/>
                </a:cxn>
                <a:cxn ang="0">
                  <a:pos x="T2" y="T3"/>
                </a:cxn>
                <a:cxn ang="0">
                  <a:pos x="T4" y="T5"/>
                </a:cxn>
                <a:cxn ang="0">
                  <a:pos x="T6" y="T7"/>
                </a:cxn>
                <a:cxn ang="0">
                  <a:pos x="T8" y="T9"/>
                </a:cxn>
                <a:cxn ang="0">
                  <a:pos x="T10" y="T11"/>
                </a:cxn>
                <a:cxn ang="0">
                  <a:pos x="T12" y="T13"/>
                </a:cxn>
              </a:cxnLst>
              <a:rect l="0" t="0" r="r" b="b"/>
              <a:pathLst>
                <a:path w="23" h="21">
                  <a:moveTo>
                    <a:pt x="12" y="0"/>
                  </a:moveTo>
                  <a:cubicBezTo>
                    <a:pt x="9" y="0"/>
                    <a:pt x="7" y="1"/>
                    <a:pt x="5" y="3"/>
                  </a:cubicBezTo>
                  <a:cubicBezTo>
                    <a:pt x="0" y="9"/>
                    <a:pt x="0" y="9"/>
                    <a:pt x="0" y="9"/>
                  </a:cubicBezTo>
                  <a:cubicBezTo>
                    <a:pt x="5" y="12"/>
                    <a:pt x="11" y="16"/>
                    <a:pt x="17" y="21"/>
                  </a:cubicBezTo>
                  <a:cubicBezTo>
                    <a:pt x="19" y="18"/>
                    <a:pt x="19" y="18"/>
                    <a:pt x="19" y="18"/>
                  </a:cubicBezTo>
                  <a:cubicBezTo>
                    <a:pt x="23" y="14"/>
                    <a:pt x="23" y="7"/>
                    <a:pt x="19" y="3"/>
                  </a:cubicBezTo>
                  <a:cubicBezTo>
                    <a:pt x="17" y="1"/>
                    <a:pt x="15" y="0"/>
                    <a:pt x="12" y="0"/>
                  </a:cubicBezTo>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155" name="Freeform 1388"/>
            <p:cNvSpPr>
              <a:spLocks/>
            </p:cNvSpPr>
            <p:nvPr/>
          </p:nvSpPr>
          <p:spPr bwMode="auto">
            <a:xfrm>
              <a:off x="7785101" y="11242675"/>
              <a:ext cx="165100" cy="157163"/>
            </a:xfrm>
            <a:custGeom>
              <a:avLst/>
              <a:gdLst>
                <a:gd name="T0" fmla="*/ 62 w 79"/>
                <a:gd name="T1" fmla="*/ 0 h 75"/>
                <a:gd name="T2" fmla="*/ 4 w 79"/>
                <a:gd name="T3" fmla="*/ 57 h 75"/>
                <a:gd name="T4" fmla="*/ 4 w 79"/>
                <a:gd name="T5" fmla="*/ 72 h 75"/>
                <a:gd name="T6" fmla="*/ 11 w 79"/>
                <a:gd name="T7" fmla="*/ 75 h 75"/>
                <a:gd name="T8" fmla="*/ 19 w 79"/>
                <a:gd name="T9" fmla="*/ 72 h 75"/>
                <a:gd name="T10" fmla="*/ 79 w 79"/>
                <a:gd name="T11" fmla="*/ 12 h 75"/>
                <a:gd name="T12" fmla="*/ 62 w 79"/>
                <a:gd name="T13" fmla="*/ 0 h 75"/>
              </a:gdLst>
              <a:ahLst/>
              <a:cxnLst>
                <a:cxn ang="0">
                  <a:pos x="T0" y="T1"/>
                </a:cxn>
                <a:cxn ang="0">
                  <a:pos x="T2" y="T3"/>
                </a:cxn>
                <a:cxn ang="0">
                  <a:pos x="T4" y="T5"/>
                </a:cxn>
                <a:cxn ang="0">
                  <a:pos x="T6" y="T7"/>
                </a:cxn>
                <a:cxn ang="0">
                  <a:pos x="T8" y="T9"/>
                </a:cxn>
                <a:cxn ang="0">
                  <a:pos x="T10" y="T11"/>
                </a:cxn>
                <a:cxn ang="0">
                  <a:pos x="T12" y="T13"/>
                </a:cxn>
              </a:cxnLst>
              <a:rect l="0" t="0" r="r" b="b"/>
              <a:pathLst>
                <a:path w="79" h="75">
                  <a:moveTo>
                    <a:pt x="62" y="0"/>
                  </a:moveTo>
                  <a:cubicBezTo>
                    <a:pt x="4" y="57"/>
                    <a:pt x="4" y="57"/>
                    <a:pt x="4" y="57"/>
                  </a:cubicBezTo>
                  <a:cubicBezTo>
                    <a:pt x="0" y="61"/>
                    <a:pt x="0" y="68"/>
                    <a:pt x="4" y="72"/>
                  </a:cubicBezTo>
                  <a:cubicBezTo>
                    <a:pt x="6" y="74"/>
                    <a:pt x="9" y="75"/>
                    <a:pt x="11" y="75"/>
                  </a:cubicBezTo>
                  <a:cubicBezTo>
                    <a:pt x="14" y="75"/>
                    <a:pt x="17" y="74"/>
                    <a:pt x="19" y="72"/>
                  </a:cubicBezTo>
                  <a:cubicBezTo>
                    <a:pt x="79" y="12"/>
                    <a:pt x="79" y="12"/>
                    <a:pt x="79" y="12"/>
                  </a:cubicBezTo>
                  <a:cubicBezTo>
                    <a:pt x="73" y="7"/>
                    <a:pt x="67" y="3"/>
                    <a:pt x="62" y="0"/>
                  </a:cubicBezTo>
                </a:path>
              </a:pathLst>
            </a:custGeom>
            <a:solidFill>
              <a:srgbClr val="F5908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156" name="Freeform 1389"/>
            <p:cNvSpPr>
              <a:spLocks/>
            </p:cNvSpPr>
            <p:nvPr/>
          </p:nvSpPr>
          <p:spPr bwMode="auto">
            <a:xfrm>
              <a:off x="7983539" y="11131550"/>
              <a:ext cx="71438" cy="69850"/>
            </a:xfrm>
            <a:custGeom>
              <a:avLst/>
              <a:gdLst>
                <a:gd name="T0" fmla="*/ 23 w 34"/>
                <a:gd name="T1" fmla="*/ 0 h 33"/>
                <a:gd name="T2" fmla="*/ 16 w 34"/>
                <a:gd name="T3" fmla="*/ 3 h 33"/>
                <a:gd name="T4" fmla="*/ 4 w 34"/>
                <a:gd name="T5" fmla="*/ 15 h 33"/>
                <a:gd name="T6" fmla="*/ 4 w 34"/>
                <a:gd name="T7" fmla="*/ 30 h 33"/>
                <a:gd name="T8" fmla="*/ 11 w 34"/>
                <a:gd name="T9" fmla="*/ 33 h 33"/>
                <a:gd name="T10" fmla="*/ 19 w 34"/>
                <a:gd name="T11" fmla="*/ 30 h 33"/>
                <a:gd name="T12" fmla="*/ 30 w 34"/>
                <a:gd name="T13" fmla="*/ 18 h 33"/>
                <a:gd name="T14" fmla="*/ 30 w 34"/>
                <a:gd name="T15" fmla="*/ 3 h 33"/>
                <a:gd name="T16" fmla="*/ 23 w 34"/>
                <a:gd name="T17" fmla="*/ 0 h 3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4" h="33">
                  <a:moveTo>
                    <a:pt x="23" y="0"/>
                  </a:moveTo>
                  <a:cubicBezTo>
                    <a:pt x="21" y="0"/>
                    <a:pt x="18" y="1"/>
                    <a:pt x="16" y="3"/>
                  </a:cubicBezTo>
                  <a:cubicBezTo>
                    <a:pt x="4" y="15"/>
                    <a:pt x="4" y="15"/>
                    <a:pt x="4" y="15"/>
                  </a:cubicBezTo>
                  <a:cubicBezTo>
                    <a:pt x="0" y="19"/>
                    <a:pt x="0" y="26"/>
                    <a:pt x="4" y="30"/>
                  </a:cubicBezTo>
                  <a:cubicBezTo>
                    <a:pt x="6" y="32"/>
                    <a:pt x="9" y="33"/>
                    <a:pt x="11" y="33"/>
                  </a:cubicBezTo>
                  <a:cubicBezTo>
                    <a:pt x="14" y="33"/>
                    <a:pt x="17" y="32"/>
                    <a:pt x="19" y="30"/>
                  </a:cubicBezTo>
                  <a:cubicBezTo>
                    <a:pt x="30" y="18"/>
                    <a:pt x="30" y="18"/>
                    <a:pt x="30" y="18"/>
                  </a:cubicBezTo>
                  <a:cubicBezTo>
                    <a:pt x="34" y="14"/>
                    <a:pt x="34" y="7"/>
                    <a:pt x="30" y="3"/>
                  </a:cubicBezTo>
                  <a:cubicBezTo>
                    <a:pt x="28" y="1"/>
                    <a:pt x="26" y="0"/>
                    <a:pt x="23" y="0"/>
                  </a:cubicBezTo>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grpSp>
      <p:grpSp>
        <p:nvGrpSpPr>
          <p:cNvPr id="105" name="กลุ่ม 257"/>
          <p:cNvGrpSpPr/>
          <p:nvPr/>
        </p:nvGrpSpPr>
        <p:grpSpPr>
          <a:xfrm>
            <a:off x="8125919" y="6452010"/>
            <a:ext cx="677931" cy="482191"/>
            <a:chOff x="6286501" y="13209588"/>
            <a:chExt cx="450850" cy="320675"/>
          </a:xfrm>
        </p:grpSpPr>
        <p:sp>
          <p:nvSpPr>
            <p:cNvPr id="106" name="Freeform 1433"/>
            <p:cNvSpPr>
              <a:spLocks/>
            </p:cNvSpPr>
            <p:nvPr/>
          </p:nvSpPr>
          <p:spPr bwMode="auto">
            <a:xfrm>
              <a:off x="6313488" y="13209588"/>
              <a:ext cx="393700" cy="320675"/>
            </a:xfrm>
            <a:custGeom>
              <a:avLst/>
              <a:gdLst>
                <a:gd name="T0" fmla="*/ 0 w 188"/>
                <a:gd name="T1" fmla="*/ 53 h 154"/>
                <a:gd name="T2" fmla="*/ 0 w 188"/>
                <a:gd name="T3" fmla="*/ 54 h 154"/>
                <a:gd name="T4" fmla="*/ 0 w 188"/>
                <a:gd name="T5" fmla="*/ 56 h 154"/>
                <a:gd name="T6" fmla="*/ 0 w 188"/>
                <a:gd name="T7" fmla="*/ 57 h 154"/>
                <a:gd name="T8" fmla="*/ 0 w 188"/>
                <a:gd name="T9" fmla="*/ 58 h 154"/>
                <a:gd name="T10" fmla="*/ 0 w 188"/>
                <a:gd name="T11" fmla="*/ 60 h 154"/>
                <a:gd name="T12" fmla="*/ 0 w 188"/>
                <a:gd name="T13" fmla="*/ 61 h 154"/>
                <a:gd name="T14" fmla="*/ 0 w 188"/>
                <a:gd name="T15" fmla="*/ 62 h 154"/>
                <a:gd name="T16" fmla="*/ 0 w 188"/>
                <a:gd name="T17" fmla="*/ 64 h 154"/>
                <a:gd name="T18" fmla="*/ 0 w 188"/>
                <a:gd name="T19" fmla="*/ 65 h 154"/>
                <a:gd name="T20" fmla="*/ 0 w 188"/>
                <a:gd name="T21" fmla="*/ 66 h 154"/>
                <a:gd name="T22" fmla="*/ 0 w 188"/>
                <a:gd name="T23" fmla="*/ 68 h 154"/>
                <a:gd name="T24" fmla="*/ 0 w 188"/>
                <a:gd name="T25" fmla="*/ 69 h 154"/>
                <a:gd name="T26" fmla="*/ 0 w 188"/>
                <a:gd name="T27" fmla="*/ 71 h 154"/>
                <a:gd name="T28" fmla="*/ 0 w 188"/>
                <a:gd name="T29" fmla="*/ 72 h 154"/>
                <a:gd name="T30" fmla="*/ 0 w 188"/>
                <a:gd name="T31" fmla="*/ 73 h 154"/>
                <a:gd name="T32" fmla="*/ 0 w 188"/>
                <a:gd name="T33" fmla="*/ 75 h 154"/>
                <a:gd name="T34" fmla="*/ 0 w 188"/>
                <a:gd name="T35" fmla="*/ 76 h 154"/>
                <a:gd name="T36" fmla="*/ 0 w 188"/>
                <a:gd name="T37" fmla="*/ 77 h 154"/>
                <a:gd name="T38" fmla="*/ 0 w 188"/>
                <a:gd name="T39" fmla="*/ 79 h 154"/>
                <a:gd name="T40" fmla="*/ 0 w 188"/>
                <a:gd name="T41" fmla="*/ 80 h 154"/>
                <a:gd name="T42" fmla="*/ 0 w 188"/>
                <a:gd name="T43" fmla="*/ 81 h 154"/>
                <a:gd name="T44" fmla="*/ 0 w 188"/>
                <a:gd name="T45" fmla="*/ 83 h 154"/>
                <a:gd name="T46" fmla="*/ 0 w 188"/>
                <a:gd name="T47" fmla="*/ 84 h 154"/>
                <a:gd name="T48" fmla="*/ 0 w 188"/>
                <a:gd name="T49" fmla="*/ 85 h 154"/>
                <a:gd name="T50" fmla="*/ 0 w 188"/>
                <a:gd name="T51" fmla="*/ 87 h 154"/>
                <a:gd name="T52" fmla="*/ 0 w 188"/>
                <a:gd name="T53" fmla="*/ 88 h 154"/>
                <a:gd name="T54" fmla="*/ 0 w 188"/>
                <a:gd name="T55" fmla="*/ 89 h 154"/>
                <a:gd name="T56" fmla="*/ 0 w 188"/>
                <a:gd name="T57" fmla="*/ 91 h 154"/>
                <a:gd name="T58" fmla="*/ 0 w 188"/>
                <a:gd name="T59" fmla="*/ 92 h 154"/>
                <a:gd name="T60" fmla="*/ 13 w 188"/>
                <a:gd name="T61" fmla="*/ 120 h 154"/>
                <a:gd name="T62" fmla="*/ 187 w 188"/>
                <a:gd name="T63" fmla="*/ 92 h 154"/>
                <a:gd name="T64" fmla="*/ 187 w 188"/>
                <a:gd name="T65" fmla="*/ 90 h 154"/>
                <a:gd name="T66" fmla="*/ 187 w 188"/>
                <a:gd name="T67" fmla="*/ 89 h 154"/>
                <a:gd name="T68" fmla="*/ 187 w 188"/>
                <a:gd name="T69" fmla="*/ 88 h 154"/>
                <a:gd name="T70" fmla="*/ 187 w 188"/>
                <a:gd name="T71" fmla="*/ 86 h 154"/>
                <a:gd name="T72" fmla="*/ 187 w 188"/>
                <a:gd name="T73" fmla="*/ 85 h 154"/>
                <a:gd name="T74" fmla="*/ 187 w 188"/>
                <a:gd name="T75" fmla="*/ 84 h 154"/>
                <a:gd name="T76" fmla="*/ 187 w 188"/>
                <a:gd name="T77" fmla="*/ 82 h 154"/>
                <a:gd name="T78" fmla="*/ 187 w 188"/>
                <a:gd name="T79" fmla="*/ 81 h 154"/>
                <a:gd name="T80" fmla="*/ 187 w 188"/>
                <a:gd name="T81" fmla="*/ 80 h 154"/>
                <a:gd name="T82" fmla="*/ 187 w 188"/>
                <a:gd name="T83" fmla="*/ 78 h 154"/>
                <a:gd name="T84" fmla="*/ 187 w 188"/>
                <a:gd name="T85" fmla="*/ 77 h 154"/>
                <a:gd name="T86" fmla="*/ 187 w 188"/>
                <a:gd name="T87" fmla="*/ 76 h 154"/>
                <a:gd name="T88" fmla="*/ 187 w 188"/>
                <a:gd name="T89" fmla="*/ 74 h 154"/>
                <a:gd name="T90" fmla="*/ 187 w 188"/>
                <a:gd name="T91" fmla="*/ 73 h 154"/>
                <a:gd name="T92" fmla="*/ 187 w 188"/>
                <a:gd name="T93" fmla="*/ 72 h 154"/>
                <a:gd name="T94" fmla="*/ 187 w 188"/>
                <a:gd name="T95" fmla="*/ 70 h 154"/>
                <a:gd name="T96" fmla="*/ 187 w 188"/>
                <a:gd name="T97" fmla="*/ 69 h 154"/>
                <a:gd name="T98" fmla="*/ 187 w 188"/>
                <a:gd name="T99" fmla="*/ 67 h 154"/>
                <a:gd name="T100" fmla="*/ 187 w 188"/>
                <a:gd name="T101" fmla="*/ 66 h 154"/>
                <a:gd name="T102" fmla="*/ 187 w 188"/>
                <a:gd name="T103" fmla="*/ 65 h 154"/>
                <a:gd name="T104" fmla="*/ 187 w 188"/>
                <a:gd name="T105" fmla="*/ 63 h 154"/>
                <a:gd name="T106" fmla="*/ 187 w 188"/>
                <a:gd name="T107" fmla="*/ 62 h 154"/>
                <a:gd name="T108" fmla="*/ 187 w 188"/>
                <a:gd name="T109" fmla="*/ 61 h 154"/>
                <a:gd name="T110" fmla="*/ 187 w 188"/>
                <a:gd name="T111" fmla="*/ 59 h 154"/>
                <a:gd name="T112" fmla="*/ 187 w 188"/>
                <a:gd name="T113" fmla="*/ 58 h 154"/>
                <a:gd name="T114" fmla="*/ 187 w 188"/>
                <a:gd name="T115" fmla="*/ 57 h 154"/>
                <a:gd name="T116" fmla="*/ 187 w 188"/>
                <a:gd name="T117" fmla="*/ 55 h 154"/>
                <a:gd name="T118" fmla="*/ 187 w 188"/>
                <a:gd name="T119" fmla="*/ 54 h 154"/>
                <a:gd name="T120" fmla="*/ 187 w 188"/>
                <a:gd name="T121" fmla="*/ 53 h 1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188" h="154">
                  <a:moveTo>
                    <a:pt x="187" y="52"/>
                  </a:moveTo>
                  <a:cubicBezTo>
                    <a:pt x="188" y="32"/>
                    <a:pt x="164" y="15"/>
                    <a:pt x="133" y="8"/>
                  </a:cubicBezTo>
                  <a:cubicBezTo>
                    <a:pt x="101" y="0"/>
                    <a:pt x="62" y="4"/>
                    <a:pt x="35" y="15"/>
                  </a:cubicBezTo>
                  <a:cubicBezTo>
                    <a:pt x="15" y="24"/>
                    <a:pt x="1" y="38"/>
                    <a:pt x="0" y="53"/>
                  </a:cubicBezTo>
                  <a:cubicBezTo>
                    <a:pt x="0" y="53"/>
                    <a:pt x="0" y="53"/>
                    <a:pt x="0" y="53"/>
                  </a:cubicBezTo>
                  <a:cubicBezTo>
                    <a:pt x="0" y="53"/>
                    <a:pt x="0" y="53"/>
                    <a:pt x="0" y="53"/>
                  </a:cubicBezTo>
                  <a:cubicBezTo>
                    <a:pt x="0" y="54"/>
                    <a:pt x="0" y="54"/>
                    <a:pt x="0" y="54"/>
                  </a:cubicBezTo>
                  <a:cubicBezTo>
                    <a:pt x="0" y="54"/>
                    <a:pt x="0" y="54"/>
                    <a:pt x="0" y="54"/>
                  </a:cubicBezTo>
                  <a:cubicBezTo>
                    <a:pt x="0" y="54"/>
                    <a:pt x="0" y="54"/>
                    <a:pt x="0" y="54"/>
                  </a:cubicBezTo>
                  <a:cubicBezTo>
                    <a:pt x="0" y="54"/>
                    <a:pt x="0" y="54"/>
                    <a:pt x="0" y="54"/>
                  </a:cubicBezTo>
                  <a:cubicBezTo>
                    <a:pt x="0" y="55"/>
                    <a:pt x="0" y="55"/>
                    <a:pt x="0" y="55"/>
                  </a:cubicBezTo>
                  <a:cubicBezTo>
                    <a:pt x="0" y="55"/>
                    <a:pt x="0" y="55"/>
                    <a:pt x="0" y="55"/>
                  </a:cubicBezTo>
                  <a:cubicBezTo>
                    <a:pt x="0" y="55"/>
                    <a:pt x="0" y="55"/>
                    <a:pt x="0" y="55"/>
                  </a:cubicBezTo>
                  <a:cubicBezTo>
                    <a:pt x="0" y="55"/>
                    <a:pt x="0" y="55"/>
                    <a:pt x="0" y="55"/>
                  </a:cubicBezTo>
                  <a:cubicBezTo>
                    <a:pt x="0" y="56"/>
                    <a:pt x="0" y="56"/>
                    <a:pt x="0" y="56"/>
                  </a:cubicBezTo>
                  <a:cubicBezTo>
                    <a:pt x="0" y="56"/>
                    <a:pt x="0" y="56"/>
                    <a:pt x="0" y="56"/>
                  </a:cubicBezTo>
                  <a:cubicBezTo>
                    <a:pt x="0" y="56"/>
                    <a:pt x="0" y="56"/>
                    <a:pt x="0" y="56"/>
                  </a:cubicBezTo>
                  <a:cubicBezTo>
                    <a:pt x="0" y="56"/>
                    <a:pt x="0" y="56"/>
                    <a:pt x="0" y="56"/>
                  </a:cubicBezTo>
                  <a:cubicBezTo>
                    <a:pt x="0" y="57"/>
                    <a:pt x="0" y="57"/>
                    <a:pt x="0" y="57"/>
                  </a:cubicBezTo>
                  <a:cubicBezTo>
                    <a:pt x="0" y="57"/>
                    <a:pt x="0" y="57"/>
                    <a:pt x="0" y="57"/>
                  </a:cubicBezTo>
                  <a:cubicBezTo>
                    <a:pt x="0" y="57"/>
                    <a:pt x="0" y="57"/>
                    <a:pt x="0" y="57"/>
                  </a:cubicBezTo>
                  <a:cubicBezTo>
                    <a:pt x="0" y="58"/>
                    <a:pt x="0" y="58"/>
                    <a:pt x="0" y="58"/>
                  </a:cubicBezTo>
                  <a:cubicBezTo>
                    <a:pt x="0" y="58"/>
                    <a:pt x="0" y="58"/>
                    <a:pt x="0" y="58"/>
                  </a:cubicBezTo>
                  <a:cubicBezTo>
                    <a:pt x="0" y="58"/>
                    <a:pt x="0" y="58"/>
                    <a:pt x="0" y="58"/>
                  </a:cubicBezTo>
                  <a:cubicBezTo>
                    <a:pt x="0" y="58"/>
                    <a:pt x="0" y="58"/>
                    <a:pt x="0" y="58"/>
                  </a:cubicBezTo>
                  <a:cubicBezTo>
                    <a:pt x="0" y="59"/>
                    <a:pt x="0" y="59"/>
                    <a:pt x="0" y="59"/>
                  </a:cubicBezTo>
                  <a:cubicBezTo>
                    <a:pt x="0" y="59"/>
                    <a:pt x="0" y="59"/>
                    <a:pt x="0" y="59"/>
                  </a:cubicBezTo>
                  <a:cubicBezTo>
                    <a:pt x="0" y="59"/>
                    <a:pt x="0" y="59"/>
                    <a:pt x="0" y="59"/>
                  </a:cubicBezTo>
                  <a:cubicBezTo>
                    <a:pt x="0" y="59"/>
                    <a:pt x="0" y="59"/>
                    <a:pt x="0" y="59"/>
                  </a:cubicBezTo>
                  <a:cubicBezTo>
                    <a:pt x="0" y="60"/>
                    <a:pt x="0" y="60"/>
                    <a:pt x="0" y="60"/>
                  </a:cubicBezTo>
                  <a:cubicBezTo>
                    <a:pt x="0" y="60"/>
                    <a:pt x="0" y="60"/>
                    <a:pt x="0" y="60"/>
                  </a:cubicBezTo>
                  <a:cubicBezTo>
                    <a:pt x="0" y="60"/>
                    <a:pt x="0" y="60"/>
                    <a:pt x="0" y="60"/>
                  </a:cubicBezTo>
                  <a:cubicBezTo>
                    <a:pt x="0" y="61"/>
                    <a:pt x="0" y="61"/>
                    <a:pt x="0" y="61"/>
                  </a:cubicBezTo>
                  <a:cubicBezTo>
                    <a:pt x="0" y="61"/>
                    <a:pt x="0" y="61"/>
                    <a:pt x="0" y="61"/>
                  </a:cubicBezTo>
                  <a:cubicBezTo>
                    <a:pt x="0" y="61"/>
                    <a:pt x="0" y="61"/>
                    <a:pt x="0" y="61"/>
                  </a:cubicBezTo>
                  <a:cubicBezTo>
                    <a:pt x="0" y="61"/>
                    <a:pt x="0" y="61"/>
                    <a:pt x="0" y="61"/>
                  </a:cubicBezTo>
                  <a:cubicBezTo>
                    <a:pt x="0" y="62"/>
                    <a:pt x="0" y="62"/>
                    <a:pt x="0" y="62"/>
                  </a:cubicBezTo>
                  <a:cubicBezTo>
                    <a:pt x="0" y="62"/>
                    <a:pt x="0" y="62"/>
                    <a:pt x="0" y="62"/>
                  </a:cubicBezTo>
                  <a:cubicBezTo>
                    <a:pt x="0" y="62"/>
                    <a:pt x="0" y="62"/>
                    <a:pt x="0" y="62"/>
                  </a:cubicBezTo>
                  <a:cubicBezTo>
                    <a:pt x="0" y="62"/>
                    <a:pt x="0" y="62"/>
                    <a:pt x="0" y="62"/>
                  </a:cubicBezTo>
                  <a:cubicBezTo>
                    <a:pt x="0" y="63"/>
                    <a:pt x="0" y="63"/>
                    <a:pt x="0" y="63"/>
                  </a:cubicBezTo>
                  <a:cubicBezTo>
                    <a:pt x="0" y="63"/>
                    <a:pt x="0" y="63"/>
                    <a:pt x="0" y="63"/>
                  </a:cubicBezTo>
                  <a:cubicBezTo>
                    <a:pt x="0" y="63"/>
                    <a:pt x="0" y="63"/>
                    <a:pt x="0" y="63"/>
                  </a:cubicBezTo>
                  <a:cubicBezTo>
                    <a:pt x="0" y="64"/>
                    <a:pt x="0" y="64"/>
                    <a:pt x="0" y="64"/>
                  </a:cubicBezTo>
                  <a:cubicBezTo>
                    <a:pt x="0" y="64"/>
                    <a:pt x="0" y="64"/>
                    <a:pt x="0" y="64"/>
                  </a:cubicBezTo>
                  <a:cubicBezTo>
                    <a:pt x="0" y="64"/>
                    <a:pt x="0" y="64"/>
                    <a:pt x="0" y="64"/>
                  </a:cubicBezTo>
                  <a:cubicBezTo>
                    <a:pt x="0" y="64"/>
                    <a:pt x="0" y="64"/>
                    <a:pt x="0" y="64"/>
                  </a:cubicBezTo>
                  <a:cubicBezTo>
                    <a:pt x="0" y="65"/>
                    <a:pt x="0" y="65"/>
                    <a:pt x="0" y="65"/>
                  </a:cubicBezTo>
                  <a:cubicBezTo>
                    <a:pt x="0" y="65"/>
                    <a:pt x="0" y="65"/>
                    <a:pt x="0" y="65"/>
                  </a:cubicBezTo>
                  <a:cubicBezTo>
                    <a:pt x="0" y="65"/>
                    <a:pt x="0" y="65"/>
                    <a:pt x="0" y="65"/>
                  </a:cubicBezTo>
                  <a:cubicBezTo>
                    <a:pt x="0" y="65"/>
                    <a:pt x="0" y="65"/>
                    <a:pt x="0" y="65"/>
                  </a:cubicBezTo>
                  <a:cubicBezTo>
                    <a:pt x="0" y="66"/>
                    <a:pt x="0" y="66"/>
                    <a:pt x="0" y="66"/>
                  </a:cubicBezTo>
                  <a:cubicBezTo>
                    <a:pt x="0" y="66"/>
                    <a:pt x="0" y="66"/>
                    <a:pt x="0" y="66"/>
                  </a:cubicBezTo>
                  <a:cubicBezTo>
                    <a:pt x="0" y="66"/>
                    <a:pt x="0" y="66"/>
                    <a:pt x="0" y="66"/>
                  </a:cubicBezTo>
                  <a:cubicBezTo>
                    <a:pt x="0" y="66"/>
                    <a:pt x="0" y="66"/>
                    <a:pt x="0" y="66"/>
                  </a:cubicBezTo>
                  <a:cubicBezTo>
                    <a:pt x="0" y="67"/>
                    <a:pt x="0" y="67"/>
                    <a:pt x="0" y="67"/>
                  </a:cubicBezTo>
                  <a:cubicBezTo>
                    <a:pt x="0" y="67"/>
                    <a:pt x="0" y="67"/>
                    <a:pt x="0" y="67"/>
                  </a:cubicBezTo>
                  <a:cubicBezTo>
                    <a:pt x="0" y="67"/>
                    <a:pt x="0" y="67"/>
                    <a:pt x="0" y="67"/>
                  </a:cubicBezTo>
                  <a:cubicBezTo>
                    <a:pt x="0" y="68"/>
                    <a:pt x="0" y="68"/>
                    <a:pt x="0" y="68"/>
                  </a:cubicBezTo>
                  <a:cubicBezTo>
                    <a:pt x="0" y="68"/>
                    <a:pt x="0" y="68"/>
                    <a:pt x="0" y="68"/>
                  </a:cubicBezTo>
                  <a:cubicBezTo>
                    <a:pt x="0" y="68"/>
                    <a:pt x="0" y="68"/>
                    <a:pt x="0" y="68"/>
                  </a:cubicBezTo>
                  <a:cubicBezTo>
                    <a:pt x="0" y="68"/>
                    <a:pt x="0" y="68"/>
                    <a:pt x="0" y="68"/>
                  </a:cubicBezTo>
                  <a:cubicBezTo>
                    <a:pt x="0" y="69"/>
                    <a:pt x="0" y="69"/>
                    <a:pt x="0" y="69"/>
                  </a:cubicBezTo>
                  <a:cubicBezTo>
                    <a:pt x="0" y="69"/>
                    <a:pt x="0" y="69"/>
                    <a:pt x="0" y="69"/>
                  </a:cubicBezTo>
                  <a:cubicBezTo>
                    <a:pt x="0" y="69"/>
                    <a:pt x="0" y="69"/>
                    <a:pt x="0" y="69"/>
                  </a:cubicBezTo>
                  <a:cubicBezTo>
                    <a:pt x="0" y="69"/>
                    <a:pt x="0" y="69"/>
                    <a:pt x="0" y="69"/>
                  </a:cubicBezTo>
                  <a:cubicBezTo>
                    <a:pt x="0" y="70"/>
                    <a:pt x="0" y="70"/>
                    <a:pt x="0" y="70"/>
                  </a:cubicBezTo>
                  <a:cubicBezTo>
                    <a:pt x="0" y="70"/>
                    <a:pt x="0" y="70"/>
                    <a:pt x="0" y="70"/>
                  </a:cubicBezTo>
                  <a:cubicBezTo>
                    <a:pt x="0" y="70"/>
                    <a:pt x="0" y="70"/>
                    <a:pt x="0" y="70"/>
                  </a:cubicBezTo>
                  <a:cubicBezTo>
                    <a:pt x="0" y="71"/>
                    <a:pt x="0" y="71"/>
                    <a:pt x="0" y="71"/>
                  </a:cubicBezTo>
                  <a:cubicBezTo>
                    <a:pt x="0" y="71"/>
                    <a:pt x="0" y="71"/>
                    <a:pt x="0" y="71"/>
                  </a:cubicBezTo>
                  <a:cubicBezTo>
                    <a:pt x="0" y="71"/>
                    <a:pt x="0" y="71"/>
                    <a:pt x="0" y="71"/>
                  </a:cubicBezTo>
                  <a:cubicBezTo>
                    <a:pt x="0" y="71"/>
                    <a:pt x="0" y="71"/>
                    <a:pt x="0" y="71"/>
                  </a:cubicBezTo>
                  <a:cubicBezTo>
                    <a:pt x="0" y="72"/>
                    <a:pt x="0" y="72"/>
                    <a:pt x="0" y="72"/>
                  </a:cubicBezTo>
                  <a:cubicBezTo>
                    <a:pt x="0" y="72"/>
                    <a:pt x="0" y="72"/>
                    <a:pt x="0" y="72"/>
                  </a:cubicBezTo>
                  <a:cubicBezTo>
                    <a:pt x="0" y="72"/>
                    <a:pt x="0" y="72"/>
                    <a:pt x="0" y="72"/>
                  </a:cubicBezTo>
                  <a:cubicBezTo>
                    <a:pt x="0" y="72"/>
                    <a:pt x="0" y="72"/>
                    <a:pt x="0" y="72"/>
                  </a:cubicBezTo>
                  <a:cubicBezTo>
                    <a:pt x="0" y="73"/>
                    <a:pt x="0" y="73"/>
                    <a:pt x="0" y="73"/>
                  </a:cubicBezTo>
                  <a:cubicBezTo>
                    <a:pt x="0" y="73"/>
                    <a:pt x="0" y="73"/>
                    <a:pt x="0" y="73"/>
                  </a:cubicBezTo>
                  <a:cubicBezTo>
                    <a:pt x="0" y="73"/>
                    <a:pt x="0" y="73"/>
                    <a:pt x="0" y="73"/>
                  </a:cubicBezTo>
                  <a:cubicBezTo>
                    <a:pt x="0" y="73"/>
                    <a:pt x="0" y="73"/>
                    <a:pt x="0" y="73"/>
                  </a:cubicBezTo>
                  <a:cubicBezTo>
                    <a:pt x="0" y="74"/>
                    <a:pt x="0" y="74"/>
                    <a:pt x="0" y="74"/>
                  </a:cubicBezTo>
                  <a:cubicBezTo>
                    <a:pt x="0" y="74"/>
                    <a:pt x="0" y="74"/>
                    <a:pt x="0" y="74"/>
                  </a:cubicBezTo>
                  <a:cubicBezTo>
                    <a:pt x="0" y="74"/>
                    <a:pt x="0" y="74"/>
                    <a:pt x="0" y="74"/>
                  </a:cubicBezTo>
                  <a:cubicBezTo>
                    <a:pt x="0" y="75"/>
                    <a:pt x="0" y="75"/>
                    <a:pt x="0" y="75"/>
                  </a:cubicBezTo>
                  <a:cubicBezTo>
                    <a:pt x="0" y="75"/>
                    <a:pt x="0" y="75"/>
                    <a:pt x="0" y="75"/>
                  </a:cubicBezTo>
                  <a:cubicBezTo>
                    <a:pt x="0" y="75"/>
                    <a:pt x="0" y="75"/>
                    <a:pt x="0" y="75"/>
                  </a:cubicBezTo>
                  <a:cubicBezTo>
                    <a:pt x="0" y="75"/>
                    <a:pt x="0" y="75"/>
                    <a:pt x="0" y="75"/>
                  </a:cubicBezTo>
                  <a:cubicBezTo>
                    <a:pt x="0" y="76"/>
                    <a:pt x="0" y="76"/>
                    <a:pt x="0" y="76"/>
                  </a:cubicBezTo>
                  <a:cubicBezTo>
                    <a:pt x="0" y="76"/>
                    <a:pt x="0" y="76"/>
                    <a:pt x="0" y="76"/>
                  </a:cubicBezTo>
                  <a:cubicBezTo>
                    <a:pt x="0" y="76"/>
                    <a:pt x="0" y="76"/>
                    <a:pt x="0" y="76"/>
                  </a:cubicBezTo>
                  <a:cubicBezTo>
                    <a:pt x="0" y="76"/>
                    <a:pt x="0" y="76"/>
                    <a:pt x="0" y="76"/>
                  </a:cubicBezTo>
                  <a:cubicBezTo>
                    <a:pt x="0" y="77"/>
                    <a:pt x="0" y="77"/>
                    <a:pt x="0" y="77"/>
                  </a:cubicBezTo>
                  <a:cubicBezTo>
                    <a:pt x="0" y="77"/>
                    <a:pt x="0" y="77"/>
                    <a:pt x="0" y="77"/>
                  </a:cubicBezTo>
                  <a:cubicBezTo>
                    <a:pt x="0" y="77"/>
                    <a:pt x="0" y="77"/>
                    <a:pt x="0" y="77"/>
                  </a:cubicBezTo>
                  <a:cubicBezTo>
                    <a:pt x="0" y="78"/>
                    <a:pt x="0" y="78"/>
                    <a:pt x="0" y="78"/>
                  </a:cubicBezTo>
                  <a:cubicBezTo>
                    <a:pt x="0" y="78"/>
                    <a:pt x="0" y="78"/>
                    <a:pt x="0" y="78"/>
                  </a:cubicBezTo>
                  <a:cubicBezTo>
                    <a:pt x="0" y="78"/>
                    <a:pt x="0" y="78"/>
                    <a:pt x="0" y="78"/>
                  </a:cubicBezTo>
                  <a:cubicBezTo>
                    <a:pt x="0" y="78"/>
                    <a:pt x="0" y="78"/>
                    <a:pt x="0" y="78"/>
                  </a:cubicBezTo>
                  <a:cubicBezTo>
                    <a:pt x="0" y="79"/>
                    <a:pt x="0" y="79"/>
                    <a:pt x="0" y="79"/>
                  </a:cubicBezTo>
                  <a:cubicBezTo>
                    <a:pt x="0" y="79"/>
                    <a:pt x="0" y="79"/>
                    <a:pt x="0" y="79"/>
                  </a:cubicBezTo>
                  <a:cubicBezTo>
                    <a:pt x="0" y="79"/>
                    <a:pt x="0" y="79"/>
                    <a:pt x="0" y="79"/>
                  </a:cubicBezTo>
                  <a:cubicBezTo>
                    <a:pt x="0" y="79"/>
                    <a:pt x="0" y="79"/>
                    <a:pt x="0" y="79"/>
                  </a:cubicBezTo>
                  <a:cubicBezTo>
                    <a:pt x="0" y="80"/>
                    <a:pt x="0" y="80"/>
                    <a:pt x="0" y="80"/>
                  </a:cubicBezTo>
                  <a:cubicBezTo>
                    <a:pt x="0" y="80"/>
                    <a:pt x="0" y="80"/>
                    <a:pt x="0" y="80"/>
                  </a:cubicBezTo>
                  <a:cubicBezTo>
                    <a:pt x="0" y="80"/>
                    <a:pt x="0" y="80"/>
                    <a:pt x="0" y="80"/>
                  </a:cubicBezTo>
                  <a:cubicBezTo>
                    <a:pt x="0" y="81"/>
                    <a:pt x="0" y="81"/>
                    <a:pt x="0" y="81"/>
                  </a:cubicBezTo>
                  <a:cubicBezTo>
                    <a:pt x="0" y="81"/>
                    <a:pt x="0" y="81"/>
                    <a:pt x="0" y="81"/>
                  </a:cubicBezTo>
                  <a:cubicBezTo>
                    <a:pt x="0" y="81"/>
                    <a:pt x="0" y="81"/>
                    <a:pt x="0" y="81"/>
                  </a:cubicBezTo>
                  <a:cubicBezTo>
                    <a:pt x="0" y="81"/>
                    <a:pt x="0" y="81"/>
                    <a:pt x="0" y="81"/>
                  </a:cubicBezTo>
                  <a:cubicBezTo>
                    <a:pt x="0" y="82"/>
                    <a:pt x="0" y="82"/>
                    <a:pt x="0" y="82"/>
                  </a:cubicBezTo>
                  <a:cubicBezTo>
                    <a:pt x="0" y="82"/>
                    <a:pt x="0" y="82"/>
                    <a:pt x="0" y="82"/>
                  </a:cubicBezTo>
                  <a:cubicBezTo>
                    <a:pt x="0" y="82"/>
                    <a:pt x="0" y="82"/>
                    <a:pt x="0" y="82"/>
                  </a:cubicBezTo>
                  <a:cubicBezTo>
                    <a:pt x="0" y="82"/>
                    <a:pt x="0" y="82"/>
                    <a:pt x="0" y="82"/>
                  </a:cubicBezTo>
                  <a:cubicBezTo>
                    <a:pt x="0" y="83"/>
                    <a:pt x="0" y="83"/>
                    <a:pt x="0" y="83"/>
                  </a:cubicBezTo>
                  <a:cubicBezTo>
                    <a:pt x="0" y="83"/>
                    <a:pt x="0" y="83"/>
                    <a:pt x="0" y="83"/>
                  </a:cubicBezTo>
                  <a:cubicBezTo>
                    <a:pt x="0" y="83"/>
                    <a:pt x="0" y="83"/>
                    <a:pt x="0" y="83"/>
                  </a:cubicBezTo>
                  <a:cubicBezTo>
                    <a:pt x="0" y="83"/>
                    <a:pt x="0" y="83"/>
                    <a:pt x="0" y="83"/>
                  </a:cubicBezTo>
                  <a:cubicBezTo>
                    <a:pt x="0" y="84"/>
                    <a:pt x="0" y="84"/>
                    <a:pt x="0" y="84"/>
                  </a:cubicBezTo>
                  <a:cubicBezTo>
                    <a:pt x="0" y="84"/>
                    <a:pt x="0" y="84"/>
                    <a:pt x="0" y="84"/>
                  </a:cubicBezTo>
                  <a:cubicBezTo>
                    <a:pt x="0" y="84"/>
                    <a:pt x="0" y="84"/>
                    <a:pt x="0" y="84"/>
                  </a:cubicBezTo>
                  <a:cubicBezTo>
                    <a:pt x="0" y="85"/>
                    <a:pt x="0" y="85"/>
                    <a:pt x="0" y="85"/>
                  </a:cubicBezTo>
                  <a:cubicBezTo>
                    <a:pt x="0" y="85"/>
                    <a:pt x="0" y="85"/>
                    <a:pt x="0" y="85"/>
                  </a:cubicBezTo>
                  <a:cubicBezTo>
                    <a:pt x="0" y="85"/>
                    <a:pt x="0" y="85"/>
                    <a:pt x="0" y="85"/>
                  </a:cubicBezTo>
                  <a:cubicBezTo>
                    <a:pt x="0" y="85"/>
                    <a:pt x="0" y="85"/>
                    <a:pt x="0" y="85"/>
                  </a:cubicBezTo>
                  <a:cubicBezTo>
                    <a:pt x="0" y="86"/>
                    <a:pt x="0" y="86"/>
                    <a:pt x="0" y="86"/>
                  </a:cubicBezTo>
                  <a:cubicBezTo>
                    <a:pt x="0" y="86"/>
                    <a:pt x="0" y="86"/>
                    <a:pt x="0" y="86"/>
                  </a:cubicBezTo>
                  <a:cubicBezTo>
                    <a:pt x="0" y="86"/>
                    <a:pt x="0" y="86"/>
                    <a:pt x="0" y="86"/>
                  </a:cubicBezTo>
                  <a:cubicBezTo>
                    <a:pt x="0" y="86"/>
                    <a:pt x="0" y="86"/>
                    <a:pt x="0" y="86"/>
                  </a:cubicBezTo>
                  <a:cubicBezTo>
                    <a:pt x="0" y="87"/>
                    <a:pt x="0" y="87"/>
                    <a:pt x="0" y="87"/>
                  </a:cubicBezTo>
                  <a:cubicBezTo>
                    <a:pt x="0" y="87"/>
                    <a:pt x="0" y="87"/>
                    <a:pt x="0" y="87"/>
                  </a:cubicBezTo>
                  <a:cubicBezTo>
                    <a:pt x="0" y="87"/>
                    <a:pt x="0" y="87"/>
                    <a:pt x="0" y="87"/>
                  </a:cubicBezTo>
                  <a:cubicBezTo>
                    <a:pt x="0" y="88"/>
                    <a:pt x="0" y="88"/>
                    <a:pt x="0" y="88"/>
                  </a:cubicBezTo>
                  <a:cubicBezTo>
                    <a:pt x="0" y="88"/>
                    <a:pt x="0" y="88"/>
                    <a:pt x="0" y="88"/>
                  </a:cubicBezTo>
                  <a:cubicBezTo>
                    <a:pt x="0" y="88"/>
                    <a:pt x="0" y="88"/>
                    <a:pt x="0" y="88"/>
                  </a:cubicBezTo>
                  <a:cubicBezTo>
                    <a:pt x="0" y="88"/>
                    <a:pt x="0" y="88"/>
                    <a:pt x="0" y="88"/>
                  </a:cubicBezTo>
                  <a:cubicBezTo>
                    <a:pt x="0" y="89"/>
                    <a:pt x="0" y="89"/>
                    <a:pt x="0" y="89"/>
                  </a:cubicBezTo>
                  <a:cubicBezTo>
                    <a:pt x="0" y="89"/>
                    <a:pt x="0" y="89"/>
                    <a:pt x="0" y="89"/>
                  </a:cubicBezTo>
                  <a:cubicBezTo>
                    <a:pt x="0" y="89"/>
                    <a:pt x="0" y="89"/>
                    <a:pt x="0" y="89"/>
                  </a:cubicBezTo>
                  <a:cubicBezTo>
                    <a:pt x="0" y="89"/>
                    <a:pt x="0" y="89"/>
                    <a:pt x="0" y="89"/>
                  </a:cubicBezTo>
                  <a:cubicBezTo>
                    <a:pt x="0" y="90"/>
                    <a:pt x="0" y="90"/>
                    <a:pt x="0" y="90"/>
                  </a:cubicBezTo>
                  <a:cubicBezTo>
                    <a:pt x="0" y="90"/>
                    <a:pt x="0" y="90"/>
                    <a:pt x="0" y="90"/>
                  </a:cubicBezTo>
                  <a:cubicBezTo>
                    <a:pt x="0" y="90"/>
                    <a:pt x="0" y="90"/>
                    <a:pt x="0" y="90"/>
                  </a:cubicBezTo>
                  <a:cubicBezTo>
                    <a:pt x="0" y="91"/>
                    <a:pt x="0" y="91"/>
                    <a:pt x="0" y="91"/>
                  </a:cubicBezTo>
                  <a:cubicBezTo>
                    <a:pt x="0" y="91"/>
                    <a:pt x="0" y="91"/>
                    <a:pt x="0" y="91"/>
                  </a:cubicBezTo>
                  <a:cubicBezTo>
                    <a:pt x="0" y="91"/>
                    <a:pt x="0" y="91"/>
                    <a:pt x="0" y="91"/>
                  </a:cubicBezTo>
                  <a:cubicBezTo>
                    <a:pt x="0" y="91"/>
                    <a:pt x="0" y="91"/>
                    <a:pt x="0" y="91"/>
                  </a:cubicBezTo>
                  <a:cubicBezTo>
                    <a:pt x="0" y="92"/>
                    <a:pt x="0" y="92"/>
                    <a:pt x="0" y="92"/>
                  </a:cubicBezTo>
                  <a:cubicBezTo>
                    <a:pt x="0" y="92"/>
                    <a:pt x="0" y="92"/>
                    <a:pt x="0" y="92"/>
                  </a:cubicBezTo>
                  <a:cubicBezTo>
                    <a:pt x="0" y="92"/>
                    <a:pt x="0" y="92"/>
                    <a:pt x="0" y="92"/>
                  </a:cubicBezTo>
                  <a:cubicBezTo>
                    <a:pt x="0" y="92"/>
                    <a:pt x="0" y="92"/>
                    <a:pt x="0" y="92"/>
                  </a:cubicBezTo>
                  <a:cubicBezTo>
                    <a:pt x="0" y="93"/>
                    <a:pt x="0" y="93"/>
                    <a:pt x="0" y="93"/>
                  </a:cubicBezTo>
                  <a:cubicBezTo>
                    <a:pt x="0" y="93"/>
                    <a:pt x="0" y="93"/>
                    <a:pt x="0" y="93"/>
                  </a:cubicBezTo>
                  <a:cubicBezTo>
                    <a:pt x="0" y="93"/>
                    <a:pt x="0" y="93"/>
                    <a:pt x="0" y="93"/>
                  </a:cubicBezTo>
                  <a:cubicBezTo>
                    <a:pt x="0" y="102"/>
                    <a:pt x="3" y="111"/>
                    <a:pt x="13" y="120"/>
                  </a:cubicBezTo>
                  <a:cubicBezTo>
                    <a:pt x="52" y="154"/>
                    <a:pt x="143" y="153"/>
                    <a:pt x="178" y="113"/>
                  </a:cubicBezTo>
                  <a:cubicBezTo>
                    <a:pt x="184" y="106"/>
                    <a:pt x="187" y="99"/>
                    <a:pt x="187" y="93"/>
                  </a:cubicBezTo>
                  <a:cubicBezTo>
                    <a:pt x="187" y="92"/>
                    <a:pt x="187" y="92"/>
                    <a:pt x="187" y="92"/>
                  </a:cubicBezTo>
                  <a:cubicBezTo>
                    <a:pt x="187" y="92"/>
                    <a:pt x="187" y="92"/>
                    <a:pt x="187" y="92"/>
                  </a:cubicBezTo>
                  <a:cubicBezTo>
                    <a:pt x="187" y="92"/>
                    <a:pt x="187" y="92"/>
                    <a:pt x="187" y="92"/>
                  </a:cubicBezTo>
                  <a:cubicBezTo>
                    <a:pt x="187" y="92"/>
                    <a:pt x="187" y="92"/>
                    <a:pt x="187" y="92"/>
                  </a:cubicBezTo>
                  <a:cubicBezTo>
                    <a:pt x="187" y="91"/>
                    <a:pt x="187" y="91"/>
                    <a:pt x="187" y="91"/>
                  </a:cubicBezTo>
                  <a:cubicBezTo>
                    <a:pt x="187" y="91"/>
                    <a:pt x="187" y="91"/>
                    <a:pt x="187" y="91"/>
                  </a:cubicBezTo>
                  <a:cubicBezTo>
                    <a:pt x="187" y="91"/>
                    <a:pt x="187" y="91"/>
                    <a:pt x="187" y="91"/>
                  </a:cubicBezTo>
                  <a:cubicBezTo>
                    <a:pt x="187" y="90"/>
                    <a:pt x="187" y="90"/>
                    <a:pt x="187" y="90"/>
                  </a:cubicBezTo>
                  <a:cubicBezTo>
                    <a:pt x="187" y="90"/>
                    <a:pt x="187" y="90"/>
                    <a:pt x="187" y="90"/>
                  </a:cubicBezTo>
                  <a:cubicBezTo>
                    <a:pt x="187" y="90"/>
                    <a:pt x="187" y="90"/>
                    <a:pt x="187" y="90"/>
                  </a:cubicBezTo>
                  <a:cubicBezTo>
                    <a:pt x="187" y="90"/>
                    <a:pt x="187" y="90"/>
                    <a:pt x="187" y="90"/>
                  </a:cubicBezTo>
                  <a:cubicBezTo>
                    <a:pt x="187" y="89"/>
                    <a:pt x="187" y="89"/>
                    <a:pt x="187" y="89"/>
                  </a:cubicBezTo>
                  <a:cubicBezTo>
                    <a:pt x="187" y="89"/>
                    <a:pt x="187" y="89"/>
                    <a:pt x="187" y="89"/>
                  </a:cubicBezTo>
                  <a:cubicBezTo>
                    <a:pt x="187" y="89"/>
                    <a:pt x="187" y="89"/>
                    <a:pt x="187" y="89"/>
                  </a:cubicBezTo>
                  <a:cubicBezTo>
                    <a:pt x="187" y="89"/>
                    <a:pt x="187" y="89"/>
                    <a:pt x="187" y="89"/>
                  </a:cubicBezTo>
                  <a:cubicBezTo>
                    <a:pt x="187" y="88"/>
                    <a:pt x="187" y="88"/>
                    <a:pt x="187" y="88"/>
                  </a:cubicBezTo>
                  <a:cubicBezTo>
                    <a:pt x="187" y="88"/>
                    <a:pt x="187" y="88"/>
                    <a:pt x="187" y="88"/>
                  </a:cubicBezTo>
                  <a:cubicBezTo>
                    <a:pt x="187" y="88"/>
                    <a:pt x="187" y="88"/>
                    <a:pt x="187" y="88"/>
                  </a:cubicBezTo>
                  <a:cubicBezTo>
                    <a:pt x="187" y="87"/>
                    <a:pt x="187" y="87"/>
                    <a:pt x="187" y="87"/>
                  </a:cubicBezTo>
                  <a:cubicBezTo>
                    <a:pt x="187" y="87"/>
                    <a:pt x="187" y="87"/>
                    <a:pt x="187" y="87"/>
                  </a:cubicBezTo>
                  <a:cubicBezTo>
                    <a:pt x="187" y="87"/>
                    <a:pt x="187" y="87"/>
                    <a:pt x="187" y="87"/>
                  </a:cubicBezTo>
                  <a:cubicBezTo>
                    <a:pt x="187" y="87"/>
                    <a:pt x="187" y="87"/>
                    <a:pt x="187" y="87"/>
                  </a:cubicBezTo>
                  <a:cubicBezTo>
                    <a:pt x="187" y="86"/>
                    <a:pt x="187" y="86"/>
                    <a:pt x="187" y="86"/>
                  </a:cubicBezTo>
                  <a:cubicBezTo>
                    <a:pt x="187" y="86"/>
                    <a:pt x="187" y="86"/>
                    <a:pt x="187" y="86"/>
                  </a:cubicBezTo>
                  <a:cubicBezTo>
                    <a:pt x="187" y="86"/>
                    <a:pt x="187" y="86"/>
                    <a:pt x="187" y="86"/>
                  </a:cubicBezTo>
                  <a:cubicBezTo>
                    <a:pt x="187" y="86"/>
                    <a:pt x="187" y="86"/>
                    <a:pt x="187" y="86"/>
                  </a:cubicBezTo>
                  <a:cubicBezTo>
                    <a:pt x="187" y="85"/>
                    <a:pt x="187" y="85"/>
                    <a:pt x="187" y="85"/>
                  </a:cubicBezTo>
                  <a:cubicBezTo>
                    <a:pt x="187" y="85"/>
                    <a:pt x="187" y="85"/>
                    <a:pt x="187" y="85"/>
                  </a:cubicBezTo>
                  <a:cubicBezTo>
                    <a:pt x="187" y="85"/>
                    <a:pt x="187" y="85"/>
                    <a:pt x="187" y="85"/>
                  </a:cubicBezTo>
                  <a:cubicBezTo>
                    <a:pt x="187" y="84"/>
                    <a:pt x="187" y="84"/>
                    <a:pt x="187" y="84"/>
                  </a:cubicBezTo>
                  <a:cubicBezTo>
                    <a:pt x="187" y="84"/>
                    <a:pt x="187" y="84"/>
                    <a:pt x="187" y="84"/>
                  </a:cubicBezTo>
                  <a:cubicBezTo>
                    <a:pt x="187" y="84"/>
                    <a:pt x="187" y="84"/>
                    <a:pt x="187" y="84"/>
                  </a:cubicBezTo>
                  <a:cubicBezTo>
                    <a:pt x="187" y="84"/>
                    <a:pt x="187" y="84"/>
                    <a:pt x="187" y="84"/>
                  </a:cubicBezTo>
                  <a:cubicBezTo>
                    <a:pt x="187" y="83"/>
                    <a:pt x="187" y="83"/>
                    <a:pt x="187" y="83"/>
                  </a:cubicBezTo>
                  <a:cubicBezTo>
                    <a:pt x="187" y="83"/>
                    <a:pt x="187" y="83"/>
                    <a:pt x="187" y="83"/>
                  </a:cubicBezTo>
                  <a:cubicBezTo>
                    <a:pt x="187" y="83"/>
                    <a:pt x="187" y="83"/>
                    <a:pt x="187" y="83"/>
                  </a:cubicBezTo>
                  <a:cubicBezTo>
                    <a:pt x="187" y="83"/>
                    <a:pt x="187" y="83"/>
                    <a:pt x="187" y="83"/>
                  </a:cubicBezTo>
                  <a:cubicBezTo>
                    <a:pt x="187" y="82"/>
                    <a:pt x="187" y="82"/>
                    <a:pt x="187" y="82"/>
                  </a:cubicBezTo>
                  <a:cubicBezTo>
                    <a:pt x="187" y="82"/>
                    <a:pt x="187" y="82"/>
                    <a:pt x="187" y="82"/>
                  </a:cubicBezTo>
                  <a:cubicBezTo>
                    <a:pt x="187" y="82"/>
                    <a:pt x="187" y="82"/>
                    <a:pt x="187" y="82"/>
                  </a:cubicBezTo>
                  <a:cubicBezTo>
                    <a:pt x="187" y="82"/>
                    <a:pt x="187" y="82"/>
                    <a:pt x="187" y="82"/>
                  </a:cubicBezTo>
                  <a:cubicBezTo>
                    <a:pt x="187" y="81"/>
                    <a:pt x="187" y="81"/>
                    <a:pt x="187" y="81"/>
                  </a:cubicBezTo>
                  <a:cubicBezTo>
                    <a:pt x="187" y="81"/>
                    <a:pt x="187" y="81"/>
                    <a:pt x="187" y="81"/>
                  </a:cubicBezTo>
                  <a:cubicBezTo>
                    <a:pt x="187" y="81"/>
                    <a:pt x="187" y="81"/>
                    <a:pt x="187" y="81"/>
                  </a:cubicBezTo>
                  <a:cubicBezTo>
                    <a:pt x="187" y="80"/>
                    <a:pt x="187" y="80"/>
                    <a:pt x="187" y="80"/>
                  </a:cubicBezTo>
                  <a:cubicBezTo>
                    <a:pt x="187" y="80"/>
                    <a:pt x="187" y="80"/>
                    <a:pt x="187" y="80"/>
                  </a:cubicBezTo>
                  <a:cubicBezTo>
                    <a:pt x="187" y="80"/>
                    <a:pt x="187" y="80"/>
                    <a:pt x="187" y="80"/>
                  </a:cubicBezTo>
                  <a:cubicBezTo>
                    <a:pt x="187" y="80"/>
                    <a:pt x="187" y="80"/>
                    <a:pt x="187" y="80"/>
                  </a:cubicBezTo>
                  <a:cubicBezTo>
                    <a:pt x="187" y="79"/>
                    <a:pt x="187" y="79"/>
                    <a:pt x="187" y="79"/>
                  </a:cubicBezTo>
                  <a:cubicBezTo>
                    <a:pt x="187" y="79"/>
                    <a:pt x="187" y="79"/>
                    <a:pt x="187" y="79"/>
                  </a:cubicBezTo>
                  <a:cubicBezTo>
                    <a:pt x="187" y="79"/>
                    <a:pt x="187" y="79"/>
                    <a:pt x="187" y="79"/>
                  </a:cubicBezTo>
                  <a:cubicBezTo>
                    <a:pt x="187" y="79"/>
                    <a:pt x="187" y="79"/>
                    <a:pt x="187" y="79"/>
                  </a:cubicBezTo>
                  <a:cubicBezTo>
                    <a:pt x="187" y="78"/>
                    <a:pt x="187" y="78"/>
                    <a:pt x="187" y="78"/>
                  </a:cubicBezTo>
                  <a:cubicBezTo>
                    <a:pt x="187" y="78"/>
                    <a:pt x="187" y="78"/>
                    <a:pt x="187" y="78"/>
                  </a:cubicBezTo>
                  <a:cubicBezTo>
                    <a:pt x="187" y="78"/>
                    <a:pt x="187" y="78"/>
                    <a:pt x="187" y="78"/>
                  </a:cubicBezTo>
                  <a:cubicBezTo>
                    <a:pt x="187" y="77"/>
                    <a:pt x="187" y="77"/>
                    <a:pt x="187" y="77"/>
                  </a:cubicBezTo>
                  <a:cubicBezTo>
                    <a:pt x="187" y="77"/>
                    <a:pt x="187" y="77"/>
                    <a:pt x="187" y="77"/>
                  </a:cubicBezTo>
                  <a:cubicBezTo>
                    <a:pt x="187" y="77"/>
                    <a:pt x="187" y="77"/>
                    <a:pt x="187" y="77"/>
                  </a:cubicBezTo>
                  <a:cubicBezTo>
                    <a:pt x="187" y="77"/>
                    <a:pt x="187" y="77"/>
                    <a:pt x="187" y="77"/>
                  </a:cubicBezTo>
                  <a:cubicBezTo>
                    <a:pt x="187" y="76"/>
                    <a:pt x="187" y="76"/>
                    <a:pt x="187" y="76"/>
                  </a:cubicBezTo>
                  <a:cubicBezTo>
                    <a:pt x="187" y="76"/>
                    <a:pt x="187" y="76"/>
                    <a:pt x="187" y="76"/>
                  </a:cubicBezTo>
                  <a:cubicBezTo>
                    <a:pt x="187" y="76"/>
                    <a:pt x="187" y="76"/>
                    <a:pt x="187" y="76"/>
                  </a:cubicBezTo>
                  <a:cubicBezTo>
                    <a:pt x="187" y="76"/>
                    <a:pt x="187" y="76"/>
                    <a:pt x="187" y="76"/>
                  </a:cubicBezTo>
                  <a:cubicBezTo>
                    <a:pt x="187" y="75"/>
                    <a:pt x="187" y="75"/>
                    <a:pt x="187" y="75"/>
                  </a:cubicBezTo>
                  <a:cubicBezTo>
                    <a:pt x="187" y="75"/>
                    <a:pt x="187" y="75"/>
                    <a:pt x="187" y="75"/>
                  </a:cubicBezTo>
                  <a:cubicBezTo>
                    <a:pt x="187" y="75"/>
                    <a:pt x="187" y="75"/>
                    <a:pt x="187" y="75"/>
                  </a:cubicBezTo>
                  <a:cubicBezTo>
                    <a:pt x="187" y="74"/>
                    <a:pt x="187" y="74"/>
                    <a:pt x="187" y="74"/>
                  </a:cubicBezTo>
                  <a:cubicBezTo>
                    <a:pt x="187" y="74"/>
                    <a:pt x="187" y="74"/>
                    <a:pt x="187" y="74"/>
                  </a:cubicBezTo>
                  <a:cubicBezTo>
                    <a:pt x="187" y="74"/>
                    <a:pt x="187" y="74"/>
                    <a:pt x="187" y="74"/>
                  </a:cubicBezTo>
                  <a:cubicBezTo>
                    <a:pt x="187" y="74"/>
                    <a:pt x="187" y="74"/>
                    <a:pt x="187" y="74"/>
                  </a:cubicBezTo>
                  <a:cubicBezTo>
                    <a:pt x="187" y="73"/>
                    <a:pt x="187" y="73"/>
                    <a:pt x="187" y="73"/>
                  </a:cubicBezTo>
                  <a:cubicBezTo>
                    <a:pt x="187" y="73"/>
                    <a:pt x="187" y="73"/>
                    <a:pt x="187" y="73"/>
                  </a:cubicBezTo>
                  <a:cubicBezTo>
                    <a:pt x="187" y="73"/>
                    <a:pt x="187" y="73"/>
                    <a:pt x="187" y="73"/>
                  </a:cubicBezTo>
                  <a:cubicBezTo>
                    <a:pt x="187" y="73"/>
                    <a:pt x="187" y="73"/>
                    <a:pt x="187" y="73"/>
                  </a:cubicBezTo>
                  <a:cubicBezTo>
                    <a:pt x="187" y="72"/>
                    <a:pt x="187" y="72"/>
                    <a:pt x="187" y="72"/>
                  </a:cubicBezTo>
                  <a:cubicBezTo>
                    <a:pt x="187" y="72"/>
                    <a:pt x="187" y="72"/>
                    <a:pt x="187" y="72"/>
                  </a:cubicBezTo>
                  <a:cubicBezTo>
                    <a:pt x="187" y="72"/>
                    <a:pt x="187" y="72"/>
                    <a:pt x="187" y="72"/>
                  </a:cubicBezTo>
                  <a:cubicBezTo>
                    <a:pt x="187" y="72"/>
                    <a:pt x="187" y="72"/>
                    <a:pt x="187" y="72"/>
                  </a:cubicBezTo>
                  <a:cubicBezTo>
                    <a:pt x="187" y="71"/>
                    <a:pt x="187" y="71"/>
                    <a:pt x="187" y="71"/>
                  </a:cubicBezTo>
                  <a:cubicBezTo>
                    <a:pt x="187" y="71"/>
                    <a:pt x="187" y="71"/>
                    <a:pt x="187" y="71"/>
                  </a:cubicBezTo>
                  <a:cubicBezTo>
                    <a:pt x="187" y="71"/>
                    <a:pt x="187" y="71"/>
                    <a:pt x="187" y="71"/>
                  </a:cubicBezTo>
                  <a:cubicBezTo>
                    <a:pt x="187" y="70"/>
                    <a:pt x="187" y="70"/>
                    <a:pt x="187" y="70"/>
                  </a:cubicBezTo>
                  <a:cubicBezTo>
                    <a:pt x="187" y="70"/>
                    <a:pt x="187" y="70"/>
                    <a:pt x="187" y="70"/>
                  </a:cubicBezTo>
                  <a:cubicBezTo>
                    <a:pt x="187" y="70"/>
                    <a:pt x="187" y="70"/>
                    <a:pt x="187" y="70"/>
                  </a:cubicBezTo>
                  <a:cubicBezTo>
                    <a:pt x="187" y="70"/>
                    <a:pt x="187" y="70"/>
                    <a:pt x="187" y="70"/>
                  </a:cubicBezTo>
                  <a:cubicBezTo>
                    <a:pt x="187" y="69"/>
                    <a:pt x="187" y="69"/>
                    <a:pt x="187" y="69"/>
                  </a:cubicBezTo>
                  <a:cubicBezTo>
                    <a:pt x="187" y="69"/>
                    <a:pt x="187" y="69"/>
                    <a:pt x="187" y="69"/>
                  </a:cubicBezTo>
                  <a:cubicBezTo>
                    <a:pt x="187" y="69"/>
                    <a:pt x="187" y="69"/>
                    <a:pt x="187" y="69"/>
                  </a:cubicBezTo>
                  <a:cubicBezTo>
                    <a:pt x="187" y="69"/>
                    <a:pt x="187" y="69"/>
                    <a:pt x="187" y="69"/>
                  </a:cubicBezTo>
                  <a:cubicBezTo>
                    <a:pt x="187" y="68"/>
                    <a:pt x="187" y="68"/>
                    <a:pt x="187" y="68"/>
                  </a:cubicBezTo>
                  <a:cubicBezTo>
                    <a:pt x="187" y="68"/>
                    <a:pt x="187" y="68"/>
                    <a:pt x="187" y="68"/>
                  </a:cubicBezTo>
                  <a:cubicBezTo>
                    <a:pt x="187" y="68"/>
                    <a:pt x="187" y="68"/>
                    <a:pt x="187" y="68"/>
                  </a:cubicBezTo>
                  <a:cubicBezTo>
                    <a:pt x="187" y="67"/>
                    <a:pt x="187" y="67"/>
                    <a:pt x="187" y="67"/>
                  </a:cubicBezTo>
                  <a:cubicBezTo>
                    <a:pt x="187" y="67"/>
                    <a:pt x="187" y="67"/>
                    <a:pt x="187" y="67"/>
                  </a:cubicBezTo>
                  <a:cubicBezTo>
                    <a:pt x="187" y="67"/>
                    <a:pt x="187" y="67"/>
                    <a:pt x="187" y="67"/>
                  </a:cubicBezTo>
                  <a:cubicBezTo>
                    <a:pt x="187" y="67"/>
                    <a:pt x="187" y="67"/>
                    <a:pt x="187" y="67"/>
                  </a:cubicBezTo>
                  <a:cubicBezTo>
                    <a:pt x="187" y="66"/>
                    <a:pt x="187" y="66"/>
                    <a:pt x="187" y="66"/>
                  </a:cubicBezTo>
                  <a:cubicBezTo>
                    <a:pt x="187" y="66"/>
                    <a:pt x="187" y="66"/>
                    <a:pt x="187" y="66"/>
                  </a:cubicBezTo>
                  <a:cubicBezTo>
                    <a:pt x="187" y="66"/>
                    <a:pt x="187" y="66"/>
                    <a:pt x="187" y="66"/>
                  </a:cubicBezTo>
                  <a:cubicBezTo>
                    <a:pt x="187" y="66"/>
                    <a:pt x="187" y="66"/>
                    <a:pt x="187" y="66"/>
                  </a:cubicBezTo>
                  <a:cubicBezTo>
                    <a:pt x="187" y="65"/>
                    <a:pt x="187" y="65"/>
                    <a:pt x="187" y="65"/>
                  </a:cubicBezTo>
                  <a:cubicBezTo>
                    <a:pt x="187" y="65"/>
                    <a:pt x="187" y="65"/>
                    <a:pt x="187" y="65"/>
                  </a:cubicBezTo>
                  <a:cubicBezTo>
                    <a:pt x="187" y="65"/>
                    <a:pt x="187" y="65"/>
                    <a:pt x="187" y="65"/>
                  </a:cubicBezTo>
                  <a:cubicBezTo>
                    <a:pt x="187" y="64"/>
                    <a:pt x="187" y="64"/>
                    <a:pt x="187" y="64"/>
                  </a:cubicBezTo>
                  <a:cubicBezTo>
                    <a:pt x="187" y="64"/>
                    <a:pt x="187" y="64"/>
                    <a:pt x="187" y="64"/>
                  </a:cubicBezTo>
                  <a:cubicBezTo>
                    <a:pt x="187" y="64"/>
                    <a:pt x="187" y="64"/>
                    <a:pt x="187" y="64"/>
                  </a:cubicBezTo>
                  <a:cubicBezTo>
                    <a:pt x="187" y="64"/>
                    <a:pt x="187" y="64"/>
                    <a:pt x="187" y="64"/>
                  </a:cubicBezTo>
                  <a:cubicBezTo>
                    <a:pt x="187" y="63"/>
                    <a:pt x="187" y="63"/>
                    <a:pt x="187" y="63"/>
                  </a:cubicBezTo>
                  <a:cubicBezTo>
                    <a:pt x="187" y="63"/>
                    <a:pt x="187" y="63"/>
                    <a:pt x="187" y="63"/>
                  </a:cubicBezTo>
                  <a:cubicBezTo>
                    <a:pt x="187" y="63"/>
                    <a:pt x="187" y="63"/>
                    <a:pt x="187" y="63"/>
                  </a:cubicBezTo>
                  <a:cubicBezTo>
                    <a:pt x="187" y="63"/>
                    <a:pt x="187" y="63"/>
                    <a:pt x="187" y="63"/>
                  </a:cubicBezTo>
                  <a:cubicBezTo>
                    <a:pt x="187" y="62"/>
                    <a:pt x="187" y="62"/>
                    <a:pt x="187" y="62"/>
                  </a:cubicBezTo>
                  <a:cubicBezTo>
                    <a:pt x="187" y="62"/>
                    <a:pt x="187" y="62"/>
                    <a:pt x="187" y="62"/>
                  </a:cubicBezTo>
                  <a:cubicBezTo>
                    <a:pt x="187" y="62"/>
                    <a:pt x="187" y="62"/>
                    <a:pt x="187" y="62"/>
                  </a:cubicBezTo>
                  <a:cubicBezTo>
                    <a:pt x="187" y="62"/>
                    <a:pt x="187" y="62"/>
                    <a:pt x="187" y="62"/>
                  </a:cubicBezTo>
                  <a:cubicBezTo>
                    <a:pt x="187" y="61"/>
                    <a:pt x="187" y="61"/>
                    <a:pt x="187" y="61"/>
                  </a:cubicBezTo>
                  <a:cubicBezTo>
                    <a:pt x="187" y="61"/>
                    <a:pt x="187" y="61"/>
                    <a:pt x="187" y="61"/>
                  </a:cubicBezTo>
                  <a:cubicBezTo>
                    <a:pt x="187" y="61"/>
                    <a:pt x="187" y="61"/>
                    <a:pt x="187" y="61"/>
                  </a:cubicBezTo>
                  <a:cubicBezTo>
                    <a:pt x="187" y="60"/>
                    <a:pt x="187" y="60"/>
                    <a:pt x="187" y="60"/>
                  </a:cubicBezTo>
                  <a:cubicBezTo>
                    <a:pt x="187" y="60"/>
                    <a:pt x="187" y="60"/>
                    <a:pt x="187" y="60"/>
                  </a:cubicBezTo>
                  <a:cubicBezTo>
                    <a:pt x="187" y="60"/>
                    <a:pt x="187" y="60"/>
                    <a:pt x="187" y="60"/>
                  </a:cubicBezTo>
                  <a:cubicBezTo>
                    <a:pt x="187" y="60"/>
                    <a:pt x="187" y="60"/>
                    <a:pt x="187" y="60"/>
                  </a:cubicBezTo>
                  <a:cubicBezTo>
                    <a:pt x="187" y="59"/>
                    <a:pt x="187" y="59"/>
                    <a:pt x="187" y="59"/>
                  </a:cubicBezTo>
                  <a:cubicBezTo>
                    <a:pt x="187" y="59"/>
                    <a:pt x="187" y="59"/>
                    <a:pt x="187" y="59"/>
                  </a:cubicBezTo>
                  <a:cubicBezTo>
                    <a:pt x="187" y="59"/>
                    <a:pt x="187" y="59"/>
                    <a:pt x="187" y="59"/>
                  </a:cubicBezTo>
                  <a:cubicBezTo>
                    <a:pt x="187" y="59"/>
                    <a:pt x="187" y="59"/>
                    <a:pt x="187" y="59"/>
                  </a:cubicBezTo>
                  <a:cubicBezTo>
                    <a:pt x="187" y="58"/>
                    <a:pt x="187" y="58"/>
                    <a:pt x="187" y="58"/>
                  </a:cubicBezTo>
                  <a:cubicBezTo>
                    <a:pt x="187" y="58"/>
                    <a:pt x="187" y="58"/>
                    <a:pt x="187" y="58"/>
                  </a:cubicBezTo>
                  <a:cubicBezTo>
                    <a:pt x="187" y="58"/>
                    <a:pt x="187" y="58"/>
                    <a:pt x="187" y="58"/>
                  </a:cubicBezTo>
                  <a:cubicBezTo>
                    <a:pt x="187" y="57"/>
                    <a:pt x="187" y="57"/>
                    <a:pt x="187" y="57"/>
                  </a:cubicBezTo>
                  <a:cubicBezTo>
                    <a:pt x="187" y="57"/>
                    <a:pt x="187" y="57"/>
                    <a:pt x="187" y="57"/>
                  </a:cubicBezTo>
                  <a:cubicBezTo>
                    <a:pt x="187" y="57"/>
                    <a:pt x="187" y="57"/>
                    <a:pt x="187" y="57"/>
                  </a:cubicBezTo>
                  <a:cubicBezTo>
                    <a:pt x="187" y="57"/>
                    <a:pt x="187" y="57"/>
                    <a:pt x="187" y="57"/>
                  </a:cubicBezTo>
                  <a:cubicBezTo>
                    <a:pt x="187" y="56"/>
                    <a:pt x="187" y="56"/>
                    <a:pt x="187" y="56"/>
                  </a:cubicBezTo>
                  <a:cubicBezTo>
                    <a:pt x="187" y="56"/>
                    <a:pt x="187" y="56"/>
                    <a:pt x="187" y="56"/>
                  </a:cubicBezTo>
                  <a:cubicBezTo>
                    <a:pt x="187" y="56"/>
                    <a:pt x="187" y="56"/>
                    <a:pt x="187" y="56"/>
                  </a:cubicBezTo>
                  <a:cubicBezTo>
                    <a:pt x="187" y="56"/>
                    <a:pt x="187" y="56"/>
                    <a:pt x="187" y="56"/>
                  </a:cubicBezTo>
                  <a:cubicBezTo>
                    <a:pt x="187" y="55"/>
                    <a:pt x="187" y="55"/>
                    <a:pt x="187" y="55"/>
                  </a:cubicBezTo>
                  <a:cubicBezTo>
                    <a:pt x="187" y="55"/>
                    <a:pt x="187" y="55"/>
                    <a:pt x="187" y="55"/>
                  </a:cubicBezTo>
                  <a:cubicBezTo>
                    <a:pt x="187" y="55"/>
                    <a:pt x="187" y="55"/>
                    <a:pt x="187" y="55"/>
                  </a:cubicBezTo>
                  <a:cubicBezTo>
                    <a:pt x="187" y="55"/>
                    <a:pt x="187" y="55"/>
                    <a:pt x="187" y="55"/>
                  </a:cubicBezTo>
                  <a:cubicBezTo>
                    <a:pt x="187" y="54"/>
                    <a:pt x="187" y="54"/>
                    <a:pt x="187" y="54"/>
                  </a:cubicBezTo>
                  <a:cubicBezTo>
                    <a:pt x="187" y="54"/>
                    <a:pt x="187" y="54"/>
                    <a:pt x="187" y="54"/>
                  </a:cubicBezTo>
                  <a:cubicBezTo>
                    <a:pt x="187" y="54"/>
                    <a:pt x="187" y="54"/>
                    <a:pt x="187" y="54"/>
                  </a:cubicBezTo>
                  <a:cubicBezTo>
                    <a:pt x="187" y="53"/>
                    <a:pt x="187" y="53"/>
                    <a:pt x="187" y="53"/>
                  </a:cubicBezTo>
                  <a:cubicBezTo>
                    <a:pt x="187" y="53"/>
                    <a:pt x="187" y="53"/>
                    <a:pt x="187" y="53"/>
                  </a:cubicBezTo>
                  <a:cubicBezTo>
                    <a:pt x="187" y="53"/>
                    <a:pt x="187" y="53"/>
                    <a:pt x="187" y="53"/>
                  </a:cubicBezTo>
                  <a:cubicBezTo>
                    <a:pt x="187" y="53"/>
                    <a:pt x="187" y="53"/>
                    <a:pt x="187" y="53"/>
                  </a:cubicBezTo>
                  <a:cubicBezTo>
                    <a:pt x="187" y="52"/>
                    <a:pt x="187" y="52"/>
                    <a:pt x="187" y="52"/>
                  </a:cubicBezTo>
                  <a:close/>
                </a:path>
              </a:pathLst>
            </a:custGeom>
            <a:solidFill>
              <a:srgbClr val="58937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107" name="Freeform 1434"/>
            <p:cNvSpPr>
              <a:spLocks/>
            </p:cNvSpPr>
            <p:nvPr/>
          </p:nvSpPr>
          <p:spPr bwMode="auto">
            <a:xfrm>
              <a:off x="6286501" y="13209588"/>
              <a:ext cx="450850" cy="238125"/>
            </a:xfrm>
            <a:custGeom>
              <a:avLst/>
              <a:gdLst>
                <a:gd name="T0" fmla="*/ 191 w 216"/>
                <a:gd name="T1" fmla="*/ 73 h 114"/>
                <a:gd name="T2" fmla="*/ 26 w 216"/>
                <a:gd name="T3" fmla="*/ 79 h 114"/>
                <a:gd name="T4" fmla="*/ 48 w 216"/>
                <a:gd name="T5" fmla="*/ 15 h 114"/>
                <a:gd name="T6" fmla="*/ 146 w 216"/>
                <a:gd name="T7" fmla="*/ 8 h 114"/>
                <a:gd name="T8" fmla="*/ 191 w 216"/>
                <a:gd name="T9" fmla="*/ 73 h 114"/>
              </a:gdLst>
              <a:ahLst/>
              <a:cxnLst>
                <a:cxn ang="0">
                  <a:pos x="T0" y="T1"/>
                </a:cxn>
                <a:cxn ang="0">
                  <a:pos x="T2" y="T3"/>
                </a:cxn>
                <a:cxn ang="0">
                  <a:pos x="T4" y="T5"/>
                </a:cxn>
                <a:cxn ang="0">
                  <a:pos x="T6" y="T7"/>
                </a:cxn>
                <a:cxn ang="0">
                  <a:pos x="T8" y="T9"/>
                </a:cxn>
              </a:cxnLst>
              <a:rect l="0" t="0" r="r" b="b"/>
              <a:pathLst>
                <a:path w="216" h="114">
                  <a:moveTo>
                    <a:pt x="191" y="73"/>
                  </a:moveTo>
                  <a:cubicBezTo>
                    <a:pt x="156" y="112"/>
                    <a:pt x="65" y="114"/>
                    <a:pt x="26" y="79"/>
                  </a:cubicBezTo>
                  <a:cubicBezTo>
                    <a:pt x="0" y="56"/>
                    <a:pt x="16" y="29"/>
                    <a:pt x="48" y="15"/>
                  </a:cubicBezTo>
                  <a:cubicBezTo>
                    <a:pt x="75" y="4"/>
                    <a:pt x="114" y="0"/>
                    <a:pt x="146" y="8"/>
                  </a:cubicBezTo>
                  <a:cubicBezTo>
                    <a:pt x="187" y="17"/>
                    <a:pt x="216" y="45"/>
                    <a:pt x="191" y="73"/>
                  </a:cubicBezTo>
                  <a:close/>
                </a:path>
              </a:pathLst>
            </a:custGeom>
            <a:solidFill>
              <a:srgbClr val="76AB9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108" name="Freeform 1435"/>
            <p:cNvSpPr>
              <a:spLocks/>
            </p:cNvSpPr>
            <p:nvPr/>
          </p:nvSpPr>
          <p:spPr bwMode="auto">
            <a:xfrm>
              <a:off x="6392863" y="13242926"/>
              <a:ext cx="263525" cy="109538"/>
            </a:xfrm>
            <a:custGeom>
              <a:avLst/>
              <a:gdLst>
                <a:gd name="T0" fmla="*/ 108 w 126"/>
                <a:gd name="T1" fmla="*/ 51 h 53"/>
                <a:gd name="T2" fmla="*/ 2 w 126"/>
                <a:gd name="T3" fmla="*/ 5 h 53"/>
                <a:gd name="T4" fmla="*/ 3 w 126"/>
                <a:gd name="T5" fmla="*/ 1 h 53"/>
                <a:gd name="T6" fmla="*/ 12 w 126"/>
                <a:gd name="T7" fmla="*/ 1 h 53"/>
                <a:gd name="T8" fmla="*/ 118 w 126"/>
                <a:gd name="T9" fmla="*/ 41 h 53"/>
                <a:gd name="T10" fmla="*/ 124 w 126"/>
                <a:gd name="T11" fmla="*/ 50 h 53"/>
                <a:gd name="T12" fmla="*/ 108 w 126"/>
                <a:gd name="T13" fmla="*/ 51 h 53"/>
              </a:gdLst>
              <a:ahLst/>
              <a:cxnLst>
                <a:cxn ang="0">
                  <a:pos x="T0" y="T1"/>
                </a:cxn>
                <a:cxn ang="0">
                  <a:pos x="T2" y="T3"/>
                </a:cxn>
                <a:cxn ang="0">
                  <a:pos x="T4" y="T5"/>
                </a:cxn>
                <a:cxn ang="0">
                  <a:pos x="T6" y="T7"/>
                </a:cxn>
                <a:cxn ang="0">
                  <a:pos x="T8" y="T9"/>
                </a:cxn>
                <a:cxn ang="0">
                  <a:pos x="T10" y="T11"/>
                </a:cxn>
                <a:cxn ang="0">
                  <a:pos x="T12" y="T13"/>
                </a:cxn>
              </a:cxnLst>
              <a:rect l="0" t="0" r="r" b="b"/>
              <a:pathLst>
                <a:path w="126" h="53">
                  <a:moveTo>
                    <a:pt x="108" y="51"/>
                  </a:moveTo>
                  <a:cubicBezTo>
                    <a:pt x="2" y="5"/>
                    <a:pt x="2" y="5"/>
                    <a:pt x="2" y="5"/>
                  </a:cubicBezTo>
                  <a:cubicBezTo>
                    <a:pt x="0" y="4"/>
                    <a:pt x="0" y="3"/>
                    <a:pt x="3" y="1"/>
                  </a:cubicBezTo>
                  <a:cubicBezTo>
                    <a:pt x="6" y="0"/>
                    <a:pt x="9" y="0"/>
                    <a:pt x="12" y="1"/>
                  </a:cubicBezTo>
                  <a:cubicBezTo>
                    <a:pt x="118" y="41"/>
                    <a:pt x="118" y="41"/>
                    <a:pt x="118" y="41"/>
                  </a:cubicBezTo>
                  <a:cubicBezTo>
                    <a:pt x="124" y="43"/>
                    <a:pt x="126" y="47"/>
                    <a:pt x="124" y="50"/>
                  </a:cubicBezTo>
                  <a:cubicBezTo>
                    <a:pt x="121" y="53"/>
                    <a:pt x="114" y="53"/>
                    <a:pt x="108" y="51"/>
                  </a:cubicBezTo>
                  <a:close/>
                </a:path>
              </a:pathLst>
            </a:custGeom>
            <a:solidFill>
              <a:srgbClr val="58937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grpSp>
    </p:spTree>
    <p:extLst>
      <p:ext uri="{BB962C8B-B14F-4D97-AF65-F5344CB8AC3E}">
        <p14:creationId xmlns:p14="http://schemas.microsoft.com/office/powerpoint/2010/main" val="2029132486"/>
      </p:ext>
    </p:extLst>
  </p:cSld>
  <p:clrMapOvr>
    <a:masterClrMapping/>
  </p:clrMapOvr>
  <p:transition spd="slow">
    <p:push/>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nodeType="afterEffect">
                                  <p:stCondLst>
                                    <p:cond delay="0"/>
                                  </p:stCondLst>
                                  <p:childTnLst>
                                    <p:set>
                                      <p:cBhvr>
                                        <p:cTn id="6" dur="1" fill="hold">
                                          <p:stCondLst>
                                            <p:cond delay="0"/>
                                          </p:stCondLst>
                                        </p:cTn>
                                        <p:tgtEl>
                                          <p:spTgt spid="41"/>
                                        </p:tgtEl>
                                        <p:attrNameLst>
                                          <p:attrName>style.visibility</p:attrName>
                                        </p:attrNameLst>
                                      </p:cBhvr>
                                      <p:to>
                                        <p:strVal val="visible"/>
                                      </p:to>
                                    </p:set>
                                    <p:animEffect transition="in" filter="wipe(down)">
                                      <p:cBhvr>
                                        <p:cTn id="7" dur="500"/>
                                        <p:tgtEl>
                                          <p:spTgt spid="41"/>
                                        </p:tgtEl>
                                      </p:cBhvr>
                                    </p:animEffect>
                                  </p:childTnLst>
                                </p:cTn>
                              </p:par>
                              <p:par>
                                <p:cTn id="8" presetID="53" presetClass="entr" presetSubtype="16" fill="hold" nodeType="withEffect">
                                  <p:stCondLst>
                                    <p:cond delay="0"/>
                                  </p:stCondLst>
                                  <p:childTnLst>
                                    <p:set>
                                      <p:cBhvr>
                                        <p:cTn id="9" dur="1" fill="hold">
                                          <p:stCondLst>
                                            <p:cond delay="0"/>
                                          </p:stCondLst>
                                        </p:cTn>
                                        <p:tgtEl>
                                          <p:spTgt spid="97"/>
                                        </p:tgtEl>
                                        <p:attrNameLst>
                                          <p:attrName>style.visibility</p:attrName>
                                        </p:attrNameLst>
                                      </p:cBhvr>
                                      <p:to>
                                        <p:strVal val="visible"/>
                                      </p:to>
                                    </p:set>
                                    <p:anim calcmode="lin" valueType="num">
                                      <p:cBhvr>
                                        <p:cTn id="10" dur="500" fill="hold"/>
                                        <p:tgtEl>
                                          <p:spTgt spid="97"/>
                                        </p:tgtEl>
                                        <p:attrNameLst>
                                          <p:attrName>ppt_w</p:attrName>
                                        </p:attrNameLst>
                                      </p:cBhvr>
                                      <p:tavLst>
                                        <p:tav tm="0">
                                          <p:val>
                                            <p:fltVal val="0"/>
                                          </p:val>
                                        </p:tav>
                                        <p:tav tm="100000">
                                          <p:val>
                                            <p:strVal val="#ppt_w"/>
                                          </p:val>
                                        </p:tav>
                                      </p:tavLst>
                                    </p:anim>
                                    <p:anim calcmode="lin" valueType="num">
                                      <p:cBhvr>
                                        <p:cTn id="11" dur="500" fill="hold"/>
                                        <p:tgtEl>
                                          <p:spTgt spid="97"/>
                                        </p:tgtEl>
                                        <p:attrNameLst>
                                          <p:attrName>ppt_h</p:attrName>
                                        </p:attrNameLst>
                                      </p:cBhvr>
                                      <p:tavLst>
                                        <p:tav tm="0">
                                          <p:val>
                                            <p:fltVal val="0"/>
                                          </p:val>
                                        </p:tav>
                                        <p:tav tm="100000">
                                          <p:val>
                                            <p:strVal val="#ppt_h"/>
                                          </p:val>
                                        </p:tav>
                                      </p:tavLst>
                                    </p:anim>
                                    <p:animEffect transition="in" filter="fade">
                                      <p:cBhvr>
                                        <p:cTn id="12" dur="500"/>
                                        <p:tgtEl>
                                          <p:spTgt spid="97"/>
                                        </p:tgtEl>
                                      </p:cBhvr>
                                    </p:animEffect>
                                  </p:childTnLst>
                                </p:cTn>
                              </p:par>
                              <p:par>
                                <p:cTn id="13" presetID="53" presetClass="entr" presetSubtype="16" fill="hold" nodeType="withEffect">
                                  <p:stCondLst>
                                    <p:cond delay="0"/>
                                  </p:stCondLst>
                                  <p:childTnLst>
                                    <p:set>
                                      <p:cBhvr>
                                        <p:cTn id="14" dur="1" fill="hold">
                                          <p:stCondLst>
                                            <p:cond delay="0"/>
                                          </p:stCondLst>
                                        </p:cTn>
                                        <p:tgtEl>
                                          <p:spTgt spid="130"/>
                                        </p:tgtEl>
                                        <p:attrNameLst>
                                          <p:attrName>style.visibility</p:attrName>
                                        </p:attrNameLst>
                                      </p:cBhvr>
                                      <p:to>
                                        <p:strVal val="visible"/>
                                      </p:to>
                                    </p:set>
                                    <p:anim calcmode="lin" valueType="num">
                                      <p:cBhvr>
                                        <p:cTn id="15" dur="1000" fill="hold"/>
                                        <p:tgtEl>
                                          <p:spTgt spid="130"/>
                                        </p:tgtEl>
                                        <p:attrNameLst>
                                          <p:attrName>ppt_w</p:attrName>
                                        </p:attrNameLst>
                                      </p:cBhvr>
                                      <p:tavLst>
                                        <p:tav tm="0">
                                          <p:val>
                                            <p:fltVal val="0"/>
                                          </p:val>
                                        </p:tav>
                                        <p:tav tm="100000">
                                          <p:val>
                                            <p:strVal val="#ppt_w"/>
                                          </p:val>
                                        </p:tav>
                                      </p:tavLst>
                                    </p:anim>
                                    <p:anim calcmode="lin" valueType="num">
                                      <p:cBhvr>
                                        <p:cTn id="16" dur="1000" fill="hold"/>
                                        <p:tgtEl>
                                          <p:spTgt spid="130"/>
                                        </p:tgtEl>
                                        <p:attrNameLst>
                                          <p:attrName>ppt_h</p:attrName>
                                        </p:attrNameLst>
                                      </p:cBhvr>
                                      <p:tavLst>
                                        <p:tav tm="0">
                                          <p:val>
                                            <p:fltVal val="0"/>
                                          </p:val>
                                        </p:tav>
                                        <p:tav tm="100000">
                                          <p:val>
                                            <p:strVal val="#ppt_h"/>
                                          </p:val>
                                        </p:tav>
                                      </p:tavLst>
                                    </p:anim>
                                    <p:animEffect transition="in" filter="fade">
                                      <p:cBhvr>
                                        <p:cTn id="17" dur="1000"/>
                                        <p:tgtEl>
                                          <p:spTgt spid="130"/>
                                        </p:tgtEl>
                                      </p:cBhvr>
                                    </p:animEffect>
                                  </p:childTnLst>
                                </p:cTn>
                              </p:par>
                              <p:par>
                                <p:cTn id="18" presetID="53" presetClass="entr" presetSubtype="16" fill="hold" nodeType="withEffect">
                                  <p:stCondLst>
                                    <p:cond delay="0"/>
                                  </p:stCondLst>
                                  <p:childTnLst>
                                    <p:set>
                                      <p:cBhvr>
                                        <p:cTn id="19" dur="1" fill="hold">
                                          <p:stCondLst>
                                            <p:cond delay="0"/>
                                          </p:stCondLst>
                                        </p:cTn>
                                        <p:tgtEl>
                                          <p:spTgt spid="144"/>
                                        </p:tgtEl>
                                        <p:attrNameLst>
                                          <p:attrName>style.visibility</p:attrName>
                                        </p:attrNameLst>
                                      </p:cBhvr>
                                      <p:to>
                                        <p:strVal val="visible"/>
                                      </p:to>
                                    </p:set>
                                    <p:anim calcmode="lin" valueType="num">
                                      <p:cBhvr>
                                        <p:cTn id="20" dur="500" fill="hold"/>
                                        <p:tgtEl>
                                          <p:spTgt spid="144"/>
                                        </p:tgtEl>
                                        <p:attrNameLst>
                                          <p:attrName>ppt_w</p:attrName>
                                        </p:attrNameLst>
                                      </p:cBhvr>
                                      <p:tavLst>
                                        <p:tav tm="0">
                                          <p:val>
                                            <p:fltVal val="0"/>
                                          </p:val>
                                        </p:tav>
                                        <p:tav tm="100000">
                                          <p:val>
                                            <p:strVal val="#ppt_w"/>
                                          </p:val>
                                        </p:tav>
                                      </p:tavLst>
                                    </p:anim>
                                    <p:anim calcmode="lin" valueType="num">
                                      <p:cBhvr>
                                        <p:cTn id="21" dur="500" fill="hold"/>
                                        <p:tgtEl>
                                          <p:spTgt spid="144"/>
                                        </p:tgtEl>
                                        <p:attrNameLst>
                                          <p:attrName>ppt_h</p:attrName>
                                        </p:attrNameLst>
                                      </p:cBhvr>
                                      <p:tavLst>
                                        <p:tav tm="0">
                                          <p:val>
                                            <p:fltVal val="0"/>
                                          </p:val>
                                        </p:tav>
                                        <p:tav tm="100000">
                                          <p:val>
                                            <p:strVal val="#ppt_h"/>
                                          </p:val>
                                        </p:tav>
                                      </p:tavLst>
                                    </p:anim>
                                    <p:animEffect transition="in" filter="fade">
                                      <p:cBhvr>
                                        <p:cTn id="22" dur="500"/>
                                        <p:tgtEl>
                                          <p:spTgt spid="144"/>
                                        </p:tgtEl>
                                      </p:cBhvr>
                                    </p:animEffect>
                                  </p:childTnLst>
                                </p:cTn>
                              </p:par>
                              <p:par>
                                <p:cTn id="23" presetID="53" presetClass="entr" presetSubtype="16" fill="hold" nodeType="withEffect">
                                  <p:stCondLst>
                                    <p:cond delay="0"/>
                                  </p:stCondLst>
                                  <p:childTnLst>
                                    <p:set>
                                      <p:cBhvr>
                                        <p:cTn id="24" dur="1" fill="hold">
                                          <p:stCondLst>
                                            <p:cond delay="0"/>
                                          </p:stCondLst>
                                        </p:cTn>
                                        <p:tgtEl>
                                          <p:spTgt spid="105"/>
                                        </p:tgtEl>
                                        <p:attrNameLst>
                                          <p:attrName>style.visibility</p:attrName>
                                        </p:attrNameLst>
                                      </p:cBhvr>
                                      <p:to>
                                        <p:strVal val="visible"/>
                                      </p:to>
                                    </p:set>
                                    <p:anim calcmode="lin" valueType="num">
                                      <p:cBhvr>
                                        <p:cTn id="25" dur="500" fill="hold"/>
                                        <p:tgtEl>
                                          <p:spTgt spid="105"/>
                                        </p:tgtEl>
                                        <p:attrNameLst>
                                          <p:attrName>ppt_w</p:attrName>
                                        </p:attrNameLst>
                                      </p:cBhvr>
                                      <p:tavLst>
                                        <p:tav tm="0">
                                          <p:val>
                                            <p:fltVal val="0"/>
                                          </p:val>
                                        </p:tav>
                                        <p:tav tm="100000">
                                          <p:val>
                                            <p:strVal val="#ppt_w"/>
                                          </p:val>
                                        </p:tav>
                                      </p:tavLst>
                                    </p:anim>
                                    <p:anim calcmode="lin" valueType="num">
                                      <p:cBhvr>
                                        <p:cTn id="26" dur="500" fill="hold"/>
                                        <p:tgtEl>
                                          <p:spTgt spid="105"/>
                                        </p:tgtEl>
                                        <p:attrNameLst>
                                          <p:attrName>ppt_h</p:attrName>
                                        </p:attrNameLst>
                                      </p:cBhvr>
                                      <p:tavLst>
                                        <p:tav tm="0">
                                          <p:val>
                                            <p:fltVal val="0"/>
                                          </p:val>
                                        </p:tav>
                                        <p:tav tm="100000">
                                          <p:val>
                                            <p:strVal val="#ppt_h"/>
                                          </p:val>
                                        </p:tav>
                                      </p:tavLst>
                                    </p:anim>
                                    <p:animEffect transition="in" filter="fade">
                                      <p:cBhvr>
                                        <p:cTn id="27" dur="500"/>
                                        <p:tgtEl>
                                          <p:spTgt spid="10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icture Placeholder 2"/>
          <p:cNvSpPr>
            <a:spLocks noGrp="1"/>
          </p:cNvSpPr>
          <p:nvPr>
            <p:ph type="pic" sz="quarter" idx="10"/>
          </p:nvPr>
        </p:nvSpPr>
        <p:spPr/>
      </p:sp>
      <p:sp>
        <p:nvSpPr>
          <p:cNvPr id="58" name="Freeform 57"/>
          <p:cNvSpPr/>
          <p:nvPr/>
        </p:nvSpPr>
        <p:spPr>
          <a:xfrm rot="10800000">
            <a:off x="7429500" y="190500"/>
            <a:ext cx="4775938" cy="1261618"/>
          </a:xfrm>
          <a:custGeom>
            <a:avLst/>
            <a:gdLst>
              <a:gd name="connsiteX0" fmla="*/ 9168690 w 9551876"/>
              <a:gd name="connsiteY0" fmla="*/ 2523235 h 2523235"/>
              <a:gd name="connsiteX1" fmla="*/ 7347018 w 9551876"/>
              <a:gd name="connsiteY1" fmla="*/ 2521358 h 2523235"/>
              <a:gd name="connsiteX2" fmla="*/ 7330057 w 9551876"/>
              <a:gd name="connsiteY2" fmla="*/ 2523235 h 2523235"/>
              <a:gd name="connsiteX3" fmla="*/ 2991750 w 9551876"/>
              <a:gd name="connsiteY3" fmla="*/ 2518766 h 2523235"/>
              <a:gd name="connsiteX4" fmla="*/ 0 w 9551876"/>
              <a:gd name="connsiteY4" fmla="*/ 2508080 h 2523235"/>
              <a:gd name="connsiteX5" fmla="*/ 0 w 9551876"/>
              <a:gd name="connsiteY5" fmla="*/ 3914 h 2523235"/>
              <a:gd name="connsiteX6" fmla="*/ 3129992 w 9551876"/>
              <a:gd name="connsiteY6" fmla="*/ 4017 h 2523235"/>
              <a:gd name="connsiteX7" fmla="*/ 7330057 w 9551876"/>
              <a:gd name="connsiteY7" fmla="*/ 0 h 2523235"/>
              <a:gd name="connsiteX8" fmla="*/ 7345813 w 9551876"/>
              <a:gd name="connsiteY8" fmla="*/ 1744 h 2523235"/>
              <a:gd name="connsiteX9" fmla="*/ 9168690 w 9551876"/>
              <a:gd name="connsiteY9" fmla="*/ 0 h 2523235"/>
              <a:gd name="connsiteX10" fmla="*/ 9551876 w 9551876"/>
              <a:gd name="connsiteY10" fmla="*/ 420548 h 2523235"/>
              <a:gd name="connsiteX11" fmla="*/ 9551876 w 9551876"/>
              <a:gd name="connsiteY11" fmla="*/ 2102688 h 2523235"/>
              <a:gd name="connsiteX12" fmla="*/ 9168690 w 9551876"/>
              <a:gd name="connsiteY12" fmla="*/ 2523235 h 25232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9551876" h="2523235">
                <a:moveTo>
                  <a:pt x="9168690" y="2523235"/>
                </a:moveTo>
                <a:lnTo>
                  <a:pt x="7347018" y="2521358"/>
                </a:lnTo>
                <a:lnTo>
                  <a:pt x="7330057" y="2523235"/>
                </a:lnTo>
                <a:lnTo>
                  <a:pt x="2991750" y="2518766"/>
                </a:lnTo>
                <a:lnTo>
                  <a:pt x="0" y="2508080"/>
                </a:lnTo>
                <a:lnTo>
                  <a:pt x="0" y="3914"/>
                </a:lnTo>
                <a:lnTo>
                  <a:pt x="3129992" y="4017"/>
                </a:lnTo>
                <a:lnTo>
                  <a:pt x="7330057" y="0"/>
                </a:lnTo>
                <a:lnTo>
                  <a:pt x="7345813" y="1744"/>
                </a:lnTo>
                <a:lnTo>
                  <a:pt x="9168690" y="0"/>
                </a:lnTo>
                <a:cubicBezTo>
                  <a:pt x="9380317" y="0"/>
                  <a:pt x="9551876" y="188285"/>
                  <a:pt x="9551876" y="420548"/>
                </a:cubicBezTo>
                <a:lnTo>
                  <a:pt x="9551876" y="2102688"/>
                </a:lnTo>
                <a:cubicBezTo>
                  <a:pt x="9551876" y="2334950"/>
                  <a:pt x="9380317" y="2523235"/>
                  <a:pt x="9168690" y="2523235"/>
                </a:cubicBezTo>
                <a:close/>
              </a:path>
            </a:pathLst>
          </a:custGeom>
          <a:gradFill flip="none" rotWithShape="1">
            <a:gsLst>
              <a:gs pos="0">
                <a:schemeClr val="accent6">
                  <a:shade val="30000"/>
                  <a:satMod val="115000"/>
                </a:schemeClr>
              </a:gs>
              <a:gs pos="50000">
                <a:schemeClr val="accent6">
                  <a:shade val="67500"/>
                  <a:satMod val="115000"/>
                </a:schemeClr>
              </a:gs>
              <a:gs pos="100000">
                <a:schemeClr val="accent6">
                  <a:shade val="100000"/>
                  <a:satMod val="115000"/>
                </a:schemeClr>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sz="1677"/>
          </a:p>
        </p:txBody>
      </p:sp>
      <p:grpSp>
        <p:nvGrpSpPr>
          <p:cNvPr id="54" name="Group 53"/>
          <p:cNvGrpSpPr/>
          <p:nvPr/>
        </p:nvGrpSpPr>
        <p:grpSpPr>
          <a:xfrm>
            <a:off x="7747739" y="339180"/>
            <a:ext cx="4267200" cy="899789"/>
            <a:chOff x="15970295" y="5575615"/>
            <a:chExt cx="8534400" cy="1799577"/>
          </a:xfrm>
        </p:grpSpPr>
        <p:sp>
          <p:nvSpPr>
            <p:cNvPr id="55" name="Title 20"/>
            <p:cNvSpPr txBox="1">
              <a:spLocks/>
            </p:cNvSpPr>
            <p:nvPr/>
          </p:nvSpPr>
          <p:spPr bwMode="auto">
            <a:xfrm>
              <a:off x="15970295" y="6219095"/>
              <a:ext cx="8534400" cy="11560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21926" tIns="60963" rIns="121926" bIns="60963" anchor="ctr">
              <a:spAutoFit/>
            </a:bodyPr>
            <a:lstStyle>
              <a:lvl1pPr defTabSz="457200">
                <a:defRPr sz="4300">
                  <a:solidFill>
                    <a:schemeClr val="tx1"/>
                  </a:solidFill>
                  <a:latin typeface="Calibri" pitchFamily="34" charset="0"/>
                  <a:ea typeface="MS PGothic" pitchFamily="34" charset="-128"/>
                </a:defRPr>
              </a:lvl1pPr>
              <a:lvl2pPr marL="742950" indent="-285750" defTabSz="457200">
                <a:defRPr sz="4300">
                  <a:solidFill>
                    <a:schemeClr val="tx1"/>
                  </a:solidFill>
                  <a:latin typeface="Calibri" pitchFamily="34" charset="0"/>
                  <a:ea typeface="MS PGothic" pitchFamily="34" charset="-128"/>
                </a:defRPr>
              </a:lvl2pPr>
              <a:lvl3pPr marL="1143000" indent="-228600" defTabSz="457200">
                <a:defRPr sz="4300">
                  <a:solidFill>
                    <a:schemeClr val="tx1"/>
                  </a:solidFill>
                  <a:latin typeface="Calibri" pitchFamily="34" charset="0"/>
                  <a:ea typeface="MS PGothic" pitchFamily="34" charset="-128"/>
                </a:defRPr>
              </a:lvl3pPr>
              <a:lvl4pPr marL="1600200" indent="-228600" defTabSz="457200">
                <a:defRPr sz="4300">
                  <a:solidFill>
                    <a:schemeClr val="tx1"/>
                  </a:solidFill>
                  <a:latin typeface="Calibri" pitchFamily="34" charset="0"/>
                  <a:ea typeface="MS PGothic" pitchFamily="34" charset="-128"/>
                </a:defRPr>
              </a:lvl4pPr>
              <a:lvl5pPr marL="2057400" indent="-228600" defTabSz="457200">
                <a:defRPr sz="4300">
                  <a:solidFill>
                    <a:schemeClr val="tx1"/>
                  </a:solidFill>
                  <a:latin typeface="Calibri" pitchFamily="34" charset="0"/>
                  <a:ea typeface="MS PGothic" pitchFamily="34" charset="-128"/>
                </a:defRPr>
              </a:lvl5pPr>
              <a:lvl6pPr marL="2514600" indent="-228600" defTabSz="457200" fontAlgn="base">
                <a:spcBef>
                  <a:spcPct val="0"/>
                </a:spcBef>
                <a:spcAft>
                  <a:spcPct val="0"/>
                </a:spcAft>
                <a:defRPr sz="4300">
                  <a:solidFill>
                    <a:schemeClr val="tx1"/>
                  </a:solidFill>
                  <a:latin typeface="Calibri" pitchFamily="34" charset="0"/>
                  <a:ea typeface="MS PGothic" pitchFamily="34" charset="-128"/>
                </a:defRPr>
              </a:lvl6pPr>
              <a:lvl7pPr marL="2971800" indent="-228600" defTabSz="457200" fontAlgn="base">
                <a:spcBef>
                  <a:spcPct val="0"/>
                </a:spcBef>
                <a:spcAft>
                  <a:spcPct val="0"/>
                </a:spcAft>
                <a:defRPr sz="4300">
                  <a:solidFill>
                    <a:schemeClr val="tx1"/>
                  </a:solidFill>
                  <a:latin typeface="Calibri" pitchFamily="34" charset="0"/>
                  <a:ea typeface="MS PGothic" pitchFamily="34" charset="-128"/>
                </a:defRPr>
              </a:lvl7pPr>
              <a:lvl8pPr marL="3429000" indent="-228600" defTabSz="457200" fontAlgn="base">
                <a:spcBef>
                  <a:spcPct val="0"/>
                </a:spcBef>
                <a:spcAft>
                  <a:spcPct val="0"/>
                </a:spcAft>
                <a:defRPr sz="4300">
                  <a:solidFill>
                    <a:schemeClr val="tx1"/>
                  </a:solidFill>
                  <a:latin typeface="Calibri" pitchFamily="34" charset="0"/>
                  <a:ea typeface="MS PGothic" pitchFamily="34" charset="-128"/>
                </a:defRPr>
              </a:lvl8pPr>
              <a:lvl9pPr marL="3886200" indent="-228600" defTabSz="457200" fontAlgn="base">
                <a:spcBef>
                  <a:spcPct val="0"/>
                </a:spcBef>
                <a:spcAft>
                  <a:spcPct val="0"/>
                </a:spcAft>
                <a:defRPr sz="4300">
                  <a:solidFill>
                    <a:schemeClr val="tx1"/>
                  </a:solidFill>
                  <a:latin typeface="Calibri" pitchFamily="34" charset="0"/>
                  <a:ea typeface="MS PGothic" pitchFamily="34" charset="-128"/>
                </a:defRPr>
              </a:lvl9pPr>
            </a:lstStyle>
            <a:p>
              <a:pPr>
                <a:lnSpc>
                  <a:spcPct val="130000"/>
                </a:lnSpc>
              </a:pPr>
              <a:r>
                <a:rPr lang="pt-BR" sz="1200" dirty="0">
                  <a:solidFill>
                    <a:schemeClr val="bg1"/>
                  </a:solidFill>
                  <a:latin typeface="Lato" pitchFamily="34" charset="0"/>
                  <a:ea typeface="Lato" pitchFamily="34" charset="0"/>
                  <a:cs typeface="Lato" pitchFamily="34" charset="0"/>
                </a:rPr>
                <a:t>Lorem ipsum dolor sit amet, consectetur adipiscing elit. Aliquam tincidunt ante nec sem congue convallis. </a:t>
              </a:r>
              <a:endParaRPr lang="en-US" sz="1200" dirty="0">
                <a:solidFill>
                  <a:schemeClr val="bg1"/>
                </a:solidFill>
                <a:latin typeface="Lato" pitchFamily="34" charset="0"/>
                <a:ea typeface="Lato" pitchFamily="34" charset="0"/>
                <a:cs typeface="Lato" pitchFamily="34" charset="0"/>
              </a:endParaRPr>
            </a:p>
          </p:txBody>
        </p:sp>
        <p:sp>
          <p:nvSpPr>
            <p:cNvPr id="56" name="TextBox 55"/>
            <p:cNvSpPr txBox="1"/>
            <p:nvPr/>
          </p:nvSpPr>
          <p:spPr>
            <a:xfrm>
              <a:off x="16100411" y="5575615"/>
              <a:ext cx="7718484" cy="861774"/>
            </a:xfrm>
            <a:prstGeom prst="rect">
              <a:avLst/>
            </a:prstGeom>
            <a:noFill/>
          </p:spPr>
          <p:txBody>
            <a:bodyPr wrap="square" rtlCol="0">
              <a:spAutoFit/>
            </a:bodyPr>
            <a:lstStyle/>
            <a:p>
              <a:r>
                <a:rPr lang="en-US" sz="2200" b="1" dirty="0">
                  <a:solidFill>
                    <a:schemeClr val="bg1"/>
                  </a:solidFill>
                  <a:latin typeface="Lato Black" charset="0"/>
                  <a:ea typeface="Lato Black" charset="0"/>
                  <a:cs typeface="Lato Black" charset="0"/>
                </a:rPr>
                <a:t>MEDICAL PRESENTATION</a:t>
              </a:r>
            </a:p>
          </p:txBody>
        </p:sp>
      </p:grpSp>
      <p:grpSp>
        <p:nvGrpSpPr>
          <p:cNvPr id="133" name="Group 132"/>
          <p:cNvGrpSpPr/>
          <p:nvPr/>
        </p:nvGrpSpPr>
        <p:grpSpPr>
          <a:xfrm>
            <a:off x="5317262" y="763170"/>
            <a:ext cx="5711621" cy="5828131"/>
            <a:chOff x="15690848" y="1219200"/>
            <a:chExt cx="11423242" cy="11656261"/>
          </a:xfrm>
        </p:grpSpPr>
        <p:sp>
          <p:nvSpPr>
            <p:cNvPr id="134" name="Freeform 396"/>
            <p:cNvSpPr>
              <a:spLocks/>
            </p:cNvSpPr>
            <p:nvPr/>
          </p:nvSpPr>
          <p:spPr bwMode="auto">
            <a:xfrm>
              <a:off x="20744098" y="6443425"/>
              <a:ext cx="965150" cy="144775"/>
            </a:xfrm>
            <a:custGeom>
              <a:avLst/>
              <a:gdLst>
                <a:gd name="T0" fmla="*/ 106 w 106"/>
                <a:gd name="T1" fmla="*/ 8 h 16"/>
                <a:gd name="T2" fmla="*/ 98 w 106"/>
                <a:gd name="T3" fmla="*/ 16 h 16"/>
                <a:gd name="T4" fmla="*/ 8 w 106"/>
                <a:gd name="T5" fmla="*/ 16 h 16"/>
                <a:gd name="T6" fmla="*/ 0 w 106"/>
                <a:gd name="T7" fmla="*/ 8 h 16"/>
                <a:gd name="T8" fmla="*/ 8 w 106"/>
                <a:gd name="T9" fmla="*/ 0 h 16"/>
                <a:gd name="T10" fmla="*/ 98 w 106"/>
                <a:gd name="T11" fmla="*/ 0 h 16"/>
                <a:gd name="T12" fmla="*/ 106 w 106"/>
                <a:gd name="T13" fmla="*/ 8 h 16"/>
              </a:gdLst>
              <a:ahLst/>
              <a:cxnLst>
                <a:cxn ang="0">
                  <a:pos x="T0" y="T1"/>
                </a:cxn>
                <a:cxn ang="0">
                  <a:pos x="T2" y="T3"/>
                </a:cxn>
                <a:cxn ang="0">
                  <a:pos x="T4" y="T5"/>
                </a:cxn>
                <a:cxn ang="0">
                  <a:pos x="T6" y="T7"/>
                </a:cxn>
                <a:cxn ang="0">
                  <a:pos x="T8" y="T9"/>
                </a:cxn>
                <a:cxn ang="0">
                  <a:pos x="T10" y="T11"/>
                </a:cxn>
                <a:cxn ang="0">
                  <a:pos x="T12" y="T13"/>
                </a:cxn>
              </a:cxnLst>
              <a:rect l="0" t="0" r="r" b="b"/>
              <a:pathLst>
                <a:path w="106" h="16">
                  <a:moveTo>
                    <a:pt x="106" y="8"/>
                  </a:moveTo>
                  <a:cubicBezTo>
                    <a:pt x="106" y="12"/>
                    <a:pt x="102" y="16"/>
                    <a:pt x="98" y="16"/>
                  </a:cubicBezTo>
                  <a:cubicBezTo>
                    <a:pt x="8" y="16"/>
                    <a:pt x="8" y="16"/>
                    <a:pt x="8" y="16"/>
                  </a:cubicBezTo>
                  <a:cubicBezTo>
                    <a:pt x="4" y="16"/>
                    <a:pt x="0" y="12"/>
                    <a:pt x="0" y="8"/>
                  </a:cubicBezTo>
                  <a:cubicBezTo>
                    <a:pt x="0" y="4"/>
                    <a:pt x="4" y="0"/>
                    <a:pt x="8" y="0"/>
                  </a:cubicBezTo>
                  <a:cubicBezTo>
                    <a:pt x="98" y="0"/>
                    <a:pt x="98" y="0"/>
                    <a:pt x="98" y="0"/>
                  </a:cubicBezTo>
                  <a:cubicBezTo>
                    <a:pt x="102" y="0"/>
                    <a:pt x="106" y="4"/>
                    <a:pt x="106" y="8"/>
                  </a:cubicBezTo>
                  <a:close/>
                </a:path>
              </a:pathLst>
            </a:custGeom>
            <a:solidFill>
              <a:srgbClr val="6F6F6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135" name="Freeform 397"/>
            <p:cNvSpPr>
              <a:spLocks/>
            </p:cNvSpPr>
            <p:nvPr/>
          </p:nvSpPr>
          <p:spPr bwMode="auto">
            <a:xfrm>
              <a:off x="21564477" y="6443425"/>
              <a:ext cx="144775" cy="2433558"/>
            </a:xfrm>
            <a:custGeom>
              <a:avLst/>
              <a:gdLst>
                <a:gd name="T0" fmla="*/ 8 w 16"/>
                <a:gd name="T1" fmla="*/ 268 h 268"/>
                <a:gd name="T2" fmla="*/ 0 w 16"/>
                <a:gd name="T3" fmla="*/ 260 h 268"/>
                <a:gd name="T4" fmla="*/ 0 w 16"/>
                <a:gd name="T5" fmla="*/ 8 h 268"/>
                <a:gd name="T6" fmla="*/ 8 w 16"/>
                <a:gd name="T7" fmla="*/ 0 h 268"/>
                <a:gd name="T8" fmla="*/ 16 w 16"/>
                <a:gd name="T9" fmla="*/ 8 h 268"/>
                <a:gd name="T10" fmla="*/ 16 w 16"/>
                <a:gd name="T11" fmla="*/ 260 h 268"/>
                <a:gd name="T12" fmla="*/ 8 w 16"/>
                <a:gd name="T13" fmla="*/ 268 h 268"/>
              </a:gdLst>
              <a:ahLst/>
              <a:cxnLst>
                <a:cxn ang="0">
                  <a:pos x="T0" y="T1"/>
                </a:cxn>
                <a:cxn ang="0">
                  <a:pos x="T2" y="T3"/>
                </a:cxn>
                <a:cxn ang="0">
                  <a:pos x="T4" y="T5"/>
                </a:cxn>
                <a:cxn ang="0">
                  <a:pos x="T6" y="T7"/>
                </a:cxn>
                <a:cxn ang="0">
                  <a:pos x="T8" y="T9"/>
                </a:cxn>
                <a:cxn ang="0">
                  <a:pos x="T10" y="T11"/>
                </a:cxn>
                <a:cxn ang="0">
                  <a:pos x="T12" y="T13"/>
                </a:cxn>
              </a:cxnLst>
              <a:rect l="0" t="0" r="r" b="b"/>
              <a:pathLst>
                <a:path w="16" h="268">
                  <a:moveTo>
                    <a:pt x="8" y="268"/>
                  </a:moveTo>
                  <a:cubicBezTo>
                    <a:pt x="4" y="268"/>
                    <a:pt x="0" y="264"/>
                    <a:pt x="0" y="260"/>
                  </a:cubicBezTo>
                  <a:cubicBezTo>
                    <a:pt x="0" y="8"/>
                    <a:pt x="0" y="8"/>
                    <a:pt x="0" y="8"/>
                  </a:cubicBezTo>
                  <a:cubicBezTo>
                    <a:pt x="0" y="4"/>
                    <a:pt x="4" y="0"/>
                    <a:pt x="8" y="0"/>
                  </a:cubicBezTo>
                  <a:cubicBezTo>
                    <a:pt x="12" y="0"/>
                    <a:pt x="16" y="4"/>
                    <a:pt x="16" y="8"/>
                  </a:cubicBezTo>
                  <a:cubicBezTo>
                    <a:pt x="16" y="260"/>
                    <a:pt x="16" y="260"/>
                    <a:pt x="16" y="260"/>
                  </a:cubicBezTo>
                  <a:cubicBezTo>
                    <a:pt x="16" y="264"/>
                    <a:pt x="12" y="268"/>
                    <a:pt x="8" y="268"/>
                  </a:cubicBezTo>
                  <a:close/>
                </a:path>
              </a:pathLst>
            </a:custGeom>
            <a:solidFill>
              <a:srgbClr val="6F6F6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136" name="Freeform 398"/>
            <p:cNvSpPr>
              <a:spLocks/>
            </p:cNvSpPr>
            <p:nvPr/>
          </p:nvSpPr>
          <p:spPr bwMode="auto">
            <a:xfrm>
              <a:off x="21323188" y="6732970"/>
              <a:ext cx="241290" cy="1971663"/>
            </a:xfrm>
            <a:custGeom>
              <a:avLst/>
              <a:gdLst>
                <a:gd name="T0" fmla="*/ 0 w 35"/>
                <a:gd name="T1" fmla="*/ 23 h 286"/>
                <a:gd name="T2" fmla="*/ 35 w 35"/>
                <a:gd name="T3" fmla="*/ 0 h 286"/>
                <a:gd name="T4" fmla="*/ 35 w 35"/>
                <a:gd name="T5" fmla="*/ 286 h 286"/>
                <a:gd name="T6" fmla="*/ 0 w 35"/>
                <a:gd name="T7" fmla="*/ 286 h 286"/>
                <a:gd name="T8" fmla="*/ 0 w 35"/>
                <a:gd name="T9" fmla="*/ 23 h 286"/>
              </a:gdLst>
              <a:ahLst/>
              <a:cxnLst>
                <a:cxn ang="0">
                  <a:pos x="T0" y="T1"/>
                </a:cxn>
                <a:cxn ang="0">
                  <a:pos x="T2" y="T3"/>
                </a:cxn>
                <a:cxn ang="0">
                  <a:pos x="T4" y="T5"/>
                </a:cxn>
                <a:cxn ang="0">
                  <a:pos x="T6" y="T7"/>
                </a:cxn>
                <a:cxn ang="0">
                  <a:pos x="T8" y="T9"/>
                </a:cxn>
              </a:cxnLst>
              <a:rect l="0" t="0" r="r" b="b"/>
              <a:pathLst>
                <a:path w="35" h="286">
                  <a:moveTo>
                    <a:pt x="0" y="23"/>
                  </a:moveTo>
                  <a:lnTo>
                    <a:pt x="35" y="0"/>
                  </a:lnTo>
                  <a:lnTo>
                    <a:pt x="35" y="286"/>
                  </a:lnTo>
                  <a:lnTo>
                    <a:pt x="0" y="286"/>
                  </a:lnTo>
                  <a:lnTo>
                    <a:pt x="0" y="23"/>
                  </a:lnTo>
                  <a:close/>
                </a:path>
              </a:pathLst>
            </a:custGeom>
            <a:solidFill>
              <a:srgbClr val="AFB6B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137" name="Freeform 399"/>
            <p:cNvSpPr>
              <a:spLocks/>
            </p:cNvSpPr>
            <p:nvPr/>
          </p:nvSpPr>
          <p:spPr bwMode="auto">
            <a:xfrm>
              <a:off x="25762876" y="10834854"/>
              <a:ext cx="744544" cy="972046"/>
            </a:xfrm>
            <a:custGeom>
              <a:avLst/>
              <a:gdLst>
                <a:gd name="T0" fmla="*/ 13 w 82"/>
                <a:gd name="T1" fmla="*/ 88 h 107"/>
                <a:gd name="T2" fmla="*/ 51 w 82"/>
                <a:gd name="T3" fmla="*/ 99 h 107"/>
                <a:gd name="T4" fmla="*/ 78 w 82"/>
                <a:gd name="T5" fmla="*/ 81 h 107"/>
                <a:gd name="T6" fmla="*/ 61 w 82"/>
                <a:gd name="T7" fmla="*/ 31 h 107"/>
                <a:gd name="T8" fmla="*/ 31 w 82"/>
                <a:gd name="T9" fmla="*/ 3 h 107"/>
                <a:gd name="T10" fmla="*/ 4 w 82"/>
                <a:gd name="T11" fmla="*/ 45 h 107"/>
                <a:gd name="T12" fmla="*/ 13 w 82"/>
                <a:gd name="T13" fmla="*/ 88 h 107"/>
              </a:gdLst>
              <a:ahLst/>
              <a:cxnLst>
                <a:cxn ang="0">
                  <a:pos x="T0" y="T1"/>
                </a:cxn>
                <a:cxn ang="0">
                  <a:pos x="T2" y="T3"/>
                </a:cxn>
                <a:cxn ang="0">
                  <a:pos x="T4" y="T5"/>
                </a:cxn>
                <a:cxn ang="0">
                  <a:pos x="T6" y="T7"/>
                </a:cxn>
                <a:cxn ang="0">
                  <a:pos x="T8" y="T9"/>
                </a:cxn>
                <a:cxn ang="0">
                  <a:pos x="T10" y="T11"/>
                </a:cxn>
                <a:cxn ang="0">
                  <a:pos x="T12" y="T13"/>
                </a:cxn>
              </a:cxnLst>
              <a:rect l="0" t="0" r="r" b="b"/>
              <a:pathLst>
                <a:path w="82" h="107">
                  <a:moveTo>
                    <a:pt x="13" y="88"/>
                  </a:moveTo>
                  <a:cubicBezTo>
                    <a:pt x="17" y="107"/>
                    <a:pt x="32" y="103"/>
                    <a:pt x="51" y="99"/>
                  </a:cubicBezTo>
                  <a:cubicBezTo>
                    <a:pt x="70" y="95"/>
                    <a:pt x="82" y="100"/>
                    <a:pt x="78" y="81"/>
                  </a:cubicBezTo>
                  <a:cubicBezTo>
                    <a:pt x="61" y="31"/>
                    <a:pt x="61" y="31"/>
                    <a:pt x="61" y="31"/>
                  </a:cubicBezTo>
                  <a:cubicBezTo>
                    <a:pt x="57" y="12"/>
                    <a:pt x="50" y="0"/>
                    <a:pt x="31" y="3"/>
                  </a:cubicBezTo>
                  <a:cubicBezTo>
                    <a:pt x="12" y="7"/>
                    <a:pt x="0" y="26"/>
                    <a:pt x="4" y="45"/>
                  </a:cubicBezTo>
                  <a:lnTo>
                    <a:pt x="13" y="88"/>
                  </a:lnTo>
                  <a:close/>
                </a:path>
              </a:pathLst>
            </a:custGeom>
            <a:solidFill>
              <a:srgbClr val="E2B69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138" name="Freeform 400"/>
            <p:cNvSpPr>
              <a:spLocks/>
            </p:cNvSpPr>
            <p:nvPr/>
          </p:nvSpPr>
          <p:spPr bwMode="auto">
            <a:xfrm>
              <a:off x="22681293" y="8511603"/>
              <a:ext cx="3336660" cy="1392573"/>
            </a:xfrm>
            <a:custGeom>
              <a:avLst/>
              <a:gdLst>
                <a:gd name="T0" fmla="*/ 35 w 368"/>
                <a:gd name="T1" fmla="*/ 53 h 153"/>
                <a:gd name="T2" fmla="*/ 32 w 368"/>
                <a:gd name="T3" fmla="*/ 113 h 153"/>
                <a:gd name="T4" fmla="*/ 311 w 368"/>
                <a:gd name="T5" fmla="*/ 150 h 153"/>
                <a:gd name="T6" fmla="*/ 347 w 368"/>
                <a:gd name="T7" fmla="*/ 112 h 153"/>
                <a:gd name="T8" fmla="*/ 342 w 368"/>
                <a:gd name="T9" fmla="*/ 52 h 153"/>
                <a:gd name="T10" fmla="*/ 83 w 368"/>
                <a:gd name="T11" fmla="*/ 3 h 153"/>
                <a:gd name="T12" fmla="*/ 35 w 368"/>
                <a:gd name="T13" fmla="*/ 53 h 153"/>
              </a:gdLst>
              <a:ahLst/>
              <a:cxnLst>
                <a:cxn ang="0">
                  <a:pos x="T0" y="T1"/>
                </a:cxn>
                <a:cxn ang="0">
                  <a:pos x="T2" y="T3"/>
                </a:cxn>
                <a:cxn ang="0">
                  <a:pos x="T4" y="T5"/>
                </a:cxn>
                <a:cxn ang="0">
                  <a:pos x="T6" y="T7"/>
                </a:cxn>
                <a:cxn ang="0">
                  <a:pos x="T8" y="T9"/>
                </a:cxn>
                <a:cxn ang="0">
                  <a:pos x="T10" y="T11"/>
                </a:cxn>
                <a:cxn ang="0">
                  <a:pos x="T12" y="T13"/>
                </a:cxn>
              </a:cxnLst>
              <a:rect l="0" t="0" r="r" b="b"/>
              <a:pathLst>
                <a:path w="368" h="153">
                  <a:moveTo>
                    <a:pt x="35" y="53"/>
                  </a:moveTo>
                  <a:cubicBezTo>
                    <a:pt x="35" y="53"/>
                    <a:pt x="0" y="97"/>
                    <a:pt x="32" y="113"/>
                  </a:cubicBezTo>
                  <a:cubicBezTo>
                    <a:pt x="68" y="131"/>
                    <a:pt x="280" y="144"/>
                    <a:pt x="311" y="150"/>
                  </a:cubicBezTo>
                  <a:cubicBezTo>
                    <a:pt x="327" y="153"/>
                    <a:pt x="344" y="143"/>
                    <a:pt x="347" y="112"/>
                  </a:cubicBezTo>
                  <a:cubicBezTo>
                    <a:pt x="350" y="81"/>
                    <a:pt x="368" y="58"/>
                    <a:pt x="342" y="52"/>
                  </a:cubicBezTo>
                  <a:cubicBezTo>
                    <a:pt x="253" y="30"/>
                    <a:pt x="114" y="5"/>
                    <a:pt x="83" y="3"/>
                  </a:cubicBezTo>
                  <a:cubicBezTo>
                    <a:pt x="53" y="0"/>
                    <a:pt x="42" y="12"/>
                    <a:pt x="35" y="53"/>
                  </a:cubicBezTo>
                </a:path>
              </a:pathLst>
            </a:custGeom>
            <a:solidFill>
              <a:srgbClr val="6CAD7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139" name="Freeform 401"/>
            <p:cNvSpPr>
              <a:spLocks/>
            </p:cNvSpPr>
            <p:nvPr/>
          </p:nvSpPr>
          <p:spPr bwMode="auto">
            <a:xfrm>
              <a:off x="25321665" y="8973494"/>
              <a:ext cx="1144392" cy="2605904"/>
            </a:xfrm>
            <a:custGeom>
              <a:avLst/>
              <a:gdLst>
                <a:gd name="T0" fmla="*/ 96 w 126"/>
                <a:gd name="T1" fmla="*/ 273 h 287"/>
                <a:gd name="T2" fmla="*/ 125 w 126"/>
                <a:gd name="T3" fmla="*/ 265 h 287"/>
                <a:gd name="T4" fmla="*/ 105 w 126"/>
                <a:gd name="T5" fmla="*/ 45 h 287"/>
                <a:gd name="T6" fmla="*/ 40 w 126"/>
                <a:gd name="T7" fmla="*/ 4 h 287"/>
                <a:gd name="T8" fmla="*/ 9 w 126"/>
                <a:gd name="T9" fmla="*/ 72 h 287"/>
                <a:gd name="T10" fmla="*/ 52 w 126"/>
                <a:gd name="T11" fmla="*/ 282 h 287"/>
                <a:gd name="T12" fmla="*/ 96 w 126"/>
                <a:gd name="T13" fmla="*/ 273 h 287"/>
              </a:gdLst>
              <a:ahLst/>
              <a:cxnLst>
                <a:cxn ang="0">
                  <a:pos x="T0" y="T1"/>
                </a:cxn>
                <a:cxn ang="0">
                  <a:pos x="T2" y="T3"/>
                </a:cxn>
                <a:cxn ang="0">
                  <a:pos x="T4" y="T5"/>
                </a:cxn>
                <a:cxn ang="0">
                  <a:pos x="T6" y="T7"/>
                </a:cxn>
                <a:cxn ang="0">
                  <a:pos x="T8" y="T9"/>
                </a:cxn>
                <a:cxn ang="0">
                  <a:pos x="T10" y="T11"/>
                </a:cxn>
                <a:cxn ang="0">
                  <a:pos x="T12" y="T13"/>
                </a:cxn>
              </a:cxnLst>
              <a:rect l="0" t="0" r="r" b="b"/>
              <a:pathLst>
                <a:path w="126" h="287">
                  <a:moveTo>
                    <a:pt x="96" y="273"/>
                  </a:moveTo>
                  <a:cubicBezTo>
                    <a:pt x="107" y="271"/>
                    <a:pt x="106" y="270"/>
                    <a:pt x="125" y="265"/>
                  </a:cubicBezTo>
                  <a:cubicBezTo>
                    <a:pt x="126" y="270"/>
                    <a:pt x="124" y="89"/>
                    <a:pt x="105" y="45"/>
                  </a:cubicBezTo>
                  <a:cubicBezTo>
                    <a:pt x="85" y="1"/>
                    <a:pt x="57" y="0"/>
                    <a:pt x="40" y="4"/>
                  </a:cubicBezTo>
                  <a:cubicBezTo>
                    <a:pt x="22" y="7"/>
                    <a:pt x="0" y="25"/>
                    <a:pt x="9" y="72"/>
                  </a:cubicBezTo>
                  <a:cubicBezTo>
                    <a:pt x="18" y="122"/>
                    <a:pt x="54" y="287"/>
                    <a:pt x="52" y="282"/>
                  </a:cubicBezTo>
                  <a:cubicBezTo>
                    <a:pt x="72" y="279"/>
                    <a:pt x="85" y="276"/>
                    <a:pt x="96" y="273"/>
                  </a:cubicBezTo>
                  <a:close/>
                </a:path>
              </a:pathLst>
            </a:custGeom>
            <a:solidFill>
              <a:srgbClr val="6CAD7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140" name="Freeform 402"/>
            <p:cNvSpPr>
              <a:spLocks/>
            </p:cNvSpPr>
            <p:nvPr/>
          </p:nvSpPr>
          <p:spPr bwMode="auto">
            <a:xfrm>
              <a:off x="25755984" y="11379477"/>
              <a:ext cx="1358106" cy="572198"/>
            </a:xfrm>
            <a:custGeom>
              <a:avLst/>
              <a:gdLst>
                <a:gd name="T0" fmla="*/ 1 w 150"/>
                <a:gd name="T1" fmla="*/ 42 h 63"/>
                <a:gd name="T2" fmla="*/ 91 w 150"/>
                <a:gd name="T3" fmla="*/ 3 h 63"/>
                <a:gd name="T4" fmla="*/ 141 w 150"/>
                <a:gd name="T5" fmla="*/ 63 h 63"/>
                <a:gd name="T6" fmla="*/ 0 w 150"/>
                <a:gd name="T7" fmla="*/ 48 h 63"/>
                <a:gd name="T8" fmla="*/ 1 w 150"/>
                <a:gd name="T9" fmla="*/ 42 h 63"/>
              </a:gdLst>
              <a:ahLst/>
              <a:cxnLst>
                <a:cxn ang="0">
                  <a:pos x="T0" y="T1"/>
                </a:cxn>
                <a:cxn ang="0">
                  <a:pos x="T2" y="T3"/>
                </a:cxn>
                <a:cxn ang="0">
                  <a:pos x="T4" y="T5"/>
                </a:cxn>
                <a:cxn ang="0">
                  <a:pos x="T6" y="T7"/>
                </a:cxn>
                <a:cxn ang="0">
                  <a:pos x="T8" y="T9"/>
                </a:cxn>
              </a:cxnLst>
              <a:rect l="0" t="0" r="r" b="b"/>
              <a:pathLst>
                <a:path w="150" h="63">
                  <a:moveTo>
                    <a:pt x="1" y="42"/>
                  </a:moveTo>
                  <a:cubicBezTo>
                    <a:pt x="1" y="42"/>
                    <a:pt x="83" y="6"/>
                    <a:pt x="91" y="3"/>
                  </a:cubicBezTo>
                  <a:cubicBezTo>
                    <a:pt x="100" y="0"/>
                    <a:pt x="150" y="12"/>
                    <a:pt x="141" y="63"/>
                  </a:cubicBezTo>
                  <a:cubicBezTo>
                    <a:pt x="0" y="48"/>
                    <a:pt x="0" y="48"/>
                    <a:pt x="0" y="48"/>
                  </a:cubicBezTo>
                  <a:lnTo>
                    <a:pt x="1" y="42"/>
                  </a:lnTo>
                  <a:close/>
                </a:path>
              </a:pathLst>
            </a:custGeom>
            <a:solidFill>
              <a:srgbClr val="6CAD7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141" name="Freeform 403"/>
            <p:cNvSpPr>
              <a:spLocks/>
            </p:cNvSpPr>
            <p:nvPr/>
          </p:nvSpPr>
          <p:spPr bwMode="auto">
            <a:xfrm>
              <a:off x="25755984" y="11724173"/>
              <a:ext cx="1289166" cy="227502"/>
            </a:xfrm>
            <a:custGeom>
              <a:avLst/>
              <a:gdLst>
                <a:gd name="T0" fmla="*/ 142 w 142"/>
                <a:gd name="T1" fmla="*/ 14 h 25"/>
                <a:gd name="T2" fmla="*/ 141 w 142"/>
                <a:gd name="T3" fmla="*/ 25 h 25"/>
                <a:gd name="T4" fmla="*/ 0 w 142"/>
                <a:gd name="T5" fmla="*/ 10 h 25"/>
                <a:gd name="T6" fmla="*/ 1 w 142"/>
                <a:gd name="T7" fmla="*/ 4 h 25"/>
                <a:gd name="T8" fmla="*/ 10 w 142"/>
                <a:gd name="T9" fmla="*/ 0 h 25"/>
                <a:gd name="T10" fmla="*/ 142 w 142"/>
                <a:gd name="T11" fmla="*/ 14 h 25"/>
              </a:gdLst>
              <a:ahLst/>
              <a:cxnLst>
                <a:cxn ang="0">
                  <a:pos x="T0" y="T1"/>
                </a:cxn>
                <a:cxn ang="0">
                  <a:pos x="T2" y="T3"/>
                </a:cxn>
                <a:cxn ang="0">
                  <a:pos x="T4" y="T5"/>
                </a:cxn>
                <a:cxn ang="0">
                  <a:pos x="T6" y="T7"/>
                </a:cxn>
                <a:cxn ang="0">
                  <a:pos x="T8" y="T9"/>
                </a:cxn>
                <a:cxn ang="0">
                  <a:pos x="T10" y="T11"/>
                </a:cxn>
              </a:cxnLst>
              <a:rect l="0" t="0" r="r" b="b"/>
              <a:pathLst>
                <a:path w="142" h="25">
                  <a:moveTo>
                    <a:pt x="142" y="14"/>
                  </a:moveTo>
                  <a:cubicBezTo>
                    <a:pt x="142" y="17"/>
                    <a:pt x="141" y="21"/>
                    <a:pt x="141" y="25"/>
                  </a:cubicBezTo>
                  <a:cubicBezTo>
                    <a:pt x="0" y="10"/>
                    <a:pt x="0" y="10"/>
                    <a:pt x="0" y="10"/>
                  </a:cubicBezTo>
                  <a:cubicBezTo>
                    <a:pt x="1" y="4"/>
                    <a:pt x="1" y="4"/>
                    <a:pt x="1" y="4"/>
                  </a:cubicBezTo>
                  <a:cubicBezTo>
                    <a:pt x="1" y="4"/>
                    <a:pt x="4" y="2"/>
                    <a:pt x="10" y="0"/>
                  </a:cubicBezTo>
                  <a:lnTo>
                    <a:pt x="142" y="14"/>
                  </a:lnTo>
                  <a:close/>
                </a:path>
              </a:pathLst>
            </a:custGeom>
            <a:solidFill>
              <a:srgbClr val="466F4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142" name="Freeform 404"/>
            <p:cNvSpPr>
              <a:spLocks/>
            </p:cNvSpPr>
            <p:nvPr/>
          </p:nvSpPr>
          <p:spPr bwMode="auto">
            <a:xfrm>
              <a:off x="21998793" y="6174559"/>
              <a:ext cx="1268482" cy="2274996"/>
            </a:xfrm>
            <a:custGeom>
              <a:avLst/>
              <a:gdLst>
                <a:gd name="T0" fmla="*/ 140 w 140"/>
                <a:gd name="T1" fmla="*/ 178 h 251"/>
                <a:gd name="T2" fmla="*/ 103 w 140"/>
                <a:gd name="T3" fmla="*/ 237 h 251"/>
                <a:gd name="T4" fmla="*/ 6 w 140"/>
                <a:gd name="T5" fmla="*/ 33 h 251"/>
                <a:gd name="T6" fmla="*/ 30 w 140"/>
                <a:gd name="T7" fmla="*/ 1 h 251"/>
                <a:gd name="T8" fmla="*/ 118 w 140"/>
                <a:gd name="T9" fmla="*/ 140 h 251"/>
                <a:gd name="T10" fmla="*/ 140 w 140"/>
                <a:gd name="T11" fmla="*/ 178 h 251"/>
              </a:gdLst>
              <a:ahLst/>
              <a:cxnLst>
                <a:cxn ang="0">
                  <a:pos x="T0" y="T1"/>
                </a:cxn>
                <a:cxn ang="0">
                  <a:pos x="T2" y="T3"/>
                </a:cxn>
                <a:cxn ang="0">
                  <a:pos x="T4" y="T5"/>
                </a:cxn>
                <a:cxn ang="0">
                  <a:pos x="T6" y="T7"/>
                </a:cxn>
                <a:cxn ang="0">
                  <a:pos x="T8" y="T9"/>
                </a:cxn>
                <a:cxn ang="0">
                  <a:pos x="T10" y="T11"/>
                </a:cxn>
              </a:cxnLst>
              <a:rect l="0" t="0" r="r" b="b"/>
              <a:pathLst>
                <a:path w="140" h="251">
                  <a:moveTo>
                    <a:pt x="140" y="178"/>
                  </a:moveTo>
                  <a:cubicBezTo>
                    <a:pt x="118" y="200"/>
                    <a:pt x="115" y="251"/>
                    <a:pt x="103" y="237"/>
                  </a:cubicBezTo>
                  <a:cubicBezTo>
                    <a:pt x="54" y="180"/>
                    <a:pt x="0" y="76"/>
                    <a:pt x="6" y="33"/>
                  </a:cubicBezTo>
                  <a:cubicBezTo>
                    <a:pt x="11" y="5"/>
                    <a:pt x="20" y="0"/>
                    <a:pt x="30" y="1"/>
                  </a:cubicBezTo>
                  <a:cubicBezTo>
                    <a:pt x="72" y="3"/>
                    <a:pt x="80" y="70"/>
                    <a:pt x="118" y="140"/>
                  </a:cubicBezTo>
                  <a:cubicBezTo>
                    <a:pt x="140" y="178"/>
                    <a:pt x="140" y="178"/>
                    <a:pt x="140" y="178"/>
                  </a:cubicBezTo>
                </a:path>
              </a:pathLst>
            </a:custGeom>
            <a:solidFill>
              <a:srgbClr val="6CAD7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143" name="Freeform 405"/>
            <p:cNvSpPr>
              <a:spLocks/>
            </p:cNvSpPr>
            <p:nvPr/>
          </p:nvSpPr>
          <p:spPr bwMode="auto">
            <a:xfrm>
              <a:off x="24191061" y="8146223"/>
              <a:ext cx="985834" cy="668713"/>
            </a:xfrm>
            <a:custGeom>
              <a:avLst/>
              <a:gdLst>
                <a:gd name="T0" fmla="*/ 19 w 108"/>
                <a:gd name="T1" fmla="*/ 0 h 73"/>
                <a:gd name="T2" fmla="*/ 74 w 108"/>
                <a:gd name="T3" fmla="*/ 15 h 73"/>
                <a:gd name="T4" fmla="*/ 107 w 108"/>
                <a:gd name="T5" fmla="*/ 35 h 73"/>
                <a:gd name="T6" fmla="*/ 84 w 108"/>
                <a:gd name="T7" fmla="*/ 73 h 73"/>
                <a:gd name="T8" fmla="*/ 5 w 108"/>
                <a:gd name="T9" fmla="*/ 35 h 73"/>
                <a:gd name="T10" fmla="*/ 19 w 108"/>
                <a:gd name="T11" fmla="*/ 0 h 73"/>
              </a:gdLst>
              <a:ahLst/>
              <a:cxnLst>
                <a:cxn ang="0">
                  <a:pos x="T0" y="T1"/>
                </a:cxn>
                <a:cxn ang="0">
                  <a:pos x="T2" y="T3"/>
                </a:cxn>
                <a:cxn ang="0">
                  <a:pos x="T4" y="T5"/>
                </a:cxn>
                <a:cxn ang="0">
                  <a:pos x="T6" y="T7"/>
                </a:cxn>
                <a:cxn ang="0">
                  <a:pos x="T8" y="T9"/>
                </a:cxn>
                <a:cxn ang="0">
                  <a:pos x="T10" y="T11"/>
                </a:cxn>
              </a:cxnLst>
              <a:rect l="0" t="0" r="r" b="b"/>
              <a:pathLst>
                <a:path w="108" h="73">
                  <a:moveTo>
                    <a:pt x="19" y="0"/>
                  </a:moveTo>
                  <a:cubicBezTo>
                    <a:pt x="36" y="1"/>
                    <a:pt x="60" y="9"/>
                    <a:pt x="74" y="15"/>
                  </a:cubicBezTo>
                  <a:cubicBezTo>
                    <a:pt x="89" y="21"/>
                    <a:pt x="106" y="29"/>
                    <a:pt x="107" y="35"/>
                  </a:cubicBezTo>
                  <a:cubicBezTo>
                    <a:pt x="108" y="44"/>
                    <a:pt x="102" y="73"/>
                    <a:pt x="84" y="73"/>
                  </a:cubicBezTo>
                  <a:cubicBezTo>
                    <a:pt x="67" y="72"/>
                    <a:pt x="18" y="36"/>
                    <a:pt x="5" y="35"/>
                  </a:cubicBezTo>
                  <a:cubicBezTo>
                    <a:pt x="0" y="30"/>
                    <a:pt x="19" y="0"/>
                    <a:pt x="19" y="0"/>
                  </a:cubicBezTo>
                </a:path>
              </a:pathLst>
            </a:custGeom>
            <a:solidFill>
              <a:srgbClr val="F6CE9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144" name="Freeform 406"/>
            <p:cNvSpPr>
              <a:spLocks noEditPoints="1"/>
            </p:cNvSpPr>
            <p:nvPr/>
          </p:nvSpPr>
          <p:spPr bwMode="auto">
            <a:xfrm>
              <a:off x="25149319" y="8442664"/>
              <a:ext cx="13788" cy="103411"/>
            </a:xfrm>
            <a:custGeom>
              <a:avLst/>
              <a:gdLst>
                <a:gd name="T0" fmla="*/ 2 w 2"/>
                <a:gd name="T1" fmla="*/ 3 h 12"/>
                <a:gd name="T2" fmla="*/ 1 w 2"/>
                <a:gd name="T3" fmla="*/ 12 h 12"/>
                <a:gd name="T4" fmla="*/ 1 w 2"/>
                <a:gd name="T5" fmla="*/ 12 h 12"/>
                <a:gd name="T6" fmla="*/ 2 w 2"/>
                <a:gd name="T7" fmla="*/ 3 h 12"/>
                <a:gd name="T8" fmla="*/ 2 w 2"/>
                <a:gd name="T9" fmla="*/ 3 h 12"/>
                <a:gd name="T10" fmla="*/ 2 w 2"/>
                <a:gd name="T11" fmla="*/ 3 h 12"/>
                <a:gd name="T12" fmla="*/ 2 w 2"/>
                <a:gd name="T13" fmla="*/ 3 h 12"/>
                <a:gd name="T14" fmla="*/ 2 w 2"/>
                <a:gd name="T15" fmla="*/ 3 h 12"/>
                <a:gd name="T16" fmla="*/ 2 w 2"/>
                <a:gd name="T17" fmla="*/ 3 h 12"/>
                <a:gd name="T18" fmla="*/ 2 w 2"/>
                <a:gd name="T19" fmla="*/ 3 h 12"/>
                <a:gd name="T20" fmla="*/ 1 w 2"/>
                <a:gd name="T21" fmla="*/ 2 h 12"/>
                <a:gd name="T22" fmla="*/ 1 w 2"/>
                <a:gd name="T23" fmla="*/ 2 h 12"/>
                <a:gd name="T24" fmla="*/ 1 w 2"/>
                <a:gd name="T25" fmla="*/ 2 h 12"/>
                <a:gd name="T26" fmla="*/ 1 w 2"/>
                <a:gd name="T27" fmla="*/ 1 h 12"/>
                <a:gd name="T28" fmla="*/ 1 w 2"/>
                <a:gd name="T29" fmla="*/ 1 h 12"/>
                <a:gd name="T30" fmla="*/ 1 w 2"/>
                <a:gd name="T31" fmla="*/ 1 h 12"/>
                <a:gd name="T32" fmla="*/ 1 w 2"/>
                <a:gd name="T33" fmla="*/ 1 h 12"/>
                <a:gd name="T34" fmla="*/ 1 w 2"/>
                <a:gd name="T35" fmla="*/ 1 h 12"/>
                <a:gd name="T36" fmla="*/ 1 w 2"/>
                <a:gd name="T37" fmla="*/ 1 h 12"/>
                <a:gd name="T38" fmla="*/ 1 w 2"/>
                <a:gd name="T39" fmla="*/ 1 h 12"/>
                <a:gd name="T40" fmla="*/ 1 w 2"/>
                <a:gd name="T41" fmla="*/ 1 h 12"/>
                <a:gd name="T42" fmla="*/ 1 w 2"/>
                <a:gd name="T43" fmla="*/ 1 h 12"/>
                <a:gd name="T44" fmla="*/ 1 w 2"/>
                <a:gd name="T45" fmla="*/ 1 h 12"/>
                <a:gd name="T46" fmla="*/ 1 w 2"/>
                <a:gd name="T47" fmla="*/ 1 h 12"/>
                <a:gd name="T48" fmla="*/ 1 w 2"/>
                <a:gd name="T49" fmla="*/ 1 h 12"/>
                <a:gd name="T50" fmla="*/ 1 w 2"/>
                <a:gd name="T51" fmla="*/ 1 h 12"/>
                <a:gd name="T52" fmla="*/ 1 w 2"/>
                <a:gd name="T53" fmla="*/ 1 h 12"/>
                <a:gd name="T54" fmla="*/ 1 w 2"/>
                <a:gd name="T55" fmla="*/ 1 h 12"/>
                <a:gd name="T56" fmla="*/ 0 w 2"/>
                <a:gd name="T57" fmla="*/ 0 h 12"/>
                <a:gd name="T58" fmla="*/ 1 w 2"/>
                <a:gd name="T59" fmla="*/ 0 h 12"/>
                <a:gd name="T60" fmla="*/ 0 w 2"/>
                <a:gd name="T61" fmla="*/ 0 h 12"/>
                <a:gd name="T62" fmla="*/ 0 w 2"/>
                <a:gd name="T63" fmla="*/ 0 h 12"/>
                <a:gd name="T64" fmla="*/ 0 w 2"/>
                <a:gd name="T65" fmla="*/ 0 h 12"/>
                <a:gd name="T66" fmla="*/ 0 w 2"/>
                <a:gd name="T67" fmla="*/ 0 h 12"/>
                <a:gd name="T68" fmla="*/ 0 w 2"/>
                <a:gd name="T69" fmla="*/ 0 h 12"/>
                <a:gd name="T70" fmla="*/ 0 w 2"/>
                <a:gd name="T71" fmla="*/ 0 h 12"/>
                <a:gd name="T72" fmla="*/ 0 w 2"/>
                <a:gd name="T73" fmla="*/ 0 h 12"/>
                <a:gd name="T74" fmla="*/ 0 w 2"/>
                <a:gd name="T75" fmla="*/ 0 h 12"/>
                <a:gd name="T76" fmla="*/ 0 w 2"/>
                <a:gd name="T77" fmla="*/ 0 h 12"/>
                <a:gd name="T78" fmla="*/ 0 w 2"/>
                <a:gd name="T79" fmla="*/ 0 h 12"/>
                <a:gd name="T80" fmla="*/ 0 w 2"/>
                <a:gd name="T81" fmla="*/ 0 h 12"/>
                <a:gd name="T82" fmla="*/ 0 w 2"/>
                <a:gd name="T83" fmla="*/ 0 h 12"/>
                <a:gd name="T84" fmla="*/ 0 w 2"/>
                <a:gd name="T85" fmla="*/ 0 h 12"/>
                <a:gd name="T86" fmla="*/ 0 w 2"/>
                <a:gd name="T87" fmla="*/ 0 h 12"/>
                <a:gd name="T88" fmla="*/ 0 w 2"/>
                <a:gd name="T89" fmla="*/ 0 h 12"/>
                <a:gd name="T90" fmla="*/ 0 w 2"/>
                <a:gd name="T91" fmla="*/ 0 h 12"/>
                <a:gd name="T92" fmla="*/ 0 w 2"/>
                <a:gd name="T93" fmla="*/ 0 h 12"/>
                <a:gd name="T94" fmla="*/ 0 w 2"/>
                <a:gd name="T95" fmla="*/ 0 h 12"/>
                <a:gd name="T96" fmla="*/ 0 w 2"/>
                <a:gd name="T97" fmla="*/ 0 h 12"/>
                <a:gd name="T98" fmla="*/ 0 w 2"/>
                <a:gd name="T99" fmla="*/ 0 h 12"/>
                <a:gd name="T100" fmla="*/ 0 w 2"/>
                <a:gd name="T101" fmla="*/ 0 h 12"/>
                <a:gd name="T102" fmla="*/ 0 w 2"/>
                <a:gd name="T103" fmla="*/ 0 h 12"/>
                <a:gd name="T104" fmla="*/ 0 w 2"/>
                <a:gd name="T105" fmla="*/ 0 h 12"/>
                <a:gd name="T106" fmla="*/ 0 w 2"/>
                <a:gd name="T107" fmla="*/ 0 h 12"/>
                <a:gd name="T108" fmla="*/ 0 w 2"/>
                <a:gd name="T109" fmla="*/ 0 h 12"/>
                <a:gd name="T110" fmla="*/ 0 w 2"/>
                <a:gd name="T111" fmla="*/ 0 h 12"/>
                <a:gd name="T112" fmla="*/ 0 w 2"/>
                <a:gd name="T113" fmla="*/ 0 h 12"/>
                <a:gd name="T114" fmla="*/ 0 w 2"/>
                <a:gd name="T115" fmla="*/ 0 h 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2" h="12">
                  <a:moveTo>
                    <a:pt x="2" y="3"/>
                  </a:moveTo>
                  <a:cubicBezTo>
                    <a:pt x="2" y="5"/>
                    <a:pt x="2" y="8"/>
                    <a:pt x="1" y="12"/>
                  </a:cubicBezTo>
                  <a:cubicBezTo>
                    <a:pt x="1" y="12"/>
                    <a:pt x="1" y="12"/>
                    <a:pt x="1" y="12"/>
                  </a:cubicBezTo>
                  <a:cubicBezTo>
                    <a:pt x="2" y="8"/>
                    <a:pt x="2" y="5"/>
                    <a:pt x="2" y="3"/>
                  </a:cubicBezTo>
                  <a:moveTo>
                    <a:pt x="2" y="3"/>
                  </a:moveTo>
                  <a:cubicBezTo>
                    <a:pt x="2" y="3"/>
                    <a:pt x="2" y="3"/>
                    <a:pt x="2" y="3"/>
                  </a:cubicBezTo>
                  <a:cubicBezTo>
                    <a:pt x="2" y="3"/>
                    <a:pt x="2" y="3"/>
                    <a:pt x="2" y="3"/>
                  </a:cubicBezTo>
                  <a:moveTo>
                    <a:pt x="2" y="3"/>
                  </a:moveTo>
                  <a:cubicBezTo>
                    <a:pt x="2" y="3"/>
                    <a:pt x="2" y="3"/>
                    <a:pt x="2" y="3"/>
                  </a:cubicBezTo>
                  <a:cubicBezTo>
                    <a:pt x="2" y="3"/>
                    <a:pt x="2" y="3"/>
                    <a:pt x="2" y="3"/>
                  </a:cubicBezTo>
                  <a:moveTo>
                    <a:pt x="1" y="2"/>
                  </a:moveTo>
                  <a:cubicBezTo>
                    <a:pt x="1" y="2"/>
                    <a:pt x="1" y="2"/>
                    <a:pt x="1" y="2"/>
                  </a:cubicBezTo>
                  <a:cubicBezTo>
                    <a:pt x="1" y="2"/>
                    <a:pt x="1" y="2"/>
                    <a:pt x="1" y="2"/>
                  </a:cubicBezTo>
                  <a:moveTo>
                    <a:pt x="1" y="1"/>
                  </a:moveTo>
                  <a:cubicBezTo>
                    <a:pt x="1" y="1"/>
                    <a:pt x="1" y="1"/>
                    <a:pt x="1" y="1"/>
                  </a:cubicBezTo>
                  <a:cubicBezTo>
                    <a:pt x="1" y="1"/>
                    <a:pt x="1" y="1"/>
                    <a:pt x="1" y="1"/>
                  </a:cubicBezTo>
                  <a:moveTo>
                    <a:pt x="1" y="1"/>
                  </a:moveTo>
                  <a:cubicBezTo>
                    <a:pt x="1" y="1"/>
                    <a:pt x="1" y="1"/>
                    <a:pt x="1" y="1"/>
                  </a:cubicBezTo>
                  <a:cubicBezTo>
                    <a:pt x="1" y="1"/>
                    <a:pt x="1" y="1"/>
                    <a:pt x="1" y="1"/>
                  </a:cubicBezTo>
                  <a:moveTo>
                    <a:pt x="1" y="1"/>
                  </a:moveTo>
                  <a:cubicBezTo>
                    <a:pt x="1" y="1"/>
                    <a:pt x="1" y="1"/>
                    <a:pt x="1" y="1"/>
                  </a:cubicBezTo>
                  <a:cubicBezTo>
                    <a:pt x="1" y="1"/>
                    <a:pt x="1" y="1"/>
                    <a:pt x="1" y="1"/>
                  </a:cubicBezTo>
                  <a:moveTo>
                    <a:pt x="1" y="1"/>
                  </a:moveTo>
                  <a:cubicBezTo>
                    <a:pt x="1" y="1"/>
                    <a:pt x="1" y="1"/>
                    <a:pt x="1" y="1"/>
                  </a:cubicBezTo>
                  <a:cubicBezTo>
                    <a:pt x="1" y="1"/>
                    <a:pt x="1" y="1"/>
                    <a:pt x="1" y="1"/>
                  </a:cubicBezTo>
                  <a:moveTo>
                    <a:pt x="1" y="1"/>
                  </a:moveTo>
                  <a:cubicBezTo>
                    <a:pt x="1" y="1"/>
                    <a:pt x="1" y="1"/>
                    <a:pt x="1" y="1"/>
                  </a:cubicBezTo>
                  <a:cubicBezTo>
                    <a:pt x="1" y="1"/>
                    <a:pt x="1" y="1"/>
                    <a:pt x="1" y="1"/>
                  </a:cubicBezTo>
                  <a:moveTo>
                    <a:pt x="0" y="0"/>
                  </a:moveTo>
                  <a:cubicBezTo>
                    <a:pt x="0" y="0"/>
                    <a:pt x="0" y="0"/>
                    <a:pt x="1" y="0"/>
                  </a:cubicBezTo>
                  <a:cubicBezTo>
                    <a:pt x="0" y="0"/>
                    <a:pt x="0" y="0"/>
                    <a:pt x="0" y="0"/>
                  </a:cubicBezTo>
                  <a:moveTo>
                    <a:pt x="0" y="0"/>
                  </a:moveTo>
                  <a:cubicBezTo>
                    <a:pt x="0" y="0"/>
                    <a:pt x="0" y="0"/>
                    <a:pt x="0" y="0"/>
                  </a:cubicBezTo>
                  <a:cubicBezTo>
                    <a:pt x="0" y="0"/>
                    <a:pt x="0" y="0"/>
                    <a:pt x="0" y="0"/>
                  </a:cubicBezTo>
                  <a:moveTo>
                    <a:pt x="0" y="0"/>
                  </a:moveTo>
                  <a:cubicBezTo>
                    <a:pt x="0" y="0"/>
                    <a:pt x="0" y="0"/>
                    <a:pt x="0" y="0"/>
                  </a:cubicBezTo>
                  <a:cubicBezTo>
                    <a:pt x="0" y="0"/>
                    <a:pt x="0" y="0"/>
                    <a:pt x="0" y="0"/>
                  </a:cubicBezTo>
                  <a:moveTo>
                    <a:pt x="0" y="0"/>
                  </a:moveTo>
                  <a:cubicBezTo>
                    <a:pt x="0" y="0"/>
                    <a:pt x="0" y="0"/>
                    <a:pt x="0" y="0"/>
                  </a:cubicBezTo>
                  <a:cubicBezTo>
                    <a:pt x="0" y="0"/>
                    <a:pt x="0" y="0"/>
                    <a:pt x="0" y="0"/>
                  </a:cubicBezTo>
                  <a:moveTo>
                    <a:pt x="0" y="0"/>
                  </a:moveTo>
                  <a:cubicBezTo>
                    <a:pt x="0" y="0"/>
                    <a:pt x="0" y="0"/>
                    <a:pt x="0" y="0"/>
                  </a:cubicBezTo>
                  <a:cubicBezTo>
                    <a:pt x="0" y="0"/>
                    <a:pt x="0" y="0"/>
                    <a:pt x="0" y="0"/>
                  </a:cubicBezTo>
                  <a:moveTo>
                    <a:pt x="0" y="0"/>
                  </a:moveTo>
                  <a:cubicBezTo>
                    <a:pt x="0" y="0"/>
                    <a:pt x="0" y="0"/>
                    <a:pt x="0" y="0"/>
                  </a:cubicBezTo>
                  <a:cubicBezTo>
                    <a:pt x="0" y="0"/>
                    <a:pt x="0" y="0"/>
                    <a:pt x="0" y="0"/>
                  </a:cubicBezTo>
                  <a:moveTo>
                    <a:pt x="0" y="0"/>
                  </a:moveTo>
                  <a:cubicBezTo>
                    <a:pt x="0" y="0"/>
                    <a:pt x="0" y="0"/>
                    <a:pt x="0" y="0"/>
                  </a:cubicBezTo>
                  <a:cubicBezTo>
                    <a:pt x="0" y="0"/>
                    <a:pt x="0" y="0"/>
                    <a:pt x="0" y="0"/>
                  </a:cubicBezTo>
                  <a:moveTo>
                    <a:pt x="0" y="0"/>
                  </a:moveTo>
                  <a:cubicBezTo>
                    <a:pt x="0" y="0"/>
                    <a:pt x="0" y="0"/>
                    <a:pt x="0" y="0"/>
                  </a:cubicBezTo>
                  <a:cubicBezTo>
                    <a:pt x="0" y="0"/>
                    <a:pt x="0" y="0"/>
                    <a:pt x="0" y="0"/>
                  </a:cubicBezTo>
                  <a:moveTo>
                    <a:pt x="0" y="0"/>
                  </a:moveTo>
                  <a:cubicBezTo>
                    <a:pt x="0" y="0"/>
                    <a:pt x="0" y="0"/>
                    <a:pt x="0" y="0"/>
                  </a:cubicBezTo>
                  <a:cubicBezTo>
                    <a:pt x="0" y="0"/>
                    <a:pt x="0" y="0"/>
                    <a:pt x="0" y="0"/>
                  </a:cubicBezTo>
                  <a:moveTo>
                    <a:pt x="0" y="0"/>
                  </a:moveTo>
                  <a:cubicBezTo>
                    <a:pt x="0" y="0"/>
                    <a:pt x="0" y="0"/>
                    <a:pt x="0" y="0"/>
                  </a:cubicBezTo>
                  <a:cubicBezTo>
                    <a:pt x="0" y="0"/>
                    <a:pt x="0" y="0"/>
                    <a:pt x="0" y="0"/>
                  </a:cubicBezTo>
                </a:path>
              </a:pathLst>
            </a:custGeom>
            <a:solidFill>
              <a:srgbClr val="D4C3B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145" name="Freeform 408"/>
            <p:cNvSpPr>
              <a:spLocks/>
            </p:cNvSpPr>
            <p:nvPr/>
          </p:nvSpPr>
          <p:spPr bwMode="auto">
            <a:xfrm>
              <a:off x="24921817" y="8332361"/>
              <a:ext cx="241290" cy="213714"/>
            </a:xfrm>
            <a:custGeom>
              <a:avLst/>
              <a:gdLst>
                <a:gd name="T0" fmla="*/ 5 w 27"/>
                <a:gd name="T1" fmla="*/ 0 h 24"/>
                <a:gd name="T2" fmla="*/ 0 w 27"/>
                <a:gd name="T3" fmla="*/ 10 h 24"/>
                <a:gd name="T4" fmla="*/ 3 w 27"/>
                <a:gd name="T5" fmla="*/ 12 h 24"/>
                <a:gd name="T6" fmla="*/ 13 w 27"/>
                <a:gd name="T7" fmla="*/ 16 h 24"/>
                <a:gd name="T8" fmla="*/ 20 w 27"/>
                <a:gd name="T9" fmla="*/ 20 h 24"/>
                <a:gd name="T10" fmla="*/ 25 w 27"/>
                <a:gd name="T11" fmla="*/ 23 h 24"/>
                <a:gd name="T12" fmla="*/ 26 w 27"/>
                <a:gd name="T13" fmla="*/ 24 h 24"/>
                <a:gd name="T14" fmla="*/ 27 w 27"/>
                <a:gd name="T15" fmla="*/ 15 h 24"/>
                <a:gd name="T16" fmla="*/ 27 w 27"/>
                <a:gd name="T17" fmla="*/ 15 h 24"/>
                <a:gd name="T18" fmla="*/ 27 w 27"/>
                <a:gd name="T19" fmla="*/ 15 h 24"/>
                <a:gd name="T20" fmla="*/ 27 w 27"/>
                <a:gd name="T21" fmla="*/ 15 h 24"/>
                <a:gd name="T22" fmla="*/ 27 w 27"/>
                <a:gd name="T23" fmla="*/ 15 h 24"/>
                <a:gd name="T24" fmla="*/ 27 w 27"/>
                <a:gd name="T25" fmla="*/ 15 h 24"/>
                <a:gd name="T26" fmla="*/ 27 w 27"/>
                <a:gd name="T27" fmla="*/ 15 h 24"/>
                <a:gd name="T28" fmla="*/ 27 w 27"/>
                <a:gd name="T29" fmla="*/ 15 h 24"/>
                <a:gd name="T30" fmla="*/ 26 w 27"/>
                <a:gd name="T31" fmla="*/ 14 h 24"/>
                <a:gd name="T32" fmla="*/ 26 w 27"/>
                <a:gd name="T33" fmla="*/ 14 h 24"/>
                <a:gd name="T34" fmla="*/ 26 w 27"/>
                <a:gd name="T35" fmla="*/ 13 h 24"/>
                <a:gd name="T36" fmla="*/ 26 w 27"/>
                <a:gd name="T37" fmla="*/ 13 h 24"/>
                <a:gd name="T38" fmla="*/ 26 w 27"/>
                <a:gd name="T39" fmla="*/ 13 h 24"/>
                <a:gd name="T40" fmla="*/ 26 w 27"/>
                <a:gd name="T41" fmla="*/ 13 h 24"/>
                <a:gd name="T42" fmla="*/ 26 w 27"/>
                <a:gd name="T43" fmla="*/ 13 h 24"/>
                <a:gd name="T44" fmla="*/ 26 w 27"/>
                <a:gd name="T45" fmla="*/ 13 h 24"/>
                <a:gd name="T46" fmla="*/ 26 w 27"/>
                <a:gd name="T47" fmla="*/ 13 h 24"/>
                <a:gd name="T48" fmla="*/ 26 w 27"/>
                <a:gd name="T49" fmla="*/ 13 h 24"/>
                <a:gd name="T50" fmla="*/ 26 w 27"/>
                <a:gd name="T51" fmla="*/ 13 h 24"/>
                <a:gd name="T52" fmla="*/ 26 w 27"/>
                <a:gd name="T53" fmla="*/ 13 h 24"/>
                <a:gd name="T54" fmla="*/ 26 w 27"/>
                <a:gd name="T55" fmla="*/ 12 h 24"/>
                <a:gd name="T56" fmla="*/ 25 w 27"/>
                <a:gd name="T57" fmla="*/ 12 h 24"/>
                <a:gd name="T58" fmla="*/ 25 w 27"/>
                <a:gd name="T59" fmla="*/ 12 h 24"/>
                <a:gd name="T60" fmla="*/ 25 w 27"/>
                <a:gd name="T61" fmla="*/ 12 h 24"/>
                <a:gd name="T62" fmla="*/ 25 w 27"/>
                <a:gd name="T63" fmla="*/ 12 h 24"/>
                <a:gd name="T64" fmla="*/ 25 w 27"/>
                <a:gd name="T65" fmla="*/ 12 h 24"/>
                <a:gd name="T66" fmla="*/ 25 w 27"/>
                <a:gd name="T67" fmla="*/ 12 h 24"/>
                <a:gd name="T68" fmla="*/ 25 w 27"/>
                <a:gd name="T69" fmla="*/ 12 h 24"/>
                <a:gd name="T70" fmla="*/ 25 w 27"/>
                <a:gd name="T71" fmla="*/ 12 h 24"/>
                <a:gd name="T72" fmla="*/ 25 w 27"/>
                <a:gd name="T73" fmla="*/ 12 h 24"/>
                <a:gd name="T74" fmla="*/ 25 w 27"/>
                <a:gd name="T75" fmla="*/ 12 h 24"/>
                <a:gd name="T76" fmla="*/ 25 w 27"/>
                <a:gd name="T77" fmla="*/ 12 h 24"/>
                <a:gd name="T78" fmla="*/ 25 w 27"/>
                <a:gd name="T79" fmla="*/ 12 h 24"/>
                <a:gd name="T80" fmla="*/ 25 w 27"/>
                <a:gd name="T81" fmla="*/ 12 h 24"/>
                <a:gd name="T82" fmla="*/ 25 w 27"/>
                <a:gd name="T83" fmla="*/ 12 h 24"/>
                <a:gd name="T84" fmla="*/ 25 w 27"/>
                <a:gd name="T85" fmla="*/ 12 h 24"/>
                <a:gd name="T86" fmla="*/ 25 w 27"/>
                <a:gd name="T87" fmla="*/ 12 h 24"/>
                <a:gd name="T88" fmla="*/ 25 w 27"/>
                <a:gd name="T89" fmla="*/ 12 h 24"/>
                <a:gd name="T90" fmla="*/ 25 w 27"/>
                <a:gd name="T91" fmla="*/ 12 h 24"/>
                <a:gd name="T92" fmla="*/ 25 w 27"/>
                <a:gd name="T93" fmla="*/ 12 h 24"/>
                <a:gd name="T94" fmla="*/ 5 w 27"/>
                <a:gd name="T95" fmla="*/ 0 h 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Lst>
              <a:rect l="0" t="0" r="r" b="b"/>
              <a:pathLst>
                <a:path w="27" h="24">
                  <a:moveTo>
                    <a:pt x="5" y="0"/>
                  </a:moveTo>
                  <a:cubicBezTo>
                    <a:pt x="3" y="3"/>
                    <a:pt x="2" y="7"/>
                    <a:pt x="0" y="10"/>
                  </a:cubicBezTo>
                  <a:cubicBezTo>
                    <a:pt x="1" y="11"/>
                    <a:pt x="2" y="11"/>
                    <a:pt x="3" y="12"/>
                  </a:cubicBezTo>
                  <a:cubicBezTo>
                    <a:pt x="7" y="13"/>
                    <a:pt x="10" y="15"/>
                    <a:pt x="13" y="16"/>
                  </a:cubicBezTo>
                  <a:cubicBezTo>
                    <a:pt x="16" y="18"/>
                    <a:pt x="18" y="19"/>
                    <a:pt x="20" y="20"/>
                  </a:cubicBezTo>
                  <a:cubicBezTo>
                    <a:pt x="23" y="21"/>
                    <a:pt x="24" y="22"/>
                    <a:pt x="25" y="23"/>
                  </a:cubicBezTo>
                  <a:cubicBezTo>
                    <a:pt x="26" y="23"/>
                    <a:pt x="26" y="24"/>
                    <a:pt x="26" y="24"/>
                  </a:cubicBezTo>
                  <a:cubicBezTo>
                    <a:pt x="27" y="20"/>
                    <a:pt x="27" y="17"/>
                    <a:pt x="27" y="15"/>
                  </a:cubicBezTo>
                  <a:cubicBezTo>
                    <a:pt x="27" y="15"/>
                    <a:pt x="27" y="15"/>
                    <a:pt x="27" y="15"/>
                  </a:cubicBezTo>
                  <a:cubicBezTo>
                    <a:pt x="27" y="15"/>
                    <a:pt x="27" y="15"/>
                    <a:pt x="27" y="15"/>
                  </a:cubicBezTo>
                  <a:cubicBezTo>
                    <a:pt x="27" y="15"/>
                    <a:pt x="27" y="15"/>
                    <a:pt x="27" y="15"/>
                  </a:cubicBezTo>
                  <a:cubicBezTo>
                    <a:pt x="27" y="15"/>
                    <a:pt x="27" y="15"/>
                    <a:pt x="27" y="15"/>
                  </a:cubicBezTo>
                  <a:cubicBezTo>
                    <a:pt x="27" y="15"/>
                    <a:pt x="27" y="15"/>
                    <a:pt x="27" y="15"/>
                  </a:cubicBezTo>
                  <a:cubicBezTo>
                    <a:pt x="27" y="15"/>
                    <a:pt x="27" y="15"/>
                    <a:pt x="27" y="15"/>
                  </a:cubicBezTo>
                  <a:cubicBezTo>
                    <a:pt x="27" y="15"/>
                    <a:pt x="27" y="15"/>
                    <a:pt x="27" y="15"/>
                  </a:cubicBezTo>
                  <a:cubicBezTo>
                    <a:pt x="26" y="14"/>
                    <a:pt x="26" y="14"/>
                    <a:pt x="26" y="14"/>
                  </a:cubicBezTo>
                  <a:cubicBezTo>
                    <a:pt x="26" y="14"/>
                    <a:pt x="26" y="14"/>
                    <a:pt x="26" y="14"/>
                  </a:cubicBezTo>
                  <a:cubicBezTo>
                    <a:pt x="26" y="14"/>
                    <a:pt x="26" y="13"/>
                    <a:pt x="26" y="13"/>
                  </a:cubicBezTo>
                  <a:cubicBezTo>
                    <a:pt x="26" y="13"/>
                    <a:pt x="26" y="13"/>
                    <a:pt x="26" y="13"/>
                  </a:cubicBezTo>
                  <a:cubicBezTo>
                    <a:pt x="26" y="13"/>
                    <a:pt x="26" y="13"/>
                    <a:pt x="26" y="13"/>
                  </a:cubicBezTo>
                  <a:cubicBezTo>
                    <a:pt x="26" y="13"/>
                    <a:pt x="26" y="13"/>
                    <a:pt x="26" y="13"/>
                  </a:cubicBezTo>
                  <a:cubicBezTo>
                    <a:pt x="26" y="13"/>
                    <a:pt x="26" y="13"/>
                    <a:pt x="26" y="13"/>
                  </a:cubicBezTo>
                  <a:cubicBezTo>
                    <a:pt x="26" y="13"/>
                    <a:pt x="26" y="13"/>
                    <a:pt x="26" y="13"/>
                  </a:cubicBezTo>
                  <a:cubicBezTo>
                    <a:pt x="26" y="13"/>
                    <a:pt x="26" y="13"/>
                    <a:pt x="26" y="13"/>
                  </a:cubicBezTo>
                  <a:cubicBezTo>
                    <a:pt x="26" y="13"/>
                    <a:pt x="26" y="13"/>
                    <a:pt x="26" y="13"/>
                  </a:cubicBezTo>
                  <a:cubicBezTo>
                    <a:pt x="26" y="13"/>
                    <a:pt x="26" y="13"/>
                    <a:pt x="26" y="13"/>
                  </a:cubicBezTo>
                  <a:cubicBezTo>
                    <a:pt x="26" y="13"/>
                    <a:pt x="26" y="13"/>
                    <a:pt x="26" y="13"/>
                  </a:cubicBezTo>
                  <a:cubicBezTo>
                    <a:pt x="26" y="13"/>
                    <a:pt x="26" y="13"/>
                    <a:pt x="26" y="12"/>
                  </a:cubicBezTo>
                  <a:cubicBezTo>
                    <a:pt x="25" y="12"/>
                    <a:pt x="25" y="12"/>
                    <a:pt x="25" y="12"/>
                  </a:cubicBezTo>
                  <a:cubicBezTo>
                    <a:pt x="25" y="12"/>
                    <a:pt x="25" y="12"/>
                    <a:pt x="25" y="12"/>
                  </a:cubicBezTo>
                  <a:cubicBezTo>
                    <a:pt x="25" y="12"/>
                    <a:pt x="25" y="12"/>
                    <a:pt x="25" y="12"/>
                  </a:cubicBezTo>
                  <a:cubicBezTo>
                    <a:pt x="25" y="12"/>
                    <a:pt x="25" y="12"/>
                    <a:pt x="25" y="12"/>
                  </a:cubicBezTo>
                  <a:cubicBezTo>
                    <a:pt x="25" y="12"/>
                    <a:pt x="25" y="12"/>
                    <a:pt x="25" y="12"/>
                  </a:cubicBezTo>
                  <a:cubicBezTo>
                    <a:pt x="25" y="12"/>
                    <a:pt x="25" y="12"/>
                    <a:pt x="25" y="12"/>
                  </a:cubicBezTo>
                  <a:cubicBezTo>
                    <a:pt x="25" y="12"/>
                    <a:pt x="25" y="12"/>
                    <a:pt x="25" y="12"/>
                  </a:cubicBezTo>
                  <a:cubicBezTo>
                    <a:pt x="25" y="12"/>
                    <a:pt x="25" y="12"/>
                    <a:pt x="25" y="12"/>
                  </a:cubicBezTo>
                  <a:cubicBezTo>
                    <a:pt x="25" y="12"/>
                    <a:pt x="25" y="12"/>
                    <a:pt x="25" y="12"/>
                  </a:cubicBezTo>
                  <a:cubicBezTo>
                    <a:pt x="25" y="12"/>
                    <a:pt x="25" y="12"/>
                    <a:pt x="25" y="12"/>
                  </a:cubicBezTo>
                  <a:cubicBezTo>
                    <a:pt x="25" y="12"/>
                    <a:pt x="25" y="12"/>
                    <a:pt x="25" y="12"/>
                  </a:cubicBezTo>
                  <a:cubicBezTo>
                    <a:pt x="25" y="12"/>
                    <a:pt x="25" y="12"/>
                    <a:pt x="25" y="12"/>
                  </a:cubicBezTo>
                  <a:cubicBezTo>
                    <a:pt x="25" y="12"/>
                    <a:pt x="25" y="12"/>
                    <a:pt x="25" y="12"/>
                  </a:cubicBezTo>
                  <a:cubicBezTo>
                    <a:pt x="25" y="12"/>
                    <a:pt x="25" y="12"/>
                    <a:pt x="25" y="12"/>
                  </a:cubicBezTo>
                  <a:cubicBezTo>
                    <a:pt x="25" y="12"/>
                    <a:pt x="25" y="12"/>
                    <a:pt x="25" y="12"/>
                  </a:cubicBezTo>
                  <a:cubicBezTo>
                    <a:pt x="25" y="12"/>
                    <a:pt x="25" y="12"/>
                    <a:pt x="25" y="12"/>
                  </a:cubicBezTo>
                  <a:cubicBezTo>
                    <a:pt x="25" y="12"/>
                    <a:pt x="25" y="12"/>
                    <a:pt x="25" y="12"/>
                  </a:cubicBezTo>
                  <a:cubicBezTo>
                    <a:pt x="25" y="12"/>
                    <a:pt x="25" y="12"/>
                    <a:pt x="25" y="12"/>
                  </a:cubicBezTo>
                  <a:cubicBezTo>
                    <a:pt x="25" y="12"/>
                    <a:pt x="25" y="12"/>
                    <a:pt x="25" y="12"/>
                  </a:cubicBezTo>
                  <a:cubicBezTo>
                    <a:pt x="22" y="8"/>
                    <a:pt x="14" y="4"/>
                    <a:pt x="5" y="0"/>
                  </a:cubicBezTo>
                </a:path>
              </a:pathLst>
            </a:custGeom>
            <a:solidFill>
              <a:srgbClr val="D2AC8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146" name="Freeform 409"/>
            <p:cNvSpPr>
              <a:spLocks noEditPoints="1"/>
            </p:cNvSpPr>
            <p:nvPr/>
          </p:nvSpPr>
          <p:spPr bwMode="auto">
            <a:xfrm>
              <a:off x="25032120" y="8546075"/>
              <a:ext cx="124091" cy="248181"/>
            </a:xfrm>
            <a:custGeom>
              <a:avLst/>
              <a:gdLst>
                <a:gd name="T0" fmla="*/ 11 w 14"/>
                <a:gd name="T1" fmla="*/ 13 h 27"/>
                <a:gd name="T2" fmla="*/ 0 w 14"/>
                <a:gd name="T3" fmla="*/ 27 h 27"/>
                <a:gd name="T4" fmla="*/ 0 w 14"/>
                <a:gd name="T5" fmla="*/ 27 h 27"/>
                <a:gd name="T6" fmla="*/ 11 w 14"/>
                <a:gd name="T7" fmla="*/ 13 h 27"/>
                <a:gd name="T8" fmla="*/ 11 w 14"/>
                <a:gd name="T9" fmla="*/ 13 h 27"/>
                <a:gd name="T10" fmla="*/ 14 w 14"/>
                <a:gd name="T11" fmla="*/ 0 h 27"/>
                <a:gd name="T12" fmla="*/ 11 w 14"/>
                <a:gd name="T13" fmla="*/ 13 h 27"/>
                <a:gd name="T14" fmla="*/ 11 w 14"/>
                <a:gd name="T15" fmla="*/ 13 h 27"/>
                <a:gd name="T16" fmla="*/ 14 w 14"/>
                <a:gd name="T17" fmla="*/ 0 h 27"/>
                <a:gd name="T18" fmla="*/ 14 w 14"/>
                <a:gd name="T19" fmla="*/ 0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4" h="27">
                  <a:moveTo>
                    <a:pt x="11" y="13"/>
                  </a:moveTo>
                  <a:cubicBezTo>
                    <a:pt x="8" y="19"/>
                    <a:pt x="5" y="24"/>
                    <a:pt x="0" y="27"/>
                  </a:cubicBezTo>
                  <a:cubicBezTo>
                    <a:pt x="0" y="27"/>
                    <a:pt x="0" y="27"/>
                    <a:pt x="0" y="27"/>
                  </a:cubicBezTo>
                  <a:cubicBezTo>
                    <a:pt x="5" y="24"/>
                    <a:pt x="8" y="19"/>
                    <a:pt x="11" y="13"/>
                  </a:cubicBezTo>
                  <a:cubicBezTo>
                    <a:pt x="11" y="13"/>
                    <a:pt x="11" y="13"/>
                    <a:pt x="11" y="13"/>
                  </a:cubicBezTo>
                  <a:moveTo>
                    <a:pt x="14" y="0"/>
                  </a:moveTo>
                  <a:cubicBezTo>
                    <a:pt x="14" y="4"/>
                    <a:pt x="12" y="9"/>
                    <a:pt x="11" y="13"/>
                  </a:cubicBezTo>
                  <a:cubicBezTo>
                    <a:pt x="11" y="13"/>
                    <a:pt x="11" y="13"/>
                    <a:pt x="11" y="13"/>
                  </a:cubicBezTo>
                  <a:cubicBezTo>
                    <a:pt x="12" y="9"/>
                    <a:pt x="14" y="4"/>
                    <a:pt x="14" y="0"/>
                  </a:cubicBezTo>
                  <a:cubicBezTo>
                    <a:pt x="14" y="0"/>
                    <a:pt x="14" y="0"/>
                    <a:pt x="14" y="0"/>
                  </a:cubicBezTo>
                </a:path>
              </a:pathLst>
            </a:custGeom>
            <a:solidFill>
              <a:srgbClr val="D4C3B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147" name="Freeform 410"/>
            <p:cNvSpPr>
              <a:spLocks noEditPoints="1"/>
            </p:cNvSpPr>
            <p:nvPr/>
          </p:nvSpPr>
          <p:spPr bwMode="auto">
            <a:xfrm>
              <a:off x="24908029" y="8442664"/>
              <a:ext cx="248181" cy="351592"/>
            </a:xfrm>
            <a:custGeom>
              <a:avLst/>
              <a:gdLst>
                <a:gd name="T0" fmla="*/ 18 w 27"/>
                <a:gd name="T1" fmla="*/ 22 h 39"/>
                <a:gd name="T2" fmla="*/ 15 w 27"/>
                <a:gd name="T3" fmla="*/ 35 h 39"/>
                <a:gd name="T4" fmla="*/ 15 w 27"/>
                <a:gd name="T5" fmla="*/ 35 h 39"/>
                <a:gd name="T6" fmla="*/ 15 w 27"/>
                <a:gd name="T7" fmla="*/ 37 h 39"/>
                <a:gd name="T8" fmla="*/ 15 w 27"/>
                <a:gd name="T9" fmla="*/ 37 h 39"/>
                <a:gd name="T10" fmla="*/ 14 w 27"/>
                <a:gd name="T11" fmla="*/ 36 h 39"/>
                <a:gd name="T12" fmla="*/ 13 w 27"/>
                <a:gd name="T13" fmla="*/ 39 h 39"/>
                <a:gd name="T14" fmla="*/ 24 w 27"/>
                <a:gd name="T15" fmla="*/ 25 h 39"/>
                <a:gd name="T16" fmla="*/ 18 w 27"/>
                <a:gd name="T17" fmla="*/ 22 h 39"/>
                <a:gd name="T18" fmla="*/ 0 w 27"/>
                <a:gd name="T19" fmla="*/ 0 h 39"/>
                <a:gd name="T20" fmla="*/ 0 w 27"/>
                <a:gd name="T21" fmla="*/ 0 h 39"/>
                <a:gd name="T22" fmla="*/ 18 w 27"/>
                <a:gd name="T23" fmla="*/ 13 h 39"/>
                <a:gd name="T24" fmla="*/ 18 w 27"/>
                <a:gd name="T25" fmla="*/ 13 h 39"/>
                <a:gd name="T26" fmla="*/ 18 w 27"/>
                <a:gd name="T27" fmla="*/ 13 h 39"/>
                <a:gd name="T28" fmla="*/ 18 w 27"/>
                <a:gd name="T29" fmla="*/ 13 h 39"/>
                <a:gd name="T30" fmla="*/ 18 w 27"/>
                <a:gd name="T31" fmla="*/ 13 h 39"/>
                <a:gd name="T32" fmla="*/ 18 w 27"/>
                <a:gd name="T33" fmla="*/ 14 h 39"/>
                <a:gd name="T34" fmla="*/ 18 w 27"/>
                <a:gd name="T35" fmla="*/ 14 h 39"/>
                <a:gd name="T36" fmla="*/ 18 w 27"/>
                <a:gd name="T37" fmla="*/ 14 h 39"/>
                <a:gd name="T38" fmla="*/ 18 w 27"/>
                <a:gd name="T39" fmla="*/ 21 h 39"/>
                <a:gd name="T40" fmla="*/ 18 w 27"/>
                <a:gd name="T41" fmla="*/ 21 h 39"/>
                <a:gd name="T42" fmla="*/ 24 w 27"/>
                <a:gd name="T43" fmla="*/ 25 h 39"/>
                <a:gd name="T44" fmla="*/ 27 w 27"/>
                <a:gd name="T45" fmla="*/ 12 h 39"/>
                <a:gd name="T46" fmla="*/ 26 w 27"/>
                <a:gd name="T47" fmla="*/ 12 h 39"/>
                <a:gd name="T48" fmla="*/ 21 w 27"/>
                <a:gd name="T49" fmla="*/ 9 h 39"/>
                <a:gd name="T50" fmla="*/ 13 w 27"/>
                <a:gd name="T51" fmla="*/ 6 h 39"/>
                <a:gd name="T52" fmla="*/ 4 w 27"/>
                <a:gd name="T53" fmla="*/ 1 h 39"/>
                <a:gd name="T54" fmla="*/ 0 w 27"/>
                <a:gd name="T55" fmla="*/ 0 h 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27" h="39">
                  <a:moveTo>
                    <a:pt x="18" y="22"/>
                  </a:moveTo>
                  <a:cubicBezTo>
                    <a:pt x="17" y="26"/>
                    <a:pt x="16" y="31"/>
                    <a:pt x="15" y="35"/>
                  </a:cubicBezTo>
                  <a:cubicBezTo>
                    <a:pt x="15" y="35"/>
                    <a:pt x="15" y="35"/>
                    <a:pt x="15" y="35"/>
                  </a:cubicBezTo>
                  <a:cubicBezTo>
                    <a:pt x="15" y="36"/>
                    <a:pt x="15" y="37"/>
                    <a:pt x="15" y="37"/>
                  </a:cubicBezTo>
                  <a:cubicBezTo>
                    <a:pt x="15" y="37"/>
                    <a:pt x="15" y="37"/>
                    <a:pt x="15" y="37"/>
                  </a:cubicBezTo>
                  <a:cubicBezTo>
                    <a:pt x="15" y="37"/>
                    <a:pt x="15" y="36"/>
                    <a:pt x="14" y="36"/>
                  </a:cubicBezTo>
                  <a:cubicBezTo>
                    <a:pt x="14" y="37"/>
                    <a:pt x="13" y="38"/>
                    <a:pt x="13" y="39"/>
                  </a:cubicBezTo>
                  <a:cubicBezTo>
                    <a:pt x="18" y="36"/>
                    <a:pt x="21" y="31"/>
                    <a:pt x="24" y="25"/>
                  </a:cubicBezTo>
                  <a:cubicBezTo>
                    <a:pt x="23" y="25"/>
                    <a:pt x="21" y="24"/>
                    <a:pt x="18" y="22"/>
                  </a:cubicBezTo>
                  <a:moveTo>
                    <a:pt x="0" y="0"/>
                  </a:moveTo>
                  <a:cubicBezTo>
                    <a:pt x="0" y="0"/>
                    <a:pt x="0" y="0"/>
                    <a:pt x="0" y="0"/>
                  </a:cubicBezTo>
                  <a:cubicBezTo>
                    <a:pt x="10" y="5"/>
                    <a:pt x="17" y="9"/>
                    <a:pt x="18" y="13"/>
                  </a:cubicBezTo>
                  <a:cubicBezTo>
                    <a:pt x="18" y="13"/>
                    <a:pt x="18" y="13"/>
                    <a:pt x="18" y="13"/>
                  </a:cubicBezTo>
                  <a:cubicBezTo>
                    <a:pt x="18" y="13"/>
                    <a:pt x="18" y="13"/>
                    <a:pt x="18" y="13"/>
                  </a:cubicBezTo>
                  <a:cubicBezTo>
                    <a:pt x="18" y="13"/>
                    <a:pt x="18" y="13"/>
                    <a:pt x="18" y="13"/>
                  </a:cubicBezTo>
                  <a:cubicBezTo>
                    <a:pt x="18" y="13"/>
                    <a:pt x="18" y="13"/>
                    <a:pt x="18" y="13"/>
                  </a:cubicBezTo>
                  <a:cubicBezTo>
                    <a:pt x="18" y="13"/>
                    <a:pt x="18" y="14"/>
                    <a:pt x="18" y="14"/>
                  </a:cubicBezTo>
                  <a:cubicBezTo>
                    <a:pt x="18" y="14"/>
                    <a:pt x="18" y="14"/>
                    <a:pt x="18" y="14"/>
                  </a:cubicBezTo>
                  <a:cubicBezTo>
                    <a:pt x="18" y="14"/>
                    <a:pt x="18" y="14"/>
                    <a:pt x="18" y="14"/>
                  </a:cubicBezTo>
                  <a:cubicBezTo>
                    <a:pt x="18" y="15"/>
                    <a:pt x="18" y="18"/>
                    <a:pt x="18" y="21"/>
                  </a:cubicBezTo>
                  <a:cubicBezTo>
                    <a:pt x="18" y="21"/>
                    <a:pt x="18" y="21"/>
                    <a:pt x="18" y="21"/>
                  </a:cubicBezTo>
                  <a:cubicBezTo>
                    <a:pt x="21" y="23"/>
                    <a:pt x="23" y="24"/>
                    <a:pt x="24" y="25"/>
                  </a:cubicBezTo>
                  <a:cubicBezTo>
                    <a:pt x="25" y="21"/>
                    <a:pt x="27" y="16"/>
                    <a:pt x="27" y="12"/>
                  </a:cubicBezTo>
                  <a:cubicBezTo>
                    <a:pt x="27" y="12"/>
                    <a:pt x="26" y="12"/>
                    <a:pt x="26" y="12"/>
                  </a:cubicBezTo>
                  <a:cubicBezTo>
                    <a:pt x="25" y="11"/>
                    <a:pt x="23" y="10"/>
                    <a:pt x="21" y="9"/>
                  </a:cubicBezTo>
                  <a:cubicBezTo>
                    <a:pt x="19" y="8"/>
                    <a:pt x="16" y="7"/>
                    <a:pt x="13" y="6"/>
                  </a:cubicBezTo>
                  <a:cubicBezTo>
                    <a:pt x="10" y="4"/>
                    <a:pt x="7" y="3"/>
                    <a:pt x="4" y="1"/>
                  </a:cubicBezTo>
                  <a:cubicBezTo>
                    <a:pt x="3" y="1"/>
                    <a:pt x="1" y="0"/>
                    <a:pt x="0" y="0"/>
                  </a:cubicBezTo>
                </a:path>
              </a:pathLst>
            </a:custGeom>
            <a:solidFill>
              <a:srgbClr val="D2AC8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148" name="Freeform 411"/>
            <p:cNvSpPr>
              <a:spLocks/>
            </p:cNvSpPr>
            <p:nvPr/>
          </p:nvSpPr>
          <p:spPr bwMode="auto">
            <a:xfrm>
              <a:off x="24721891" y="8339257"/>
              <a:ext cx="441211" cy="220606"/>
            </a:xfrm>
            <a:custGeom>
              <a:avLst/>
              <a:gdLst>
                <a:gd name="T0" fmla="*/ 0 w 49"/>
                <a:gd name="T1" fmla="*/ 1 h 24"/>
                <a:gd name="T2" fmla="*/ 8 w 49"/>
                <a:gd name="T3" fmla="*/ 3 h 24"/>
                <a:gd name="T4" fmla="*/ 25 w 49"/>
                <a:gd name="T5" fmla="*/ 11 h 24"/>
                <a:gd name="T6" fmla="*/ 35 w 49"/>
                <a:gd name="T7" fmla="*/ 15 h 24"/>
                <a:gd name="T8" fmla="*/ 42 w 49"/>
                <a:gd name="T9" fmla="*/ 19 h 24"/>
                <a:gd name="T10" fmla="*/ 47 w 49"/>
                <a:gd name="T11" fmla="*/ 22 h 24"/>
                <a:gd name="T12" fmla="*/ 49 w 49"/>
                <a:gd name="T13" fmla="*/ 24 h 24"/>
                <a:gd name="T14" fmla="*/ 47 w 49"/>
                <a:gd name="T15" fmla="*/ 23 h 24"/>
                <a:gd name="T16" fmla="*/ 42 w 49"/>
                <a:gd name="T17" fmla="*/ 20 h 24"/>
                <a:gd name="T18" fmla="*/ 34 w 49"/>
                <a:gd name="T19" fmla="*/ 17 h 24"/>
                <a:gd name="T20" fmla="*/ 25 w 49"/>
                <a:gd name="T21" fmla="*/ 12 h 24"/>
                <a:gd name="T22" fmla="*/ 7 w 49"/>
                <a:gd name="T23" fmla="*/ 4 h 24"/>
                <a:gd name="T24" fmla="*/ 0 w 49"/>
                <a:gd name="T25" fmla="*/ 1 h 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9" h="24">
                  <a:moveTo>
                    <a:pt x="0" y="1"/>
                  </a:moveTo>
                  <a:cubicBezTo>
                    <a:pt x="1" y="0"/>
                    <a:pt x="3" y="1"/>
                    <a:pt x="8" y="3"/>
                  </a:cubicBezTo>
                  <a:cubicBezTo>
                    <a:pt x="12" y="5"/>
                    <a:pt x="19" y="8"/>
                    <a:pt x="25" y="11"/>
                  </a:cubicBezTo>
                  <a:cubicBezTo>
                    <a:pt x="29" y="12"/>
                    <a:pt x="32" y="14"/>
                    <a:pt x="35" y="15"/>
                  </a:cubicBezTo>
                  <a:cubicBezTo>
                    <a:pt x="38" y="17"/>
                    <a:pt x="40" y="18"/>
                    <a:pt x="42" y="19"/>
                  </a:cubicBezTo>
                  <a:cubicBezTo>
                    <a:pt x="45" y="20"/>
                    <a:pt x="46" y="21"/>
                    <a:pt x="47" y="22"/>
                  </a:cubicBezTo>
                  <a:cubicBezTo>
                    <a:pt x="48" y="23"/>
                    <a:pt x="49" y="24"/>
                    <a:pt x="49" y="24"/>
                  </a:cubicBezTo>
                  <a:cubicBezTo>
                    <a:pt x="49" y="24"/>
                    <a:pt x="48" y="23"/>
                    <a:pt x="47" y="23"/>
                  </a:cubicBezTo>
                  <a:cubicBezTo>
                    <a:pt x="46" y="22"/>
                    <a:pt x="44" y="21"/>
                    <a:pt x="42" y="20"/>
                  </a:cubicBezTo>
                  <a:cubicBezTo>
                    <a:pt x="40" y="19"/>
                    <a:pt x="37" y="18"/>
                    <a:pt x="34" y="17"/>
                  </a:cubicBezTo>
                  <a:cubicBezTo>
                    <a:pt x="31" y="15"/>
                    <a:pt x="28" y="14"/>
                    <a:pt x="25" y="12"/>
                  </a:cubicBezTo>
                  <a:cubicBezTo>
                    <a:pt x="18" y="9"/>
                    <a:pt x="12" y="6"/>
                    <a:pt x="7" y="4"/>
                  </a:cubicBezTo>
                  <a:cubicBezTo>
                    <a:pt x="3" y="2"/>
                    <a:pt x="0" y="1"/>
                    <a:pt x="0" y="1"/>
                  </a:cubicBezTo>
                </a:path>
              </a:pathLst>
            </a:custGeom>
            <a:solidFill>
              <a:srgbClr val="A6836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149" name="Freeform 412"/>
            <p:cNvSpPr>
              <a:spLocks/>
            </p:cNvSpPr>
            <p:nvPr/>
          </p:nvSpPr>
          <p:spPr bwMode="auto">
            <a:xfrm>
              <a:off x="24756363" y="8428876"/>
              <a:ext cx="372272" cy="241290"/>
            </a:xfrm>
            <a:custGeom>
              <a:avLst/>
              <a:gdLst>
                <a:gd name="T0" fmla="*/ 0 w 41"/>
                <a:gd name="T1" fmla="*/ 0 h 26"/>
                <a:gd name="T2" fmla="*/ 7 w 41"/>
                <a:gd name="T3" fmla="*/ 3 h 26"/>
                <a:gd name="T4" fmla="*/ 21 w 41"/>
                <a:gd name="T5" fmla="*/ 12 h 26"/>
                <a:gd name="T6" fmla="*/ 29 w 41"/>
                <a:gd name="T7" fmla="*/ 17 h 26"/>
                <a:gd name="T8" fmla="*/ 35 w 41"/>
                <a:gd name="T9" fmla="*/ 22 h 26"/>
                <a:gd name="T10" fmla="*/ 41 w 41"/>
                <a:gd name="T11" fmla="*/ 26 h 26"/>
                <a:gd name="T12" fmla="*/ 34 w 41"/>
                <a:gd name="T13" fmla="*/ 23 h 26"/>
                <a:gd name="T14" fmla="*/ 28 w 41"/>
                <a:gd name="T15" fmla="*/ 18 h 26"/>
                <a:gd name="T16" fmla="*/ 20 w 41"/>
                <a:gd name="T17" fmla="*/ 14 h 26"/>
                <a:gd name="T18" fmla="*/ 0 w 41"/>
                <a:gd name="T19" fmla="*/ 0 h 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41" h="26">
                  <a:moveTo>
                    <a:pt x="0" y="0"/>
                  </a:moveTo>
                  <a:cubicBezTo>
                    <a:pt x="0" y="0"/>
                    <a:pt x="3" y="1"/>
                    <a:pt x="7" y="3"/>
                  </a:cubicBezTo>
                  <a:cubicBezTo>
                    <a:pt x="10" y="6"/>
                    <a:pt x="16" y="9"/>
                    <a:pt x="21" y="12"/>
                  </a:cubicBezTo>
                  <a:cubicBezTo>
                    <a:pt x="24" y="14"/>
                    <a:pt x="27" y="16"/>
                    <a:pt x="29" y="17"/>
                  </a:cubicBezTo>
                  <a:cubicBezTo>
                    <a:pt x="31" y="19"/>
                    <a:pt x="33" y="20"/>
                    <a:pt x="35" y="22"/>
                  </a:cubicBezTo>
                  <a:cubicBezTo>
                    <a:pt x="39" y="24"/>
                    <a:pt x="41" y="26"/>
                    <a:pt x="41" y="26"/>
                  </a:cubicBezTo>
                  <a:cubicBezTo>
                    <a:pt x="40" y="26"/>
                    <a:pt x="38" y="25"/>
                    <a:pt x="34" y="23"/>
                  </a:cubicBezTo>
                  <a:cubicBezTo>
                    <a:pt x="33" y="21"/>
                    <a:pt x="31" y="20"/>
                    <a:pt x="28" y="18"/>
                  </a:cubicBezTo>
                  <a:cubicBezTo>
                    <a:pt x="26" y="17"/>
                    <a:pt x="23" y="15"/>
                    <a:pt x="20" y="14"/>
                  </a:cubicBezTo>
                  <a:cubicBezTo>
                    <a:pt x="9" y="7"/>
                    <a:pt x="0" y="1"/>
                    <a:pt x="0" y="0"/>
                  </a:cubicBezTo>
                </a:path>
              </a:pathLst>
            </a:custGeom>
            <a:solidFill>
              <a:srgbClr val="A6836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150" name="Freeform 413"/>
            <p:cNvSpPr>
              <a:spLocks/>
            </p:cNvSpPr>
            <p:nvPr/>
          </p:nvSpPr>
          <p:spPr bwMode="auto">
            <a:xfrm>
              <a:off x="24749467" y="8539179"/>
              <a:ext cx="296441" cy="234394"/>
            </a:xfrm>
            <a:custGeom>
              <a:avLst/>
              <a:gdLst>
                <a:gd name="T0" fmla="*/ 1 w 33"/>
                <a:gd name="T1" fmla="*/ 0 h 26"/>
                <a:gd name="T2" fmla="*/ 18 w 33"/>
                <a:gd name="T3" fmla="*/ 11 h 26"/>
                <a:gd name="T4" fmla="*/ 30 w 33"/>
                <a:gd name="T5" fmla="*/ 21 h 26"/>
                <a:gd name="T6" fmla="*/ 33 w 33"/>
                <a:gd name="T7" fmla="*/ 24 h 26"/>
                <a:gd name="T8" fmla="*/ 33 w 33"/>
                <a:gd name="T9" fmla="*/ 26 h 26"/>
                <a:gd name="T10" fmla="*/ 32 w 33"/>
                <a:gd name="T11" fmla="*/ 25 h 26"/>
                <a:gd name="T12" fmla="*/ 29 w 33"/>
                <a:gd name="T13" fmla="*/ 22 h 26"/>
                <a:gd name="T14" fmla="*/ 17 w 33"/>
                <a:gd name="T15" fmla="*/ 13 h 26"/>
                <a:gd name="T16" fmla="*/ 1 w 33"/>
                <a:gd name="T17" fmla="*/ 0 h 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3" h="26">
                  <a:moveTo>
                    <a:pt x="1" y="0"/>
                  </a:moveTo>
                  <a:cubicBezTo>
                    <a:pt x="1" y="0"/>
                    <a:pt x="9" y="4"/>
                    <a:pt x="18" y="11"/>
                  </a:cubicBezTo>
                  <a:cubicBezTo>
                    <a:pt x="23" y="15"/>
                    <a:pt x="27" y="18"/>
                    <a:pt x="30" y="21"/>
                  </a:cubicBezTo>
                  <a:cubicBezTo>
                    <a:pt x="31" y="22"/>
                    <a:pt x="32" y="23"/>
                    <a:pt x="33" y="24"/>
                  </a:cubicBezTo>
                  <a:cubicBezTo>
                    <a:pt x="33" y="25"/>
                    <a:pt x="33" y="26"/>
                    <a:pt x="33" y="26"/>
                  </a:cubicBezTo>
                  <a:cubicBezTo>
                    <a:pt x="33" y="26"/>
                    <a:pt x="33" y="25"/>
                    <a:pt x="32" y="25"/>
                  </a:cubicBezTo>
                  <a:cubicBezTo>
                    <a:pt x="31" y="24"/>
                    <a:pt x="30" y="23"/>
                    <a:pt x="29" y="22"/>
                  </a:cubicBezTo>
                  <a:cubicBezTo>
                    <a:pt x="26" y="19"/>
                    <a:pt x="22" y="16"/>
                    <a:pt x="17" y="13"/>
                  </a:cubicBezTo>
                  <a:cubicBezTo>
                    <a:pt x="8" y="6"/>
                    <a:pt x="0" y="0"/>
                    <a:pt x="1" y="0"/>
                  </a:cubicBezTo>
                </a:path>
              </a:pathLst>
            </a:custGeom>
            <a:solidFill>
              <a:srgbClr val="A6836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151" name="Freeform 414"/>
            <p:cNvSpPr>
              <a:spLocks/>
            </p:cNvSpPr>
            <p:nvPr/>
          </p:nvSpPr>
          <p:spPr bwMode="auto">
            <a:xfrm>
              <a:off x="22695077" y="7656756"/>
              <a:ext cx="1716590" cy="937574"/>
            </a:xfrm>
            <a:custGeom>
              <a:avLst/>
              <a:gdLst>
                <a:gd name="T0" fmla="*/ 24 w 189"/>
                <a:gd name="T1" fmla="*/ 49 h 103"/>
                <a:gd name="T2" fmla="*/ 13 w 189"/>
                <a:gd name="T3" fmla="*/ 3 h 103"/>
                <a:gd name="T4" fmla="*/ 74 w 189"/>
                <a:gd name="T5" fmla="*/ 17 h 103"/>
                <a:gd name="T6" fmla="*/ 189 w 189"/>
                <a:gd name="T7" fmla="*/ 49 h 103"/>
                <a:gd name="T8" fmla="*/ 184 w 189"/>
                <a:gd name="T9" fmla="*/ 90 h 103"/>
                <a:gd name="T10" fmla="*/ 48 w 189"/>
                <a:gd name="T11" fmla="*/ 85 h 103"/>
                <a:gd name="T12" fmla="*/ 24 w 189"/>
                <a:gd name="T13" fmla="*/ 49 h 103"/>
              </a:gdLst>
              <a:ahLst/>
              <a:cxnLst>
                <a:cxn ang="0">
                  <a:pos x="T0" y="T1"/>
                </a:cxn>
                <a:cxn ang="0">
                  <a:pos x="T2" y="T3"/>
                </a:cxn>
                <a:cxn ang="0">
                  <a:pos x="T4" y="T5"/>
                </a:cxn>
                <a:cxn ang="0">
                  <a:pos x="T6" y="T7"/>
                </a:cxn>
                <a:cxn ang="0">
                  <a:pos x="T8" y="T9"/>
                </a:cxn>
                <a:cxn ang="0">
                  <a:pos x="T10" y="T11"/>
                </a:cxn>
                <a:cxn ang="0">
                  <a:pos x="T12" y="T13"/>
                </a:cxn>
              </a:cxnLst>
              <a:rect l="0" t="0" r="r" b="b"/>
              <a:pathLst>
                <a:path w="189" h="103">
                  <a:moveTo>
                    <a:pt x="24" y="49"/>
                  </a:moveTo>
                  <a:cubicBezTo>
                    <a:pt x="25" y="42"/>
                    <a:pt x="0" y="9"/>
                    <a:pt x="13" y="3"/>
                  </a:cubicBezTo>
                  <a:cubicBezTo>
                    <a:pt x="20" y="0"/>
                    <a:pt x="44" y="9"/>
                    <a:pt x="74" y="17"/>
                  </a:cubicBezTo>
                  <a:cubicBezTo>
                    <a:pt x="104" y="25"/>
                    <a:pt x="146" y="39"/>
                    <a:pt x="189" y="49"/>
                  </a:cubicBezTo>
                  <a:cubicBezTo>
                    <a:pt x="189" y="49"/>
                    <a:pt x="182" y="83"/>
                    <a:pt x="184" y="90"/>
                  </a:cubicBezTo>
                  <a:cubicBezTo>
                    <a:pt x="184" y="90"/>
                    <a:pt x="96" y="103"/>
                    <a:pt x="48" y="85"/>
                  </a:cubicBezTo>
                  <a:cubicBezTo>
                    <a:pt x="8" y="69"/>
                    <a:pt x="22" y="62"/>
                    <a:pt x="24" y="49"/>
                  </a:cubicBezTo>
                  <a:close/>
                </a:path>
              </a:pathLst>
            </a:custGeom>
            <a:solidFill>
              <a:srgbClr val="6CAD7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152" name="Freeform 415"/>
            <p:cNvSpPr>
              <a:spLocks/>
            </p:cNvSpPr>
            <p:nvPr/>
          </p:nvSpPr>
          <p:spPr bwMode="auto">
            <a:xfrm>
              <a:off x="21867806" y="5581686"/>
              <a:ext cx="744544" cy="1206439"/>
            </a:xfrm>
            <a:custGeom>
              <a:avLst/>
              <a:gdLst>
                <a:gd name="T0" fmla="*/ 0 w 82"/>
                <a:gd name="T1" fmla="*/ 112 h 133"/>
                <a:gd name="T2" fmla="*/ 44 w 82"/>
                <a:gd name="T3" fmla="*/ 129 h 133"/>
                <a:gd name="T4" fmla="*/ 71 w 82"/>
                <a:gd name="T5" fmla="*/ 104 h 133"/>
                <a:gd name="T6" fmla="*/ 82 w 82"/>
                <a:gd name="T7" fmla="*/ 39 h 133"/>
                <a:gd name="T8" fmla="*/ 44 w 82"/>
                <a:gd name="T9" fmla="*/ 0 h 133"/>
                <a:gd name="T10" fmla="*/ 0 w 82"/>
                <a:gd name="T11" fmla="*/ 28 h 133"/>
                <a:gd name="T12" fmla="*/ 0 w 82"/>
                <a:gd name="T13" fmla="*/ 112 h 133"/>
              </a:gdLst>
              <a:ahLst/>
              <a:cxnLst>
                <a:cxn ang="0">
                  <a:pos x="T0" y="T1"/>
                </a:cxn>
                <a:cxn ang="0">
                  <a:pos x="T2" y="T3"/>
                </a:cxn>
                <a:cxn ang="0">
                  <a:pos x="T4" y="T5"/>
                </a:cxn>
                <a:cxn ang="0">
                  <a:pos x="T6" y="T7"/>
                </a:cxn>
                <a:cxn ang="0">
                  <a:pos x="T8" y="T9"/>
                </a:cxn>
                <a:cxn ang="0">
                  <a:pos x="T10" y="T11"/>
                </a:cxn>
                <a:cxn ang="0">
                  <a:pos x="T12" y="T13"/>
                </a:cxn>
              </a:cxnLst>
              <a:rect l="0" t="0" r="r" b="b"/>
              <a:pathLst>
                <a:path w="82" h="133">
                  <a:moveTo>
                    <a:pt x="0" y="112"/>
                  </a:moveTo>
                  <a:cubicBezTo>
                    <a:pt x="0" y="133"/>
                    <a:pt x="23" y="129"/>
                    <a:pt x="44" y="129"/>
                  </a:cubicBezTo>
                  <a:cubicBezTo>
                    <a:pt x="65" y="129"/>
                    <a:pt x="71" y="125"/>
                    <a:pt x="71" y="104"/>
                  </a:cubicBezTo>
                  <a:cubicBezTo>
                    <a:pt x="82" y="39"/>
                    <a:pt x="82" y="39"/>
                    <a:pt x="82" y="39"/>
                  </a:cubicBezTo>
                  <a:cubicBezTo>
                    <a:pt x="82" y="18"/>
                    <a:pt x="65" y="0"/>
                    <a:pt x="44" y="0"/>
                  </a:cubicBezTo>
                  <a:cubicBezTo>
                    <a:pt x="23" y="0"/>
                    <a:pt x="0" y="7"/>
                    <a:pt x="0" y="28"/>
                  </a:cubicBezTo>
                  <a:cubicBezTo>
                    <a:pt x="0" y="112"/>
                    <a:pt x="0" y="112"/>
                    <a:pt x="0" y="112"/>
                  </a:cubicBezTo>
                </a:path>
              </a:pathLst>
            </a:custGeom>
            <a:solidFill>
              <a:srgbClr val="F6CE9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153" name="Freeform 416"/>
            <p:cNvSpPr>
              <a:spLocks noEditPoints="1"/>
            </p:cNvSpPr>
            <p:nvPr/>
          </p:nvSpPr>
          <p:spPr bwMode="auto">
            <a:xfrm>
              <a:off x="22233186" y="5581686"/>
              <a:ext cx="379168" cy="351592"/>
            </a:xfrm>
            <a:custGeom>
              <a:avLst/>
              <a:gdLst>
                <a:gd name="T0" fmla="*/ 0 w 42"/>
                <a:gd name="T1" fmla="*/ 1 h 39"/>
                <a:gd name="T2" fmla="*/ 0 w 42"/>
                <a:gd name="T3" fmla="*/ 1 h 39"/>
                <a:gd name="T4" fmla="*/ 0 w 42"/>
                <a:gd name="T5" fmla="*/ 1 h 39"/>
                <a:gd name="T6" fmla="*/ 0 w 42"/>
                <a:gd name="T7" fmla="*/ 1 h 39"/>
                <a:gd name="T8" fmla="*/ 0 w 42"/>
                <a:gd name="T9" fmla="*/ 1 h 39"/>
                <a:gd name="T10" fmla="*/ 0 w 42"/>
                <a:gd name="T11" fmla="*/ 1 h 39"/>
                <a:gd name="T12" fmla="*/ 1 w 42"/>
                <a:gd name="T13" fmla="*/ 1 h 39"/>
                <a:gd name="T14" fmla="*/ 1 w 42"/>
                <a:gd name="T15" fmla="*/ 1 h 39"/>
                <a:gd name="T16" fmla="*/ 1 w 42"/>
                <a:gd name="T17" fmla="*/ 1 h 39"/>
                <a:gd name="T18" fmla="*/ 1 w 42"/>
                <a:gd name="T19" fmla="*/ 1 h 39"/>
                <a:gd name="T20" fmla="*/ 1 w 42"/>
                <a:gd name="T21" fmla="*/ 1 h 39"/>
                <a:gd name="T22" fmla="*/ 1 w 42"/>
                <a:gd name="T23" fmla="*/ 1 h 39"/>
                <a:gd name="T24" fmla="*/ 1 w 42"/>
                <a:gd name="T25" fmla="*/ 1 h 39"/>
                <a:gd name="T26" fmla="*/ 1 w 42"/>
                <a:gd name="T27" fmla="*/ 1 h 39"/>
                <a:gd name="T28" fmla="*/ 1 w 42"/>
                <a:gd name="T29" fmla="*/ 1 h 39"/>
                <a:gd name="T30" fmla="*/ 1 w 42"/>
                <a:gd name="T31" fmla="*/ 1 h 39"/>
                <a:gd name="T32" fmla="*/ 1 w 42"/>
                <a:gd name="T33" fmla="*/ 1 h 39"/>
                <a:gd name="T34" fmla="*/ 1 w 42"/>
                <a:gd name="T35" fmla="*/ 1 h 39"/>
                <a:gd name="T36" fmla="*/ 1 w 42"/>
                <a:gd name="T37" fmla="*/ 1 h 39"/>
                <a:gd name="T38" fmla="*/ 2 w 42"/>
                <a:gd name="T39" fmla="*/ 1 h 39"/>
                <a:gd name="T40" fmla="*/ 2 w 42"/>
                <a:gd name="T41" fmla="*/ 1 h 39"/>
                <a:gd name="T42" fmla="*/ 2 w 42"/>
                <a:gd name="T43" fmla="*/ 1 h 39"/>
                <a:gd name="T44" fmla="*/ 2 w 42"/>
                <a:gd name="T45" fmla="*/ 1 h 39"/>
                <a:gd name="T46" fmla="*/ 2 w 42"/>
                <a:gd name="T47" fmla="*/ 1 h 39"/>
                <a:gd name="T48" fmla="*/ 2 w 42"/>
                <a:gd name="T49" fmla="*/ 1 h 39"/>
                <a:gd name="T50" fmla="*/ 2 w 42"/>
                <a:gd name="T51" fmla="*/ 1 h 39"/>
                <a:gd name="T52" fmla="*/ 2 w 42"/>
                <a:gd name="T53" fmla="*/ 1 h 39"/>
                <a:gd name="T54" fmla="*/ 2 w 42"/>
                <a:gd name="T55" fmla="*/ 1 h 39"/>
                <a:gd name="T56" fmla="*/ 3 w 42"/>
                <a:gd name="T57" fmla="*/ 1 h 39"/>
                <a:gd name="T58" fmla="*/ 3 w 42"/>
                <a:gd name="T59" fmla="*/ 1 h 39"/>
                <a:gd name="T60" fmla="*/ 3 w 42"/>
                <a:gd name="T61" fmla="*/ 1 h 39"/>
                <a:gd name="T62" fmla="*/ 3 w 42"/>
                <a:gd name="T63" fmla="*/ 1 h 39"/>
                <a:gd name="T64" fmla="*/ 3 w 42"/>
                <a:gd name="T65" fmla="*/ 1 h 39"/>
                <a:gd name="T66" fmla="*/ 3 w 42"/>
                <a:gd name="T67" fmla="*/ 1 h 39"/>
                <a:gd name="T68" fmla="*/ 3 w 42"/>
                <a:gd name="T69" fmla="*/ 0 h 39"/>
                <a:gd name="T70" fmla="*/ 3 w 42"/>
                <a:gd name="T71" fmla="*/ 0 h 39"/>
                <a:gd name="T72" fmla="*/ 3 w 42"/>
                <a:gd name="T73" fmla="*/ 0 h 39"/>
                <a:gd name="T74" fmla="*/ 3 w 42"/>
                <a:gd name="T75" fmla="*/ 0 h 39"/>
                <a:gd name="T76" fmla="*/ 3 w 42"/>
                <a:gd name="T77" fmla="*/ 0 h 39"/>
                <a:gd name="T78" fmla="*/ 3 w 42"/>
                <a:gd name="T79" fmla="*/ 0 h 39"/>
                <a:gd name="T80" fmla="*/ 4 w 42"/>
                <a:gd name="T81" fmla="*/ 0 h 39"/>
                <a:gd name="T82" fmla="*/ 4 w 42"/>
                <a:gd name="T83" fmla="*/ 0 h 39"/>
                <a:gd name="T84" fmla="*/ 4 w 42"/>
                <a:gd name="T85" fmla="*/ 0 h 39"/>
                <a:gd name="T86" fmla="*/ 42 w 42"/>
                <a:gd name="T87" fmla="*/ 39 h 39"/>
                <a:gd name="T88" fmla="*/ 4 w 42"/>
                <a:gd name="T89" fmla="*/ 0 h 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Lst>
              <a:rect l="0" t="0" r="r" b="b"/>
              <a:pathLst>
                <a:path w="42" h="39">
                  <a:moveTo>
                    <a:pt x="0" y="1"/>
                  </a:moveTo>
                  <a:cubicBezTo>
                    <a:pt x="0" y="1"/>
                    <a:pt x="0" y="1"/>
                    <a:pt x="0" y="1"/>
                  </a:cubicBezTo>
                  <a:cubicBezTo>
                    <a:pt x="0" y="1"/>
                    <a:pt x="0" y="1"/>
                    <a:pt x="0" y="1"/>
                  </a:cubicBezTo>
                  <a:moveTo>
                    <a:pt x="0" y="1"/>
                  </a:moveTo>
                  <a:cubicBezTo>
                    <a:pt x="0" y="1"/>
                    <a:pt x="0" y="1"/>
                    <a:pt x="0" y="1"/>
                  </a:cubicBezTo>
                  <a:cubicBezTo>
                    <a:pt x="0" y="1"/>
                    <a:pt x="0" y="1"/>
                    <a:pt x="0" y="1"/>
                  </a:cubicBezTo>
                  <a:moveTo>
                    <a:pt x="0" y="1"/>
                  </a:moveTo>
                  <a:cubicBezTo>
                    <a:pt x="0" y="1"/>
                    <a:pt x="0" y="1"/>
                    <a:pt x="0" y="1"/>
                  </a:cubicBezTo>
                  <a:cubicBezTo>
                    <a:pt x="0" y="1"/>
                    <a:pt x="0" y="1"/>
                    <a:pt x="0" y="1"/>
                  </a:cubicBezTo>
                  <a:moveTo>
                    <a:pt x="0" y="1"/>
                  </a:moveTo>
                  <a:cubicBezTo>
                    <a:pt x="0" y="1"/>
                    <a:pt x="0" y="1"/>
                    <a:pt x="0" y="1"/>
                  </a:cubicBezTo>
                  <a:cubicBezTo>
                    <a:pt x="0" y="1"/>
                    <a:pt x="0" y="1"/>
                    <a:pt x="0" y="1"/>
                  </a:cubicBezTo>
                  <a:moveTo>
                    <a:pt x="1" y="1"/>
                  </a:moveTo>
                  <a:cubicBezTo>
                    <a:pt x="1" y="1"/>
                    <a:pt x="1" y="1"/>
                    <a:pt x="1" y="1"/>
                  </a:cubicBezTo>
                  <a:cubicBezTo>
                    <a:pt x="1" y="1"/>
                    <a:pt x="1" y="1"/>
                    <a:pt x="1" y="1"/>
                  </a:cubicBezTo>
                  <a:moveTo>
                    <a:pt x="1" y="1"/>
                  </a:moveTo>
                  <a:cubicBezTo>
                    <a:pt x="1" y="1"/>
                    <a:pt x="1" y="1"/>
                    <a:pt x="1" y="1"/>
                  </a:cubicBezTo>
                  <a:cubicBezTo>
                    <a:pt x="1" y="1"/>
                    <a:pt x="1" y="1"/>
                    <a:pt x="1" y="1"/>
                  </a:cubicBezTo>
                  <a:moveTo>
                    <a:pt x="1" y="1"/>
                  </a:moveTo>
                  <a:cubicBezTo>
                    <a:pt x="1" y="1"/>
                    <a:pt x="1" y="1"/>
                    <a:pt x="1" y="1"/>
                  </a:cubicBezTo>
                  <a:cubicBezTo>
                    <a:pt x="1" y="1"/>
                    <a:pt x="1" y="1"/>
                    <a:pt x="1" y="1"/>
                  </a:cubicBezTo>
                  <a:moveTo>
                    <a:pt x="1" y="1"/>
                  </a:moveTo>
                  <a:cubicBezTo>
                    <a:pt x="1" y="1"/>
                    <a:pt x="1" y="1"/>
                    <a:pt x="1" y="1"/>
                  </a:cubicBezTo>
                  <a:cubicBezTo>
                    <a:pt x="1" y="1"/>
                    <a:pt x="1" y="1"/>
                    <a:pt x="1" y="1"/>
                  </a:cubicBezTo>
                  <a:moveTo>
                    <a:pt x="1" y="1"/>
                  </a:moveTo>
                  <a:cubicBezTo>
                    <a:pt x="1" y="1"/>
                    <a:pt x="1" y="1"/>
                    <a:pt x="1" y="1"/>
                  </a:cubicBezTo>
                  <a:cubicBezTo>
                    <a:pt x="1" y="1"/>
                    <a:pt x="1" y="1"/>
                    <a:pt x="1" y="1"/>
                  </a:cubicBezTo>
                  <a:moveTo>
                    <a:pt x="1" y="1"/>
                  </a:moveTo>
                  <a:cubicBezTo>
                    <a:pt x="1" y="1"/>
                    <a:pt x="1" y="1"/>
                    <a:pt x="1" y="1"/>
                  </a:cubicBezTo>
                  <a:cubicBezTo>
                    <a:pt x="1" y="1"/>
                    <a:pt x="1" y="1"/>
                    <a:pt x="1" y="1"/>
                  </a:cubicBezTo>
                  <a:moveTo>
                    <a:pt x="1" y="1"/>
                  </a:moveTo>
                  <a:cubicBezTo>
                    <a:pt x="1" y="1"/>
                    <a:pt x="1" y="1"/>
                    <a:pt x="1" y="1"/>
                  </a:cubicBezTo>
                  <a:cubicBezTo>
                    <a:pt x="1" y="1"/>
                    <a:pt x="1" y="1"/>
                    <a:pt x="1" y="1"/>
                  </a:cubicBezTo>
                  <a:moveTo>
                    <a:pt x="1" y="1"/>
                  </a:moveTo>
                  <a:cubicBezTo>
                    <a:pt x="1" y="1"/>
                    <a:pt x="1" y="1"/>
                    <a:pt x="1" y="1"/>
                  </a:cubicBezTo>
                  <a:cubicBezTo>
                    <a:pt x="1" y="1"/>
                    <a:pt x="1" y="1"/>
                    <a:pt x="1" y="1"/>
                  </a:cubicBezTo>
                  <a:moveTo>
                    <a:pt x="2" y="1"/>
                  </a:moveTo>
                  <a:cubicBezTo>
                    <a:pt x="1" y="1"/>
                    <a:pt x="1" y="1"/>
                    <a:pt x="1" y="1"/>
                  </a:cubicBezTo>
                  <a:cubicBezTo>
                    <a:pt x="1" y="1"/>
                    <a:pt x="1" y="1"/>
                    <a:pt x="2" y="1"/>
                  </a:cubicBezTo>
                  <a:moveTo>
                    <a:pt x="2" y="1"/>
                  </a:moveTo>
                  <a:cubicBezTo>
                    <a:pt x="2" y="1"/>
                    <a:pt x="2" y="1"/>
                    <a:pt x="2" y="1"/>
                  </a:cubicBezTo>
                  <a:cubicBezTo>
                    <a:pt x="2" y="1"/>
                    <a:pt x="2" y="1"/>
                    <a:pt x="2" y="1"/>
                  </a:cubicBezTo>
                  <a:moveTo>
                    <a:pt x="2" y="1"/>
                  </a:moveTo>
                  <a:cubicBezTo>
                    <a:pt x="2" y="1"/>
                    <a:pt x="2" y="1"/>
                    <a:pt x="2" y="1"/>
                  </a:cubicBezTo>
                  <a:cubicBezTo>
                    <a:pt x="2" y="1"/>
                    <a:pt x="2" y="1"/>
                    <a:pt x="2" y="1"/>
                  </a:cubicBezTo>
                  <a:moveTo>
                    <a:pt x="2" y="1"/>
                  </a:moveTo>
                  <a:cubicBezTo>
                    <a:pt x="2" y="1"/>
                    <a:pt x="2" y="1"/>
                    <a:pt x="2" y="1"/>
                  </a:cubicBezTo>
                  <a:cubicBezTo>
                    <a:pt x="2" y="1"/>
                    <a:pt x="2" y="1"/>
                    <a:pt x="2" y="1"/>
                  </a:cubicBezTo>
                  <a:moveTo>
                    <a:pt x="2" y="1"/>
                  </a:moveTo>
                  <a:cubicBezTo>
                    <a:pt x="2" y="1"/>
                    <a:pt x="2" y="1"/>
                    <a:pt x="2" y="1"/>
                  </a:cubicBezTo>
                  <a:cubicBezTo>
                    <a:pt x="2" y="1"/>
                    <a:pt x="2" y="1"/>
                    <a:pt x="2" y="1"/>
                  </a:cubicBezTo>
                  <a:moveTo>
                    <a:pt x="2" y="1"/>
                  </a:moveTo>
                  <a:cubicBezTo>
                    <a:pt x="2" y="1"/>
                    <a:pt x="2" y="1"/>
                    <a:pt x="2" y="1"/>
                  </a:cubicBezTo>
                  <a:cubicBezTo>
                    <a:pt x="2" y="1"/>
                    <a:pt x="2" y="1"/>
                    <a:pt x="2" y="1"/>
                  </a:cubicBezTo>
                  <a:moveTo>
                    <a:pt x="2" y="1"/>
                  </a:moveTo>
                  <a:cubicBezTo>
                    <a:pt x="2" y="1"/>
                    <a:pt x="2" y="1"/>
                    <a:pt x="2" y="1"/>
                  </a:cubicBezTo>
                  <a:cubicBezTo>
                    <a:pt x="2" y="1"/>
                    <a:pt x="2" y="1"/>
                    <a:pt x="2" y="1"/>
                  </a:cubicBezTo>
                  <a:moveTo>
                    <a:pt x="3" y="1"/>
                  </a:moveTo>
                  <a:cubicBezTo>
                    <a:pt x="3" y="1"/>
                    <a:pt x="2" y="1"/>
                    <a:pt x="2" y="1"/>
                  </a:cubicBezTo>
                  <a:cubicBezTo>
                    <a:pt x="2" y="1"/>
                    <a:pt x="3" y="1"/>
                    <a:pt x="3" y="1"/>
                  </a:cubicBezTo>
                  <a:moveTo>
                    <a:pt x="3" y="1"/>
                  </a:moveTo>
                  <a:cubicBezTo>
                    <a:pt x="3" y="1"/>
                    <a:pt x="3" y="1"/>
                    <a:pt x="3" y="1"/>
                  </a:cubicBezTo>
                  <a:cubicBezTo>
                    <a:pt x="3" y="1"/>
                    <a:pt x="3" y="1"/>
                    <a:pt x="3" y="1"/>
                  </a:cubicBezTo>
                  <a:moveTo>
                    <a:pt x="3" y="1"/>
                  </a:moveTo>
                  <a:cubicBezTo>
                    <a:pt x="3" y="1"/>
                    <a:pt x="3" y="1"/>
                    <a:pt x="3" y="1"/>
                  </a:cubicBezTo>
                  <a:cubicBezTo>
                    <a:pt x="3" y="1"/>
                    <a:pt x="3" y="1"/>
                    <a:pt x="3" y="1"/>
                  </a:cubicBezTo>
                  <a:moveTo>
                    <a:pt x="3" y="0"/>
                  </a:moveTo>
                  <a:cubicBezTo>
                    <a:pt x="3" y="0"/>
                    <a:pt x="3" y="0"/>
                    <a:pt x="3" y="1"/>
                  </a:cubicBezTo>
                  <a:cubicBezTo>
                    <a:pt x="3" y="0"/>
                    <a:pt x="3" y="0"/>
                    <a:pt x="3" y="0"/>
                  </a:cubicBezTo>
                  <a:moveTo>
                    <a:pt x="3" y="0"/>
                  </a:moveTo>
                  <a:cubicBezTo>
                    <a:pt x="3" y="0"/>
                    <a:pt x="3" y="0"/>
                    <a:pt x="3" y="0"/>
                  </a:cubicBezTo>
                  <a:cubicBezTo>
                    <a:pt x="3" y="0"/>
                    <a:pt x="3" y="0"/>
                    <a:pt x="3" y="0"/>
                  </a:cubicBezTo>
                  <a:moveTo>
                    <a:pt x="3" y="0"/>
                  </a:moveTo>
                  <a:cubicBezTo>
                    <a:pt x="3" y="0"/>
                    <a:pt x="3" y="0"/>
                    <a:pt x="3" y="0"/>
                  </a:cubicBezTo>
                  <a:cubicBezTo>
                    <a:pt x="3" y="0"/>
                    <a:pt x="3" y="0"/>
                    <a:pt x="3" y="0"/>
                  </a:cubicBezTo>
                  <a:moveTo>
                    <a:pt x="3" y="0"/>
                  </a:moveTo>
                  <a:cubicBezTo>
                    <a:pt x="3" y="0"/>
                    <a:pt x="3" y="0"/>
                    <a:pt x="3" y="0"/>
                  </a:cubicBezTo>
                  <a:cubicBezTo>
                    <a:pt x="3" y="0"/>
                    <a:pt x="3" y="0"/>
                    <a:pt x="3" y="0"/>
                  </a:cubicBezTo>
                  <a:moveTo>
                    <a:pt x="3" y="0"/>
                  </a:moveTo>
                  <a:cubicBezTo>
                    <a:pt x="3" y="0"/>
                    <a:pt x="3" y="0"/>
                    <a:pt x="3" y="0"/>
                  </a:cubicBezTo>
                  <a:cubicBezTo>
                    <a:pt x="3" y="0"/>
                    <a:pt x="3" y="0"/>
                    <a:pt x="3" y="0"/>
                  </a:cubicBezTo>
                  <a:moveTo>
                    <a:pt x="4" y="0"/>
                  </a:moveTo>
                  <a:cubicBezTo>
                    <a:pt x="4" y="0"/>
                    <a:pt x="3" y="0"/>
                    <a:pt x="3" y="0"/>
                  </a:cubicBezTo>
                  <a:cubicBezTo>
                    <a:pt x="3" y="0"/>
                    <a:pt x="4" y="0"/>
                    <a:pt x="4" y="0"/>
                  </a:cubicBezTo>
                  <a:moveTo>
                    <a:pt x="4" y="0"/>
                  </a:moveTo>
                  <a:cubicBezTo>
                    <a:pt x="4" y="0"/>
                    <a:pt x="4" y="0"/>
                    <a:pt x="4" y="0"/>
                  </a:cubicBezTo>
                  <a:cubicBezTo>
                    <a:pt x="4" y="0"/>
                    <a:pt x="4" y="0"/>
                    <a:pt x="4" y="0"/>
                  </a:cubicBezTo>
                  <a:cubicBezTo>
                    <a:pt x="25" y="0"/>
                    <a:pt x="42" y="18"/>
                    <a:pt x="42" y="39"/>
                  </a:cubicBezTo>
                  <a:cubicBezTo>
                    <a:pt x="42" y="39"/>
                    <a:pt x="42" y="39"/>
                    <a:pt x="42" y="39"/>
                  </a:cubicBezTo>
                  <a:cubicBezTo>
                    <a:pt x="42" y="18"/>
                    <a:pt x="25" y="0"/>
                    <a:pt x="4" y="0"/>
                  </a:cubicBezTo>
                </a:path>
              </a:pathLst>
            </a:custGeom>
            <a:solidFill>
              <a:srgbClr val="D4C3B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154" name="Freeform 417"/>
            <p:cNvSpPr>
              <a:spLocks/>
            </p:cNvSpPr>
            <p:nvPr/>
          </p:nvSpPr>
          <p:spPr bwMode="auto">
            <a:xfrm>
              <a:off x="21888490" y="5581686"/>
              <a:ext cx="723864" cy="606666"/>
            </a:xfrm>
            <a:custGeom>
              <a:avLst/>
              <a:gdLst>
                <a:gd name="T0" fmla="*/ 42 w 80"/>
                <a:gd name="T1" fmla="*/ 0 h 67"/>
                <a:gd name="T2" fmla="*/ 42 w 80"/>
                <a:gd name="T3" fmla="*/ 0 h 67"/>
                <a:gd name="T4" fmla="*/ 42 w 80"/>
                <a:gd name="T5" fmla="*/ 0 h 67"/>
                <a:gd name="T6" fmla="*/ 41 w 80"/>
                <a:gd name="T7" fmla="*/ 0 h 67"/>
                <a:gd name="T8" fmla="*/ 41 w 80"/>
                <a:gd name="T9" fmla="*/ 0 h 67"/>
                <a:gd name="T10" fmla="*/ 41 w 80"/>
                <a:gd name="T11" fmla="*/ 0 h 67"/>
                <a:gd name="T12" fmla="*/ 41 w 80"/>
                <a:gd name="T13" fmla="*/ 0 h 67"/>
                <a:gd name="T14" fmla="*/ 41 w 80"/>
                <a:gd name="T15" fmla="*/ 0 h 67"/>
                <a:gd name="T16" fmla="*/ 41 w 80"/>
                <a:gd name="T17" fmla="*/ 0 h 67"/>
                <a:gd name="T18" fmla="*/ 41 w 80"/>
                <a:gd name="T19" fmla="*/ 0 h 67"/>
                <a:gd name="T20" fmla="*/ 41 w 80"/>
                <a:gd name="T21" fmla="*/ 0 h 67"/>
                <a:gd name="T22" fmla="*/ 41 w 80"/>
                <a:gd name="T23" fmla="*/ 0 h 67"/>
                <a:gd name="T24" fmla="*/ 41 w 80"/>
                <a:gd name="T25" fmla="*/ 0 h 67"/>
                <a:gd name="T26" fmla="*/ 41 w 80"/>
                <a:gd name="T27" fmla="*/ 1 h 67"/>
                <a:gd name="T28" fmla="*/ 41 w 80"/>
                <a:gd name="T29" fmla="*/ 1 h 67"/>
                <a:gd name="T30" fmla="*/ 41 w 80"/>
                <a:gd name="T31" fmla="*/ 1 h 67"/>
                <a:gd name="T32" fmla="*/ 41 w 80"/>
                <a:gd name="T33" fmla="*/ 1 h 67"/>
                <a:gd name="T34" fmla="*/ 41 w 80"/>
                <a:gd name="T35" fmla="*/ 1 h 67"/>
                <a:gd name="T36" fmla="*/ 41 w 80"/>
                <a:gd name="T37" fmla="*/ 1 h 67"/>
                <a:gd name="T38" fmla="*/ 40 w 80"/>
                <a:gd name="T39" fmla="*/ 1 h 67"/>
                <a:gd name="T40" fmla="*/ 40 w 80"/>
                <a:gd name="T41" fmla="*/ 1 h 67"/>
                <a:gd name="T42" fmla="*/ 40 w 80"/>
                <a:gd name="T43" fmla="*/ 1 h 67"/>
                <a:gd name="T44" fmla="*/ 40 w 80"/>
                <a:gd name="T45" fmla="*/ 1 h 67"/>
                <a:gd name="T46" fmla="*/ 40 w 80"/>
                <a:gd name="T47" fmla="*/ 1 h 67"/>
                <a:gd name="T48" fmla="*/ 40 w 80"/>
                <a:gd name="T49" fmla="*/ 1 h 67"/>
                <a:gd name="T50" fmla="*/ 40 w 80"/>
                <a:gd name="T51" fmla="*/ 1 h 67"/>
                <a:gd name="T52" fmla="*/ 40 w 80"/>
                <a:gd name="T53" fmla="*/ 1 h 67"/>
                <a:gd name="T54" fmla="*/ 40 w 80"/>
                <a:gd name="T55" fmla="*/ 1 h 67"/>
                <a:gd name="T56" fmla="*/ 40 w 80"/>
                <a:gd name="T57" fmla="*/ 1 h 67"/>
                <a:gd name="T58" fmla="*/ 40 w 80"/>
                <a:gd name="T59" fmla="*/ 1 h 67"/>
                <a:gd name="T60" fmla="*/ 40 w 80"/>
                <a:gd name="T61" fmla="*/ 1 h 67"/>
                <a:gd name="T62" fmla="*/ 40 w 80"/>
                <a:gd name="T63" fmla="*/ 1 h 67"/>
                <a:gd name="T64" fmla="*/ 40 w 80"/>
                <a:gd name="T65" fmla="*/ 1 h 67"/>
                <a:gd name="T66" fmla="*/ 39 w 80"/>
                <a:gd name="T67" fmla="*/ 1 h 67"/>
                <a:gd name="T68" fmla="*/ 39 w 80"/>
                <a:gd name="T69" fmla="*/ 1 h 67"/>
                <a:gd name="T70" fmla="*/ 39 w 80"/>
                <a:gd name="T71" fmla="*/ 1 h 67"/>
                <a:gd name="T72" fmla="*/ 39 w 80"/>
                <a:gd name="T73" fmla="*/ 1 h 67"/>
                <a:gd name="T74" fmla="*/ 39 w 80"/>
                <a:gd name="T75" fmla="*/ 1 h 67"/>
                <a:gd name="T76" fmla="*/ 39 w 80"/>
                <a:gd name="T77" fmla="*/ 1 h 67"/>
                <a:gd name="T78" fmla="*/ 39 w 80"/>
                <a:gd name="T79" fmla="*/ 1 h 67"/>
                <a:gd name="T80" fmla="*/ 39 w 80"/>
                <a:gd name="T81" fmla="*/ 1 h 67"/>
                <a:gd name="T82" fmla="*/ 39 w 80"/>
                <a:gd name="T83" fmla="*/ 1 h 67"/>
                <a:gd name="T84" fmla="*/ 39 w 80"/>
                <a:gd name="T85" fmla="*/ 1 h 67"/>
                <a:gd name="T86" fmla="*/ 39 w 80"/>
                <a:gd name="T87" fmla="*/ 1 h 67"/>
                <a:gd name="T88" fmla="*/ 39 w 80"/>
                <a:gd name="T89" fmla="*/ 1 h 67"/>
                <a:gd name="T90" fmla="*/ 39 w 80"/>
                <a:gd name="T91" fmla="*/ 1 h 67"/>
                <a:gd name="T92" fmla="*/ 39 w 80"/>
                <a:gd name="T93" fmla="*/ 1 h 67"/>
                <a:gd name="T94" fmla="*/ 39 w 80"/>
                <a:gd name="T95" fmla="*/ 1 h 67"/>
                <a:gd name="T96" fmla="*/ 39 w 80"/>
                <a:gd name="T97" fmla="*/ 1 h 67"/>
                <a:gd name="T98" fmla="*/ 39 w 80"/>
                <a:gd name="T99" fmla="*/ 1 h 67"/>
                <a:gd name="T100" fmla="*/ 38 w 80"/>
                <a:gd name="T101" fmla="*/ 1 h 67"/>
                <a:gd name="T102" fmla="*/ 38 w 80"/>
                <a:gd name="T103" fmla="*/ 1 h 67"/>
                <a:gd name="T104" fmla="*/ 38 w 80"/>
                <a:gd name="T105" fmla="*/ 1 h 67"/>
                <a:gd name="T106" fmla="*/ 38 w 80"/>
                <a:gd name="T107" fmla="*/ 1 h 67"/>
                <a:gd name="T108" fmla="*/ 38 w 80"/>
                <a:gd name="T109" fmla="*/ 1 h 67"/>
                <a:gd name="T110" fmla="*/ 38 w 80"/>
                <a:gd name="T111" fmla="*/ 1 h 67"/>
                <a:gd name="T112" fmla="*/ 38 w 80"/>
                <a:gd name="T113" fmla="*/ 1 h 67"/>
                <a:gd name="T114" fmla="*/ 38 w 80"/>
                <a:gd name="T115" fmla="*/ 1 h 67"/>
                <a:gd name="T116" fmla="*/ 0 w 80"/>
                <a:gd name="T117" fmla="*/ 18 h 67"/>
                <a:gd name="T118" fmla="*/ 61 w 80"/>
                <a:gd name="T119" fmla="*/ 67 h 67"/>
                <a:gd name="T120" fmla="*/ 76 w 80"/>
                <a:gd name="T121" fmla="*/ 65 h 67"/>
                <a:gd name="T122" fmla="*/ 80 w 80"/>
                <a:gd name="T123" fmla="*/ 39 h 67"/>
                <a:gd name="T124" fmla="*/ 42 w 80"/>
                <a:gd name="T125" fmla="*/ 0 h 6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80" h="67">
                  <a:moveTo>
                    <a:pt x="42" y="0"/>
                  </a:moveTo>
                  <a:cubicBezTo>
                    <a:pt x="42" y="0"/>
                    <a:pt x="42" y="0"/>
                    <a:pt x="42" y="0"/>
                  </a:cubicBezTo>
                  <a:cubicBezTo>
                    <a:pt x="42" y="0"/>
                    <a:pt x="42" y="0"/>
                    <a:pt x="42" y="0"/>
                  </a:cubicBezTo>
                  <a:cubicBezTo>
                    <a:pt x="42" y="0"/>
                    <a:pt x="41" y="0"/>
                    <a:pt x="41" y="0"/>
                  </a:cubicBezTo>
                  <a:cubicBezTo>
                    <a:pt x="41" y="0"/>
                    <a:pt x="41" y="0"/>
                    <a:pt x="41" y="0"/>
                  </a:cubicBezTo>
                  <a:cubicBezTo>
                    <a:pt x="41" y="0"/>
                    <a:pt x="41" y="0"/>
                    <a:pt x="41" y="0"/>
                  </a:cubicBezTo>
                  <a:cubicBezTo>
                    <a:pt x="41" y="0"/>
                    <a:pt x="41" y="0"/>
                    <a:pt x="41" y="0"/>
                  </a:cubicBezTo>
                  <a:cubicBezTo>
                    <a:pt x="41" y="0"/>
                    <a:pt x="41" y="0"/>
                    <a:pt x="41" y="0"/>
                  </a:cubicBezTo>
                  <a:cubicBezTo>
                    <a:pt x="41" y="0"/>
                    <a:pt x="41" y="0"/>
                    <a:pt x="41" y="0"/>
                  </a:cubicBezTo>
                  <a:cubicBezTo>
                    <a:pt x="41" y="0"/>
                    <a:pt x="41" y="0"/>
                    <a:pt x="41" y="0"/>
                  </a:cubicBezTo>
                  <a:cubicBezTo>
                    <a:pt x="41" y="0"/>
                    <a:pt x="41" y="0"/>
                    <a:pt x="41" y="0"/>
                  </a:cubicBezTo>
                  <a:cubicBezTo>
                    <a:pt x="41" y="0"/>
                    <a:pt x="41" y="0"/>
                    <a:pt x="41" y="0"/>
                  </a:cubicBezTo>
                  <a:cubicBezTo>
                    <a:pt x="41" y="0"/>
                    <a:pt x="41" y="0"/>
                    <a:pt x="41" y="0"/>
                  </a:cubicBezTo>
                  <a:cubicBezTo>
                    <a:pt x="41" y="0"/>
                    <a:pt x="41" y="0"/>
                    <a:pt x="41" y="1"/>
                  </a:cubicBezTo>
                  <a:cubicBezTo>
                    <a:pt x="41" y="1"/>
                    <a:pt x="41" y="1"/>
                    <a:pt x="41" y="1"/>
                  </a:cubicBezTo>
                  <a:cubicBezTo>
                    <a:pt x="41" y="1"/>
                    <a:pt x="41" y="1"/>
                    <a:pt x="41" y="1"/>
                  </a:cubicBezTo>
                  <a:cubicBezTo>
                    <a:pt x="41" y="1"/>
                    <a:pt x="41" y="1"/>
                    <a:pt x="41" y="1"/>
                  </a:cubicBezTo>
                  <a:cubicBezTo>
                    <a:pt x="41" y="1"/>
                    <a:pt x="41" y="1"/>
                    <a:pt x="41" y="1"/>
                  </a:cubicBezTo>
                  <a:cubicBezTo>
                    <a:pt x="41" y="1"/>
                    <a:pt x="41" y="1"/>
                    <a:pt x="41" y="1"/>
                  </a:cubicBezTo>
                  <a:cubicBezTo>
                    <a:pt x="41" y="1"/>
                    <a:pt x="40" y="1"/>
                    <a:pt x="40" y="1"/>
                  </a:cubicBezTo>
                  <a:cubicBezTo>
                    <a:pt x="40" y="1"/>
                    <a:pt x="40" y="1"/>
                    <a:pt x="40" y="1"/>
                  </a:cubicBezTo>
                  <a:cubicBezTo>
                    <a:pt x="40" y="1"/>
                    <a:pt x="40" y="1"/>
                    <a:pt x="40" y="1"/>
                  </a:cubicBezTo>
                  <a:cubicBezTo>
                    <a:pt x="40" y="1"/>
                    <a:pt x="40" y="1"/>
                    <a:pt x="40" y="1"/>
                  </a:cubicBezTo>
                  <a:cubicBezTo>
                    <a:pt x="40" y="1"/>
                    <a:pt x="40" y="1"/>
                    <a:pt x="40" y="1"/>
                  </a:cubicBezTo>
                  <a:cubicBezTo>
                    <a:pt x="40" y="1"/>
                    <a:pt x="40" y="1"/>
                    <a:pt x="40" y="1"/>
                  </a:cubicBezTo>
                  <a:cubicBezTo>
                    <a:pt x="40" y="1"/>
                    <a:pt x="40" y="1"/>
                    <a:pt x="40" y="1"/>
                  </a:cubicBezTo>
                  <a:cubicBezTo>
                    <a:pt x="40" y="1"/>
                    <a:pt x="40" y="1"/>
                    <a:pt x="40" y="1"/>
                  </a:cubicBezTo>
                  <a:cubicBezTo>
                    <a:pt x="40" y="1"/>
                    <a:pt x="40" y="1"/>
                    <a:pt x="40" y="1"/>
                  </a:cubicBezTo>
                  <a:cubicBezTo>
                    <a:pt x="40" y="1"/>
                    <a:pt x="40" y="1"/>
                    <a:pt x="40" y="1"/>
                  </a:cubicBezTo>
                  <a:cubicBezTo>
                    <a:pt x="40" y="1"/>
                    <a:pt x="40" y="1"/>
                    <a:pt x="40" y="1"/>
                  </a:cubicBezTo>
                  <a:cubicBezTo>
                    <a:pt x="40" y="1"/>
                    <a:pt x="40" y="1"/>
                    <a:pt x="40" y="1"/>
                  </a:cubicBezTo>
                  <a:cubicBezTo>
                    <a:pt x="40" y="1"/>
                    <a:pt x="40" y="1"/>
                    <a:pt x="40" y="1"/>
                  </a:cubicBezTo>
                  <a:cubicBezTo>
                    <a:pt x="40" y="1"/>
                    <a:pt x="40" y="1"/>
                    <a:pt x="40" y="1"/>
                  </a:cubicBezTo>
                  <a:cubicBezTo>
                    <a:pt x="39" y="1"/>
                    <a:pt x="39" y="1"/>
                    <a:pt x="39" y="1"/>
                  </a:cubicBezTo>
                  <a:cubicBezTo>
                    <a:pt x="39" y="1"/>
                    <a:pt x="39" y="1"/>
                    <a:pt x="39" y="1"/>
                  </a:cubicBezTo>
                  <a:cubicBezTo>
                    <a:pt x="39" y="1"/>
                    <a:pt x="39" y="1"/>
                    <a:pt x="39" y="1"/>
                  </a:cubicBezTo>
                  <a:cubicBezTo>
                    <a:pt x="39" y="1"/>
                    <a:pt x="39" y="1"/>
                    <a:pt x="39" y="1"/>
                  </a:cubicBezTo>
                  <a:cubicBezTo>
                    <a:pt x="39" y="1"/>
                    <a:pt x="39" y="1"/>
                    <a:pt x="39" y="1"/>
                  </a:cubicBezTo>
                  <a:cubicBezTo>
                    <a:pt x="39" y="1"/>
                    <a:pt x="39" y="1"/>
                    <a:pt x="39" y="1"/>
                  </a:cubicBezTo>
                  <a:cubicBezTo>
                    <a:pt x="39" y="1"/>
                    <a:pt x="39" y="1"/>
                    <a:pt x="39" y="1"/>
                  </a:cubicBezTo>
                  <a:cubicBezTo>
                    <a:pt x="39" y="1"/>
                    <a:pt x="39" y="1"/>
                    <a:pt x="39" y="1"/>
                  </a:cubicBezTo>
                  <a:cubicBezTo>
                    <a:pt x="39" y="1"/>
                    <a:pt x="39" y="1"/>
                    <a:pt x="39" y="1"/>
                  </a:cubicBezTo>
                  <a:cubicBezTo>
                    <a:pt x="39" y="1"/>
                    <a:pt x="39" y="1"/>
                    <a:pt x="39" y="1"/>
                  </a:cubicBezTo>
                  <a:cubicBezTo>
                    <a:pt x="39" y="1"/>
                    <a:pt x="39" y="1"/>
                    <a:pt x="39" y="1"/>
                  </a:cubicBezTo>
                  <a:cubicBezTo>
                    <a:pt x="39" y="1"/>
                    <a:pt x="39" y="1"/>
                    <a:pt x="39" y="1"/>
                  </a:cubicBezTo>
                  <a:cubicBezTo>
                    <a:pt x="39" y="1"/>
                    <a:pt x="39" y="1"/>
                    <a:pt x="39" y="1"/>
                  </a:cubicBezTo>
                  <a:cubicBezTo>
                    <a:pt x="39" y="1"/>
                    <a:pt x="39" y="1"/>
                    <a:pt x="39" y="1"/>
                  </a:cubicBezTo>
                  <a:cubicBezTo>
                    <a:pt x="39" y="1"/>
                    <a:pt x="39" y="1"/>
                    <a:pt x="39" y="1"/>
                  </a:cubicBezTo>
                  <a:cubicBezTo>
                    <a:pt x="39" y="1"/>
                    <a:pt x="39" y="1"/>
                    <a:pt x="39" y="1"/>
                  </a:cubicBezTo>
                  <a:cubicBezTo>
                    <a:pt x="39" y="1"/>
                    <a:pt x="39" y="1"/>
                    <a:pt x="39" y="1"/>
                  </a:cubicBezTo>
                  <a:cubicBezTo>
                    <a:pt x="38" y="1"/>
                    <a:pt x="38" y="1"/>
                    <a:pt x="38" y="1"/>
                  </a:cubicBezTo>
                  <a:cubicBezTo>
                    <a:pt x="38" y="1"/>
                    <a:pt x="38" y="1"/>
                    <a:pt x="38" y="1"/>
                  </a:cubicBezTo>
                  <a:cubicBezTo>
                    <a:pt x="38" y="1"/>
                    <a:pt x="38" y="1"/>
                    <a:pt x="38" y="1"/>
                  </a:cubicBezTo>
                  <a:cubicBezTo>
                    <a:pt x="38" y="1"/>
                    <a:pt x="38" y="1"/>
                    <a:pt x="38" y="1"/>
                  </a:cubicBezTo>
                  <a:cubicBezTo>
                    <a:pt x="38" y="1"/>
                    <a:pt x="38" y="1"/>
                    <a:pt x="38" y="1"/>
                  </a:cubicBezTo>
                  <a:cubicBezTo>
                    <a:pt x="38" y="1"/>
                    <a:pt x="38" y="1"/>
                    <a:pt x="38" y="1"/>
                  </a:cubicBezTo>
                  <a:cubicBezTo>
                    <a:pt x="38" y="1"/>
                    <a:pt x="38" y="1"/>
                    <a:pt x="38" y="1"/>
                  </a:cubicBezTo>
                  <a:cubicBezTo>
                    <a:pt x="38" y="1"/>
                    <a:pt x="38" y="1"/>
                    <a:pt x="38" y="1"/>
                  </a:cubicBezTo>
                  <a:cubicBezTo>
                    <a:pt x="22" y="1"/>
                    <a:pt x="6" y="6"/>
                    <a:pt x="0" y="18"/>
                  </a:cubicBezTo>
                  <a:cubicBezTo>
                    <a:pt x="5" y="46"/>
                    <a:pt x="30" y="67"/>
                    <a:pt x="61" y="67"/>
                  </a:cubicBezTo>
                  <a:cubicBezTo>
                    <a:pt x="66" y="67"/>
                    <a:pt x="71" y="66"/>
                    <a:pt x="76" y="65"/>
                  </a:cubicBezTo>
                  <a:cubicBezTo>
                    <a:pt x="80" y="39"/>
                    <a:pt x="80" y="39"/>
                    <a:pt x="80" y="39"/>
                  </a:cubicBezTo>
                  <a:cubicBezTo>
                    <a:pt x="80" y="18"/>
                    <a:pt x="63" y="0"/>
                    <a:pt x="42" y="0"/>
                  </a:cubicBezTo>
                </a:path>
              </a:pathLst>
            </a:custGeom>
            <a:solidFill>
              <a:srgbClr val="D2AC8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155" name="Freeform 418"/>
            <p:cNvSpPr>
              <a:spLocks/>
            </p:cNvSpPr>
            <p:nvPr/>
          </p:nvSpPr>
          <p:spPr bwMode="auto">
            <a:xfrm>
              <a:off x="21150837" y="6036685"/>
              <a:ext cx="2371511" cy="4046737"/>
            </a:xfrm>
            <a:custGeom>
              <a:avLst/>
              <a:gdLst>
                <a:gd name="T0" fmla="*/ 155 w 261"/>
                <a:gd name="T1" fmla="*/ 36 h 446"/>
                <a:gd name="T2" fmla="*/ 64 w 261"/>
                <a:gd name="T3" fmla="*/ 34 h 446"/>
                <a:gd name="T4" fmla="*/ 66 w 261"/>
                <a:gd name="T5" fmla="*/ 411 h 446"/>
                <a:gd name="T6" fmla="*/ 224 w 261"/>
                <a:gd name="T7" fmla="*/ 425 h 446"/>
                <a:gd name="T8" fmla="*/ 155 w 261"/>
                <a:gd name="T9" fmla="*/ 36 h 446"/>
              </a:gdLst>
              <a:ahLst/>
              <a:cxnLst>
                <a:cxn ang="0">
                  <a:pos x="T0" y="T1"/>
                </a:cxn>
                <a:cxn ang="0">
                  <a:pos x="T2" y="T3"/>
                </a:cxn>
                <a:cxn ang="0">
                  <a:pos x="T4" y="T5"/>
                </a:cxn>
                <a:cxn ang="0">
                  <a:pos x="T6" y="T7"/>
                </a:cxn>
                <a:cxn ang="0">
                  <a:pos x="T8" y="T9"/>
                </a:cxn>
              </a:cxnLst>
              <a:rect l="0" t="0" r="r" b="b"/>
              <a:pathLst>
                <a:path w="261" h="446">
                  <a:moveTo>
                    <a:pt x="155" y="36"/>
                  </a:moveTo>
                  <a:cubicBezTo>
                    <a:pt x="136" y="10"/>
                    <a:pt x="89" y="0"/>
                    <a:pt x="64" y="34"/>
                  </a:cubicBezTo>
                  <a:cubicBezTo>
                    <a:pt x="0" y="118"/>
                    <a:pt x="66" y="411"/>
                    <a:pt x="66" y="411"/>
                  </a:cubicBezTo>
                  <a:cubicBezTo>
                    <a:pt x="66" y="411"/>
                    <a:pt x="134" y="446"/>
                    <a:pt x="224" y="425"/>
                  </a:cubicBezTo>
                  <a:cubicBezTo>
                    <a:pt x="224" y="425"/>
                    <a:pt x="261" y="175"/>
                    <a:pt x="155" y="36"/>
                  </a:cubicBezTo>
                  <a:close/>
                </a:path>
              </a:pathLst>
            </a:custGeom>
            <a:solidFill>
              <a:srgbClr val="8DC39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156" name="Freeform 419"/>
            <p:cNvSpPr>
              <a:spLocks/>
            </p:cNvSpPr>
            <p:nvPr/>
          </p:nvSpPr>
          <p:spPr bwMode="auto">
            <a:xfrm>
              <a:off x="25411284" y="11014101"/>
              <a:ext cx="744544" cy="985834"/>
            </a:xfrm>
            <a:custGeom>
              <a:avLst/>
              <a:gdLst>
                <a:gd name="T0" fmla="*/ 13 w 82"/>
                <a:gd name="T1" fmla="*/ 89 h 108"/>
                <a:gd name="T2" fmla="*/ 51 w 82"/>
                <a:gd name="T3" fmla="*/ 99 h 108"/>
                <a:gd name="T4" fmla="*/ 78 w 82"/>
                <a:gd name="T5" fmla="*/ 81 h 108"/>
                <a:gd name="T6" fmla="*/ 60 w 82"/>
                <a:gd name="T7" fmla="*/ 31 h 108"/>
                <a:gd name="T8" fmla="*/ 31 w 82"/>
                <a:gd name="T9" fmla="*/ 4 h 108"/>
                <a:gd name="T10" fmla="*/ 4 w 82"/>
                <a:gd name="T11" fmla="*/ 45 h 108"/>
                <a:gd name="T12" fmla="*/ 13 w 82"/>
                <a:gd name="T13" fmla="*/ 89 h 108"/>
              </a:gdLst>
              <a:ahLst/>
              <a:cxnLst>
                <a:cxn ang="0">
                  <a:pos x="T0" y="T1"/>
                </a:cxn>
                <a:cxn ang="0">
                  <a:pos x="T2" y="T3"/>
                </a:cxn>
                <a:cxn ang="0">
                  <a:pos x="T4" y="T5"/>
                </a:cxn>
                <a:cxn ang="0">
                  <a:pos x="T6" y="T7"/>
                </a:cxn>
                <a:cxn ang="0">
                  <a:pos x="T8" y="T9"/>
                </a:cxn>
                <a:cxn ang="0">
                  <a:pos x="T10" y="T11"/>
                </a:cxn>
                <a:cxn ang="0">
                  <a:pos x="T12" y="T13"/>
                </a:cxn>
              </a:cxnLst>
              <a:rect l="0" t="0" r="r" b="b"/>
              <a:pathLst>
                <a:path w="82" h="108">
                  <a:moveTo>
                    <a:pt x="13" y="89"/>
                  </a:moveTo>
                  <a:cubicBezTo>
                    <a:pt x="17" y="108"/>
                    <a:pt x="32" y="103"/>
                    <a:pt x="51" y="99"/>
                  </a:cubicBezTo>
                  <a:cubicBezTo>
                    <a:pt x="70" y="95"/>
                    <a:pt x="82" y="100"/>
                    <a:pt x="78" y="81"/>
                  </a:cubicBezTo>
                  <a:cubicBezTo>
                    <a:pt x="60" y="31"/>
                    <a:pt x="60" y="31"/>
                    <a:pt x="60" y="31"/>
                  </a:cubicBezTo>
                  <a:cubicBezTo>
                    <a:pt x="56" y="12"/>
                    <a:pt x="50" y="0"/>
                    <a:pt x="31" y="4"/>
                  </a:cubicBezTo>
                  <a:cubicBezTo>
                    <a:pt x="12" y="8"/>
                    <a:pt x="0" y="26"/>
                    <a:pt x="4" y="45"/>
                  </a:cubicBezTo>
                  <a:lnTo>
                    <a:pt x="13" y="89"/>
                  </a:lnTo>
                  <a:close/>
                </a:path>
              </a:pathLst>
            </a:custGeom>
            <a:solidFill>
              <a:srgbClr val="F6CE9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157" name="Freeform 420"/>
            <p:cNvSpPr>
              <a:spLocks/>
            </p:cNvSpPr>
            <p:nvPr/>
          </p:nvSpPr>
          <p:spPr bwMode="auto">
            <a:xfrm>
              <a:off x="22322805" y="8690845"/>
              <a:ext cx="3343556" cy="1392573"/>
            </a:xfrm>
            <a:custGeom>
              <a:avLst/>
              <a:gdLst>
                <a:gd name="T0" fmla="*/ 34 w 368"/>
                <a:gd name="T1" fmla="*/ 53 h 153"/>
                <a:gd name="T2" fmla="*/ 32 w 368"/>
                <a:gd name="T3" fmla="*/ 114 h 153"/>
                <a:gd name="T4" fmla="*/ 311 w 368"/>
                <a:gd name="T5" fmla="*/ 150 h 153"/>
                <a:gd name="T6" fmla="*/ 347 w 368"/>
                <a:gd name="T7" fmla="*/ 112 h 153"/>
                <a:gd name="T8" fmla="*/ 342 w 368"/>
                <a:gd name="T9" fmla="*/ 52 h 153"/>
                <a:gd name="T10" fmla="*/ 83 w 368"/>
                <a:gd name="T11" fmla="*/ 3 h 153"/>
                <a:gd name="T12" fmla="*/ 34 w 368"/>
                <a:gd name="T13" fmla="*/ 53 h 153"/>
              </a:gdLst>
              <a:ahLst/>
              <a:cxnLst>
                <a:cxn ang="0">
                  <a:pos x="T0" y="T1"/>
                </a:cxn>
                <a:cxn ang="0">
                  <a:pos x="T2" y="T3"/>
                </a:cxn>
                <a:cxn ang="0">
                  <a:pos x="T4" y="T5"/>
                </a:cxn>
                <a:cxn ang="0">
                  <a:pos x="T6" y="T7"/>
                </a:cxn>
                <a:cxn ang="0">
                  <a:pos x="T8" y="T9"/>
                </a:cxn>
                <a:cxn ang="0">
                  <a:pos x="T10" y="T11"/>
                </a:cxn>
                <a:cxn ang="0">
                  <a:pos x="T12" y="T13"/>
                </a:cxn>
              </a:cxnLst>
              <a:rect l="0" t="0" r="r" b="b"/>
              <a:pathLst>
                <a:path w="368" h="153">
                  <a:moveTo>
                    <a:pt x="34" y="53"/>
                  </a:moveTo>
                  <a:cubicBezTo>
                    <a:pt x="34" y="53"/>
                    <a:pt x="0" y="97"/>
                    <a:pt x="32" y="114"/>
                  </a:cubicBezTo>
                  <a:cubicBezTo>
                    <a:pt x="67" y="132"/>
                    <a:pt x="280" y="144"/>
                    <a:pt x="311" y="150"/>
                  </a:cubicBezTo>
                  <a:cubicBezTo>
                    <a:pt x="327" y="153"/>
                    <a:pt x="344" y="144"/>
                    <a:pt x="347" y="112"/>
                  </a:cubicBezTo>
                  <a:cubicBezTo>
                    <a:pt x="350" y="81"/>
                    <a:pt x="368" y="58"/>
                    <a:pt x="342" y="52"/>
                  </a:cubicBezTo>
                  <a:cubicBezTo>
                    <a:pt x="253" y="31"/>
                    <a:pt x="113" y="5"/>
                    <a:pt x="83" y="3"/>
                  </a:cubicBezTo>
                  <a:cubicBezTo>
                    <a:pt x="53" y="0"/>
                    <a:pt x="41" y="12"/>
                    <a:pt x="34" y="53"/>
                  </a:cubicBezTo>
                  <a:close/>
                </a:path>
              </a:pathLst>
            </a:custGeom>
            <a:solidFill>
              <a:srgbClr val="8DC39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158" name="Freeform 421"/>
            <p:cNvSpPr>
              <a:spLocks/>
            </p:cNvSpPr>
            <p:nvPr/>
          </p:nvSpPr>
          <p:spPr bwMode="auto">
            <a:xfrm>
              <a:off x="24963181" y="9159632"/>
              <a:ext cx="1144392" cy="2599013"/>
            </a:xfrm>
            <a:custGeom>
              <a:avLst/>
              <a:gdLst>
                <a:gd name="T0" fmla="*/ 96 w 126"/>
                <a:gd name="T1" fmla="*/ 274 h 287"/>
                <a:gd name="T2" fmla="*/ 125 w 126"/>
                <a:gd name="T3" fmla="*/ 265 h 287"/>
                <a:gd name="T4" fmla="*/ 105 w 126"/>
                <a:gd name="T5" fmla="*/ 45 h 287"/>
                <a:gd name="T6" fmla="*/ 39 w 126"/>
                <a:gd name="T7" fmla="*/ 4 h 287"/>
                <a:gd name="T8" fmla="*/ 9 w 126"/>
                <a:gd name="T9" fmla="*/ 72 h 287"/>
                <a:gd name="T10" fmla="*/ 52 w 126"/>
                <a:gd name="T11" fmla="*/ 282 h 287"/>
                <a:gd name="T12" fmla="*/ 96 w 126"/>
                <a:gd name="T13" fmla="*/ 274 h 287"/>
              </a:gdLst>
              <a:ahLst/>
              <a:cxnLst>
                <a:cxn ang="0">
                  <a:pos x="T0" y="T1"/>
                </a:cxn>
                <a:cxn ang="0">
                  <a:pos x="T2" y="T3"/>
                </a:cxn>
                <a:cxn ang="0">
                  <a:pos x="T4" y="T5"/>
                </a:cxn>
                <a:cxn ang="0">
                  <a:pos x="T6" y="T7"/>
                </a:cxn>
                <a:cxn ang="0">
                  <a:pos x="T8" y="T9"/>
                </a:cxn>
                <a:cxn ang="0">
                  <a:pos x="T10" y="T11"/>
                </a:cxn>
                <a:cxn ang="0">
                  <a:pos x="T12" y="T13"/>
                </a:cxn>
              </a:cxnLst>
              <a:rect l="0" t="0" r="r" b="b"/>
              <a:pathLst>
                <a:path w="126" h="287">
                  <a:moveTo>
                    <a:pt x="96" y="274"/>
                  </a:moveTo>
                  <a:cubicBezTo>
                    <a:pt x="106" y="271"/>
                    <a:pt x="106" y="270"/>
                    <a:pt x="125" y="265"/>
                  </a:cubicBezTo>
                  <a:cubicBezTo>
                    <a:pt x="126" y="270"/>
                    <a:pt x="124" y="89"/>
                    <a:pt x="105" y="45"/>
                  </a:cubicBezTo>
                  <a:cubicBezTo>
                    <a:pt x="85" y="1"/>
                    <a:pt x="57" y="0"/>
                    <a:pt x="39" y="4"/>
                  </a:cubicBezTo>
                  <a:cubicBezTo>
                    <a:pt x="22" y="8"/>
                    <a:pt x="0" y="25"/>
                    <a:pt x="9" y="72"/>
                  </a:cubicBezTo>
                  <a:cubicBezTo>
                    <a:pt x="18" y="122"/>
                    <a:pt x="53" y="287"/>
                    <a:pt x="52" y="282"/>
                  </a:cubicBezTo>
                  <a:cubicBezTo>
                    <a:pt x="71" y="279"/>
                    <a:pt x="85" y="276"/>
                    <a:pt x="96" y="274"/>
                  </a:cubicBezTo>
                  <a:close/>
                </a:path>
              </a:pathLst>
            </a:custGeom>
            <a:solidFill>
              <a:srgbClr val="8DC39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159" name="Freeform 422"/>
            <p:cNvSpPr>
              <a:spLocks/>
            </p:cNvSpPr>
            <p:nvPr/>
          </p:nvSpPr>
          <p:spPr bwMode="auto">
            <a:xfrm>
              <a:off x="25390604" y="11558719"/>
              <a:ext cx="1371893" cy="572198"/>
            </a:xfrm>
            <a:custGeom>
              <a:avLst/>
              <a:gdLst>
                <a:gd name="T0" fmla="*/ 1 w 151"/>
                <a:gd name="T1" fmla="*/ 42 h 63"/>
                <a:gd name="T2" fmla="*/ 92 w 151"/>
                <a:gd name="T3" fmla="*/ 3 h 63"/>
                <a:gd name="T4" fmla="*/ 141 w 151"/>
                <a:gd name="T5" fmla="*/ 63 h 63"/>
                <a:gd name="T6" fmla="*/ 0 w 151"/>
                <a:gd name="T7" fmla="*/ 48 h 63"/>
                <a:gd name="T8" fmla="*/ 1 w 151"/>
                <a:gd name="T9" fmla="*/ 42 h 63"/>
              </a:gdLst>
              <a:ahLst/>
              <a:cxnLst>
                <a:cxn ang="0">
                  <a:pos x="T0" y="T1"/>
                </a:cxn>
                <a:cxn ang="0">
                  <a:pos x="T2" y="T3"/>
                </a:cxn>
                <a:cxn ang="0">
                  <a:pos x="T4" y="T5"/>
                </a:cxn>
                <a:cxn ang="0">
                  <a:pos x="T6" y="T7"/>
                </a:cxn>
                <a:cxn ang="0">
                  <a:pos x="T8" y="T9"/>
                </a:cxn>
              </a:cxnLst>
              <a:rect l="0" t="0" r="r" b="b"/>
              <a:pathLst>
                <a:path w="151" h="63">
                  <a:moveTo>
                    <a:pt x="1" y="42"/>
                  </a:moveTo>
                  <a:cubicBezTo>
                    <a:pt x="1" y="42"/>
                    <a:pt x="84" y="6"/>
                    <a:pt x="92" y="3"/>
                  </a:cubicBezTo>
                  <a:cubicBezTo>
                    <a:pt x="101" y="0"/>
                    <a:pt x="151" y="12"/>
                    <a:pt x="141" y="63"/>
                  </a:cubicBezTo>
                  <a:cubicBezTo>
                    <a:pt x="0" y="48"/>
                    <a:pt x="0" y="48"/>
                    <a:pt x="0" y="48"/>
                  </a:cubicBezTo>
                  <a:lnTo>
                    <a:pt x="1" y="42"/>
                  </a:lnTo>
                  <a:close/>
                </a:path>
              </a:pathLst>
            </a:custGeom>
            <a:solidFill>
              <a:srgbClr val="8DC39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160" name="Freeform 423"/>
            <p:cNvSpPr>
              <a:spLocks/>
            </p:cNvSpPr>
            <p:nvPr/>
          </p:nvSpPr>
          <p:spPr bwMode="auto">
            <a:xfrm>
              <a:off x="25390604" y="11903415"/>
              <a:ext cx="1289166" cy="227502"/>
            </a:xfrm>
            <a:custGeom>
              <a:avLst/>
              <a:gdLst>
                <a:gd name="T0" fmla="*/ 142 w 142"/>
                <a:gd name="T1" fmla="*/ 14 h 25"/>
                <a:gd name="T2" fmla="*/ 141 w 142"/>
                <a:gd name="T3" fmla="*/ 25 h 25"/>
                <a:gd name="T4" fmla="*/ 0 w 142"/>
                <a:gd name="T5" fmla="*/ 10 h 25"/>
                <a:gd name="T6" fmla="*/ 1 w 142"/>
                <a:gd name="T7" fmla="*/ 4 h 25"/>
                <a:gd name="T8" fmla="*/ 10 w 142"/>
                <a:gd name="T9" fmla="*/ 0 h 25"/>
                <a:gd name="T10" fmla="*/ 142 w 142"/>
                <a:gd name="T11" fmla="*/ 14 h 25"/>
              </a:gdLst>
              <a:ahLst/>
              <a:cxnLst>
                <a:cxn ang="0">
                  <a:pos x="T0" y="T1"/>
                </a:cxn>
                <a:cxn ang="0">
                  <a:pos x="T2" y="T3"/>
                </a:cxn>
                <a:cxn ang="0">
                  <a:pos x="T4" y="T5"/>
                </a:cxn>
                <a:cxn ang="0">
                  <a:pos x="T6" y="T7"/>
                </a:cxn>
                <a:cxn ang="0">
                  <a:pos x="T8" y="T9"/>
                </a:cxn>
                <a:cxn ang="0">
                  <a:pos x="T10" y="T11"/>
                </a:cxn>
              </a:cxnLst>
              <a:rect l="0" t="0" r="r" b="b"/>
              <a:pathLst>
                <a:path w="142" h="25">
                  <a:moveTo>
                    <a:pt x="142" y="14"/>
                  </a:moveTo>
                  <a:cubicBezTo>
                    <a:pt x="142" y="17"/>
                    <a:pt x="142" y="21"/>
                    <a:pt x="141" y="25"/>
                  </a:cubicBezTo>
                  <a:cubicBezTo>
                    <a:pt x="0" y="10"/>
                    <a:pt x="0" y="10"/>
                    <a:pt x="0" y="10"/>
                  </a:cubicBezTo>
                  <a:cubicBezTo>
                    <a:pt x="1" y="4"/>
                    <a:pt x="1" y="4"/>
                    <a:pt x="1" y="4"/>
                  </a:cubicBezTo>
                  <a:cubicBezTo>
                    <a:pt x="1" y="4"/>
                    <a:pt x="5" y="2"/>
                    <a:pt x="10" y="0"/>
                  </a:cubicBezTo>
                  <a:lnTo>
                    <a:pt x="142" y="14"/>
                  </a:lnTo>
                  <a:close/>
                </a:path>
              </a:pathLst>
            </a:custGeom>
            <a:solidFill>
              <a:srgbClr val="6CAD7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161" name="Freeform 424"/>
            <p:cNvSpPr>
              <a:spLocks/>
            </p:cNvSpPr>
            <p:nvPr/>
          </p:nvSpPr>
          <p:spPr bwMode="auto">
            <a:xfrm>
              <a:off x="21936745" y="6319334"/>
              <a:ext cx="1220227" cy="2323256"/>
            </a:xfrm>
            <a:custGeom>
              <a:avLst/>
              <a:gdLst>
                <a:gd name="T0" fmla="*/ 135 w 135"/>
                <a:gd name="T1" fmla="*/ 184 h 256"/>
                <a:gd name="T2" fmla="*/ 95 w 135"/>
                <a:gd name="T3" fmla="*/ 241 h 256"/>
                <a:gd name="T4" fmla="*/ 9 w 135"/>
                <a:gd name="T5" fmla="*/ 32 h 256"/>
                <a:gd name="T6" fmla="*/ 34 w 135"/>
                <a:gd name="T7" fmla="*/ 1 h 256"/>
                <a:gd name="T8" fmla="*/ 115 w 135"/>
                <a:gd name="T9" fmla="*/ 145 h 256"/>
                <a:gd name="T10" fmla="*/ 135 w 135"/>
                <a:gd name="T11" fmla="*/ 184 h 256"/>
              </a:gdLst>
              <a:ahLst/>
              <a:cxnLst>
                <a:cxn ang="0">
                  <a:pos x="T0" y="T1"/>
                </a:cxn>
                <a:cxn ang="0">
                  <a:pos x="T2" y="T3"/>
                </a:cxn>
                <a:cxn ang="0">
                  <a:pos x="T4" y="T5"/>
                </a:cxn>
                <a:cxn ang="0">
                  <a:pos x="T6" y="T7"/>
                </a:cxn>
                <a:cxn ang="0">
                  <a:pos x="T8" y="T9"/>
                </a:cxn>
                <a:cxn ang="0">
                  <a:pos x="T10" y="T11"/>
                </a:cxn>
              </a:cxnLst>
              <a:rect l="0" t="0" r="r" b="b"/>
              <a:pathLst>
                <a:path w="135" h="256">
                  <a:moveTo>
                    <a:pt x="135" y="184"/>
                  </a:moveTo>
                  <a:cubicBezTo>
                    <a:pt x="111" y="205"/>
                    <a:pt x="106" y="256"/>
                    <a:pt x="95" y="241"/>
                  </a:cubicBezTo>
                  <a:cubicBezTo>
                    <a:pt x="49" y="182"/>
                    <a:pt x="0" y="75"/>
                    <a:pt x="9" y="32"/>
                  </a:cubicBezTo>
                  <a:cubicBezTo>
                    <a:pt x="14" y="4"/>
                    <a:pt x="24" y="0"/>
                    <a:pt x="34" y="1"/>
                  </a:cubicBezTo>
                  <a:cubicBezTo>
                    <a:pt x="76" y="5"/>
                    <a:pt x="81" y="73"/>
                    <a:pt x="115" y="145"/>
                  </a:cubicBezTo>
                  <a:lnTo>
                    <a:pt x="135" y="184"/>
                  </a:lnTo>
                  <a:close/>
                </a:path>
              </a:pathLst>
            </a:custGeom>
            <a:solidFill>
              <a:srgbClr val="7CB38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162" name="Freeform 425"/>
            <p:cNvSpPr>
              <a:spLocks/>
            </p:cNvSpPr>
            <p:nvPr/>
          </p:nvSpPr>
          <p:spPr bwMode="auto">
            <a:xfrm>
              <a:off x="24115226" y="8249634"/>
              <a:ext cx="978938" cy="661817"/>
            </a:xfrm>
            <a:custGeom>
              <a:avLst/>
              <a:gdLst>
                <a:gd name="T0" fmla="*/ 19 w 108"/>
                <a:gd name="T1" fmla="*/ 0 h 73"/>
                <a:gd name="T2" fmla="*/ 74 w 108"/>
                <a:gd name="T3" fmla="*/ 15 h 73"/>
                <a:gd name="T4" fmla="*/ 106 w 108"/>
                <a:gd name="T5" fmla="*/ 34 h 73"/>
                <a:gd name="T6" fmla="*/ 84 w 108"/>
                <a:gd name="T7" fmla="*/ 72 h 73"/>
                <a:gd name="T8" fmla="*/ 5 w 108"/>
                <a:gd name="T9" fmla="*/ 35 h 73"/>
                <a:gd name="T10" fmla="*/ 19 w 108"/>
                <a:gd name="T11" fmla="*/ 0 h 73"/>
              </a:gdLst>
              <a:ahLst/>
              <a:cxnLst>
                <a:cxn ang="0">
                  <a:pos x="T0" y="T1"/>
                </a:cxn>
                <a:cxn ang="0">
                  <a:pos x="T2" y="T3"/>
                </a:cxn>
                <a:cxn ang="0">
                  <a:pos x="T4" y="T5"/>
                </a:cxn>
                <a:cxn ang="0">
                  <a:pos x="T6" y="T7"/>
                </a:cxn>
                <a:cxn ang="0">
                  <a:pos x="T8" y="T9"/>
                </a:cxn>
                <a:cxn ang="0">
                  <a:pos x="T10" y="T11"/>
                </a:cxn>
              </a:cxnLst>
              <a:rect l="0" t="0" r="r" b="b"/>
              <a:pathLst>
                <a:path w="108" h="73">
                  <a:moveTo>
                    <a:pt x="19" y="0"/>
                  </a:moveTo>
                  <a:cubicBezTo>
                    <a:pt x="36" y="1"/>
                    <a:pt x="59" y="8"/>
                    <a:pt x="74" y="15"/>
                  </a:cubicBezTo>
                  <a:cubicBezTo>
                    <a:pt x="89" y="21"/>
                    <a:pt x="105" y="29"/>
                    <a:pt x="106" y="34"/>
                  </a:cubicBezTo>
                  <a:cubicBezTo>
                    <a:pt x="108" y="43"/>
                    <a:pt x="101" y="73"/>
                    <a:pt x="84" y="72"/>
                  </a:cubicBezTo>
                  <a:cubicBezTo>
                    <a:pt x="67" y="72"/>
                    <a:pt x="18" y="35"/>
                    <a:pt x="5" y="35"/>
                  </a:cubicBezTo>
                  <a:cubicBezTo>
                    <a:pt x="0" y="30"/>
                    <a:pt x="19" y="0"/>
                    <a:pt x="19" y="0"/>
                  </a:cubicBezTo>
                </a:path>
              </a:pathLst>
            </a:custGeom>
            <a:solidFill>
              <a:srgbClr val="F6CE9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163" name="Freeform 426"/>
            <p:cNvSpPr>
              <a:spLocks noEditPoints="1"/>
            </p:cNvSpPr>
            <p:nvPr/>
          </p:nvSpPr>
          <p:spPr bwMode="auto">
            <a:xfrm>
              <a:off x="25045908" y="8559863"/>
              <a:ext cx="27576" cy="199926"/>
            </a:xfrm>
            <a:custGeom>
              <a:avLst/>
              <a:gdLst>
                <a:gd name="T0" fmla="*/ 3 w 3"/>
                <a:gd name="T1" fmla="*/ 9 h 22"/>
                <a:gd name="T2" fmla="*/ 0 w 3"/>
                <a:gd name="T3" fmla="*/ 22 h 22"/>
                <a:gd name="T4" fmla="*/ 0 w 3"/>
                <a:gd name="T5" fmla="*/ 22 h 22"/>
                <a:gd name="T6" fmla="*/ 3 w 3"/>
                <a:gd name="T7" fmla="*/ 9 h 22"/>
                <a:gd name="T8" fmla="*/ 3 w 3"/>
                <a:gd name="T9" fmla="*/ 9 h 22"/>
                <a:gd name="T10" fmla="*/ 3 w 3"/>
                <a:gd name="T11" fmla="*/ 1 h 22"/>
                <a:gd name="T12" fmla="*/ 3 w 3"/>
                <a:gd name="T13" fmla="*/ 8 h 22"/>
                <a:gd name="T14" fmla="*/ 3 w 3"/>
                <a:gd name="T15" fmla="*/ 8 h 22"/>
                <a:gd name="T16" fmla="*/ 3 w 3"/>
                <a:gd name="T17" fmla="*/ 1 h 22"/>
                <a:gd name="T18" fmla="*/ 3 w 3"/>
                <a:gd name="T19" fmla="*/ 1 h 22"/>
                <a:gd name="T20" fmla="*/ 3 w 3"/>
                <a:gd name="T21" fmla="*/ 1 h 22"/>
                <a:gd name="T22" fmla="*/ 3 w 3"/>
                <a:gd name="T23" fmla="*/ 1 h 22"/>
                <a:gd name="T24" fmla="*/ 3 w 3"/>
                <a:gd name="T25" fmla="*/ 0 h 22"/>
                <a:gd name="T26" fmla="*/ 3 w 3"/>
                <a:gd name="T27" fmla="*/ 0 h 22"/>
                <a:gd name="T28" fmla="*/ 3 w 3"/>
                <a:gd name="T29" fmla="*/ 0 h 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3" h="22">
                  <a:moveTo>
                    <a:pt x="3" y="9"/>
                  </a:moveTo>
                  <a:cubicBezTo>
                    <a:pt x="2" y="13"/>
                    <a:pt x="1" y="18"/>
                    <a:pt x="0" y="22"/>
                  </a:cubicBezTo>
                  <a:cubicBezTo>
                    <a:pt x="0" y="22"/>
                    <a:pt x="0" y="22"/>
                    <a:pt x="0" y="22"/>
                  </a:cubicBezTo>
                  <a:cubicBezTo>
                    <a:pt x="1" y="18"/>
                    <a:pt x="2" y="13"/>
                    <a:pt x="3" y="9"/>
                  </a:cubicBezTo>
                  <a:cubicBezTo>
                    <a:pt x="3" y="9"/>
                    <a:pt x="3" y="9"/>
                    <a:pt x="3" y="9"/>
                  </a:cubicBezTo>
                  <a:moveTo>
                    <a:pt x="3" y="1"/>
                  </a:moveTo>
                  <a:cubicBezTo>
                    <a:pt x="3" y="2"/>
                    <a:pt x="3" y="5"/>
                    <a:pt x="3" y="8"/>
                  </a:cubicBezTo>
                  <a:cubicBezTo>
                    <a:pt x="3" y="8"/>
                    <a:pt x="3" y="8"/>
                    <a:pt x="3" y="8"/>
                  </a:cubicBezTo>
                  <a:cubicBezTo>
                    <a:pt x="3" y="5"/>
                    <a:pt x="3" y="2"/>
                    <a:pt x="3" y="1"/>
                  </a:cubicBezTo>
                  <a:moveTo>
                    <a:pt x="3" y="1"/>
                  </a:moveTo>
                  <a:cubicBezTo>
                    <a:pt x="3" y="1"/>
                    <a:pt x="3" y="1"/>
                    <a:pt x="3" y="1"/>
                  </a:cubicBezTo>
                  <a:cubicBezTo>
                    <a:pt x="3" y="1"/>
                    <a:pt x="3" y="1"/>
                    <a:pt x="3" y="1"/>
                  </a:cubicBezTo>
                  <a:moveTo>
                    <a:pt x="3" y="0"/>
                  </a:moveTo>
                  <a:cubicBezTo>
                    <a:pt x="3" y="0"/>
                    <a:pt x="3" y="0"/>
                    <a:pt x="3" y="0"/>
                  </a:cubicBezTo>
                  <a:cubicBezTo>
                    <a:pt x="3" y="0"/>
                    <a:pt x="3" y="0"/>
                    <a:pt x="3" y="0"/>
                  </a:cubicBezTo>
                </a:path>
              </a:pathLst>
            </a:custGeom>
            <a:solidFill>
              <a:srgbClr val="C09A7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164" name="Freeform 427"/>
            <p:cNvSpPr>
              <a:spLocks/>
            </p:cNvSpPr>
            <p:nvPr/>
          </p:nvSpPr>
          <p:spPr bwMode="auto">
            <a:xfrm>
              <a:off x="25011436" y="8794256"/>
              <a:ext cx="20684" cy="20684"/>
            </a:xfrm>
            <a:custGeom>
              <a:avLst/>
              <a:gdLst>
                <a:gd name="T0" fmla="*/ 2 w 2"/>
                <a:gd name="T1" fmla="*/ 0 h 2"/>
                <a:gd name="T2" fmla="*/ 2 w 2"/>
                <a:gd name="T3" fmla="*/ 0 h 2"/>
                <a:gd name="T4" fmla="*/ 0 w 2"/>
                <a:gd name="T5" fmla="*/ 2 h 2"/>
                <a:gd name="T6" fmla="*/ 0 w 2"/>
                <a:gd name="T7" fmla="*/ 2 h 2"/>
                <a:gd name="T8" fmla="*/ 2 w 2"/>
                <a:gd name="T9" fmla="*/ 0 h 2"/>
              </a:gdLst>
              <a:ahLst/>
              <a:cxnLst>
                <a:cxn ang="0">
                  <a:pos x="T0" y="T1"/>
                </a:cxn>
                <a:cxn ang="0">
                  <a:pos x="T2" y="T3"/>
                </a:cxn>
                <a:cxn ang="0">
                  <a:pos x="T4" y="T5"/>
                </a:cxn>
                <a:cxn ang="0">
                  <a:pos x="T6" y="T7"/>
                </a:cxn>
                <a:cxn ang="0">
                  <a:pos x="T8" y="T9"/>
                </a:cxn>
              </a:cxnLst>
              <a:rect l="0" t="0" r="r" b="b"/>
              <a:pathLst>
                <a:path w="2" h="2">
                  <a:moveTo>
                    <a:pt x="2" y="0"/>
                  </a:moveTo>
                  <a:cubicBezTo>
                    <a:pt x="2" y="0"/>
                    <a:pt x="2" y="0"/>
                    <a:pt x="2" y="0"/>
                  </a:cubicBezTo>
                  <a:cubicBezTo>
                    <a:pt x="1" y="1"/>
                    <a:pt x="1" y="1"/>
                    <a:pt x="0" y="2"/>
                  </a:cubicBezTo>
                  <a:cubicBezTo>
                    <a:pt x="0" y="2"/>
                    <a:pt x="0" y="2"/>
                    <a:pt x="0" y="2"/>
                  </a:cubicBezTo>
                  <a:cubicBezTo>
                    <a:pt x="1" y="1"/>
                    <a:pt x="1" y="1"/>
                    <a:pt x="2" y="0"/>
                  </a:cubicBezTo>
                </a:path>
              </a:pathLst>
            </a:custGeom>
            <a:solidFill>
              <a:srgbClr val="D4C3B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165" name="Freeform 428"/>
            <p:cNvSpPr>
              <a:spLocks/>
            </p:cNvSpPr>
            <p:nvPr/>
          </p:nvSpPr>
          <p:spPr bwMode="auto">
            <a:xfrm>
              <a:off x="24873558" y="8814936"/>
              <a:ext cx="137879" cy="89623"/>
            </a:xfrm>
            <a:custGeom>
              <a:avLst/>
              <a:gdLst>
                <a:gd name="T0" fmla="*/ 15 w 15"/>
                <a:gd name="T1" fmla="*/ 0 h 10"/>
                <a:gd name="T2" fmla="*/ 0 w 15"/>
                <a:gd name="T3" fmla="*/ 10 h 10"/>
                <a:gd name="T4" fmla="*/ 15 w 15"/>
                <a:gd name="T5" fmla="*/ 0 h 10"/>
                <a:gd name="T6" fmla="*/ 15 w 15"/>
                <a:gd name="T7" fmla="*/ 0 h 10"/>
              </a:gdLst>
              <a:ahLst/>
              <a:cxnLst>
                <a:cxn ang="0">
                  <a:pos x="T0" y="T1"/>
                </a:cxn>
                <a:cxn ang="0">
                  <a:pos x="T2" y="T3"/>
                </a:cxn>
                <a:cxn ang="0">
                  <a:pos x="T4" y="T5"/>
                </a:cxn>
                <a:cxn ang="0">
                  <a:pos x="T6" y="T7"/>
                </a:cxn>
              </a:cxnLst>
              <a:rect l="0" t="0" r="r" b="b"/>
              <a:pathLst>
                <a:path w="15" h="10">
                  <a:moveTo>
                    <a:pt x="15" y="0"/>
                  </a:moveTo>
                  <a:cubicBezTo>
                    <a:pt x="12" y="6"/>
                    <a:pt x="7" y="10"/>
                    <a:pt x="0" y="10"/>
                  </a:cubicBezTo>
                  <a:cubicBezTo>
                    <a:pt x="7" y="10"/>
                    <a:pt x="12" y="6"/>
                    <a:pt x="15" y="0"/>
                  </a:cubicBezTo>
                  <a:cubicBezTo>
                    <a:pt x="15" y="0"/>
                    <a:pt x="15" y="0"/>
                    <a:pt x="15" y="0"/>
                  </a:cubicBezTo>
                </a:path>
              </a:pathLst>
            </a:custGeom>
            <a:solidFill>
              <a:srgbClr val="879D7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166" name="Oval 429"/>
            <p:cNvSpPr>
              <a:spLocks noChangeArrowheads="1"/>
            </p:cNvSpPr>
            <p:nvPr/>
          </p:nvSpPr>
          <p:spPr bwMode="auto">
            <a:xfrm>
              <a:off x="25032120" y="8794256"/>
              <a:ext cx="6896" cy="6896"/>
            </a:xfrm>
            <a:prstGeom prst="ellipse">
              <a:avLst/>
            </a:prstGeom>
            <a:solidFill>
              <a:srgbClr val="C1A89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167" name="Freeform 430"/>
            <p:cNvSpPr>
              <a:spLocks/>
            </p:cNvSpPr>
            <p:nvPr/>
          </p:nvSpPr>
          <p:spPr bwMode="auto">
            <a:xfrm>
              <a:off x="25032120" y="8766680"/>
              <a:ext cx="6896" cy="27576"/>
            </a:xfrm>
            <a:custGeom>
              <a:avLst/>
              <a:gdLst>
                <a:gd name="T0" fmla="*/ 1 w 1"/>
                <a:gd name="T1" fmla="*/ 0 h 3"/>
                <a:gd name="T2" fmla="*/ 0 w 1"/>
                <a:gd name="T3" fmla="*/ 3 h 3"/>
                <a:gd name="T4" fmla="*/ 0 w 1"/>
                <a:gd name="T5" fmla="*/ 3 h 3"/>
                <a:gd name="T6" fmla="*/ 1 w 1"/>
                <a:gd name="T7" fmla="*/ 0 h 3"/>
                <a:gd name="T8" fmla="*/ 1 w 1"/>
                <a:gd name="T9" fmla="*/ 0 h 3"/>
              </a:gdLst>
              <a:ahLst/>
              <a:cxnLst>
                <a:cxn ang="0">
                  <a:pos x="T0" y="T1"/>
                </a:cxn>
                <a:cxn ang="0">
                  <a:pos x="T2" y="T3"/>
                </a:cxn>
                <a:cxn ang="0">
                  <a:pos x="T4" y="T5"/>
                </a:cxn>
                <a:cxn ang="0">
                  <a:pos x="T6" y="T7"/>
                </a:cxn>
                <a:cxn ang="0">
                  <a:pos x="T8" y="T9"/>
                </a:cxn>
              </a:cxnLst>
              <a:rect l="0" t="0" r="r" b="b"/>
              <a:pathLst>
                <a:path w="1" h="3">
                  <a:moveTo>
                    <a:pt x="1" y="0"/>
                  </a:moveTo>
                  <a:cubicBezTo>
                    <a:pt x="1" y="1"/>
                    <a:pt x="0" y="2"/>
                    <a:pt x="0" y="3"/>
                  </a:cubicBezTo>
                  <a:cubicBezTo>
                    <a:pt x="0" y="3"/>
                    <a:pt x="0" y="3"/>
                    <a:pt x="0" y="3"/>
                  </a:cubicBezTo>
                  <a:cubicBezTo>
                    <a:pt x="0" y="2"/>
                    <a:pt x="1" y="1"/>
                    <a:pt x="1" y="0"/>
                  </a:cubicBezTo>
                  <a:cubicBezTo>
                    <a:pt x="1" y="0"/>
                    <a:pt x="1" y="0"/>
                    <a:pt x="1" y="0"/>
                  </a:cubicBezTo>
                </a:path>
              </a:pathLst>
            </a:custGeom>
            <a:solidFill>
              <a:srgbClr val="C09A7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168" name="Freeform 431"/>
            <p:cNvSpPr>
              <a:spLocks/>
            </p:cNvSpPr>
            <p:nvPr/>
          </p:nvSpPr>
          <p:spPr bwMode="auto">
            <a:xfrm>
              <a:off x="25073484" y="8628802"/>
              <a:ext cx="0" cy="13788"/>
            </a:xfrm>
            <a:custGeom>
              <a:avLst/>
              <a:gdLst>
                <a:gd name="T0" fmla="*/ 0 h 1"/>
                <a:gd name="T1" fmla="*/ 1 h 1"/>
                <a:gd name="T2" fmla="*/ 1 h 1"/>
                <a:gd name="T3" fmla="*/ 0 h 1"/>
                <a:gd name="T4" fmla="*/ 0 h 1"/>
              </a:gdLst>
              <a:ahLst/>
              <a:cxnLst>
                <a:cxn ang="0">
                  <a:pos x="0" y="T0"/>
                </a:cxn>
                <a:cxn ang="0">
                  <a:pos x="0" y="T1"/>
                </a:cxn>
                <a:cxn ang="0">
                  <a:pos x="0" y="T2"/>
                </a:cxn>
                <a:cxn ang="0">
                  <a:pos x="0" y="T3"/>
                </a:cxn>
                <a:cxn ang="0">
                  <a:pos x="0" y="T4"/>
                </a:cxn>
              </a:cxnLst>
              <a:rect l="0" t="0" r="r" b="b"/>
              <a:pathLst>
                <a:path h="1">
                  <a:moveTo>
                    <a:pt x="0" y="0"/>
                  </a:moveTo>
                  <a:cubicBezTo>
                    <a:pt x="0" y="0"/>
                    <a:pt x="0" y="0"/>
                    <a:pt x="0" y="1"/>
                  </a:cubicBezTo>
                  <a:cubicBezTo>
                    <a:pt x="0" y="1"/>
                    <a:pt x="0" y="1"/>
                    <a:pt x="0" y="1"/>
                  </a:cubicBezTo>
                  <a:cubicBezTo>
                    <a:pt x="0" y="0"/>
                    <a:pt x="0" y="0"/>
                    <a:pt x="0" y="0"/>
                  </a:cubicBezTo>
                  <a:cubicBezTo>
                    <a:pt x="0" y="0"/>
                    <a:pt x="0" y="0"/>
                    <a:pt x="0" y="0"/>
                  </a:cubicBezTo>
                </a:path>
              </a:pathLst>
            </a:custGeom>
            <a:solidFill>
              <a:srgbClr val="A6836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169" name="Freeform 432"/>
            <p:cNvSpPr>
              <a:spLocks/>
            </p:cNvSpPr>
            <p:nvPr/>
          </p:nvSpPr>
          <p:spPr bwMode="auto">
            <a:xfrm>
              <a:off x="25039012" y="8759784"/>
              <a:ext cx="6896" cy="6896"/>
            </a:xfrm>
            <a:custGeom>
              <a:avLst/>
              <a:gdLst>
                <a:gd name="T0" fmla="*/ 1 w 1"/>
                <a:gd name="T1" fmla="*/ 0 h 1"/>
                <a:gd name="T2" fmla="*/ 0 w 1"/>
                <a:gd name="T3" fmla="*/ 1 h 1"/>
                <a:gd name="T4" fmla="*/ 0 w 1"/>
                <a:gd name="T5" fmla="*/ 1 h 1"/>
                <a:gd name="T6" fmla="*/ 1 w 1"/>
                <a:gd name="T7" fmla="*/ 0 h 1"/>
                <a:gd name="T8" fmla="*/ 1 w 1"/>
                <a:gd name="T9" fmla="*/ 0 h 1"/>
              </a:gdLst>
              <a:ahLst/>
              <a:cxnLst>
                <a:cxn ang="0">
                  <a:pos x="T0" y="T1"/>
                </a:cxn>
                <a:cxn ang="0">
                  <a:pos x="T2" y="T3"/>
                </a:cxn>
                <a:cxn ang="0">
                  <a:pos x="T4" y="T5"/>
                </a:cxn>
                <a:cxn ang="0">
                  <a:pos x="T6" y="T7"/>
                </a:cxn>
                <a:cxn ang="0">
                  <a:pos x="T8" y="T9"/>
                </a:cxn>
              </a:cxnLst>
              <a:rect l="0" t="0" r="r" b="b"/>
              <a:pathLst>
                <a:path w="1" h="1">
                  <a:moveTo>
                    <a:pt x="1" y="0"/>
                  </a:moveTo>
                  <a:cubicBezTo>
                    <a:pt x="0" y="0"/>
                    <a:pt x="0" y="0"/>
                    <a:pt x="0" y="1"/>
                  </a:cubicBezTo>
                  <a:cubicBezTo>
                    <a:pt x="0" y="1"/>
                    <a:pt x="0" y="1"/>
                    <a:pt x="0" y="1"/>
                  </a:cubicBezTo>
                  <a:cubicBezTo>
                    <a:pt x="0" y="0"/>
                    <a:pt x="0" y="0"/>
                    <a:pt x="1" y="0"/>
                  </a:cubicBezTo>
                  <a:cubicBezTo>
                    <a:pt x="1" y="0"/>
                    <a:pt x="1" y="0"/>
                    <a:pt x="1" y="0"/>
                  </a:cubicBezTo>
                </a:path>
              </a:pathLst>
            </a:custGeom>
            <a:solidFill>
              <a:srgbClr val="A6836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170" name="Freeform 433"/>
            <p:cNvSpPr>
              <a:spLocks noEditPoints="1"/>
            </p:cNvSpPr>
            <p:nvPr/>
          </p:nvSpPr>
          <p:spPr bwMode="auto">
            <a:xfrm>
              <a:off x="24694315" y="8842511"/>
              <a:ext cx="179242" cy="62048"/>
            </a:xfrm>
            <a:custGeom>
              <a:avLst/>
              <a:gdLst>
                <a:gd name="T0" fmla="*/ 20 w 20"/>
                <a:gd name="T1" fmla="*/ 7 h 7"/>
                <a:gd name="T2" fmla="*/ 20 w 20"/>
                <a:gd name="T3" fmla="*/ 7 h 7"/>
                <a:gd name="T4" fmla="*/ 20 w 20"/>
                <a:gd name="T5" fmla="*/ 7 h 7"/>
                <a:gd name="T6" fmla="*/ 20 w 20"/>
                <a:gd name="T7" fmla="*/ 7 h 7"/>
                <a:gd name="T8" fmla="*/ 20 w 20"/>
                <a:gd name="T9" fmla="*/ 7 h 7"/>
                <a:gd name="T10" fmla="*/ 20 w 20"/>
                <a:gd name="T11" fmla="*/ 7 h 7"/>
                <a:gd name="T12" fmla="*/ 20 w 20"/>
                <a:gd name="T13" fmla="*/ 7 h 7"/>
                <a:gd name="T14" fmla="*/ 20 w 20"/>
                <a:gd name="T15" fmla="*/ 7 h 7"/>
                <a:gd name="T16" fmla="*/ 20 w 20"/>
                <a:gd name="T17" fmla="*/ 7 h 7"/>
                <a:gd name="T18" fmla="*/ 20 w 20"/>
                <a:gd name="T19" fmla="*/ 7 h 7"/>
                <a:gd name="T20" fmla="*/ 20 w 20"/>
                <a:gd name="T21" fmla="*/ 7 h 7"/>
                <a:gd name="T22" fmla="*/ 20 w 20"/>
                <a:gd name="T23" fmla="*/ 7 h 7"/>
                <a:gd name="T24" fmla="*/ 20 w 20"/>
                <a:gd name="T25" fmla="*/ 7 h 7"/>
                <a:gd name="T26" fmla="*/ 20 w 20"/>
                <a:gd name="T27" fmla="*/ 7 h 7"/>
                <a:gd name="T28" fmla="*/ 20 w 20"/>
                <a:gd name="T29" fmla="*/ 7 h 7"/>
                <a:gd name="T30" fmla="*/ 20 w 20"/>
                <a:gd name="T31" fmla="*/ 7 h 7"/>
                <a:gd name="T32" fmla="*/ 20 w 20"/>
                <a:gd name="T33" fmla="*/ 7 h 7"/>
                <a:gd name="T34" fmla="*/ 20 w 20"/>
                <a:gd name="T35" fmla="*/ 7 h 7"/>
                <a:gd name="T36" fmla="*/ 20 w 20"/>
                <a:gd name="T37" fmla="*/ 7 h 7"/>
                <a:gd name="T38" fmla="*/ 3 w 20"/>
                <a:gd name="T39" fmla="*/ 2 h 7"/>
                <a:gd name="T40" fmla="*/ 3 w 20"/>
                <a:gd name="T41" fmla="*/ 2 h 7"/>
                <a:gd name="T42" fmla="*/ 3 w 20"/>
                <a:gd name="T43" fmla="*/ 2 h 7"/>
                <a:gd name="T44" fmla="*/ 0 w 20"/>
                <a:gd name="T45" fmla="*/ 0 h 7"/>
                <a:gd name="T46" fmla="*/ 0 w 20"/>
                <a:gd name="T47" fmla="*/ 0 h 7"/>
                <a:gd name="T48" fmla="*/ 3 w 20"/>
                <a:gd name="T49" fmla="*/ 2 h 7"/>
                <a:gd name="T50" fmla="*/ 0 w 20"/>
                <a:gd name="T51" fmla="*/ 0 h 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20" h="7">
                  <a:moveTo>
                    <a:pt x="20" y="7"/>
                  </a:moveTo>
                  <a:cubicBezTo>
                    <a:pt x="20" y="7"/>
                    <a:pt x="20" y="7"/>
                    <a:pt x="20" y="7"/>
                  </a:cubicBezTo>
                  <a:cubicBezTo>
                    <a:pt x="20" y="7"/>
                    <a:pt x="20" y="7"/>
                    <a:pt x="20" y="7"/>
                  </a:cubicBezTo>
                  <a:cubicBezTo>
                    <a:pt x="20" y="7"/>
                    <a:pt x="20" y="7"/>
                    <a:pt x="20" y="7"/>
                  </a:cubicBezTo>
                  <a:moveTo>
                    <a:pt x="20" y="7"/>
                  </a:moveTo>
                  <a:cubicBezTo>
                    <a:pt x="20" y="7"/>
                    <a:pt x="20" y="7"/>
                    <a:pt x="20" y="7"/>
                  </a:cubicBezTo>
                  <a:cubicBezTo>
                    <a:pt x="20" y="7"/>
                    <a:pt x="20" y="7"/>
                    <a:pt x="20" y="7"/>
                  </a:cubicBezTo>
                  <a:moveTo>
                    <a:pt x="20" y="7"/>
                  </a:moveTo>
                  <a:cubicBezTo>
                    <a:pt x="20" y="7"/>
                    <a:pt x="20" y="7"/>
                    <a:pt x="20" y="7"/>
                  </a:cubicBezTo>
                  <a:cubicBezTo>
                    <a:pt x="20" y="7"/>
                    <a:pt x="20" y="7"/>
                    <a:pt x="20" y="7"/>
                  </a:cubicBezTo>
                  <a:moveTo>
                    <a:pt x="20" y="7"/>
                  </a:moveTo>
                  <a:cubicBezTo>
                    <a:pt x="20" y="7"/>
                    <a:pt x="20" y="7"/>
                    <a:pt x="20" y="7"/>
                  </a:cubicBezTo>
                  <a:cubicBezTo>
                    <a:pt x="20" y="7"/>
                    <a:pt x="20" y="7"/>
                    <a:pt x="20" y="7"/>
                  </a:cubicBezTo>
                  <a:moveTo>
                    <a:pt x="20" y="7"/>
                  </a:moveTo>
                  <a:cubicBezTo>
                    <a:pt x="20" y="7"/>
                    <a:pt x="20" y="7"/>
                    <a:pt x="20" y="7"/>
                  </a:cubicBezTo>
                  <a:cubicBezTo>
                    <a:pt x="20" y="7"/>
                    <a:pt x="20" y="7"/>
                    <a:pt x="20" y="7"/>
                  </a:cubicBezTo>
                  <a:moveTo>
                    <a:pt x="20" y="7"/>
                  </a:moveTo>
                  <a:cubicBezTo>
                    <a:pt x="20" y="7"/>
                    <a:pt x="20" y="7"/>
                    <a:pt x="20" y="7"/>
                  </a:cubicBezTo>
                  <a:cubicBezTo>
                    <a:pt x="20" y="7"/>
                    <a:pt x="20" y="7"/>
                    <a:pt x="20" y="7"/>
                  </a:cubicBezTo>
                  <a:moveTo>
                    <a:pt x="3" y="2"/>
                  </a:moveTo>
                  <a:cubicBezTo>
                    <a:pt x="3" y="2"/>
                    <a:pt x="3" y="2"/>
                    <a:pt x="3" y="2"/>
                  </a:cubicBezTo>
                  <a:cubicBezTo>
                    <a:pt x="3" y="2"/>
                    <a:pt x="3" y="2"/>
                    <a:pt x="3" y="2"/>
                  </a:cubicBezTo>
                  <a:moveTo>
                    <a:pt x="0" y="0"/>
                  </a:moveTo>
                  <a:cubicBezTo>
                    <a:pt x="0" y="0"/>
                    <a:pt x="0" y="0"/>
                    <a:pt x="0" y="0"/>
                  </a:cubicBezTo>
                  <a:cubicBezTo>
                    <a:pt x="1" y="1"/>
                    <a:pt x="2" y="1"/>
                    <a:pt x="3" y="2"/>
                  </a:cubicBezTo>
                  <a:cubicBezTo>
                    <a:pt x="2" y="1"/>
                    <a:pt x="1" y="1"/>
                    <a:pt x="0" y="0"/>
                  </a:cubicBezTo>
                </a:path>
              </a:pathLst>
            </a:custGeom>
            <a:solidFill>
              <a:srgbClr val="879D7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171" name="Freeform 434"/>
            <p:cNvSpPr>
              <a:spLocks/>
            </p:cNvSpPr>
            <p:nvPr/>
          </p:nvSpPr>
          <p:spPr bwMode="auto">
            <a:xfrm>
              <a:off x="24694315" y="8421984"/>
              <a:ext cx="379168" cy="482575"/>
            </a:xfrm>
            <a:custGeom>
              <a:avLst/>
              <a:gdLst>
                <a:gd name="T0" fmla="*/ 20 w 42"/>
                <a:gd name="T1" fmla="*/ 0 h 53"/>
                <a:gd name="T2" fmla="*/ 0 w 42"/>
                <a:gd name="T3" fmla="*/ 46 h 53"/>
                <a:gd name="T4" fmla="*/ 3 w 42"/>
                <a:gd name="T5" fmla="*/ 48 h 53"/>
                <a:gd name="T6" fmla="*/ 3 w 42"/>
                <a:gd name="T7" fmla="*/ 48 h 53"/>
                <a:gd name="T8" fmla="*/ 3 w 42"/>
                <a:gd name="T9" fmla="*/ 48 h 53"/>
                <a:gd name="T10" fmla="*/ 20 w 42"/>
                <a:gd name="T11" fmla="*/ 53 h 53"/>
                <a:gd name="T12" fmla="*/ 20 w 42"/>
                <a:gd name="T13" fmla="*/ 53 h 53"/>
                <a:gd name="T14" fmla="*/ 20 w 42"/>
                <a:gd name="T15" fmla="*/ 53 h 53"/>
                <a:gd name="T16" fmla="*/ 20 w 42"/>
                <a:gd name="T17" fmla="*/ 53 h 53"/>
                <a:gd name="T18" fmla="*/ 20 w 42"/>
                <a:gd name="T19" fmla="*/ 53 h 53"/>
                <a:gd name="T20" fmla="*/ 20 w 42"/>
                <a:gd name="T21" fmla="*/ 53 h 53"/>
                <a:gd name="T22" fmla="*/ 20 w 42"/>
                <a:gd name="T23" fmla="*/ 53 h 53"/>
                <a:gd name="T24" fmla="*/ 20 w 42"/>
                <a:gd name="T25" fmla="*/ 53 h 53"/>
                <a:gd name="T26" fmla="*/ 20 w 42"/>
                <a:gd name="T27" fmla="*/ 53 h 53"/>
                <a:gd name="T28" fmla="*/ 20 w 42"/>
                <a:gd name="T29" fmla="*/ 53 h 53"/>
                <a:gd name="T30" fmla="*/ 20 w 42"/>
                <a:gd name="T31" fmla="*/ 53 h 53"/>
                <a:gd name="T32" fmla="*/ 20 w 42"/>
                <a:gd name="T33" fmla="*/ 53 h 53"/>
                <a:gd name="T34" fmla="*/ 20 w 42"/>
                <a:gd name="T35" fmla="*/ 53 h 53"/>
                <a:gd name="T36" fmla="*/ 20 w 42"/>
                <a:gd name="T37" fmla="*/ 53 h 53"/>
                <a:gd name="T38" fmla="*/ 35 w 42"/>
                <a:gd name="T39" fmla="*/ 43 h 53"/>
                <a:gd name="T40" fmla="*/ 37 w 42"/>
                <a:gd name="T41" fmla="*/ 41 h 53"/>
                <a:gd name="T42" fmla="*/ 37 w 42"/>
                <a:gd name="T43" fmla="*/ 41 h 53"/>
                <a:gd name="T44" fmla="*/ 38 w 42"/>
                <a:gd name="T45" fmla="*/ 38 h 53"/>
                <a:gd name="T46" fmla="*/ 39 w 42"/>
                <a:gd name="T47" fmla="*/ 37 h 53"/>
                <a:gd name="T48" fmla="*/ 42 w 42"/>
                <a:gd name="T49" fmla="*/ 24 h 53"/>
                <a:gd name="T50" fmla="*/ 42 w 42"/>
                <a:gd name="T51" fmla="*/ 23 h 53"/>
                <a:gd name="T52" fmla="*/ 42 w 42"/>
                <a:gd name="T53" fmla="*/ 16 h 53"/>
                <a:gd name="T54" fmla="*/ 42 w 42"/>
                <a:gd name="T55" fmla="*/ 16 h 53"/>
                <a:gd name="T56" fmla="*/ 42 w 42"/>
                <a:gd name="T57" fmla="*/ 16 h 53"/>
                <a:gd name="T58" fmla="*/ 42 w 42"/>
                <a:gd name="T59" fmla="*/ 15 h 53"/>
                <a:gd name="T60" fmla="*/ 42 w 42"/>
                <a:gd name="T61" fmla="*/ 15 h 53"/>
                <a:gd name="T62" fmla="*/ 42 w 42"/>
                <a:gd name="T63" fmla="*/ 15 h 53"/>
                <a:gd name="T64" fmla="*/ 42 w 42"/>
                <a:gd name="T65" fmla="*/ 15 h 53"/>
                <a:gd name="T66" fmla="*/ 42 w 42"/>
                <a:gd name="T67" fmla="*/ 15 h 53"/>
                <a:gd name="T68" fmla="*/ 20 w 42"/>
                <a:gd name="T69" fmla="*/ 0 h 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42" h="53">
                  <a:moveTo>
                    <a:pt x="20" y="0"/>
                  </a:moveTo>
                  <a:cubicBezTo>
                    <a:pt x="10" y="23"/>
                    <a:pt x="2" y="42"/>
                    <a:pt x="0" y="46"/>
                  </a:cubicBezTo>
                  <a:cubicBezTo>
                    <a:pt x="1" y="47"/>
                    <a:pt x="2" y="47"/>
                    <a:pt x="3" y="48"/>
                  </a:cubicBezTo>
                  <a:cubicBezTo>
                    <a:pt x="3" y="48"/>
                    <a:pt x="3" y="48"/>
                    <a:pt x="3" y="48"/>
                  </a:cubicBezTo>
                  <a:cubicBezTo>
                    <a:pt x="3" y="48"/>
                    <a:pt x="3" y="48"/>
                    <a:pt x="3" y="48"/>
                  </a:cubicBezTo>
                  <a:cubicBezTo>
                    <a:pt x="10" y="51"/>
                    <a:pt x="16" y="53"/>
                    <a:pt x="20" y="53"/>
                  </a:cubicBezTo>
                  <a:cubicBezTo>
                    <a:pt x="20" y="53"/>
                    <a:pt x="20" y="53"/>
                    <a:pt x="20" y="53"/>
                  </a:cubicBezTo>
                  <a:cubicBezTo>
                    <a:pt x="20" y="53"/>
                    <a:pt x="20" y="53"/>
                    <a:pt x="20" y="53"/>
                  </a:cubicBezTo>
                  <a:cubicBezTo>
                    <a:pt x="20" y="53"/>
                    <a:pt x="20" y="53"/>
                    <a:pt x="20" y="53"/>
                  </a:cubicBezTo>
                  <a:cubicBezTo>
                    <a:pt x="20" y="53"/>
                    <a:pt x="20" y="53"/>
                    <a:pt x="20" y="53"/>
                  </a:cubicBezTo>
                  <a:cubicBezTo>
                    <a:pt x="20" y="53"/>
                    <a:pt x="20" y="53"/>
                    <a:pt x="20" y="53"/>
                  </a:cubicBezTo>
                  <a:cubicBezTo>
                    <a:pt x="20" y="53"/>
                    <a:pt x="20" y="53"/>
                    <a:pt x="20" y="53"/>
                  </a:cubicBezTo>
                  <a:cubicBezTo>
                    <a:pt x="20" y="53"/>
                    <a:pt x="20" y="53"/>
                    <a:pt x="20" y="53"/>
                  </a:cubicBezTo>
                  <a:cubicBezTo>
                    <a:pt x="20" y="53"/>
                    <a:pt x="20" y="53"/>
                    <a:pt x="20" y="53"/>
                  </a:cubicBezTo>
                  <a:cubicBezTo>
                    <a:pt x="20" y="53"/>
                    <a:pt x="20" y="53"/>
                    <a:pt x="20" y="53"/>
                  </a:cubicBezTo>
                  <a:cubicBezTo>
                    <a:pt x="20" y="53"/>
                    <a:pt x="20" y="53"/>
                    <a:pt x="20" y="53"/>
                  </a:cubicBezTo>
                  <a:cubicBezTo>
                    <a:pt x="20" y="53"/>
                    <a:pt x="20" y="53"/>
                    <a:pt x="20" y="53"/>
                  </a:cubicBezTo>
                  <a:cubicBezTo>
                    <a:pt x="20" y="53"/>
                    <a:pt x="20" y="53"/>
                    <a:pt x="20" y="53"/>
                  </a:cubicBezTo>
                  <a:cubicBezTo>
                    <a:pt x="20" y="53"/>
                    <a:pt x="20" y="53"/>
                    <a:pt x="20" y="53"/>
                  </a:cubicBezTo>
                  <a:cubicBezTo>
                    <a:pt x="27" y="53"/>
                    <a:pt x="32" y="49"/>
                    <a:pt x="35" y="43"/>
                  </a:cubicBezTo>
                  <a:cubicBezTo>
                    <a:pt x="36" y="42"/>
                    <a:pt x="36" y="42"/>
                    <a:pt x="37" y="41"/>
                  </a:cubicBezTo>
                  <a:cubicBezTo>
                    <a:pt x="37" y="41"/>
                    <a:pt x="37" y="41"/>
                    <a:pt x="37" y="41"/>
                  </a:cubicBezTo>
                  <a:cubicBezTo>
                    <a:pt x="37" y="40"/>
                    <a:pt x="38" y="39"/>
                    <a:pt x="38" y="38"/>
                  </a:cubicBezTo>
                  <a:cubicBezTo>
                    <a:pt x="38" y="37"/>
                    <a:pt x="38" y="37"/>
                    <a:pt x="39" y="37"/>
                  </a:cubicBezTo>
                  <a:cubicBezTo>
                    <a:pt x="40" y="33"/>
                    <a:pt x="41" y="28"/>
                    <a:pt x="42" y="24"/>
                  </a:cubicBezTo>
                  <a:cubicBezTo>
                    <a:pt x="42" y="23"/>
                    <a:pt x="42" y="23"/>
                    <a:pt x="42" y="23"/>
                  </a:cubicBezTo>
                  <a:cubicBezTo>
                    <a:pt x="42" y="20"/>
                    <a:pt x="42" y="17"/>
                    <a:pt x="42" y="16"/>
                  </a:cubicBezTo>
                  <a:cubicBezTo>
                    <a:pt x="42" y="16"/>
                    <a:pt x="42" y="16"/>
                    <a:pt x="42" y="16"/>
                  </a:cubicBezTo>
                  <a:cubicBezTo>
                    <a:pt x="42" y="16"/>
                    <a:pt x="42" y="16"/>
                    <a:pt x="42" y="16"/>
                  </a:cubicBezTo>
                  <a:cubicBezTo>
                    <a:pt x="42" y="16"/>
                    <a:pt x="42" y="15"/>
                    <a:pt x="42" y="15"/>
                  </a:cubicBezTo>
                  <a:cubicBezTo>
                    <a:pt x="42" y="15"/>
                    <a:pt x="42" y="15"/>
                    <a:pt x="42" y="15"/>
                  </a:cubicBezTo>
                  <a:cubicBezTo>
                    <a:pt x="42" y="15"/>
                    <a:pt x="42" y="15"/>
                    <a:pt x="42" y="15"/>
                  </a:cubicBezTo>
                  <a:cubicBezTo>
                    <a:pt x="42" y="15"/>
                    <a:pt x="42" y="15"/>
                    <a:pt x="42" y="15"/>
                  </a:cubicBezTo>
                  <a:cubicBezTo>
                    <a:pt x="42" y="15"/>
                    <a:pt x="42" y="15"/>
                    <a:pt x="42" y="15"/>
                  </a:cubicBezTo>
                  <a:cubicBezTo>
                    <a:pt x="41" y="11"/>
                    <a:pt x="31" y="6"/>
                    <a:pt x="20" y="0"/>
                  </a:cubicBezTo>
                </a:path>
              </a:pathLst>
            </a:custGeom>
            <a:solidFill>
              <a:srgbClr val="D2AC8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172" name="Freeform 435"/>
            <p:cNvSpPr>
              <a:spLocks/>
            </p:cNvSpPr>
            <p:nvPr/>
          </p:nvSpPr>
          <p:spPr bwMode="auto">
            <a:xfrm>
              <a:off x="24639164" y="8442664"/>
              <a:ext cx="441211" cy="206818"/>
            </a:xfrm>
            <a:custGeom>
              <a:avLst/>
              <a:gdLst>
                <a:gd name="T0" fmla="*/ 0 w 49"/>
                <a:gd name="T1" fmla="*/ 0 h 23"/>
                <a:gd name="T2" fmla="*/ 8 w 49"/>
                <a:gd name="T3" fmla="*/ 3 h 23"/>
                <a:gd name="T4" fmla="*/ 25 w 49"/>
                <a:gd name="T5" fmla="*/ 10 h 23"/>
                <a:gd name="T6" fmla="*/ 34 w 49"/>
                <a:gd name="T7" fmla="*/ 15 h 23"/>
                <a:gd name="T8" fmla="*/ 42 w 49"/>
                <a:gd name="T9" fmla="*/ 19 h 23"/>
                <a:gd name="T10" fmla="*/ 47 w 49"/>
                <a:gd name="T11" fmla="*/ 22 h 23"/>
                <a:gd name="T12" fmla="*/ 49 w 49"/>
                <a:gd name="T13" fmla="*/ 23 h 23"/>
                <a:gd name="T14" fmla="*/ 47 w 49"/>
                <a:gd name="T15" fmla="*/ 22 h 23"/>
                <a:gd name="T16" fmla="*/ 41 w 49"/>
                <a:gd name="T17" fmla="*/ 20 h 23"/>
                <a:gd name="T18" fmla="*/ 34 w 49"/>
                <a:gd name="T19" fmla="*/ 16 h 23"/>
                <a:gd name="T20" fmla="*/ 24 w 49"/>
                <a:gd name="T21" fmla="*/ 12 h 23"/>
                <a:gd name="T22" fmla="*/ 7 w 49"/>
                <a:gd name="T23" fmla="*/ 4 h 23"/>
                <a:gd name="T24" fmla="*/ 0 w 49"/>
                <a:gd name="T25" fmla="*/ 0 h 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9" h="23">
                  <a:moveTo>
                    <a:pt x="0" y="0"/>
                  </a:moveTo>
                  <a:cubicBezTo>
                    <a:pt x="0" y="0"/>
                    <a:pt x="3" y="1"/>
                    <a:pt x="8" y="3"/>
                  </a:cubicBezTo>
                  <a:cubicBezTo>
                    <a:pt x="12" y="5"/>
                    <a:pt x="18" y="7"/>
                    <a:pt x="25" y="10"/>
                  </a:cubicBezTo>
                  <a:cubicBezTo>
                    <a:pt x="28" y="12"/>
                    <a:pt x="32" y="13"/>
                    <a:pt x="34" y="15"/>
                  </a:cubicBezTo>
                  <a:cubicBezTo>
                    <a:pt x="37" y="16"/>
                    <a:pt x="40" y="18"/>
                    <a:pt x="42" y="19"/>
                  </a:cubicBezTo>
                  <a:cubicBezTo>
                    <a:pt x="44" y="20"/>
                    <a:pt x="46" y="21"/>
                    <a:pt x="47" y="22"/>
                  </a:cubicBezTo>
                  <a:cubicBezTo>
                    <a:pt x="48" y="23"/>
                    <a:pt x="49" y="23"/>
                    <a:pt x="49" y="23"/>
                  </a:cubicBezTo>
                  <a:cubicBezTo>
                    <a:pt x="49" y="23"/>
                    <a:pt x="48" y="23"/>
                    <a:pt x="47" y="22"/>
                  </a:cubicBezTo>
                  <a:cubicBezTo>
                    <a:pt x="45" y="22"/>
                    <a:pt x="44" y="21"/>
                    <a:pt x="41" y="20"/>
                  </a:cubicBezTo>
                  <a:cubicBezTo>
                    <a:pt x="39" y="19"/>
                    <a:pt x="37" y="18"/>
                    <a:pt x="34" y="16"/>
                  </a:cubicBezTo>
                  <a:cubicBezTo>
                    <a:pt x="31" y="15"/>
                    <a:pt x="28" y="13"/>
                    <a:pt x="24" y="12"/>
                  </a:cubicBezTo>
                  <a:cubicBezTo>
                    <a:pt x="18" y="9"/>
                    <a:pt x="11" y="6"/>
                    <a:pt x="7" y="4"/>
                  </a:cubicBezTo>
                  <a:cubicBezTo>
                    <a:pt x="3" y="2"/>
                    <a:pt x="0" y="0"/>
                    <a:pt x="0" y="0"/>
                  </a:cubicBezTo>
                  <a:close/>
                </a:path>
              </a:pathLst>
            </a:custGeom>
            <a:solidFill>
              <a:srgbClr val="A6836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173" name="Freeform 436"/>
            <p:cNvSpPr>
              <a:spLocks/>
            </p:cNvSpPr>
            <p:nvPr/>
          </p:nvSpPr>
          <p:spPr bwMode="auto">
            <a:xfrm>
              <a:off x="24673636" y="8532287"/>
              <a:ext cx="365380" cy="234394"/>
            </a:xfrm>
            <a:custGeom>
              <a:avLst/>
              <a:gdLst>
                <a:gd name="T0" fmla="*/ 0 w 40"/>
                <a:gd name="T1" fmla="*/ 0 h 26"/>
                <a:gd name="T2" fmla="*/ 6 w 40"/>
                <a:gd name="T3" fmla="*/ 3 h 26"/>
                <a:gd name="T4" fmla="*/ 21 w 40"/>
                <a:gd name="T5" fmla="*/ 12 h 26"/>
                <a:gd name="T6" fmla="*/ 29 w 40"/>
                <a:gd name="T7" fmla="*/ 17 h 26"/>
                <a:gd name="T8" fmla="*/ 35 w 40"/>
                <a:gd name="T9" fmla="*/ 21 h 26"/>
                <a:gd name="T10" fmla="*/ 40 w 40"/>
                <a:gd name="T11" fmla="*/ 26 h 26"/>
                <a:gd name="T12" fmla="*/ 34 w 40"/>
                <a:gd name="T13" fmla="*/ 22 h 26"/>
                <a:gd name="T14" fmla="*/ 28 w 40"/>
                <a:gd name="T15" fmla="*/ 18 h 26"/>
                <a:gd name="T16" fmla="*/ 20 w 40"/>
                <a:gd name="T17" fmla="*/ 13 h 26"/>
                <a:gd name="T18" fmla="*/ 0 w 40"/>
                <a:gd name="T19" fmla="*/ 0 h 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40" h="26">
                  <a:moveTo>
                    <a:pt x="0" y="0"/>
                  </a:moveTo>
                  <a:cubicBezTo>
                    <a:pt x="0" y="0"/>
                    <a:pt x="2" y="1"/>
                    <a:pt x="6" y="3"/>
                  </a:cubicBezTo>
                  <a:cubicBezTo>
                    <a:pt x="10" y="5"/>
                    <a:pt x="15" y="8"/>
                    <a:pt x="21" y="12"/>
                  </a:cubicBezTo>
                  <a:cubicBezTo>
                    <a:pt x="24" y="14"/>
                    <a:pt x="26" y="15"/>
                    <a:pt x="29" y="17"/>
                  </a:cubicBezTo>
                  <a:cubicBezTo>
                    <a:pt x="31" y="18"/>
                    <a:pt x="33" y="20"/>
                    <a:pt x="35" y="21"/>
                  </a:cubicBezTo>
                  <a:cubicBezTo>
                    <a:pt x="38" y="24"/>
                    <a:pt x="40" y="25"/>
                    <a:pt x="40" y="26"/>
                  </a:cubicBezTo>
                  <a:cubicBezTo>
                    <a:pt x="40" y="26"/>
                    <a:pt x="38" y="25"/>
                    <a:pt x="34" y="22"/>
                  </a:cubicBezTo>
                  <a:cubicBezTo>
                    <a:pt x="32" y="21"/>
                    <a:pt x="30" y="20"/>
                    <a:pt x="28" y="18"/>
                  </a:cubicBezTo>
                  <a:cubicBezTo>
                    <a:pt x="25" y="17"/>
                    <a:pt x="23" y="15"/>
                    <a:pt x="20" y="13"/>
                  </a:cubicBezTo>
                  <a:cubicBezTo>
                    <a:pt x="9" y="6"/>
                    <a:pt x="0" y="0"/>
                    <a:pt x="0" y="0"/>
                  </a:cubicBezTo>
                  <a:close/>
                </a:path>
              </a:pathLst>
            </a:custGeom>
            <a:solidFill>
              <a:srgbClr val="A6836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174" name="Freeform 437"/>
            <p:cNvSpPr>
              <a:spLocks/>
            </p:cNvSpPr>
            <p:nvPr/>
          </p:nvSpPr>
          <p:spPr bwMode="auto">
            <a:xfrm>
              <a:off x="24666740" y="8628802"/>
              <a:ext cx="296441" cy="234394"/>
            </a:xfrm>
            <a:custGeom>
              <a:avLst/>
              <a:gdLst>
                <a:gd name="T0" fmla="*/ 0 w 33"/>
                <a:gd name="T1" fmla="*/ 1 h 26"/>
                <a:gd name="T2" fmla="*/ 18 w 33"/>
                <a:gd name="T3" fmla="*/ 12 h 26"/>
                <a:gd name="T4" fmla="*/ 29 w 33"/>
                <a:gd name="T5" fmla="*/ 21 h 26"/>
                <a:gd name="T6" fmla="*/ 32 w 33"/>
                <a:gd name="T7" fmla="*/ 25 h 26"/>
                <a:gd name="T8" fmla="*/ 33 w 33"/>
                <a:gd name="T9" fmla="*/ 26 h 26"/>
                <a:gd name="T10" fmla="*/ 32 w 33"/>
                <a:gd name="T11" fmla="*/ 25 h 26"/>
                <a:gd name="T12" fmla="*/ 28 w 33"/>
                <a:gd name="T13" fmla="*/ 22 h 26"/>
                <a:gd name="T14" fmla="*/ 17 w 33"/>
                <a:gd name="T15" fmla="*/ 13 h 26"/>
                <a:gd name="T16" fmla="*/ 0 w 33"/>
                <a:gd name="T17" fmla="*/ 1 h 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3" h="26">
                  <a:moveTo>
                    <a:pt x="0" y="1"/>
                  </a:moveTo>
                  <a:cubicBezTo>
                    <a:pt x="1" y="0"/>
                    <a:pt x="9" y="5"/>
                    <a:pt x="18" y="12"/>
                  </a:cubicBezTo>
                  <a:cubicBezTo>
                    <a:pt x="23" y="15"/>
                    <a:pt x="27" y="19"/>
                    <a:pt x="29" y="21"/>
                  </a:cubicBezTo>
                  <a:cubicBezTo>
                    <a:pt x="31" y="23"/>
                    <a:pt x="32" y="24"/>
                    <a:pt x="32" y="25"/>
                  </a:cubicBezTo>
                  <a:cubicBezTo>
                    <a:pt x="33" y="26"/>
                    <a:pt x="33" y="26"/>
                    <a:pt x="33" y="26"/>
                  </a:cubicBezTo>
                  <a:cubicBezTo>
                    <a:pt x="33" y="26"/>
                    <a:pt x="33" y="26"/>
                    <a:pt x="32" y="25"/>
                  </a:cubicBezTo>
                  <a:cubicBezTo>
                    <a:pt x="31" y="25"/>
                    <a:pt x="30" y="24"/>
                    <a:pt x="28" y="22"/>
                  </a:cubicBezTo>
                  <a:cubicBezTo>
                    <a:pt x="26" y="20"/>
                    <a:pt x="21" y="17"/>
                    <a:pt x="17" y="13"/>
                  </a:cubicBezTo>
                  <a:cubicBezTo>
                    <a:pt x="8" y="7"/>
                    <a:pt x="0" y="1"/>
                    <a:pt x="0" y="1"/>
                  </a:cubicBezTo>
                  <a:close/>
                </a:path>
              </a:pathLst>
            </a:custGeom>
            <a:solidFill>
              <a:srgbClr val="A6836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175" name="Freeform 438"/>
            <p:cNvSpPr>
              <a:spLocks/>
            </p:cNvSpPr>
            <p:nvPr/>
          </p:nvSpPr>
          <p:spPr bwMode="auto">
            <a:xfrm>
              <a:off x="22584774" y="7842894"/>
              <a:ext cx="1792421" cy="972046"/>
            </a:xfrm>
            <a:custGeom>
              <a:avLst/>
              <a:gdLst>
                <a:gd name="T0" fmla="*/ 22 w 197"/>
                <a:gd name="T1" fmla="*/ 48 h 107"/>
                <a:gd name="T2" fmla="*/ 14 w 197"/>
                <a:gd name="T3" fmla="*/ 3 h 107"/>
                <a:gd name="T4" fmla="*/ 74 w 197"/>
                <a:gd name="T5" fmla="*/ 19 h 107"/>
                <a:gd name="T6" fmla="*/ 195 w 197"/>
                <a:gd name="T7" fmla="*/ 50 h 107"/>
                <a:gd name="T8" fmla="*/ 197 w 197"/>
                <a:gd name="T9" fmla="*/ 100 h 107"/>
                <a:gd name="T10" fmla="*/ 45 w 197"/>
                <a:gd name="T11" fmla="*/ 86 h 107"/>
                <a:gd name="T12" fmla="*/ 22 w 197"/>
                <a:gd name="T13" fmla="*/ 48 h 107"/>
              </a:gdLst>
              <a:ahLst/>
              <a:cxnLst>
                <a:cxn ang="0">
                  <a:pos x="T0" y="T1"/>
                </a:cxn>
                <a:cxn ang="0">
                  <a:pos x="T2" y="T3"/>
                </a:cxn>
                <a:cxn ang="0">
                  <a:pos x="T4" y="T5"/>
                </a:cxn>
                <a:cxn ang="0">
                  <a:pos x="T6" y="T7"/>
                </a:cxn>
                <a:cxn ang="0">
                  <a:pos x="T8" y="T9"/>
                </a:cxn>
                <a:cxn ang="0">
                  <a:pos x="T10" y="T11"/>
                </a:cxn>
                <a:cxn ang="0">
                  <a:pos x="T12" y="T13"/>
                </a:cxn>
              </a:cxnLst>
              <a:rect l="0" t="0" r="r" b="b"/>
              <a:pathLst>
                <a:path w="197" h="107">
                  <a:moveTo>
                    <a:pt x="22" y="48"/>
                  </a:moveTo>
                  <a:cubicBezTo>
                    <a:pt x="24" y="42"/>
                    <a:pt x="0" y="7"/>
                    <a:pt x="14" y="3"/>
                  </a:cubicBezTo>
                  <a:cubicBezTo>
                    <a:pt x="21" y="0"/>
                    <a:pt x="44" y="10"/>
                    <a:pt x="74" y="19"/>
                  </a:cubicBezTo>
                  <a:cubicBezTo>
                    <a:pt x="103" y="28"/>
                    <a:pt x="152" y="39"/>
                    <a:pt x="195" y="50"/>
                  </a:cubicBezTo>
                  <a:cubicBezTo>
                    <a:pt x="195" y="50"/>
                    <a:pt x="195" y="93"/>
                    <a:pt x="197" y="100"/>
                  </a:cubicBezTo>
                  <a:cubicBezTo>
                    <a:pt x="197" y="100"/>
                    <a:pt x="91" y="107"/>
                    <a:pt x="45" y="86"/>
                  </a:cubicBezTo>
                  <a:cubicBezTo>
                    <a:pt x="5" y="67"/>
                    <a:pt x="20" y="61"/>
                    <a:pt x="22" y="48"/>
                  </a:cubicBezTo>
                  <a:close/>
                </a:path>
              </a:pathLst>
            </a:custGeom>
            <a:solidFill>
              <a:srgbClr val="7CB38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176" name="Freeform 439"/>
            <p:cNvSpPr>
              <a:spLocks/>
            </p:cNvSpPr>
            <p:nvPr/>
          </p:nvSpPr>
          <p:spPr bwMode="auto">
            <a:xfrm>
              <a:off x="20337354" y="6650243"/>
              <a:ext cx="985834" cy="144775"/>
            </a:xfrm>
            <a:custGeom>
              <a:avLst/>
              <a:gdLst>
                <a:gd name="T0" fmla="*/ 109 w 109"/>
                <a:gd name="T1" fmla="*/ 8 h 16"/>
                <a:gd name="T2" fmla="*/ 101 w 109"/>
                <a:gd name="T3" fmla="*/ 16 h 16"/>
                <a:gd name="T4" fmla="*/ 8 w 109"/>
                <a:gd name="T5" fmla="*/ 16 h 16"/>
                <a:gd name="T6" fmla="*/ 0 w 109"/>
                <a:gd name="T7" fmla="*/ 8 h 16"/>
                <a:gd name="T8" fmla="*/ 8 w 109"/>
                <a:gd name="T9" fmla="*/ 0 h 16"/>
                <a:gd name="T10" fmla="*/ 101 w 109"/>
                <a:gd name="T11" fmla="*/ 0 h 16"/>
                <a:gd name="T12" fmla="*/ 109 w 109"/>
                <a:gd name="T13" fmla="*/ 8 h 16"/>
              </a:gdLst>
              <a:ahLst/>
              <a:cxnLst>
                <a:cxn ang="0">
                  <a:pos x="T0" y="T1"/>
                </a:cxn>
                <a:cxn ang="0">
                  <a:pos x="T2" y="T3"/>
                </a:cxn>
                <a:cxn ang="0">
                  <a:pos x="T4" y="T5"/>
                </a:cxn>
                <a:cxn ang="0">
                  <a:pos x="T6" y="T7"/>
                </a:cxn>
                <a:cxn ang="0">
                  <a:pos x="T8" y="T9"/>
                </a:cxn>
                <a:cxn ang="0">
                  <a:pos x="T10" y="T11"/>
                </a:cxn>
                <a:cxn ang="0">
                  <a:pos x="T12" y="T13"/>
                </a:cxn>
              </a:cxnLst>
              <a:rect l="0" t="0" r="r" b="b"/>
              <a:pathLst>
                <a:path w="109" h="16">
                  <a:moveTo>
                    <a:pt x="109" y="8"/>
                  </a:moveTo>
                  <a:cubicBezTo>
                    <a:pt x="109" y="12"/>
                    <a:pt x="106" y="16"/>
                    <a:pt x="101" y="16"/>
                  </a:cubicBezTo>
                  <a:cubicBezTo>
                    <a:pt x="8" y="16"/>
                    <a:pt x="8" y="16"/>
                    <a:pt x="8" y="16"/>
                  </a:cubicBezTo>
                  <a:cubicBezTo>
                    <a:pt x="4" y="16"/>
                    <a:pt x="0" y="12"/>
                    <a:pt x="0" y="8"/>
                  </a:cubicBezTo>
                  <a:cubicBezTo>
                    <a:pt x="0" y="4"/>
                    <a:pt x="4" y="0"/>
                    <a:pt x="8" y="0"/>
                  </a:cubicBezTo>
                  <a:cubicBezTo>
                    <a:pt x="101" y="0"/>
                    <a:pt x="101" y="0"/>
                    <a:pt x="101" y="0"/>
                  </a:cubicBezTo>
                  <a:cubicBezTo>
                    <a:pt x="106" y="0"/>
                    <a:pt x="109" y="4"/>
                    <a:pt x="109" y="8"/>
                  </a:cubicBezTo>
                  <a:close/>
                </a:path>
              </a:pathLst>
            </a:custGeom>
            <a:solidFill>
              <a:srgbClr val="6F6F6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177" name="Freeform 440"/>
            <p:cNvSpPr>
              <a:spLocks/>
            </p:cNvSpPr>
            <p:nvPr/>
          </p:nvSpPr>
          <p:spPr bwMode="auto">
            <a:xfrm>
              <a:off x="21192201" y="6650243"/>
              <a:ext cx="130987" cy="5273856"/>
            </a:xfrm>
            <a:custGeom>
              <a:avLst/>
              <a:gdLst>
                <a:gd name="T0" fmla="*/ 7 w 15"/>
                <a:gd name="T1" fmla="*/ 581 h 581"/>
                <a:gd name="T2" fmla="*/ 0 w 15"/>
                <a:gd name="T3" fmla="*/ 573 h 581"/>
                <a:gd name="T4" fmla="*/ 0 w 15"/>
                <a:gd name="T5" fmla="*/ 8 h 581"/>
                <a:gd name="T6" fmla="*/ 7 w 15"/>
                <a:gd name="T7" fmla="*/ 0 h 581"/>
                <a:gd name="T8" fmla="*/ 15 w 15"/>
                <a:gd name="T9" fmla="*/ 8 h 581"/>
                <a:gd name="T10" fmla="*/ 15 w 15"/>
                <a:gd name="T11" fmla="*/ 573 h 581"/>
                <a:gd name="T12" fmla="*/ 7 w 15"/>
                <a:gd name="T13" fmla="*/ 581 h 581"/>
              </a:gdLst>
              <a:ahLst/>
              <a:cxnLst>
                <a:cxn ang="0">
                  <a:pos x="T0" y="T1"/>
                </a:cxn>
                <a:cxn ang="0">
                  <a:pos x="T2" y="T3"/>
                </a:cxn>
                <a:cxn ang="0">
                  <a:pos x="T4" y="T5"/>
                </a:cxn>
                <a:cxn ang="0">
                  <a:pos x="T6" y="T7"/>
                </a:cxn>
                <a:cxn ang="0">
                  <a:pos x="T8" y="T9"/>
                </a:cxn>
                <a:cxn ang="0">
                  <a:pos x="T10" y="T11"/>
                </a:cxn>
                <a:cxn ang="0">
                  <a:pos x="T12" y="T13"/>
                </a:cxn>
              </a:cxnLst>
              <a:rect l="0" t="0" r="r" b="b"/>
              <a:pathLst>
                <a:path w="15" h="581">
                  <a:moveTo>
                    <a:pt x="7" y="581"/>
                  </a:moveTo>
                  <a:cubicBezTo>
                    <a:pt x="3" y="581"/>
                    <a:pt x="0" y="578"/>
                    <a:pt x="0" y="573"/>
                  </a:cubicBezTo>
                  <a:cubicBezTo>
                    <a:pt x="0" y="8"/>
                    <a:pt x="0" y="8"/>
                    <a:pt x="0" y="8"/>
                  </a:cubicBezTo>
                  <a:cubicBezTo>
                    <a:pt x="0" y="4"/>
                    <a:pt x="3" y="0"/>
                    <a:pt x="7" y="0"/>
                  </a:cubicBezTo>
                  <a:cubicBezTo>
                    <a:pt x="12" y="0"/>
                    <a:pt x="15" y="4"/>
                    <a:pt x="15" y="8"/>
                  </a:cubicBezTo>
                  <a:cubicBezTo>
                    <a:pt x="15" y="573"/>
                    <a:pt x="15" y="573"/>
                    <a:pt x="15" y="573"/>
                  </a:cubicBezTo>
                  <a:cubicBezTo>
                    <a:pt x="15" y="578"/>
                    <a:pt x="12" y="581"/>
                    <a:pt x="7" y="581"/>
                  </a:cubicBezTo>
                  <a:close/>
                </a:path>
              </a:pathLst>
            </a:custGeom>
            <a:solidFill>
              <a:srgbClr val="6F6F6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178" name="Freeform 441"/>
            <p:cNvSpPr>
              <a:spLocks/>
            </p:cNvSpPr>
            <p:nvPr/>
          </p:nvSpPr>
          <p:spPr bwMode="auto">
            <a:xfrm>
              <a:off x="25121739" y="8111755"/>
              <a:ext cx="130987" cy="2985073"/>
            </a:xfrm>
            <a:custGeom>
              <a:avLst/>
              <a:gdLst>
                <a:gd name="T0" fmla="*/ 7 w 15"/>
                <a:gd name="T1" fmla="*/ 329 h 329"/>
                <a:gd name="T2" fmla="*/ 0 w 15"/>
                <a:gd name="T3" fmla="*/ 321 h 329"/>
                <a:gd name="T4" fmla="*/ 0 w 15"/>
                <a:gd name="T5" fmla="*/ 8 h 329"/>
                <a:gd name="T6" fmla="*/ 7 w 15"/>
                <a:gd name="T7" fmla="*/ 0 h 329"/>
                <a:gd name="T8" fmla="*/ 15 w 15"/>
                <a:gd name="T9" fmla="*/ 8 h 329"/>
                <a:gd name="T10" fmla="*/ 15 w 15"/>
                <a:gd name="T11" fmla="*/ 321 h 329"/>
                <a:gd name="T12" fmla="*/ 7 w 15"/>
                <a:gd name="T13" fmla="*/ 329 h 329"/>
              </a:gdLst>
              <a:ahLst/>
              <a:cxnLst>
                <a:cxn ang="0">
                  <a:pos x="T0" y="T1"/>
                </a:cxn>
                <a:cxn ang="0">
                  <a:pos x="T2" y="T3"/>
                </a:cxn>
                <a:cxn ang="0">
                  <a:pos x="T4" y="T5"/>
                </a:cxn>
                <a:cxn ang="0">
                  <a:pos x="T6" y="T7"/>
                </a:cxn>
                <a:cxn ang="0">
                  <a:pos x="T8" y="T9"/>
                </a:cxn>
                <a:cxn ang="0">
                  <a:pos x="T10" y="T11"/>
                </a:cxn>
                <a:cxn ang="0">
                  <a:pos x="T12" y="T13"/>
                </a:cxn>
              </a:cxnLst>
              <a:rect l="0" t="0" r="r" b="b"/>
              <a:pathLst>
                <a:path w="15" h="329">
                  <a:moveTo>
                    <a:pt x="7" y="329"/>
                  </a:moveTo>
                  <a:cubicBezTo>
                    <a:pt x="3" y="329"/>
                    <a:pt x="0" y="326"/>
                    <a:pt x="0" y="321"/>
                  </a:cubicBezTo>
                  <a:cubicBezTo>
                    <a:pt x="0" y="8"/>
                    <a:pt x="0" y="8"/>
                    <a:pt x="0" y="8"/>
                  </a:cubicBezTo>
                  <a:cubicBezTo>
                    <a:pt x="0" y="4"/>
                    <a:pt x="3" y="0"/>
                    <a:pt x="7" y="0"/>
                  </a:cubicBezTo>
                  <a:cubicBezTo>
                    <a:pt x="12" y="0"/>
                    <a:pt x="15" y="4"/>
                    <a:pt x="15" y="8"/>
                  </a:cubicBezTo>
                  <a:cubicBezTo>
                    <a:pt x="15" y="321"/>
                    <a:pt x="15" y="321"/>
                    <a:pt x="15" y="321"/>
                  </a:cubicBezTo>
                  <a:cubicBezTo>
                    <a:pt x="15" y="326"/>
                    <a:pt x="12" y="329"/>
                    <a:pt x="7" y="329"/>
                  </a:cubicBezTo>
                  <a:close/>
                </a:path>
              </a:pathLst>
            </a:custGeom>
            <a:solidFill>
              <a:srgbClr val="6F6F6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179" name="Freeform 442"/>
            <p:cNvSpPr>
              <a:spLocks/>
            </p:cNvSpPr>
            <p:nvPr/>
          </p:nvSpPr>
          <p:spPr bwMode="auto">
            <a:xfrm>
              <a:off x="21226673" y="9917964"/>
              <a:ext cx="3991585" cy="137879"/>
            </a:xfrm>
            <a:custGeom>
              <a:avLst/>
              <a:gdLst>
                <a:gd name="T0" fmla="*/ 0 w 440"/>
                <a:gd name="T1" fmla="*/ 8 h 15"/>
                <a:gd name="T2" fmla="*/ 7 w 440"/>
                <a:gd name="T3" fmla="*/ 0 h 15"/>
                <a:gd name="T4" fmla="*/ 432 w 440"/>
                <a:gd name="T5" fmla="*/ 0 h 15"/>
                <a:gd name="T6" fmla="*/ 440 w 440"/>
                <a:gd name="T7" fmla="*/ 8 h 15"/>
                <a:gd name="T8" fmla="*/ 432 w 440"/>
                <a:gd name="T9" fmla="*/ 15 h 15"/>
                <a:gd name="T10" fmla="*/ 7 w 440"/>
                <a:gd name="T11" fmla="*/ 15 h 15"/>
                <a:gd name="T12" fmla="*/ 0 w 440"/>
                <a:gd name="T13" fmla="*/ 8 h 15"/>
              </a:gdLst>
              <a:ahLst/>
              <a:cxnLst>
                <a:cxn ang="0">
                  <a:pos x="T0" y="T1"/>
                </a:cxn>
                <a:cxn ang="0">
                  <a:pos x="T2" y="T3"/>
                </a:cxn>
                <a:cxn ang="0">
                  <a:pos x="T4" y="T5"/>
                </a:cxn>
                <a:cxn ang="0">
                  <a:pos x="T6" y="T7"/>
                </a:cxn>
                <a:cxn ang="0">
                  <a:pos x="T8" y="T9"/>
                </a:cxn>
                <a:cxn ang="0">
                  <a:pos x="T10" y="T11"/>
                </a:cxn>
                <a:cxn ang="0">
                  <a:pos x="T12" y="T13"/>
                </a:cxn>
              </a:cxnLst>
              <a:rect l="0" t="0" r="r" b="b"/>
              <a:pathLst>
                <a:path w="440" h="15">
                  <a:moveTo>
                    <a:pt x="0" y="8"/>
                  </a:moveTo>
                  <a:cubicBezTo>
                    <a:pt x="0" y="3"/>
                    <a:pt x="3" y="0"/>
                    <a:pt x="7" y="0"/>
                  </a:cubicBezTo>
                  <a:cubicBezTo>
                    <a:pt x="432" y="0"/>
                    <a:pt x="432" y="0"/>
                    <a:pt x="432" y="0"/>
                  </a:cubicBezTo>
                  <a:cubicBezTo>
                    <a:pt x="437" y="0"/>
                    <a:pt x="440" y="3"/>
                    <a:pt x="440" y="8"/>
                  </a:cubicBezTo>
                  <a:cubicBezTo>
                    <a:pt x="440" y="12"/>
                    <a:pt x="437" y="15"/>
                    <a:pt x="432" y="15"/>
                  </a:cubicBezTo>
                  <a:cubicBezTo>
                    <a:pt x="7" y="15"/>
                    <a:pt x="7" y="15"/>
                    <a:pt x="7" y="15"/>
                  </a:cubicBezTo>
                  <a:cubicBezTo>
                    <a:pt x="3" y="15"/>
                    <a:pt x="0" y="12"/>
                    <a:pt x="0" y="8"/>
                  </a:cubicBezTo>
                  <a:close/>
                </a:path>
              </a:pathLst>
            </a:custGeom>
            <a:solidFill>
              <a:srgbClr val="6F6F6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180" name="Freeform 443"/>
            <p:cNvSpPr>
              <a:spLocks/>
            </p:cNvSpPr>
            <p:nvPr/>
          </p:nvSpPr>
          <p:spPr bwMode="auto">
            <a:xfrm>
              <a:off x="21226673" y="8111755"/>
              <a:ext cx="4026053" cy="144775"/>
            </a:xfrm>
            <a:custGeom>
              <a:avLst/>
              <a:gdLst>
                <a:gd name="T0" fmla="*/ 0 w 444"/>
                <a:gd name="T1" fmla="*/ 8 h 16"/>
                <a:gd name="T2" fmla="*/ 7 w 444"/>
                <a:gd name="T3" fmla="*/ 0 h 16"/>
                <a:gd name="T4" fmla="*/ 436 w 444"/>
                <a:gd name="T5" fmla="*/ 0 h 16"/>
                <a:gd name="T6" fmla="*/ 444 w 444"/>
                <a:gd name="T7" fmla="*/ 8 h 16"/>
                <a:gd name="T8" fmla="*/ 436 w 444"/>
                <a:gd name="T9" fmla="*/ 16 h 16"/>
                <a:gd name="T10" fmla="*/ 7 w 444"/>
                <a:gd name="T11" fmla="*/ 16 h 16"/>
                <a:gd name="T12" fmla="*/ 0 w 444"/>
                <a:gd name="T13" fmla="*/ 8 h 16"/>
              </a:gdLst>
              <a:ahLst/>
              <a:cxnLst>
                <a:cxn ang="0">
                  <a:pos x="T0" y="T1"/>
                </a:cxn>
                <a:cxn ang="0">
                  <a:pos x="T2" y="T3"/>
                </a:cxn>
                <a:cxn ang="0">
                  <a:pos x="T4" y="T5"/>
                </a:cxn>
                <a:cxn ang="0">
                  <a:pos x="T6" y="T7"/>
                </a:cxn>
                <a:cxn ang="0">
                  <a:pos x="T8" y="T9"/>
                </a:cxn>
                <a:cxn ang="0">
                  <a:pos x="T10" y="T11"/>
                </a:cxn>
                <a:cxn ang="0">
                  <a:pos x="T12" y="T13"/>
                </a:cxn>
              </a:cxnLst>
              <a:rect l="0" t="0" r="r" b="b"/>
              <a:pathLst>
                <a:path w="444" h="16">
                  <a:moveTo>
                    <a:pt x="0" y="8"/>
                  </a:moveTo>
                  <a:cubicBezTo>
                    <a:pt x="0" y="4"/>
                    <a:pt x="3" y="0"/>
                    <a:pt x="7" y="0"/>
                  </a:cubicBezTo>
                  <a:cubicBezTo>
                    <a:pt x="436" y="0"/>
                    <a:pt x="436" y="0"/>
                    <a:pt x="436" y="0"/>
                  </a:cubicBezTo>
                  <a:cubicBezTo>
                    <a:pt x="441" y="0"/>
                    <a:pt x="444" y="4"/>
                    <a:pt x="444" y="8"/>
                  </a:cubicBezTo>
                  <a:cubicBezTo>
                    <a:pt x="444" y="12"/>
                    <a:pt x="441" y="16"/>
                    <a:pt x="436" y="16"/>
                  </a:cubicBezTo>
                  <a:cubicBezTo>
                    <a:pt x="7" y="16"/>
                    <a:pt x="7" y="16"/>
                    <a:pt x="7" y="16"/>
                  </a:cubicBezTo>
                  <a:cubicBezTo>
                    <a:pt x="3" y="16"/>
                    <a:pt x="0" y="12"/>
                    <a:pt x="0" y="8"/>
                  </a:cubicBezTo>
                  <a:close/>
                </a:path>
              </a:pathLst>
            </a:custGeom>
            <a:solidFill>
              <a:srgbClr val="6F6F6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181" name="Freeform 444"/>
            <p:cNvSpPr>
              <a:spLocks/>
            </p:cNvSpPr>
            <p:nvPr/>
          </p:nvSpPr>
          <p:spPr bwMode="auto">
            <a:xfrm>
              <a:off x="21192201" y="11779324"/>
              <a:ext cx="3109163" cy="144775"/>
            </a:xfrm>
            <a:custGeom>
              <a:avLst/>
              <a:gdLst>
                <a:gd name="T0" fmla="*/ 0 w 343"/>
                <a:gd name="T1" fmla="*/ 8 h 16"/>
                <a:gd name="T2" fmla="*/ 7 w 343"/>
                <a:gd name="T3" fmla="*/ 0 h 16"/>
                <a:gd name="T4" fmla="*/ 335 w 343"/>
                <a:gd name="T5" fmla="*/ 0 h 16"/>
                <a:gd name="T6" fmla="*/ 343 w 343"/>
                <a:gd name="T7" fmla="*/ 8 h 16"/>
                <a:gd name="T8" fmla="*/ 335 w 343"/>
                <a:gd name="T9" fmla="*/ 16 h 16"/>
                <a:gd name="T10" fmla="*/ 7 w 343"/>
                <a:gd name="T11" fmla="*/ 16 h 16"/>
                <a:gd name="T12" fmla="*/ 0 w 343"/>
                <a:gd name="T13" fmla="*/ 8 h 16"/>
              </a:gdLst>
              <a:ahLst/>
              <a:cxnLst>
                <a:cxn ang="0">
                  <a:pos x="T0" y="T1"/>
                </a:cxn>
                <a:cxn ang="0">
                  <a:pos x="T2" y="T3"/>
                </a:cxn>
                <a:cxn ang="0">
                  <a:pos x="T4" y="T5"/>
                </a:cxn>
                <a:cxn ang="0">
                  <a:pos x="T6" y="T7"/>
                </a:cxn>
                <a:cxn ang="0">
                  <a:pos x="T8" y="T9"/>
                </a:cxn>
                <a:cxn ang="0">
                  <a:pos x="T10" y="T11"/>
                </a:cxn>
                <a:cxn ang="0">
                  <a:pos x="T12" y="T13"/>
                </a:cxn>
              </a:cxnLst>
              <a:rect l="0" t="0" r="r" b="b"/>
              <a:pathLst>
                <a:path w="343" h="16">
                  <a:moveTo>
                    <a:pt x="0" y="8"/>
                  </a:moveTo>
                  <a:cubicBezTo>
                    <a:pt x="0" y="4"/>
                    <a:pt x="3" y="0"/>
                    <a:pt x="7" y="0"/>
                  </a:cubicBezTo>
                  <a:cubicBezTo>
                    <a:pt x="335" y="0"/>
                    <a:pt x="335" y="0"/>
                    <a:pt x="335" y="0"/>
                  </a:cubicBezTo>
                  <a:cubicBezTo>
                    <a:pt x="340" y="0"/>
                    <a:pt x="343" y="4"/>
                    <a:pt x="343" y="8"/>
                  </a:cubicBezTo>
                  <a:cubicBezTo>
                    <a:pt x="343" y="13"/>
                    <a:pt x="340" y="16"/>
                    <a:pt x="335" y="16"/>
                  </a:cubicBezTo>
                  <a:cubicBezTo>
                    <a:pt x="7" y="16"/>
                    <a:pt x="7" y="16"/>
                    <a:pt x="7" y="16"/>
                  </a:cubicBezTo>
                  <a:cubicBezTo>
                    <a:pt x="3" y="16"/>
                    <a:pt x="0" y="13"/>
                    <a:pt x="0" y="8"/>
                  </a:cubicBezTo>
                  <a:close/>
                </a:path>
              </a:pathLst>
            </a:custGeom>
            <a:solidFill>
              <a:srgbClr val="6F6F6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182" name="Freeform 445"/>
            <p:cNvSpPr>
              <a:spLocks/>
            </p:cNvSpPr>
            <p:nvPr/>
          </p:nvSpPr>
          <p:spPr bwMode="auto">
            <a:xfrm>
              <a:off x="24294468" y="10965841"/>
              <a:ext cx="972046" cy="965150"/>
            </a:xfrm>
            <a:custGeom>
              <a:avLst/>
              <a:gdLst>
                <a:gd name="T0" fmla="*/ 3 w 107"/>
                <a:gd name="T1" fmla="*/ 104 h 107"/>
                <a:gd name="T2" fmla="*/ 3 w 107"/>
                <a:gd name="T3" fmla="*/ 93 h 107"/>
                <a:gd name="T4" fmla="*/ 93 w 107"/>
                <a:gd name="T5" fmla="*/ 3 h 107"/>
                <a:gd name="T6" fmla="*/ 104 w 107"/>
                <a:gd name="T7" fmla="*/ 3 h 107"/>
                <a:gd name="T8" fmla="*/ 104 w 107"/>
                <a:gd name="T9" fmla="*/ 14 h 107"/>
                <a:gd name="T10" fmla="*/ 14 w 107"/>
                <a:gd name="T11" fmla="*/ 104 h 107"/>
                <a:gd name="T12" fmla="*/ 3 w 107"/>
                <a:gd name="T13" fmla="*/ 104 h 107"/>
              </a:gdLst>
              <a:ahLst/>
              <a:cxnLst>
                <a:cxn ang="0">
                  <a:pos x="T0" y="T1"/>
                </a:cxn>
                <a:cxn ang="0">
                  <a:pos x="T2" y="T3"/>
                </a:cxn>
                <a:cxn ang="0">
                  <a:pos x="T4" y="T5"/>
                </a:cxn>
                <a:cxn ang="0">
                  <a:pos x="T6" y="T7"/>
                </a:cxn>
                <a:cxn ang="0">
                  <a:pos x="T8" y="T9"/>
                </a:cxn>
                <a:cxn ang="0">
                  <a:pos x="T10" y="T11"/>
                </a:cxn>
                <a:cxn ang="0">
                  <a:pos x="T12" y="T13"/>
                </a:cxn>
              </a:cxnLst>
              <a:rect l="0" t="0" r="r" b="b"/>
              <a:pathLst>
                <a:path w="107" h="107">
                  <a:moveTo>
                    <a:pt x="3" y="104"/>
                  </a:moveTo>
                  <a:cubicBezTo>
                    <a:pt x="0" y="101"/>
                    <a:pt x="0" y="96"/>
                    <a:pt x="3" y="93"/>
                  </a:cubicBezTo>
                  <a:cubicBezTo>
                    <a:pt x="93" y="3"/>
                    <a:pt x="93" y="3"/>
                    <a:pt x="93" y="3"/>
                  </a:cubicBezTo>
                  <a:cubicBezTo>
                    <a:pt x="96" y="0"/>
                    <a:pt x="101" y="0"/>
                    <a:pt x="104" y="3"/>
                  </a:cubicBezTo>
                  <a:cubicBezTo>
                    <a:pt x="107" y="6"/>
                    <a:pt x="107" y="11"/>
                    <a:pt x="104" y="14"/>
                  </a:cubicBezTo>
                  <a:cubicBezTo>
                    <a:pt x="14" y="104"/>
                    <a:pt x="14" y="104"/>
                    <a:pt x="14" y="104"/>
                  </a:cubicBezTo>
                  <a:cubicBezTo>
                    <a:pt x="11" y="107"/>
                    <a:pt x="6" y="107"/>
                    <a:pt x="3" y="104"/>
                  </a:cubicBezTo>
                  <a:close/>
                </a:path>
              </a:pathLst>
            </a:custGeom>
            <a:solidFill>
              <a:srgbClr val="6F6F6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183" name="Freeform 446"/>
            <p:cNvSpPr>
              <a:spLocks noEditPoints="1"/>
            </p:cNvSpPr>
            <p:nvPr/>
          </p:nvSpPr>
          <p:spPr bwMode="auto">
            <a:xfrm>
              <a:off x="19303265" y="8966602"/>
              <a:ext cx="3908858" cy="3908859"/>
            </a:xfrm>
            <a:custGeom>
              <a:avLst/>
              <a:gdLst>
                <a:gd name="T0" fmla="*/ 215 w 431"/>
                <a:gd name="T1" fmla="*/ 431 h 431"/>
                <a:gd name="T2" fmla="*/ 0 w 431"/>
                <a:gd name="T3" fmla="*/ 216 h 431"/>
                <a:gd name="T4" fmla="*/ 215 w 431"/>
                <a:gd name="T5" fmla="*/ 0 h 431"/>
                <a:gd name="T6" fmla="*/ 431 w 431"/>
                <a:gd name="T7" fmla="*/ 216 h 431"/>
                <a:gd name="T8" fmla="*/ 215 w 431"/>
                <a:gd name="T9" fmla="*/ 431 h 431"/>
                <a:gd name="T10" fmla="*/ 215 w 431"/>
                <a:gd name="T11" fmla="*/ 23 h 431"/>
                <a:gd name="T12" fmla="*/ 23 w 431"/>
                <a:gd name="T13" fmla="*/ 216 h 431"/>
                <a:gd name="T14" fmla="*/ 215 w 431"/>
                <a:gd name="T15" fmla="*/ 408 h 431"/>
                <a:gd name="T16" fmla="*/ 408 w 431"/>
                <a:gd name="T17" fmla="*/ 216 h 431"/>
                <a:gd name="T18" fmla="*/ 215 w 431"/>
                <a:gd name="T19" fmla="*/ 23 h 4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431" h="431">
                  <a:moveTo>
                    <a:pt x="215" y="431"/>
                  </a:moveTo>
                  <a:cubicBezTo>
                    <a:pt x="96" y="431"/>
                    <a:pt x="0" y="335"/>
                    <a:pt x="0" y="216"/>
                  </a:cubicBezTo>
                  <a:cubicBezTo>
                    <a:pt x="0" y="97"/>
                    <a:pt x="96" y="0"/>
                    <a:pt x="215" y="0"/>
                  </a:cubicBezTo>
                  <a:cubicBezTo>
                    <a:pt x="334" y="0"/>
                    <a:pt x="431" y="97"/>
                    <a:pt x="431" y="216"/>
                  </a:cubicBezTo>
                  <a:cubicBezTo>
                    <a:pt x="431" y="335"/>
                    <a:pt x="334" y="431"/>
                    <a:pt x="215" y="431"/>
                  </a:cubicBezTo>
                  <a:close/>
                  <a:moveTo>
                    <a:pt x="215" y="23"/>
                  </a:moveTo>
                  <a:cubicBezTo>
                    <a:pt x="109" y="23"/>
                    <a:pt x="23" y="110"/>
                    <a:pt x="23" y="216"/>
                  </a:cubicBezTo>
                  <a:cubicBezTo>
                    <a:pt x="23" y="322"/>
                    <a:pt x="109" y="408"/>
                    <a:pt x="215" y="408"/>
                  </a:cubicBezTo>
                  <a:cubicBezTo>
                    <a:pt x="321" y="408"/>
                    <a:pt x="408" y="322"/>
                    <a:pt x="408" y="216"/>
                  </a:cubicBezTo>
                  <a:cubicBezTo>
                    <a:pt x="408" y="110"/>
                    <a:pt x="321" y="23"/>
                    <a:pt x="215" y="23"/>
                  </a:cubicBezTo>
                  <a:close/>
                </a:path>
              </a:pathLst>
            </a:custGeom>
            <a:solidFill>
              <a:srgbClr val="6F6F6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184" name="Freeform 447"/>
            <p:cNvSpPr>
              <a:spLocks noEditPoints="1"/>
            </p:cNvSpPr>
            <p:nvPr/>
          </p:nvSpPr>
          <p:spPr bwMode="auto">
            <a:xfrm>
              <a:off x="19689325" y="9359558"/>
              <a:ext cx="3136739" cy="3129843"/>
            </a:xfrm>
            <a:custGeom>
              <a:avLst/>
              <a:gdLst>
                <a:gd name="T0" fmla="*/ 172 w 345"/>
                <a:gd name="T1" fmla="*/ 345 h 345"/>
                <a:gd name="T2" fmla="*/ 0 w 345"/>
                <a:gd name="T3" fmla="*/ 173 h 345"/>
                <a:gd name="T4" fmla="*/ 172 w 345"/>
                <a:gd name="T5" fmla="*/ 0 h 345"/>
                <a:gd name="T6" fmla="*/ 345 w 345"/>
                <a:gd name="T7" fmla="*/ 173 h 345"/>
                <a:gd name="T8" fmla="*/ 172 w 345"/>
                <a:gd name="T9" fmla="*/ 345 h 345"/>
                <a:gd name="T10" fmla="*/ 172 w 345"/>
                <a:gd name="T11" fmla="*/ 10 h 345"/>
                <a:gd name="T12" fmla="*/ 9 w 345"/>
                <a:gd name="T13" fmla="*/ 173 h 345"/>
                <a:gd name="T14" fmla="*/ 172 w 345"/>
                <a:gd name="T15" fmla="*/ 336 h 345"/>
                <a:gd name="T16" fmla="*/ 336 w 345"/>
                <a:gd name="T17" fmla="*/ 173 h 345"/>
                <a:gd name="T18" fmla="*/ 172 w 345"/>
                <a:gd name="T19" fmla="*/ 10 h 3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345" h="345">
                  <a:moveTo>
                    <a:pt x="172" y="345"/>
                  </a:moveTo>
                  <a:cubicBezTo>
                    <a:pt x="77" y="345"/>
                    <a:pt x="0" y="268"/>
                    <a:pt x="0" y="173"/>
                  </a:cubicBezTo>
                  <a:cubicBezTo>
                    <a:pt x="0" y="78"/>
                    <a:pt x="77" y="0"/>
                    <a:pt x="172" y="0"/>
                  </a:cubicBezTo>
                  <a:cubicBezTo>
                    <a:pt x="267" y="0"/>
                    <a:pt x="345" y="78"/>
                    <a:pt x="345" y="173"/>
                  </a:cubicBezTo>
                  <a:cubicBezTo>
                    <a:pt x="345" y="268"/>
                    <a:pt x="267" y="345"/>
                    <a:pt x="172" y="345"/>
                  </a:cubicBezTo>
                  <a:close/>
                  <a:moveTo>
                    <a:pt x="172" y="10"/>
                  </a:moveTo>
                  <a:cubicBezTo>
                    <a:pt x="82" y="10"/>
                    <a:pt x="9" y="83"/>
                    <a:pt x="9" y="173"/>
                  </a:cubicBezTo>
                  <a:cubicBezTo>
                    <a:pt x="9" y="263"/>
                    <a:pt x="82" y="336"/>
                    <a:pt x="172" y="336"/>
                  </a:cubicBezTo>
                  <a:cubicBezTo>
                    <a:pt x="262" y="336"/>
                    <a:pt x="336" y="263"/>
                    <a:pt x="336" y="173"/>
                  </a:cubicBezTo>
                  <a:cubicBezTo>
                    <a:pt x="336" y="83"/>
                    <a:pt x="262" y="10"/>
                    <a:pt x="172" y="10"/>
                  </a:cubicBezTo>
                  <a:close/>
                </a:path>
              </a:pathLst>
            </a:custGeom>
            <a:solidFill>
              <a:srgbClr val="6F6F6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185" name="Oval 448"/>
            <p:cNvSpPr>
              <a:spLocks noChangeArrowheads="1"/>
            </p:cNvSpPr>
            <p:nvPr/>
          </p:nvSpPr>
          <p:spPr bwMode="auto">
            <a:xfrm>
              <a:off x="20819929" y="10490162"/>
              <a:ext cx="868635" cy="868635"/>
            </a:xfrm>
            <a:prstGeom prst="ellipse">
              <a:avLst/>
            </a:prstGeom>
            <a:solidFill>
              <a:srgbClr val="6F6F6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186" name="Freeform 449"/>
            <p:cNvSpPr>
              <a:spLocks noEditPoints="1"/>
            </p:cNvSpPr>
            <p:nvPr/>
          </p:nvSpPr>
          <p:spPr bwMode="auto">
            <a:xfrm>
              <a:off x="23432729" y="11014101"/>
              <a:ext cx="1751057" cy="1751057"/>
            </a:xfrm>
            <a:custGeom>
              <a:avLst/>
              <a:gdLst>
                <a:gd name="T0" fmla="*/ 96 w 193"/>
                <a:gd name="T1" fmla="*/ 193 h 193"/>
                <a:gd name="T2" fmla="*/ 0 w 193"/>
                <a:gd name="T3" fmla="*/ 96 h 193"/>
                <a:gd name="T4" fmla="*/ 96 w 193"/>
                <a:gd name="T5" fmla="*/ 0 h 193"/>
                <a:gd name="T6" fmla="*/ 193 w 193"/>
                <a:gd name="T7" fmla="*/ 96 h 193"/>
                <a:gd name="T8" fmla="*/ 96 w 193"/>
                <a:gd name="T9" fmla="*/ 193 h 193"/>
                <a:gd name="T10" fmla="*/ 96 w 193"/>
                <a:gd name="T11" fmla="*/ 23 h 193"/>
                <a:gd name="T12" fmla="*/ 23 w 193"/>
                <a:gd name="T13" fmla="*/ 96 h 193"/>
                <a:gd name="T14" fmla="*/ 96 w 193"/>
                <a:gd name="T15" fmla="*/ 170 h 193"/>
                <a:gd name="T16" fmla="*/ 169 w 193"/>
                <a:gd name="T17" fmla="*/ 96 h 193"/>
                <a:gd name="T18" fmla="*/ 96 w 193"/>
                <a:gd name="T19" fmla="*/ 23 h 1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3" h="193">
                  <a:moveTo>
                    <a:pt x="96" y="193"/>
                  </a:moveTo>
                  <a:cubicBezTo>
                    <a:pt x="43" y="193"/>
                    <a:pt x="0" y="150"/>
                    <a:pt x="0" y="96"/>
                  </a:cubicBezTo>
                  <a:cubicBezTo>
                    <a:pt x="0" y="43"/>
                    <a:pt x="43" y="0"/>
                    <a:pt x="96" y="0"/>
                  </a:cubicBezTo>
                  <a:cubicBezTo>
                    <a:pt x="149" y="0"/>
                    <a:pt x="193" y="43"/>
                    <a:pt x="193" y="96"/>
                  </a:cubicBezTo>
                  <a:cubicBezTo>
                    <a:pt x="193" y="150"/>
                    <a:pt x="149" y="193"/>
                    <a:pt x="96" y="193"/>
                  </a:cubicBezTo>
                  <a:close/>
                  <a:moveTo>
                    <a:pt x="96" y="23"/>
                  </a:moveTo>
                  <a:cubicBezTo>
                    <a:pt x="56" y="23"/>
                    <a:pt x="23" y="56"/>
                    <a:pt x="23" y="96"/>
                  </a:cubicBezTo>
                  <a:cubicBezTo>
                    <a:pt x="23" y="137"/>
                    <a:pt x="56" y="170"/>
                    <a:pt x="96" y="170"/>
                  </a:cubicBezTo>
                  <a:cubicBezTo>
                    <a:pt x="137" y="170"/>
                    <a:pt x="169" y="137"/>
                    <a:pt x="169" y="96"/>
                  </a:cubicBezTo>
                  <a:cubicBezTo>
                    <a:pt x="169" y="56"/>
                    <a:pt x="137" y="23"/>
                    <a:pt x="96" y="23"/>
                  </a:cubicBezTo>
                  <a:close/>
                </a:path>
              </a:pathLst>
            </a:custGeom>
            <a:solidFill>
              <a:srgbClr val="6F6F6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187" name="Oval 450"/>
            <p:cNvSpPr>
              <a:spLocks noChangeArrowheads="1"/>
            </p:cNvSpPr>
            <p:nvPr/>
          </p:nvSpPr>
          <p:spPr bwMode="auto">
            <a:xfrm>
              <a:off x="23984243" y="11572507"/>
              <a:ext cx="634241" cy="634241"/>
            </a:xfrm>
            <a:prstGeom prst="ellipse">
              <a:avLst/>
            </a:prstGeom>
            <a:solidFill>
              <a:srgbClr val="6F6F6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188" name="Rectangle 451"/>
            <p:cNvSpPr>
              <a:spLocks noChangeArrowheads="1"/>
            </p:cNvSpPr>
            <p:nvPr/>
          </p:nvSpPr>
          <p:spPr bwMode="auto">
            <a:xfrm>
              <a:off x="21323188" y="8532287"/>
              <a:ext cx="3798555" cy="1385682"/>
            </a:xfrm>
            <a:prstGeom prst="rect">
              <a:avLst/>
            </a:prstGeom>
            <a:solidFill>
              <a:srgbClr val="D2DAD9"/>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189" name="Rectangle 452"/>
            <p:cNvSpPr>
              <a:spLocks noChangeArrowheads="1"/>
            </p:cNvSpPr>
            <p:nvPr/>
          </p:nvSpPr>
          <p:spPr bwMode="auto">
            <a:xfrm>
              <a:off x="21323188" y="8532287"/>
              <a:ext cx="3798555" cy="324017"/>
            </a:xfrm>
            <a:prstGeom prst="rect">
              <a:avLst/>
            </a:prstGeom>
            <a:solidFill>
              <a:srgbClr val="C4C6C6"/>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190" name="Freeform 453"/>
            <p:cNvSpPr>
              <a:spLocks/>
            </p:cNvSpPr>
            <p:nvPr/>
          </p:nvSpPr>
          <p:spPr bwMode="auto">
            <a:xfrm>
              <a:off x="17586680" y="4540701"/>
              <a:ext cx="1371893" cy="2192269"/>
            </a:xfrm>
            <a:custGeom>
              <a:avLst/>
              <a:gdLst>
                <a:gd name="T0" fmla="*/ 151 w 151"/>
                <a:gd name="T1" fmla="*/ 166 h 242"/>
                <a:gd name="T2" fmla="*/ 121 w 151"/>
                <a:gd name="T3" fmla="*/ 229 h 242"/>
                <a:gd name="T4" fmla="*/ 1 w 151"/>
                <a:gd name="T5" fmla="*/ 38 h 242"/>
                <a:gd name="T6" fmla="*/ 21 w 151"/>
                <a:gd name="T7" fmla="*/ 3 h 242"/>
                <a:gd name="T8" fmla="*/ 124 w 151"/>
                <a:gd name="T9" fmla="*/ 131 h 242"/>
                <a:gd name="T10" fmla="*/ 151 w 151"/>
                <a:gd name="T11" fmla="*/ 166 h 242"/>
              </a:gdLst>
              <a:ahLst/>
              <a:cxnLst>
                <a:cxn ang="0">
                  <a:pos x="T0" y="T1"/>
                </a:cxn>
                <a:cxn ang="0">
                  <a:pos x="T2" y="T3"/>
                </a:cxn>
                <a:cxn ang="0">
                  <a:pos x="T4" y="T5"/>
                </a:cxn>
                <a:cxn ang="0">
                  <a:pos x="T6" y="T7"/>
                </a:cxn>
                <a:cxn ang="0">
                  <a:pos x="T8" y="T9"/>
                </a:cxn>
                <a:cxn ang="0">
                  <a:pos x="T10" y="T11"/>
                </a:cxn>
              </a:cxnLst>
              <a:rect l="0" t="0" r="r" b="b"/>
              <a:pathLst>
                <a:path w="151" h="242">
                  <a:moveTo>
                    <a:pt x="151" y="166"/>
                  </a:moveTo>
                  <a:cubicBezTo>
                    <a:pt x="131" y="190"/>
                    <a:pt x="134" y="242"/>
                    <a:pt x="121" y="229"/>
                  </a:cubicBezTo>
                  <a:cubicBezTo>
                    <a:pt x="66" y="178"/>
                    <a:pt x="0" y="81"/>
                    <a:pt x="1" y="38"/>
                  </a:cubicBezTo>
                  <a:cubicBezTo>
                    <a:pt x="2" y="9"/>
                    <a:pt x="10" y="3"/>
                    <a:pt x="21" y="3"/>
                  </a:cubicBezTo>
                  <a:cubicBezTo>
                    <a:pt x="63" y="0"/>
                    <a:pt x="79" y="66"/>
                    <a:pt x="124" y="131"/>
                  </a:cubicBezTo>
                  <a:lnTo>
                    <a:pt x="151" y="166"/>
                  </a:lnTo>
                  <a:close/>
                </a:path>
              </a:pathLst>
            </a:custGeom>
            <a:solidFill>
              <a:srgbClr val="C4CCC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191" name="Freeform 454"/>
            <p:cNvSpPr>
              <a:spLocks/>
            </p:cNvSpPr>
            <p:nvPr/>
          </p:nvSpPr>
          <p:spPr bwMode="auto">
            <a:xfrm>
              <a:off x="19703113" y="6188352"/>
              <a:ext cx="627349" cy="365380"/>
            </a:xfrm>
            <a:custGeom>
              <a:avLst/>
              <a:gdLst>
                <a:gd name="T0" fmla="*/ 60 w 69"/>
                <a:gd name="T1" fmla="*/ 38 h 40"/>
                <a:gd name="T2" fmla="*/ 66 w 69"/>
                <a:gd name="T3" fmla="*/ 25 h 40"/>
                <a:gd name="T4" fmla="*/ 68 w 69"/>
                <a:gd name="T5" fmla="*/ 13 h 40"/>
                <a:gd name="T6" fmla="*/ 59 w 69"/>
                <a:gd name="T7" fmla="*/ 9 h 40"/>
                <a:gd name="T8" fmla="*/ 15 w 69"/>
                <a:gd name="T9" fmla="*/ 3 h 40"/>
                <a:gd name="T10" fmla="*/ 4 w 69"/>
                <a:gd name="T11" fmla="*/ 5 h 40"/>
                <a:gd name="T12" fmla="*/ 1 w 69"/>
                <a:gd name="T13" fmla="*/ 25 h 40"/>
                <a:gd name="T14" fmla="*/ 9 w 69"/>
                <a:gd name="T15" fmla="*/ 40 h 40"/>
                <a:gd name="T16" fmla="*/ 60 w 69"/>
                <a:gd name="T17" fmla="*/ 38 h 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69" h="40">
                  <a:moveTo>
                    <a:pt x="60" y="38"/>
                  </a:moveTo>
                  <a:cubicBezTo>
                    <a:pt x="66" y="39"/>
                    <a:pt x="66" y="30"/>
                    <a:pt x="66" y="25"/>
                  </a:cubicBezTo>
                  <a:cubicBezTo>
                    <a:pt x="68" y="13"/>
                    <a:pt x="68" y="13"/>
                    <a:pt x="68" y="13"/>
                  </a:cubicBezTo>
                  <a:cubicBezTo>
                    <a:pt x="69" y="10"/>
                    <a:pt x="64" y="10"/>
                    <a:pt x="59" y="9"/>
                  </a:cubicBezTo>
                  <a:cubicBezTo>
                    <a:pt x="15" y="3"/>
                    <a:pt x="15" y="3"/>
                    <a:pt x="15" y="3"/>
                  </a:cubicBezTo>
                  <a:cubicBezTo>
                    <a:pt x="9" y="3"/>
                    <a:pt x="4" y="0"/>
                    <a:pt x="4" y="5"/>
                  </a:cubicBezTo>
                  <a:cubicBezTo>
                    <a:pt x="1" y="25"/>
                    <a:pt x="1" y="25"/>
                    <a:pt x="1" y="25"/>
                  </a:cubicBezTo>
                  <a:cubicBezTo>
                    <a:pt x="0" y="31"/>
                    <a:pt x="4" y="39"/>
                    <a:pt x="9" y="40"/>
                  </a:cubicBezTo>
                  <a:lnTo>
                    <a:pt x="60" y="38"/>
                  </a:lnTo>
                  <a:close/>
                </a:path>
              </a:pathLst>
            </a:custGeom>
            <a:solidFill>
              <a:srgbClr val="F6CE9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192" name="Freeform 455"/>
            <p:cNvSpPr>
              <a:spLocks/>
            </p:cNvSpPr>
            <p:nvPr/>
          </p:nvSpPr>
          <p:spPr bwMode="auto">
            <a:xfrm>
              <a:off x="20082281" y="6236607"/>
              <a:ext cx="923786" cy="434320"/>
            </a:xfrm>
            <a:custGeom>
              <a:avLst/>
              <a:gdLst>
                <a:gd name="T0" fmla="*/ 81 w 102"/>
                <a:gd name="T1" fmla="*/ 36 h 48"/>
                <a:gd name="T2" fmla="*/ 88 w 102"/>
                <a:gd name="T3" fmla="*/ 43 h 48"/>
                <a:gd name="T4" fmla="*/ 82 w 102"/>
                <a:gd name="T5" fmla="*/ 10 h 48"/>
                <a:gd name="T6" fmla="*/ 27 w 102"/>
                <a:gd name="T7" fmla="*/ 4 h 48"/>
                <a:gd name="T8" fmla="*/ 3 w 102"/>
                <a:gd name="T9" fmla="*/ 18 h 48"/>
                <a:gd name="T10" fmla="*/ 6 w 102"/>
                <a:gd name="T11" fmla="*/ 33 h 48"/>
                <a:gd name="T12" fmla="*/ 21 w 102"/>
                <a:gd name="T13" fmla="*/ 41 h 48"/>
                <a:gd name="T14" fmla="*/ 50 w 102"/>
                <a:gd name="T15" fmla="*/ 38 h 48"/>
                <a:gd name="T16" fmla="*/ 66 w 102"/>
                <a:gd name="T17" fmla="*/ 39 h 48"/>
                <a:gd name="T18" fmla="*/ 81 w 102"/>
                <a:gd name="T19" fmla="*/ 36 h 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02" h="48">
                  <a:moveTo>
                    <a:pt x="81" y="36"/>
                  </a:moveTo>
                  <a:cubicBezTo>
                    <a:pt x="81" y="36"/>
                    <a:pt x="84" y="44"/>
                    <a:pt x="88" y="43"/>
                  </a:cubicBezTo>
                  <a:cubicBezTo>
                    <a:pt x="102" y="40"/>
                    <a:pt x="91" y="16"/>
                    <a:pt x="82" y="10"/>
                  </a:cubicBezTo>
                  <a:cubicBezTo>
                    <a:pt x="76" y="7"/>
                    <a:pt x="58" y="0"/>
                    <a:pt x="27" y="4"/>
                  </a:cubicBezTo>
                  <a:cubicBezTo>
                    <a:pt x="15" y="5"/>
                    <a:pt x="14" y="9"/>
                    <a:pt x="3" y="18"/>
                  </a:cubicBezTo>
                  <a:cubicBezTo>
                    <a:pt x="3" y="18"/>
                    <a:pt x="0" y="21"/>
                    <a:pt x="6" y="33"/>
                  </a:cubicBezTo>
                  <a:cubicBezTo>
                    <a:pt x="9" y="42"/>
                    <a:pt x="19" y="41"/>
                    <a:pt x="21" y="41"/>
                  </a:cubicBezTo>
                  <a:cubicBezTo>
                    <a:pt x="28" y="42"/>
                    <a:pt x="43" y="28"/>
                    <a:pt x="50" y="38"/>
                  </a:cubicBezTo>
                  <a:cubicBezTo>
                    <a:pt x="57" y="48"/>
                    <a:pt x="66" y="46"/>
                    <a:pt x="66" y="39"/>
                  </a:cubicBezTo>
                  <a:cubicBezTo>
                    <a:pt x="66" y="39"/>
                    <a:pt x="77" y="48"/>
                    <a:pt x="81" y="36"/>
                  </a:cubicBezTo>
                  <a:close/>
                </a:path>
              </a:pathLst>
            </a:custGeom>
            <a:solidFill>
              <a:srgbClr val="F6CE9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193" name="Freeform 456"/>
            <p:cNvSpPr>
              <a:spLocks/>
            </p:cNvSpPr>
            <p:nvPr/>
          </p:nvSpPr>
          <p:spPr bwMode="auto">
            <a:xfrm>
              <a:off x="20475233" y="6450321"/>
              <a:ext cx="268865" cy="275757"/>
            </a:xfrm>
            <a:custGeom>
              <a:avLst/>
              <a:gdLst>
                <a:gd name="T0" fmla="*/ 16 w 30"/>
                <a:gd name="T1" fmla="*/ 0 h 30"/>
                <a:gd name="T2" fmla="*/ 27 w 30"/>
                <a:gd name="T3" fmla="*/ 18 h 30"/>
                <a:gd name="T4" fmla="*/ 0 w 30"/>
                <a:gd name="T5" fmla="*/ 22 h 30"/>
                <a:gd name="T6" fmla="*/ 23 w 30"/>
                <a:gd name="T7" fmla="*/ 20 h 30"/>
                <a:gd name="T8" fmla="*/ 16 w 30"/>
                <a:gd name="T9" fmla="*/ 0 h 30"/>
              </a:gdLst>
              <a:ahLst/>
              <a:cxnLst>
                <a:cxn ang="0">
                  <a:pos x="T0" y="T1"/>
                </a:cxn>
                <a:cxn ang="0">
                  <a:pos x="T2" y="T3"/>
                </a:cxn>
                <a:cxn ang="0">
                  <a:pos x="T4" y="T5"/>
                </a:cxn>
                <a:cxn ang="0">
                  <a:pos x="T6" y="T7"/>
                </a:cxn>
                <a:cxn ang="0">
                  <a:pos x="T8" y="T9"/>
                </a:cxn>
              </a:cxnLst>
              <a:rect l="0" t="0" r="r" b="b"/>
              <a:pathLst>
                <a:path w="30" h="30">
                  <a:moveTo>
                    <a:pt x="16" y="0"/>
                  </a:moveTo>
                  <a:cubicBezTo>
                    <a:pt x="16" y="0"/>
                    <a:pt x="29" y="8"/>
                    <a:pt x="27" y="18"/>
                  </a:cubicBezTo>
                  <a:cubicBezTo>
                    <a:pt x="24" y="28"/>
                    <a:pt x="12" y="30"/>
                    <a:pt x="0" y="22"/>
                  </a:cubicBezTo>
                  <a:cubicBezTo>
                    <a:pt x="0" y="22"/>
                    <a:pt x="17" y="30"/>
                    <a:pt x="23" y="20"/>
                  </a:cubicBezTo>
                  <a:cubicBezTo>
                    <a:pt x="30" y="11"/>
                    <a:pt x="16" y="0"/>
                    <a:pt x="16" y="0"/>
                  </a:cubicBezTo>
                  <a:close/>
                </a:path>
              </a:pathLst>
            </a:custGeom>
            <a:solidFill>
              <a:srgbClr val="B98F6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194" name="Freeform 457"/>
            <p:cNvSpPr>
              <a:spLocks/>
            </p:cNvSpPr>
            <p:nvPr/>
          </p:nvSpPr>
          <p:spPr bwMode="auto">
            <a:xfrm>
              <a:off x="20509704" y="6436533"/>
              <a:ext cx="324017" cy="324017"/>
            </a:xfrm>
            <a:custGeom>
              <a:avLst/>
              <a:gdLst>
                <a:gd name="T0" fmla="*/ 22 w 36"/>
                <a:gd name="T1" fmla="*/ 0 h 36"/>
                <a:gd name="T2" fmla="*/ 31 w 36"/>
                <a:gd name="T3" fmla="*/ 23 h 36"/>
                <a:gd name="T4" fmla="*/ 0 w 36"/>
                <a:gd name="T5" fmla="*/ 25 h 36"/>
                <a:gd name="T6" fmla="*/ 27 w 36"/>
                <a:gd name="T7" fmla="*/ 26 h 36"/>
                <a:gd name="T8" fmla="*/ 22 w 36"/>
                <a:gd name="T9" fmla="*/ 0 h 36"/>
              </a:gdLst>
              <a:ahLst/>
              <a:cxnLst>
                <a:cxn ang="0">
                  <a:pos x="T0" y="T1"/>
                </a:cxn>
                <a:cxn ang="0">
                  <a:pos x="T2" y="T3"/>
                </a:cxn>
                <a:cxn ang="0">
                  <a:pos x="T4" y="T5"/>
                </a:cxn>
                <a:cxn ang="0">
                  <a:pos x="T6" y="T7"/>
                </a:cxn>
                <a:cxn ang="0">
                  <a:pos x="T8" y="T9"/>
                </a:cxn>
              </a:cxnLst>
              <a:rect l="0" t="0" r="r" b="b"/>
              <a:pathLst>
                <a:path w="36" h="36">
                  <a:moveTo>
                    <a:pt x="22" y="0"/>
                  </a:moveTo>
                  <a:cubicBezTo>
                    <a:pt x="22" y="0"/>
                    <a:pt x="36" y="12"/>
                    <a:pt x="31" y="23"/>
                  </a:cubicBezTo>
                  <a:cubicBezTo>
                    <a:pt x="27" y="34"/>
                    <a:pt x="12" y="36"/>
                    <a:pt x="0" y="25"/>
                  </a:cubicBezTo>
                  <a:cubicBezTo>
                    <a:pt x="0" y="25"/>
                    <a:pt x="18" y="35"/>
                    <a:pt x="27" y="26"/>
                  </a:cubicBezTo>
                  <a:cubicBezTo>
                    <a:pt x="36" y="16"/>
                    <a:pt x="22" y="0"/>
                    <a:pt x="22" y="0"/>
                  </a:cubicBezTo>
                  <a:close/>
                </a:path>
              </a:pathLst>
            </a:custGeom>
            <a:solidFill>
              <a:srgbClr val="B98F6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195" name="Freeform 458"/>
            <p:cNvSpPr>
              <a:spLocks/>
            </p:cNvSpPr>
            <p:nvPr/>
          </p:nvSpPr>
          <p:spPr bwMode="auto">
            <a:xfrm>
              <a:off x="20688947" y="6395169"/>
              <a:ext cx="213714" cy="330909"/>
            </a:xfrm>
            <a:custGeom>
              <a:avLst/>
              <a:gdLst>
                <a:gd name="T0" fmla="*/ 14 w 23"/>
                <a:gd name="T1" fmla="*/ 28 h 36"/>
                <a:gd name="T2" fmla="*/ 8 w 23"/>
                <a:gd name="T3" fmla="*/ 32 h 36"/>
                <a:gd name="T4" fmla="*/ 0 w 23"/>
                <a:gd name="T5" fmla="*/ 36 h 36"/>
                <a:gd name="T6" fmla="*/ 19 w 23"/>
                <a:gd name="T7" fmla="*/ 25 h 36"/>
                <a:gd name="T8" fmla="*/ 10 w 23"/>
                <a:gd name="T9" fmla="*/ 0 h 36"/>
                <a:gd name="T10" fmla="*/ 14 w 23"/>
                <a:gd name="T11" fmla="*/ 28 h 36"/>
              </a:gdLst>
              <a:ahLst/>
              <a:cxnLst>
                <a:cxn ang="0">
                  <a:pos x="T0" y="T1"/>
                </a:cxn>
                <a:cxn ang="0">
                  <a:pos x="T2" y="T3"/>
                </a:cxn>
                <a:cxn ang="0">
                  <a:pos x="T4" y="T5"/>
                </a:cxn>
                <a:cxn ang="0">
                  <a:pos x="T6" y="T7"/>
                </a:cxn>
                <a:cxn ang="0">
                  <a:pos x="T8" y="T9"/>
                </a:cxn>
                <a:cxn ang="0">
                  <a:pos x="T10" y="T11"/>
                </a:cxn>
              </a:cxnLst>
              <a:rect l="0" t="0" r="r" b="b"/>
              <a:pathLst>
                <a:path w="23" h="36">
                  <a:moveTo>
                    <a:pt x="14" y="28"/>
                  </a:moveTo>
                  <a:cubicBezTo>
                    <a:pt x="13" y="30"/>
                    <a:pt x="10" y="32"/>
                    <a:pt x="8" y="32"/>
                  </a:cubicBezTo>
                  <a:cubicBezTo>
                    <a:pt x="8" y="33"/>
                    <a:pt x="1" y="35"/>
                    <a:pt x="0" y="36"/>
                  </a:cubicBezTo>
                  <a:cubicBezTo>
                    <a:pt x="7" y="36"/>
                    <a:pt x="17" y="31"/>
                    <a:pt x="19" y="25"/>
                  </a:cubicBezTo>
                  <a:cubicBezTo>
                    <a:pt x="23" y="14"/>
                    <a:pt x="10" y="0"/>
                    <a:pt x="10" y="0"/>
                  </a:cubicBezTo>
                  <a:cubicBezTo>
                    <a:pt x="10" y="0"/>
                    <a:pt x="23" y="18"/>
                    <a:pt x="14" y="28"/>
                  </a:cubicBezTo>
                  <a:close/>
                </a:path>
              </a:pathLst>
            </a:custGeom>
            <a:solidFill>
              <a:srgbClr val="B98F6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196" name="Freeform 459"/>
            <p:cNvSpPr>
              <a:spLocks/>
            </p:cNvSpPr>
            <p:nvPr/>
          </p:nvSpPr>
          <p:spPr bwMode="auto">
            <a:xfrm>
              <a:off x="18372587" y="5960850"/>
              <a:ext cx="1757953" cy="854847"/>
            </a:xfrm>
            <a:custGeom>
              <a:avLst/>
              <a:gdLst>
                <a:gd name="T0" fmla="*/ 29 w 193"/>
                <a:gd name="T1" fmla="*/ 48 h 94"/>
                <a:gd name="T2" fmla="*/ 13 w 193"/>
                <a:gd name="T3" fmla="*/ 4 h 94"/>
                <a:gd name="T4" fmla="*/ 75 w 193"/>
                <a:gd name="T5" fmla="*/ 11 h 94"/>
                <a:gd name="T6" fmla="*/ 193 w 193"/>
                <a:gd name="T7" fmla="*/ 29 h 94"/>
                <a:gd name="T8" fmla="*/ 193 w 193"/>
                <a:gd name="T9" fmla="*/ 71 h 94"/>
                <a:gd name="T10" fmla="*/ 57 w 193"/>
                <a:gd name="T11" fmla="*/ 81 h 94"/>
                <a:gd name="T12" fmla="*/ 29 w 193"/>
                <a:gd name="T13" fmla="*/ 48 h 94"/>
              </a:gdLst>
              <a:ahLst/>
              <a:cxnLst>
                <a:cxn ang="0">
                  <a:pos x="T0" y="T1"/>
                </a:cxn>
                <a:cxn ang="0">
                  <a:pos x="T2" y="T3"/>
                </a:cxn>
                <a:cxn ang="0">
                  <a:pos x="T4" y="T5"/>
                </a:cxn>
                <a:cxn ang="0">
                  <a:pos x="T6" y="T7"/>
                </a:cxn>
                <a:cxn ang="0">
                  <a:pos x="T8" y="T9"/>
                </a:cxn>
                <a:cxn ang="0">
                  <a:pos x="T10" y="T11"/>
                </a:cxn>
                <a:cxn ang="0">
                  <a:pos x="T12" y="T13"/>
                </a:cxn>
              </a:cxnLst>
              <a:rect l="0" t="0" r="r" b="b"/>
              <a:pathLst>
                <a:path w="193" h="94">
                  <a:moveTo>
                    <a:pt x="29" y="48"/>
                  </a:moveTo>
                  <a:cubicBezTo>
                    <a:pt x="29" y="41"/>
                    <a:pt x="0" y="11"/>
                    <a:pt x="13" y="4"/>
                  </a:cubicBezTo>
                  <a:cubicBezTo>
                    <a:pt x="20" y="0"/>
                    <a:pt x="44" y="6"/>
                    <a:pt x="75" y="11"/>
                  </a:cubicBezTo>
                  <a:cubicBezTo>
                    <a:pt x="105" y="15"/>
                    <a:pt x="148" y="25"/>
                    <a:pt x="193" y="29"/>
                  </a:cubicBezTo>
                  <a:cubicBezTo>
                    <a:pt x="193" y="29"/>
                    <a:pt x="190" y="64"/>
                    <a:pt x="193" y="71"/>
                  </a:cubicBezTo>
                  <a:cubicBezTo>
                    <a:pt x="193" y="71"/>
                    <a:pt x="106" y="94"/>
                    <a:pt x="57" y="81"/>
                  </a:cubicBezTo>
                  <a:cubicBezTo>
                    <a:pt x="15" y="70"/>
                    <a:pt x="28" y="61"/>
                    <a:pt x="29" y="48"/>
                  </a:cubicBezTo>
                  <a:close/>
                </a:path>
              </a:pathLst>
            </a:custGeom>
            <a:solidFill>
              <a:srgbClr val="C4CCC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197" name="Freeform 460"/>
            <p:cNvSpPr>
              <a:spLocks/>
            </p:cNvSpPr>
            <p:nvPr/>
          </p:nvSpPr>
          <p:spPr bwMode="auto">
            <a:xfrm>
              <a:off x="17324711" y="3892672"/>
              <a:ext cx="744544" cy="1206439"/>
            </a:xfrm>
            <a:custGeom>
              <a:avLst/>
              <a:gdLst>
                <a:gd name="T0" fmla="*/ 0 w 82"/>
                <a:gd name="T1" fmla="*/ 112 h 133"/>
                <a:gd name="T2" fmla="*/ 43 w 82"/>
                <a:gd name="T3" fmla="*/ 129 h 133"/>
                <a:gd name="T4" fmla="*/ 71 w 82"/>
                <a:gd name="T5" fmla="*/ 104 h 133"/>
                <a:gd name="T6" fmla="*/ 82 w 82"/>
                <a:gd name="T7" fmla="*/ 39 h 133"/>
                <a:gd name="T8" fmla="*/ 43 w 82"/>
                <a:gd name="T9" fmla="*/ 0 h 133"/>
                <a:gd name="T10" fmla="*/ 0 w 82"/>
                <a:gd name="T11" fmla="*/ 28 h 133"/>
                <a:gd name="T12" fmla="*/ 0 w 82"/>
                <a:gd name="T13" fmla="*/ 112 h 133"/>
              </a:gdLst>
              <a:ahLst/>
              <a:cxnLst>
                <a:cxn ang="0">
                  <a:pos x="T0" y="T1"/>
                </a:cxn>
                <a:cxn ang="0">
                  <a:pos x="T2" y="T3"/>
                </a:cxn>
                <a:cxn ang="0">
                  <a:pos x="T4" y="T5"/>
                </a:cxn>
                <a:cxn ang="0">
                  <a:pos x="T6" y="T7"/>
                </a:cxn>
                <a:cxn ang="0">
                  <a:pos x="T8" y="T9"/>
                </a:cxn>
                <a:cxn ang="0">
                  <a:pos x="T10" y="T11"/>
                </a:cxn>
                <a:cxn ang="0">
                  <a:pos x="T12" y="T13"/>
                </a:cxn>
              </a:cxnLst>
              <a:rect l="0" t="0" r="r" b="b"/>
              <a:pathLst>
                <a:path w="82" h="133">
                  <a:moveTo>
                    <a:pt x="0" y="112"/>
                  </a:moveTo>
                  <a:cubicBezTo>
                    <a:pt x="0" y="133"/>
                    <a:pt x="22" y="129"/>
                    <a:pt x="43" y="129"/>
                  </a:cubicBezTo>
                  <a:cubicBezTo>
                    <a:pt x="64" y="129"/>
                    <a:pt x="71" y="125"/>
                    <a:pt x="71" y="104"/>
                  </a:cubicBezTo>
                  <a:cubicBezTo>
                    <a:pt x="82" y="39"/>
                    <a:pt x="82" y="39"/>
                    <a:pt x="82" y="39"/>
                  </a:cubicBezTo>
                  <a:cubicBezTo>
                    <a:pt x="82" y="18"/>
                    <a:pt x="64" y="0"/>
                    <a:pt x="43" y="0"/>
                  </a:cubicBezTo>
                  <a:cubicBezTo>
                    <a:pt x="22" y="0"/>
                    <a:pt x="0" y="7"/>
                    <a:pt x="0" y="28"/>
                  </a:cubicBezTo>
                  <a:cubicBezTo>
                    <a:pt x="0" y="112"/>
                    <a:pt x="0" y="112"/>
                    <a:pt x="0" y="112"/>
                  </a:cubicBezTo>
                </a:path>
              </a:pathLst>
            </a:custGeom>
            <a:solidFill>
              <a:srgbClr val="F6CE9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198" name="Freeform 462"/>
            <p:cNvSpPr>
              <a:spLocks/>
            </p:cNvSpPr>
            <p:nvPr/>
          </p:nvSpPr>
          <p:spPr bwMode="auto">
            <a:xfrm>
              <a:off x="17338499" y="3892672"/>
              <a:ext cx="730756" cy="606666"/>
            </a:xfrm>
            <a:custGeom>
              <a:avLst/>
              <a:gdLst>
                <a:gd name="T0" fmla="*/ 41 w 80"/>
                <a:gd name="T1" fmla="*/ 0 h 67"/>
                <a:gd name="T2" fmla="*/ 41 w 80"/>
                <a:gd name="T3" fmla="*/ 0 h 67"/>
                <a:gd name="T4" fmla="*/ 40 w 80"/>
                <a:gd name="T5" fmla="*/ 1 h 67"/>
                <a:gd name="T6" fmla="*/ 40 w 80"/>
                <a:gd name="T7" fmla="*/ 1 h 67"/>
                <a:gd name="T8" fmla="*/ 39 w 80"/>
                <a:gd name="T9" fmla="*/ 1 h 67"/>
                <a:gd name="T10" fmla="*/ 39 w 80"/>
                <a:gd name="T11" fmla="*/ 1 h 67"/>
                <a:gd name="T12" fmla="*/ 39 w 80"/>
                <a:gd name="T13" fmla="*/ 1 h 67"/>
                <a:gd name="T14" fmla="*/ 38 w 80"/>
                <a:gd name="T15" fmla="*/ 1 h 67"/>
                <a:gd name="T16" fmla="*/ 38 w 80"/>
                <a:gd name="T17" fmla="*/ 1 h 67"/>
                <a:gd name="T18" fmla="*/ 37 w 80"/>
                <a:gd name="T19" fmla="*/ 1 h 67"/>
                <a:gd name="T20" fmla="*/ 37 w 80"/>
                <a:gd name="T21" fmla="*/ 1 h 67"/>
                <a:gd name="T22" fmla="*/ 37 w 80"/>
                <a:gd name="T23" fmla="*/ 1 h 67"/>
                <a:gd name="T24" fmla="*/ 36 w 80"/>
                <a:gd name="T25" fmla="*/ 1 h 67"/>
                <a:gd name="T26" fmla="*/ 36 w 80"/>
                <a:gd name="T27" fmla="*/ 1 h 67"/>
                <a:gd name="T28" fmla="*/ 35 w 80"/>
                <a:gd name="T29" fmla="*/ 1 h 67"/>
                <a:gd name="T30" fmla="*/ 35 w 80"/>
                <a:gd name="T31" fmla="*/ 1 h 67"/>
                <a:gd name="T32" fmla="*/ 35 w 80"/>
                <a:gd name="T33" fmla="*/ 1 h 67"/>
                <a:gd name="T34" fmla="*/ 34 w 80"/>
                <a:gd name="T35" fmla="*/ 1 h 67"/>
                <a:gd name="T36" fmla="*/ 34 w 80"/>
                <a:gd name="T37" fmla="*/ 1 h 67"/>
                <a:gd name="T38" fmla="*/ 33 w 80"/>
                <a:gd name="T39" fmla="*/ 1 h 67"/>
                <a:gd name="T40" fmla="*/ 33 w 80"/>
                <a:gd name="T41" fmla="*/ 1 h 67"/>
                <a:gd name="T42" fmla="*/ 33 w 80"/>
                <a:gd name="T43" fmla="*/ 1 h 67"/>
                <a:gd name="T44" fmla="*/ 32 w 80"/>
                <a:gd name="T45" fmla="*/ 1 h 67"/>
                <a:gd name="T46" fmla="*/ 32 w 80"/>
                <a:gd name="T47" fmla="*/ 1 h 67"/>
                <a:gd name="T48" fmla="*/ 31 w 80"/>
                <a:gd name="T49" fmla="*/ 1 h 67"/>
                <a:gd name="T50" fmla="*/ 31 w 80"/>
                <a:gd name="T51" fmla="*/ 1 h 67"/>
                <a:gd name="T52" fmla="*/ 31 w 80"/>
                <a:gd name="T53" fmla="*/ 1 h 67"/>
                <a:gd name="T54" fmla="*/ 30 w 80"/>
                <a:gd name="T55" fmla="*/ 1 h 67"/>
                <a:gd name="T56" fmla="*/ 30 w 80"/>
                <a:gd name="T57" fmla="*/ 1 h 67"/>
                <a:gd name="T58" fmla="*/ 29 w 80"/>
                <a:gd name="T59" fmla="*/ 1 h 67"/>
                <a:gd name="T60" fmla="*/ 29 w 80"/>
                <a:gd name="T61" fmla="*/ 1 h 67"/>
                <a:gd name="T62" fmla="*/ 29 w 80"/>
                <a:gd name="T63" fmla="*/ 1 h 67"/>
                <a:gd name="T64" fmla="*/ 28 w 80"/>
                <a:gd name="T65" fmla="*/ 1 h 67"/>
                <a:gd name="T66" fmla="*/ 28 w 80"/>
                <a:gd name="T67" fmla="*/ 1 h 67"/>
                <a:gd name="T68" fmla="*/ 27 w 80"/>
                <a:gd name="T69" fmla="*/ 2 h 67"/>
                <a:gd name="T70" fmla="*/ 27 w 80"/>
                <a:gd name="T71" fmla="*/ 2 h 67"/>
                <a:gd name="T72" fmla="*/ 27 w 80"/>
                <a:gd name="T73" fmla="*/ 2 h 67"/>
                <a:gd name="T74" fmla="*/ 26 w 80"/>
                <a:gd name="T75" fmla="*/ 2 h 67"/>
                <a:gd name="T76" fmla="*/ 26 w 80"/>
                <a:gd name="T77" fmla="*/ 2 h 67"/>
                <a:gd name="T78" fmla="*/ 26 w 80"/>
                <a:gd name="T79" fmla="*/ 2 h 67"/>
                <a:gd name="T80" fmla="*/ 25 w 80"/>
                <a:gd name="T81" fmla="*/ 2 h 67"/>
                <a:gd name="T82" fmla="*/ 25 w 80"/>
                <a:gd name="T83" fmla="*/ 2 h 67"/>
                <a:gd name="T84" fmla="*/ 24 w 80"/>
                <a:gd name="T85" fmla="*/ 2 h 67"/>
                <a:gd name="T86" fmla="*/ 24 w 80"/>
                <a:gd name="T87" fmla="*/ 2 h 67"/>
                <a:gd name="T88" fmla="*/ 24 w 80"/>
                <a:gd name="T89" fmla="*/ 2 h 67"/>
                <a:gd name="T90" fmla="*/ 23 w 80"/>
                <a:gd name="T91" fmla="*/ 2 h 67"/>
                <a:gd name="T92" fmla="*/ 23 w 80"/>
                <a:gd name="T93" fmla="*/ 2 h 67"/>
                <a:gd name="T94" fmla="*/ 23 w 80"/>
                <a:gd name="T95" fmla="*/ 2 h 67"/>
                <a:gd name="T96" fmla="*/ 22 w 80"/>
                <a:gd name="T97" fmla="*/ 3 h 67"/>
                <a:gd name="T98" fmla="*/ 22 w 80"/>
                <a:gd name="T99" fmla="*/ 3 h 67"/>
                <a:gd name="T100" fmla="*/ 22 w 80"/>
                <a:gd name="T101" fmla="*/ 3 h 67"/>
                <a:gd name="T102" fmla="*/ 21 w 80"/>
                <a:gd name="T103" fmla="*/ 3 h 67"/>
                <a:gd name="T104" fmla="*/ 21 w 80"/>
                <a:gd name="T105" fmla="*/ 3 h 67"/>
                <a:gd name="T106" fmla="*/ 20 w 80"/>
                <a:gd name="T107" fmla="*/ 3 h 67"/>
                <a:gd name="T108" fmla="*/ 20 w 80"/>
                <a:gd name="T109" fmla="*/ 3 h 67"/>
                <a:gd name="T110" fmla="*/ 19 w 80"/>
                <a:gd name="T111" fmla="*/ 3 h 67"/>
                <a:gd name="T112" fmla="*/ 60 w 80"/>
                <a:gd name="T113" fmla="*/ 67 h 6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80" h="67">
                  <a:moveTo>
                    <a:pt x="41" y="0"/>
                  </a:moveTo>
                  <a:cubicBezTo>
                    <a:pt x="41" y="0"/>
                    <a:pt x="41" y="0"/>
                    <a:pt x="41" y="0"/>
                  </a:cubicBezTo>
                  <a:cubicBezTo>
                    <a:pt x="41" y="0"/>
                    <a:pt x="41" y="0"/>
                    <a:pt x="41" y="0"/>
                  </a:cubicBezTo>
                  <a:cubicBezTo>
                    <a:pt x="41" y="0"/>
                    <a:pt x="41" y="0"/>
                    <a:pt x="41" y="0"/>
                  </a:cubicBezTo>
                  <a:cubicBezTo>
                    <a:pt x="41" y="0"/>
                    <a:pt x="41" y="0"/>
                    <a:pt x="41" y="0"/>
                  </a:cubicBezTo>
                  <a:cubicBezTo>
                    <a:pt x="41" y="0"/>
                    <a:pt x="41" y="0"/>
                    <a:pt x="41" y="0"/>
                  </a:cubicBezTo>
                  <a:cubicBezTo>
                    <a:pt x="41" y="0"/>
                    <a:pt x="41" y="0"/>
                    <a:pt x="41" y="0"/>
                  </a:cubicBezTo>
                  <a:cubicBezTo>
                    <a:pt x="41" y="0"/>
                    <a:pt x="41" y="0"/>
                    <a:pt x="41" y="0"/>
                  </a:cubicBezTo>
                  <a:cubicBezTo>
                    <a:pt x="41" y="0"/>
                    <a:pt x="41" y="0"/>
                    <a:pt x="41" y="0"/>
                  </a:cubicBezTo>
                  <a:cubicBezTo>
                    <a:pt x="41" y="0"/>
                    <a:pt x="41" y="0"/>
                    <a:pt x="41" y="0"/>
                  </a:cubicBezTo>
                  <a:cubicBezTo>
                    <a:pt x="41" y="0"/>
                    <a:pt x="41" y="0"/>
                    <a:pt x="41" y="0"/>
                  </a:cubicBezTo>
                  <a:cubicBezTo>
                    <a:pt x="41" y="0"/>
                    <a:pt x="41" y="0"/>
                    <a:pt x="41" y="0"/>
                  </a:cubicBezTo>
                  <a:cubicBezTo>
                    <a:pt x="41" y="0"/>
                    <a:pt x="41" y="0"/>
                    <a:pt x="41" y="0"/>
                  </a:cubicBezTo>
                  <a:cubicBezTo>
                    <a:pt x="41" y="0"/>
                    <a:pt x="41" y="0"/>
                    <a:pt x="41" y="0"/>
                  </a:cubicBezTo>
                  <a:cubicBezTo>
                    <a:pt x="40" y="0"/>
                    <a:pt x="40" y="0"/>
                    <a:pt x="40" y="0"/>
                  </a:cubicBezTo>
                  <a:cubicBezTo>
                    <a:pt x="40" y="0"/>
                    <a:pt x="40" y="0"/>
                    <a:pt x="40" y="0"/>
                  </a:cubicBezTo>
                  <a:cubicBezTo>
                    <a:pt x="40" y="0"/>
                    <a:pt x="40" y="0"/>
                    <a:pt x="40" y="0"/>
                  </a:cubicBezTo>
                  <a:cubicBezTo>
                    <a:pt x="40" y="0"/>
                    <a:pt x="40" y="1"/>
                    <a:pt x="40" y="1"/>
                  </a:cubicBezTo>
                  <a:cubicBezTo>
                    <a:pt x="40" y="1"/>
                    <a:pt x="40" y="1"/>
                    <a:pt x="40" y="1"/>
                  </a:cubicBezTo>
                  <a:cubicBezTo>
                    <a:pt x="40" y="1"/>
                    <a:pt x="40" y="1"/>
                    <a:pt x="40" y="1"/>
                  </a:cubicBezTo>
                  <a:cubicBezTo>
                    <a:pt x="40" y="1"/>
                    <a:pt x="40" y="1"/>
                    <a:pt x="40" y="1"/>
                  </a:cubicBezTo>
                  <a:cubicBezTo>
                    <a:pt x="40" y="1"/>
                    <a:pt x="40" y="1"/>
                    <a:pt x="40" y="1"/>
                  </a:cubicBezTo>
                  <a:cubicBezTo>
                    <a:pt x="40" y="1"/>
                    <a:pt x="40" y="1"/>
                    <a:pt x="40" y="1"/>
                  </a:cubicBezTo>
                  <a:cubicBezTo>
                    <a:pt x="40" y="1"/>
                    <a:pt x="40" y="1"/>
                    <a:pt x="40" y="1"/>
                  </a:cubicBezTo>
                  <a:cubicBezTo>
                    <a:pt x="40" y="1"/>
                    <a:pt x="40" y="1"/>
                    <a:pt x="40" y="1"/>
                  </a:cubicBezTo>
                  <a:cubicBezTo>
                    <a:pt x="40" y="1"/>
                    <a:pt x="40" y="1"/>
                    <a:pt x="40" y="1"/>
                  </a:cubicBezTo>
                  <a:cubicBezTo>
                    <a:pt x="40" y="1"/>
                    <a:pt x="40" y="1"/>
                    <a:pt x="40" y="1"/>
                  </a:cubicBezTo>
                  <a:cubicBezTo>
                    <a:pt x="40" y="1"/>
                    <a:pt x="40" y="1"/>
                    <a:pt x="40" y="1"/>
                  </a:cubicBezTo>
                  <a:cubicBezTo>
                    <a:pt x="40" y="1"/>
                    <a:pt x="39" y="1"/>
                    <a:pt x="39" y="1"/>
                  </a:cubicBezTo>
                  <a:cubicBezTo>
                    <a:pt x="39" y="1"/>
                    <a:pt x="39" y="1"/>
                    <a:pt x="39" y="1"/>
                  </a:cubicBezTo>
                  <a:cubicBezTo>
                    <a:pt x="39" y="1"/>
                    <a:pt x="39" y="1"/>
                    <a:pt x="39" y="1"/>
                  </a:cubicBezTo>
                  <a:cubicBezTo>
                    <a:pt x="39" y="1"/>
                    <a:pt x="39" y="1"/>
                    <a:pt x="39" y="1"/>
                  </a:cubicBezTo>
                  <a:cubicBezTo>
                    <a:pt x="39" y="1"/>
                    <a:pt x="39" y="1"/>
                    <a:pt x="39" y="1"/>
                  </a:cubicBezTo>
                  <a:cubicBezTo>
                    <a:pt x="39" y="1"/>
                    <a:pt x="39" y="1"/>
                    <a:pt x="39" y="1"/>
                  </a:cubicBezTo>
                  <a:cubicBezTo>
                    <a:pt x="39" y="1"/>
                    <a:pt x="39" y="1"/>
                    <a:pt x="39" y="1"/>
                  </a:cubicBezTo>
                  <a:cubicBezTo>
                    <a:pt x="39" y="1"/>
                    <a:pt x="39" y="1"/>
                    <a:pt x="39" y="1"/>
                  </a:cubicBezTo>
                  <a:cubicBezTo>
                    <a:pt x="39" y="1"/>
                    <a:pt x="39" y="1"/>
                    <a:pt x="39" y="1"/>
                  </a:cubicBezTo>
                  <a:cubicBezTo>
                    <a:pt x="39" y="1"/>
                    <a:pt x="39" y="1"/>
                    <a:pt x="39" y="1"/>
                  </a:cubicBezTo>
                  <a:cubicBezTo>
                    <a:pt x="39" y="1"/>
                    <a:pt x="39" y="1"/>
                    <a:pt x="39" y="1"/>
                  </a:cubicBezTo>
                  <a:cubicBezTo>
                    <a:pt x="39" y="1"/>
                    <a:pt x="39" y="1"/>
                    <a:pt x="39" y="1"/>
                  </a:cubicBezTo>
                  <a:cubicBezTo>
                    <a:pt x="39" y="1"/>
                    <a:pt x="39" y="1"/>
                    <a:pt x="39" y="1"/>
                  </a:cubicBezTo>
                  <a:cubicBezTo>
                    <a:pt x="39" y="1"/>
                    <a:pt x="39" y="1"/>
                    <a:pt x="39" y="1"/>
                  </a:cubicBezTo>
                  <a:cubicBezTo>
                    <a:pt x="39" y="1"/>
                    <a:pt x="39" y="1"/>
                    <a:pt x="39" y="1"/>
                  </a:cubicBezTo>
                  <a:cubicBezTo>
                    <a:pt x="39" y="1"/>
                    <a:pt x="39" y="1"/>
                    <a:pt x="39" y="1"/>
                  </a:cubicBezTo>
                  <a:cubicBezTo>
                    <a:pt x="39" y="1"/>
                    <a:pt x="38" y="1"/>
                    <a:pt x="38" y="1"/>
                  </a:cubicBezTo>
                  <a:cubicBezTo>
                    <a:pt x="38" y="1"/>
                    <a:pt x="38" y="1"/>
                    <a:pt x="38" y="1"/>
                  </a:cubicBezTo>
                  <a:cubicBezTo>
                    <a:pt x="38" y="1"/>
                    <a:pt x="38" y="1"/>
                    <a:pt x="38" y="1"/>
                  </a:cubicBezTo>
                  <a:cubicBezTo>
                    <a:pt x="38" y="1"/>
                    <a:pt x="38" y="1"/>
                    <a:pt x="38" y="1"/>
                  </a:cubicBezTo>
                  <a:cubicBezTo>
                    <a:pt x="38" y="1"/>
                    <a:pt x="38" y="1"/>
                    <a:pt x="38" y="1"/>
                  </a:cubicBezTo>
                  <a:cubicBezTo>
                    <a:pt x="38" y="1"/>
                    <a:pt x="38" y="1"/>
                    <a:pt x="38" y="1"/>
                  </a:cubicBezTo>
                  <a:cubicBezTo>
                    <a:pt x="38" y="1"/>
                    <a:pt x="38" y="1"/>
                    <a:pt x="38" y="1"/>
                  </a:cubicBezTo>
                  <a:cubicBezTo>
                    <a:pt x="38" y="1"/>
                    <a:pt x="38" y="1"/>
                    <a:pt x="38" y="1"/>
                  </a:cubicBezTo>
                  <a:cubicBezTo>
                    <a:pt x="38" y="1"/>
                    <a:pt x="38" y="1"/>
                    <a:pt x="38" y="1"/>
                  </a:cubicBezTo>
                  <a:cubicBezTo>
                    <a:pt x="38" y="1"/>
                    <a:pt x="38" y="1"/>
                    <a:pt x="38" y="1"/>
                  </a:cubicBezTo>
                  <a:cubicBezTo>
                    <a:pt x="38" y="1"/>
                    <a:pt x="38" y="1"/>
                    <a:pt x="38" y="1"/>
                  </a:cubicBezTo>
                  <a:cubicBezTo>
                    <a:pt x="38" y="1"/>
                    <a:pt x="38" y="1"/>
                    <a:pt x="38" y="1"/>
                  </a:cubicBezTo>
                  <a:cubicBezTo>
                    <a:pt x="38" y="1"/>
                    <a:pt x="38" y="1"/>
                    <a:pt x="38" y="1"/>
                  </a:cubicBezTo>
                  <a:cubicBezTo>
                    <a:pt x="38" y="1"/>
                    <a:pt x="38" y="1"/>
                    <a:pt x="38" y="1"/>
                  </a:cubicBezTo>
                  <a:cubicBezTo>
                    <a:pt x="38" y="1"/>
                    <a:pt x="37" y="1"/>
                    <a:pt x="37" y="1"/>
                  </a:cubicBezTo>
                  <a:cubicBezTo>
                    <a:pt x="37" y="1"/>
                    <a:pt x="37" y="1"/>
                    <a:pt x="37" y="1"/>
                  </a:cubicBezTo>
                  <a:cubicBezTo>
                    <a:pt x="37" y="1"/>
                    <a:pt x="37" y="1"/>
                    <a:pt x="37" y="1"/>
                  </a:cubicBezTo>
                  <a:cubicBezTo>
                    <a:pt x="37" y="1"/>
                    <a:pt x="37" y="1"/>
                    <a:pt x="37" y="1"/>
                  </a:cubicBezTo>
                  <a:cubicBezTo>
                    <a:pt x="37" y="1"/>
                    <a:pt x="37" y="1"/>
                    <a:pt x="37" y="1"/>
                  </a:cubicBezTo>
                  <a:cubicBezTo>
                    <a:pt x="37" y="1"/>
                    <a:pt x="37" y="1"/>
                    <a:pt x="37" y="1"/>
                  </a:cubicBezTo>
                  <a:cubicBezTo>
                    <a:pt x="37" y="1"/>
                    <a:pt x="37" y="1"/>
                    <a:pt x="37" y="1"/>
                  </a:cubicBezTo>
                  <a:cubicBezTo>
                    <a:pt x="37" y="1"/>
                    <a:pt x="37" y="1"/>
                    <a:pt x="37" y="1"/>
                  </a:cubicBezTo>
                  <a:cubicBezTo>
                    <a:pt x="37" y="1"/>
                    <a:pt x="37" y="1"/>
                    <a:pt x="37" y="1"/>
                  </a:cubicBezTo>
                  <a:cubicBezTo>
                    <a:pt x="37" y="1"/>
                    <a:pt x="37" y="1"/>
                    <a:pt x="37" y="1"/>
                  </a:cubicBezTo>
                  <a:cubicBezTo>
                    <a:pt x="37" y="1"/>
                    <a:pt x="37" y="1"/>
                    <a:pt x="37" y="1"/>
                  </a:cubicBezTo>
                  <a:cubicBezTo>
                    <a:pt x="37" y="1"/>
                    <a:pt x="37" y="1"/>
                    <a:pt x="37" y="1"/>
                  </a:cubicBezTo>
                  <a:cubicBezTo>
                    <a:pt x="37" y="1"/>
                    <a:pt x="37" y="1"/>
                    <a:pt x="37" y="1"/>
                  </a:cubicBezTo>
                  <a:cubicBezTo>
                    <a:pt x="37" y="1"/>
                    <a:pt x="37" y="1"/>
                    <a:pt x="37" y="1"/>
                  </a:cubicBezTo>
                  <a:cubicBezTo>
                    <a:pt x="37" y="1"/>
                    <a:pt x="37" y="1"/>
                    <a:pt x="37" y="1"/>
                  </a:cubicBezTo>
                  <a:cubicBezTo>
                    <a:pt x="37" y="1"/>
                    <a:pt x="36" y="1"/>
                    <a:pt x="36" y="1"/>
                  </a:cubicBezTo>
                  <a:cubicBezTo>
                    <a:pt x="36" y="1"/>
                    <a:pt x="36" y="1"/>
                    <a:pt x="36" y="1"/>
                  </a:cubicBezTo>
                  <a:cubicBezTo>
                    <a:pt x="36" y="1"/>
                    <a:pt x="36" y="1"/>
                    <a:pt x="36" y="1"/>
                  </a:cubicBezTo>
                  <a:cubicBezTo>
                    <a:pt x="36" y="1"/>
                    <a:pt x="36" y="1"/>
                    <a:pt x="36" y="1"/>
                  </a:cubicBezTo>
                  <a:cubicBezTo>
                    <a:pt x="36" y="1"/>
                    <a:pt x="36" y="1"/>
                    <a:pt x="36" y="1"/>
                  </a:cubicBezTo>
                  <a:cubicBezTo>
                    <a:pt x="36" y="1"/>
                    <a:pt x="36" y="1"/>
                    <a:pt x="36" y="1"/>
                  </a:cubicBezTo>
                  <a:cubicBezTo>
                    <a:pt x="36" y="1"/>
                    <a:pt x="36" y="1"/>
                    <a:pt x="36" y="1"/>
                  </a:cubicBezTo>
                  <a:cubicBezTo>
                    <a:pt x="36" y="1"/>
                    <a:pt x="36" y="1"/>
                    <a:pt x="36" y="1"/>
                  </a:cubicBezTo>
                  <a:cubicBezTo>
                    <a:pt x="36" y="1"/>
                    <a:pt x="36" y="1"/>
                    <a:pt x="36" y="1"/>
                  </a:cubicBezTo>
                  <a:cubicBezTo>
                    <a:pt x="36" y="1"/>
                    <a:pt x="36" y="1"/>
                    <a:pt x="36" y="1"/>
                  </a:cubicBezTo>
                  <a:cubicBezTo>
                    <a:pt x="36" y="1"/>
                    <a:pt x="36" y="1"/>
                    <a:pt x="36" y="1"/>
                  </a:cubicBezTo>
                  <a:cubicBezTo>
                    <a:pt x="36" y="1"/>
                    <a:pt x="36" y="1"/>
                    <a:pt x="36" y="1"/>
                  </a:cubicBezTo>
                  <a:cubicBezTo>
                    <a:pt x="36" y="1"/>
                    <a:pt x="36" y="1"/>
                    <a:pt x="36" y="1"/>
                  </a:cubicBezTo>
                  <a:cubicBezTo>
                    <a:pt x="36" y="1"/>
                    <a:pt x="36" y="1"/>
                    <a:pt x="36" y="1"/>
                  </a:cubicBezTo>
                  <a:cubicBezTo>
                    <a:pt x="36" y="1"/>
                    <a:pt x="36" y="1"/>
                    <a:pt x="36" y="1"/>
                  </a:cubicBezTo>
                  <a:cubicBezTo>
                    <a:pt x="36" y="1"/>
                    <a:pt x="36" y="1"/>
                    <a:pt x="36" y="1"/>
                  </a:cubicBezTo>
                  <a:cubicBezTo>
                    <a:pt x="35" y="1"/>
                    <a:pt x="35" y="1"/>
                    <a:pt x="35" y="1"/>
                  </a:cubicBezTo>
                  <a:cubicBezTo>
                    <a:pt x="35" y="1"/>
                    <a:pt x="35" y="1"/>
                    <a:pt x="35" y="1"/>
                  </a:cubicBezTo>
                  <a:cubicBezTo>
                    <a:pt x="35" y="1"/>
                    <a:pt x="35" y="1"/>
                    <a:pt x="35" y="1"/>
                  </a:cubicBezTo>
                  <a:cubicBezTo>
                    <a:pt x="35" y="1"/>
                    <a:pt x="35" y="1"/>
                    <a:pt x="35" y="1"/>
                  </a:cubicBezTo>
                  <a:cubicBezTo>
                    <a:pt x="35" y="1"/>
                    <a:pt x="35" y="1"/>
                    <a:pt x="35" y="1"/>
                  </a:cubicBezTo>
                  <a:cubicBezTo>
                    <a:pt x="35" y="1"/>
                    <a:pt x="35" y="1"/>
                    <a:pt x="35" y="1"/>
                  </a:cubicBezTo>
                  <a:cubicBezTo>
                    <a:pt x="35" y="1"/>
                    <a:pt x="35" y="1"/>
                    <a:pt x="35" y="1"/>
                  </a:cubicBezTo>
                  <a:cubicBezTo>
                    <a:pt x="35" y="1"/>
                    <a:pt x="35" y="1"/>
                    <a:pt x="35" y="1"/>
                  </a:cubicBezTo>
                  <a:cubicBezTo>
                    <a:pt x="35" y="1"/>
                    <a:pt x="35" y="1"/>
                    <a:pt x="35" y="1"/>
                  </a:cubicBezTo>
                  <a:cubicBezTo>
                    <a:pt x="35" y="1"/>
                    <a:pt x="35" y="1"/>
                    <a:pt x="35" y="1"/>
                  </a:cubicBezTo>
                  <a:cubicBezTo>
                    <a:pt x="35" y="1"/>
                    <a:pt x="35" y="1"/>
                    <a:pt x="35" y="1"/>
                  </a:cubicBezTo>
                  <a:cubicBezTo>
                    <a:pt x="35" y="1"/>
                    <a:pt x="35" y="1"/>
                    <a:pt x="35" y="1"/>
                  </a:cubicBezTo>
                  <a:cubicBezTo>
                    <a:pt x="35" y="1"/>
                    <a:pt x="35" y="1"/>
                    <a:pt x="35" y="1"/>
                  </a:cubicBezTo>
                  <a:cubicBezTo>
                    <a:pt x="35" y="1"/>
                    <a:pt x="35" y="1"/>
                    <a:pt x="35" y="1"/>
                  </a:cubicBezTo>
                  <a:cubicBezTo>
                    <a:pt x="34" y="1"/>
                    <a:pt x="34" y="1"/>
                    <a:pt x="34" y="1"/>
                  </a:cubicBezTo>
                  <a:cubicBezTo>
                    <a:pt x="34" y="1"/>
                    <a:pt x="34" y="1"/>
                    <a:pt x="34" y="1"/>
                  </a:cubicBezTo>
                  <a:cubicBezTo>
                    <a:pt x="34" y="1"/>
                    <a:pt x="34" y="1"/>
                    <a:pt x="34" y="1"/>
                  </a:cubicBezTo>
                  <a:cubicBezTo>
                    <a:pt x="34" y="1"/>
                    <a:pt x="34" y="1"/>
                    <a:pt x="34" y="1"/>
                  </a:cubicBezTo>
                  <a:cubicBezTo>
                    <a:pt x="34" y="1"/>
                    <a:pt x="34" y="1"/>
                    <a:pt x="34" y="1"/>
                  </a:cubicBezTo>
                  <a:cubicBezTo>
                    <a:pt x="34" y="1"/>
                    <a:pt x="34" y="1"/>
                    <a:pt x="34" y="1"/>
                  </a:cubicBezTo>
                  <a:cubicBezTo>
                    <a:pt x="34" y="1"/>
                    <a:pt x="34" y="1"/>
                    <a:pt x="34" y="1"/>
                  </a:cubicBezTo>
                  <a:cubicBezTo>
                    <a:pt x="34" y="1"/>
                    <a:pt x="34" y="1"/>
                    <a:pt x="34" y="1"/>
                  </a:cubicBezTo>
                  <a:cubicBezTo>
                    <a:pt x="34" y="1"/>
                    <a:pt x="34" y="1"/>
                    <a:pt x="34" y="1"/>
                  </a:cubicBezTo>
                  <a:cubicBezTo>
                    <a:pt x="34" y="1"/>
                    <a:pt x="34" y="1"/>
                    <a:pt x="34" y="1"/>
                  </a:cubicBezTo>
                  <a:cubicBezTo>
                    <a:pt x="34" y="1"/>
                    <a:pt x="34" y="1"/>
                    <a:pt x="34" y="1"/>
                  </a:cubicBezTo>
                  <a:cubicBezTo>
                    <a:pt x="34" y="1"/>
                    <a:pt x="34" y="1"/>
                    <a:pt x="34" y="1"/>
                  </a:cubicBezTo>
                  <a:cubicBezTo>
                    <a:pt x="34" y="1"/>
                    <a:pt x="34" y="1"/>
                    <a:pt x="34" y="1"/>
                  </a:cubicBezTo>
                  <a:cubicBezTo>
                    <a:pt x="34" y="1"/>
                    <a:pt x="34" y="1"/>
                    <a:pt x="34" y="1"/>
                  </a:cubicBezTo>
                  <a:cubicBezTo>
                    <a:pt x="34" y="1"/>
                    <a:pt x="34" y="1"/>
                    <a:pt x="34" y="1"/>
                  </a:cubicBezTo>
                  <a:cubicBezTo>
                    <a:pt x="34" y="1"/>
                    <a:pt x="34" y="1"/>
                    <a:pt x="34" y="1"/>
                  </a:cubicBezTo>
                  <a:cubicBezTo>
                    <a:pt x="33" y="1"/>
                    <a:pt x="33" y="1"/>
                    <a:pt x="33" y="1"/>
                  </a:cubicBezTo>
                  <a:cubicBezTo>
                    <a:pt x="33" y="1"/>
                    <a:pt x="33" y="1"/>
                    <a:pt x="33" y="1"/>
                  </a:cubicBezTo>
                  <a:cubicBezTo>
                    <a:pt x="33" y="1"/>
                    <a:pt x="33" y="1"/>
                    <a:pt x="33" y="1"/>
                  </a:cubicBezTo>
                  <a:cubicBezTo>
                    <a:pt x="33" y="1"/>
                    <a:pt x="33" y="1"/>
                    <a:pt x="33" y="1"/>
                  </a:cubicBezTo>
                  <a:cubicBezTo>
                    <a:pt x="33" y="1"/>
                    <a:pt x="33" y="1"/>
                    <a:pt x="33" y="1"/>
                  </a:cubicBezTo>
                  <a:cubicBezTo>
                    <a:pt x="33" y="1"/>
                    <a:pt x="33" y="1"/>
                    <a:pt x="33" y="1"/>
                  </a:cubicBezTo>
                  <a:cubicBezTo>
                    <a:pt x="33" y="1"/>
                    <a:pt x="33" y="1"/>
                    <a:pt x="33" y="1"/>
                  </a:cubicBezTo>
                  <a:cubicBezTo>
                    <a:pt x="33" y="1"/>
                    <a:pt x="33" y="1"/>
                    <a:pt x="33" y="1"/>
                  </a:cubicBezTo>
                  <a:cubicBezTo>
                    <a:pt x="33" y="1"/>
                    <a:pt x="33" y="1"/>
                    <a:pt x="33" y="1"/>
                  </a:cubicBezTo>
                  <a:cubicBezTo>
                    <a:pt x="33" y="1"/>
                    <a:pt x="33" y="1"/>
                    <a:pt x="33" y="1"/>
                  </a:cubicBezTo>
                  <a:cubicBezTo>
                    <a:pt x="33" y="1"/>
                    <a:pt x="33" y="1"/>
                    <a:pt x="33" y="1"/>
                  </a:cubicBezTo>
                  <a:cubicBezTo>
                    <a:pt x="33" y="1"/>
                    <a:pt x="33" y="1"/>
                    <a:pt x="33" y="1"/>
                  </a:cubicBezTo>
                  <a:cubicBezTo>
                    <a:pt x="33" y="1"/>
                    <a:pt x="33" y="1"/>
                    <a:pt x="33" y="1"/>
                  </a:cubicBezTo>
                  <a:cubicBezTo>
                    <a:pt x="33" y="1"/>
                    <a:pt x="33" y="1"/>
                    <a:pt x="33" y="1"/>
                  </a:cubicBezTo>
                  <a:cubicBezTo>
                    <a:pt x="33" y="1"/>
                    <a:pt x="32" y="1"/>
                    <a:pt x="32" y="1"/>
                  </a:cubicBezTo>
                  <a:cubicBezTo>
                    <a:pt x="32" y="1"/>
                    <a:pt x="32" y="1"/>
                    <a:pt x="32" y="1"/>
                  </a:cubicBezTo>
                  <a:cubicBezTo>
                    <a:pt x="32" y="1"/>
                    <a:pt x="32" y="1"/>
                    <a:pt x="32" y="1"/>
                  </a:cubicBezTo>
                  <a:cubicBezTo>
                    <a:pt x="32" y="1"/>
                    <a:pt x="32" y="1"/>
                    <a:pt x="32" y="1"/>
                  </a:cubicBezTo>
                  <a:cubicBezTo>
                    <a:pt x="32" y="1"/>
                    <a:pt x="32" y="1"/>
                    <a:pt x="32" y="1"/>
                  </a:cubicBezTo>
                  <a:cubicBezTo>
                    <a:pt x="32" y="1"/>
                    <a:pt x="32" y="1"/>
                    <a:pt x="32" y="1"/>
                  </a:cubicBezTo>
                  <a:cubicBezTo>
                    <a:pt x="32" y="1"/>
                    <a:pt x="32" y="1"/>
                    <a:pt x="32" y="1"/>
                  </a:cubicBezTo>
                  <a:cubicBezTo>
                    <a:pt x="32" y="1"/>
                    <a:pt x="32" y="1"/>
                    <a:pt x="32" y="1"/>
                  </a:cubicBezTo>
                  <a:cubicBezTo>
                    <a:pt x="32" y="1"/>
                    <a:pt x="32" y="1"/>
                    <a:pt x="32" y="1"/>
                  </a:cubicBezTo>
                  <a:cubicBezTo>
                    <a:pt x="32" y="1"/>
                    <a:pt x="32" y="1"/>
                    <a:pt x="32" y="1"/>
                  </a:cubicBezTo>
                  <a:cubicBezTo>
                    <a:pt x="32" y="1"/>
                    <a:pt x="32" y="1"/>
                    <a:pt x="32" y="1"/>
                  </a:cubicBezTo>
                  <a:cubicBezTo>
                    <a:pt x="32" y="1"/>
                    <a:pt x="32" y="1"/>
                    <a:pt x="32" y="1"/>
                  </a:cubicBezTo>
                  <a:cubicBezTo>
                    <a:pt x="32" y="1"/>
                    <a:pt x="32" y="1"/>
                    <a:pt x="32" y="1"/>
                  </a:cubicBezTo>
                  <a:cubicBezTo>
                    <a:pt x="32" y="1"/>
                    <a:pt x="32" y="1"/>
                    <a:pt x="32" y="1"/>
                  </a:cubicBezTo>
                  <a:cubicBezTo>
                    <a:pt x="32" y="1"/>
                    <a:pt x="31" y="1"/>
                    <a:pt x="31" y="1"/>
                  </a:cubicBezTo>
                  <a:cubicBezTo>
                    <a:pt x="31" y="1"/>
                    <a:pt x="31" y="1"/>
                    <a:pt x="31" y="1"/>
                  </a:cubicBezTo>
                  <a:cubicBezTo>
                    <a:pt x="31" y="1"/>
                    <a:pt x="31" y="1"/>
                    <a:pt x="31" y="1"/>
                  </a:cubicBezTo>
                  <a:cubicBezTo>
                    <a:pt x="31" y="1"/>
                    <a:pt x="31" y="1"/>
                    <a:pt x="31" y="1"/>
                  </a:cubicBezTo>
                  <a:cubicBezTo>
                    <a:pt x="31" y="1"/>
                    <a:pt x="31" y="1"/>
                    <a:pt x="31" y="1"/>
                  </a:cubicBezTo>
                  <a:cubicBezTo>
                    <a:pt x="31" y="1"/>
                    <a:pt x="31" y="1"/>
                    <a:pt x="31" y="1"/>
                  </a:cubicBezTo>
                  <a:cubicBezTo>
                    <a:pt x="31" y="1"/>
                    <a:pt x="31" y="1"/>
                    <a:pt x="31" y="1"/>
                  </a:cubicBezTo>
                  <a:cubicBezTo>
                    <a:pt x="31" y="1"/>
                    <a:pt x="31" y="1"/>
                    <a:pt x="31" y="1"/>
                  </a:cubicBezTo>
                  <a:cubicBezTo>
                    <a:pt x="31" y="1"/>
                    <a:pt x="31" y="1"/>
                    <a:pt x="31" y="1"/>
                  </a:cubicBezTo>
                  <a:cubicBezTo>
                    <a:pt x="31" y="1"/>
                    <a:pt x="31" y="1"/>
                    <a:pt x="31" y="1"/>
                  </a:cubicBezTo>
                  <a:cubicBezTo>
                    <a:pt x="31" y="1"/>
                    <a:pt x="31" y="1"/>
                    <a:pt x="31" y="1"/>
                  </a:cubicBezTo>
                  <a:cubicBezTo>
                    <a:pt x="31" y="1"/>
                    <a:pt x="31" y="1"/>
                    <a:pt x="31" y="1"/>
                  </a:cubicBezTo>
                  <a:cubicBezTo>
                    <a:pt x="31" y="1"/>
                    <a:pt x="31" y="1"/>
                    <a:pt x="31" y="1"/>
                  </a:cubicBezTo>
                  <a:cubicBezTo>
                    <a:pt x="31" y="1"/>
                    <a:pt x="31" y="1"/>
                    <a:pt x="31" y="1"/>
                  </a:cubicBezTo>
                  <a:cubicBezTo>
                    <a:pt x="31" y="1"/>
                    <a:pt x="31" y="1"/>
                    <a:pt x="31" y="1"/>
                  </a:cubicBezTo>
                  <a:cubicBezTo>
                    <a:pt x="31" y="1"/>
                    <a:pt x="31" y="1"/>
                    <a:pt x="31" y="1"/>
                  </a:cubicBezTo>
                  <a:cubicBezTo>
                    <a:pt x="31" y="1"/>
                    <a:pt x="31" y="1"/>
                    <a:pt x="30" y="1"/>
                  </a:cubicBezTo>
                  <a:cubicBezTo>
                    <a:pt x="30" y="1"/>
                    <a:pt x="30" y="1"/>
                    <a:pt x="30" y="1"/>
                  </a:cubicBezTo>
                  <a:cubicBezTo>
                    <a:pt x="30" y="1"/>
                    <a:pt x="30" y="1"/>
                    <a:pt x="30" y="1"/>
                  </a:cubicBezTo>
                  <a:cubicBezTo>
                    <a:pt x="30" y="1"/>
                    <a:pt x="30" y="1"/>
                    <a:pt x="30" y="1"/>
                  </a:cubicBezTo>
                  <a:cubicBezTo>
                    <a:pt x="30" y="1"/>
                    <a:pt x="30" y="1"/>
                    <a:pt x="30" y="1"/>
                  </a:cubicBezTo>
                  <a:cubicBezTo>
                    <a:pt x="30" y="1"/>
                    <a:pt x="30" y="1"/>
                    <a:pt x="30" y="1"/>
                  </a:cubicBezTo>
                  <a:cubicBezTo>
                    <a:pt x="30" y="1"/>
                    <a:pt x="30" y="1"/>
                    <a:pt x="30" y="1"/>
                  </a:cubicBezTo>
                  <a:cubicBezTo>
                    <a:pt x="30" y="1"/>
                    <a:pt x="30" y="1"/>
                    <a:pt x="30" y="1"/>
                  </a:cubicBezTo>
                  <a:cubicBezTo>
                    <a:pt x="30" y="1"/>
                    <a:pt x="30" y="1"/>
                    <a:pt x="30" y="1"/>
                  </a:cubicBezTo>
                  <a:cubicBezTo>
                    <a:pt x="30" y="1"/>
                    <a:pt x="30" y="1"/>
                    <a:pt x="30" y="1"/>
                  </a:cubicBezTo>
                  <a:cubicBezTo>
                    <a:pt x="30" y="1"/>
                    <a:pt x="30" y="1"/>
                    <a:pt x="30" y="1"/>
                  </a:cubicBezTo>
                  <a:cubicBezTo>
                    <a:pt x="30" y="1"/>
                    <a:pt x="30" y="1"/>
                    <a:pt x="30" y="1"/>
                  </a:cubicBezTo>
                  <a:cubicBezTo>
                    <a:pt x="30" y="1"/>
                    <a:pt x="30" y="1"/>
                    <a:pt x="30" y="1"/>
                  </a:cubicBezTo>
                  <a:cubicBezTo>
                    <a:pt x="30" y="1"/>
                    <a:pt x="30" y="1"/>
                    <a:pt x="30" y="1"/>
                  </a:cubicBezTo>
                  <a:cubicBezTo>
                    <a:pt x="30" y="1"/>
                    <a:pt x="30" y="1"/>
                    <a:pt x="30" y="1"/>
                  </a:cubicBezTo>
                  <a:cubicBezTo>
                    <a:pt x="29" y="1"/>
                    <a:pt x="29" y="1"/>
                    <a:pt x="29" y="1"/>
                  </a:cubicBezTo>
                  <a:cubicBezTo>
                    <a:pt x="29" y="1"/>
                    <a:pt x="29" y="1"/>
                    <a:pt x="29" y="1"/>
                  </a:cubicBezTo>
                  <a:cubicBezTo>
                    <a:pt x="29" y="1"/>
                    <a:pt x="29" y="1"/>
                    <a:pt x="29" y="1"/>
                  </a:cubicBezTo>
                  <a:cubicBezTo>
                    <a:pt x="29" y="1"/>
                    <a:pt x="29" y="1"/>
                    <a:pt x="29" y="1"/>
                  </a:cubicBezTo>
                  <a:cubicBezTo>
                    <a:pt x="29" y="1"/>
                    <a:pt x="29" y="1"/>
                    <a:pt x="29" y="1"/>
                  </a:cubicBezTo>
                  <a:cubicBezTo>
                    <a:pt x="29" y="1"/>
                    <a:pt x="29" y="1"/>
                    <a:pt x="29" y="1"/>
                  </a:cubicBezTo>
                  <a:cubicBezTo>
                    <a:pt x="29" y="1"/>
                    <a:pt x="29" y="1"/>
                    <a:pt x="29" y="1"/>
                  </a:cubicBezTo>
                  <a:cubicBezTo>
                    <a:pt x="29" y="1"/>
                    <a:pt x="29" y="1"/>
                    <a:pt x="29" y="1"/>
                  </a:cubicBezTo>
                  <a:cubicBezTo>
                    <a:pt x="29" y="1"/>
                    <a:pt x="29" y="1"/>
                    <a:pt x="29" y="1"/>
                  </a:cubicBezTo>
                  <a:cubicBezTo>
                    <a:pt x="29" y="1"/>
                    <a:pt x="29" y="1"/>
                    <a:pt x="29" y="1"/>
                  </a:cubicBezTo>
                  <a:cubicBezTo>
                    <a:pt x="29" y="1"/>
                    <a:pt x="29" y="1"/>
                    <a:pt x="29" y="1"/>
                  </a:cubicBezTo>
                  <a:cubicBezTo>
                    <a:pt x="29" y="1"/>
                    <a:pt x="29" y="1"/>
                    <a:pt x="29" y="1"/>
                  </a:cubicBezTo>
                  <a:cubicBezTo>
                    <a:pt x="29" y="1"/>
                    <a:pt x="29" y="1"/>
                    <a:pt x="29" y="1"/>
                  </a:cubicBezTo>
                  <a:cubicBezTo>
                    <a:pt x="29" y="1"/>
                    <a:pt x="29" y="1"/>
                    <a:pt x="29" y="1"/>
                  </a:cubicBezTo>
                  <a:cubicBezTo>
                    <a:pt x="29" y="1"/>
                    <a:pt x="29" y="1"/>
                    <a:pt x="29" y="1"/>
                  </a:cubicBezTo>
                  <a:cubicBezTo>
                    <a:pt x="29" y="1"/>
                    <a:pt x="28" y="1"/>
                    <a:pt x="28" y="1"/>
                  </a:cubicBezTo>
                  <a:cubicBezTo>
                    <a:pt x="28" y="1"/>
                    <a:pt x="28" y="1"/>
                    <a:pt x="28" y="1"/>
                  </a:cubicBezTo>
                  <a:cubicBezTo>
                    <a:pt x="28" y="1"/>
                    <a:pt x="28" y="1"/>
                    <a:pt x="28" y="1"/>
                  </a:cubicBezTo>
                  <a:cubicBezTo>
                    <a:pt x="28" y="1"/>
                    <a:pt x="28" y="1"/>
                    <a:pt x="28" y="1"/>
                  </a:cubicBezTo>
                  <a:cubicBezTo>
                    <a:pt x="28" y="1"/>
                    <a:pt x="28" y="1"/>
                    <a:pt x="28" y="1"/>
                  </a:cubicBezTo>
                  <a:cubicBezTo>
                    <a:pt x="28" y="1"/>
                    <a:pt x="28" y="1"/>
                    <a:pt x="28" y="1"/>
                  </a:cubicBezTo>
                  <a:cubicBezTo>
                    <a:pt x="28" y="1"/>
                    <a:pt x="28" y="1"/>
                    <a:pt x="28" y="1"/>
                  </a:cubicBezTo>
                  <a:cubicBezTo>
                    <a:pt x="28" y="1"/>
                    <a:pt x="28" y="1"/>
                    <a:pt x="28" y="1"/>
                  </a:cubicBezTo>
                  <a:cubicBezTo>
                    <a:pt x="28" y="1"/>
                    <a:pt x="28" y="1"/>
                    <a:pt x="28" y="1"/>
                  </a:cubicBezTo>
                  <a:cubicBezTo>
                    <a:pt x="28" y="1"/>
                    <a:pt x="28" y="1"/>
                    <a:pt x="28" y="1"/>
                  </a:cubicBezTo>
                  <a:cubicBezTo>
                    <a:pt x="28" y="1"/>
                    <a:pt x="28" y="1"/>
                    <a:pt x="28" y="1"/>
                  </a:cubicBezTo>
                  <a:cubicBezTo>
                    <a:pt x="28" y="1"/>
                    <a:pt x="28" y="1"/>
                    <a:pt x="28" y="1"/>
                  </a:cubicBezTo>
                  <a:cubicBezTo>
                    <a:pt x="28" y="1"/>
                    <a:pt x="28" y="1"/>
                    <a:pt x="28" y="1"/>
                  </a:cubicBezTo>
                  <a:cubicBezTo>
                    <a:pt x="28" y="1"/>
                    <a:pt x="28" y="1"/>
                    <a:pt x="28" y="1"/>
                  </a:cubicBezTo>
                  <a:cubicBezTo>
                    <a:pt x="28" y="1"/>
                    <a:pt x="28" y="1"/>
                    <a:pt x="28" y="1"/>
                  </a:cubicBezTo>
                  <a:cubicBezTo>
                    <a:pt x="28" y="1"/>
                    <a:pt x="28" y="1"/>
                    <a:pt x="28" y="1"/>
                  </a:cubicBezTo>
                  <a:cubicBezTo>
                    <a:pt x="28" y="2"/>
                    <a:pt x="27" y="2"/>
                    <a:pt x="27" y="2"/>
                  </a:cubicBezTo>
                  <a:cubicBezTo>
                    <a:pt x="27" y="2"/>
                    <a:pt x="27" y="2"/>
                    <a:pt x="27" y="2"/>
                  </a:cubicBezTo>
                  <a:cubicBezTo>
                    <a:pt x="27" y="2"/>
                    <a:pt x="27" y="2"/>
                    <a:pt x="27" y="2"/>
                  </a:cubicBezTo>
                  <a:cubicBezTo>
                    <a:pt x="27" y="2"/>
                    <a:pt x="27" y="2"/>
                    <a:pt x="27" y="2"/>
                  </a:cubicBezTo>
                  <a:cubicBezTo>
                    <a:pt x="27" y="2"/>
                    <a:pt x="27" y="2"/>
                    <a:pt x="27" y="2"/>
                  </a:cubicBezTo>
                  <a:cubicBezTo>
                    <a:pt x="27" y="2"/>
                    <a:pt x="27" y="2"/>
                    <a:pt x="27" y="2"/>
                  </a:cubicBezTo>
                  <a:cubicBezTo>
                    <a:pt x="27" y="2"/>
                    <a:pt x="27" y="2"/>
                    <a:pt x="27" y="2"/>
                  </a:cubicBezTo>
                  <a:cubicBezTo>
                    <a:pt x="27" y="2"/>
                    <a:pt x="27" y="2"/>
                    <a:pt x="27" y="2"/>
                  </a:cubicBezTo>
                  <a:cubicBezTo>
                    <a:pt x="27" y="2"/>
                    <a:pt x="27" y="2"/>
                    <a:pt x="27" y="2"/>
                  </a:cubicBezTo>
                  <a:cubicBezTo>
                    <a:pt x="27" y="2"/>
                    <a:pt x="27" y="2"/>
                    <a:pt x="27" y="2"/>
                  </a:cubicBezTo>
                  <a:cubicBezTo>
                    <a:pt x="27" y="2"/>
                    <a:pt x="27" y="2"/>
                    <a:pt x="27" y="2"/>
                  </a:cubicBezTo>
                  <a:cubicBezTo>
                    <a:pt x="27" y="2"/>
                    <a:pt x="27" y="2"/>
                    <a:pt x="27" y="2"/>
                  </a:cubicBezTo>
                  <a:cubicBezTo>
                    <a:pt x="27" y="2"/>
                    <a:pt x="27" y="2"/>
                    <a:pt x="27" y="2"/>
                  </a:cubicBezTo>
                  <a:cubicBezTo>
                    <a:pt x="27" y="2"/>
                    <a:pt x="27" y="2"/>
                    <a:pt x="27" y="2"/>
                  </a:cubicBezTo>
                  <a:cubicBezTo>
                    <a:pt x="27" y="2"/>
                    <a:pt x="27" y="2"/>
                    <a:pt x="27" y="2"/>
                  </a:cubicBezTo>
                  <a:cubicBezTo>
                    <a:pt x="26" y="2"/>
                    <a:pt x="26" y="2"/>
                    <a:pt x="26" y="2"/>
                  </a:cubicBezTo>
                  <a:cubicBezTo>
                    <a:pt x="26" y="2"/>
                    <a:pt x="26" y="2"/>
                    <a:pt x="26" y="2"/>
                  </a:cubicBezTo>
                  <a:cubicBezTo>
                    <a:pt x="26" y="2"/>
                    <a:pt x="26" y="2"/>
                    <a:pt x="26" y="2"/>
                  </a:cubicBezTo>
                  <a:cubicBezTo>
                    <a:pt x="26" y="2"/>
                    <a:pt x="26" y="2"/>
                    <a:pt x="26" y="2"/>
                  </a:cubicBezTo>
                  <a:cubicBezTo>
                    <a:pt x="26" y="2"/>
                    <a:pt x="26" y="2"/>
                    <a:pt x="26" y="2"/>
                  </a:cubicBezTo>
                  <a:cubicBezTo>
                    <a:pt x="26" y="2"/>
                    <a:pt x="26" y="2"/>
                    <a:pt x="26" y="2"/>
                  </a:cubicBezTo>
                  <a:cubicBezTo>
                    <a:pt x="26" y="2"/>
                    <a:pt x="26" y="2"/>
                    <a:pt x="26" y="2"/>
                  </a:cubicBezTo>
                  <a:cubicBezTo>
                    <a:pt x="26" y="2"/>
                    <a:pt x="26" y="2"/>
                    <a:pt x="26" y="2"/>
                  </a:cubicBezTo>
                  <a:cubicBezTo>
                    <a:pt x="26" y="2"/>
                    <a:pt x="26" y="2"/>
                    <a:pt x="26" y="2"/>
                  </a:cubicBezTo>
                  <a:cubicBezTo>
                    <a:pt x="26" y="2"/>
                    <a:pt x="26" y="2"/>
                    <a:pt x="26" y="2"/>
                  </a:cubicBezTo>
                  <a:cubicBezTo>
                    <a:pt x="26" y="2"/>
                    <a:pt x="26" y="2"/>
                    <a:pt x="26" y="2"/>
                  </a:cubicBezTo>
                  <a:cubicBezTo>
                    <a:pt x="26" y="2"/>
                    <a:pt x="26" y="2"/>
                    <a:pt x="26" y="2"/>
                  </a:cubicBezTo>
                  <a:cubicBezTo>
                    <a:pt x="26" y="2"/>
                    <a:pt x="26" y="2"/>
                    <a:pt x="26" y="2"/>
                  </a:cubicBezTo>
                  <a:cubicBezTo>
                    <a:pt x="26" y="2"/>
                    <a:pt x="26" y="2"/>
                    <a:pt x="26" y="2"/>
                  </a:cubicBezTo>
                  <a:cubicBezTo>
                    <a:pt x="26" y="2"/>
                    <a:pt x="26" y="2"/>
                    <a:pt x="26" y="2"/>
                  </a:cubicBezTo>
                  <a:cubicBezTo>
                    <a:pt x="26" y="2"/>
                    <a:pt x="26" y="2"/>
                    <a:pt x="26" y="2"/>
                  </a:cubicBezTo>
                  <a:cubicBezTo>
                    <a:pt x="26" y="2"/>
                    <a:pt x="26" y="2"/>
                    <a:pt x="26" y="2"/>
                  </a:cubicBezTo>
                  <a:cubicBezTo>
                    <a:pt x="25" y="2"/>
                    <a:pt x="25" y="2"/>
                    <a:pt x="25" y="2"/>
                  </a:cubicBezTo>
                  <a:cubicBezTo>
                    <a:pt x="25" y="2"/>
                    <a:pt x="25" y="2"/>
                    <a:pt x="25" y="2"/>
                  </a:cubicBezTo>
                  <a:cubicBezTo>
                    <a:pt x="25" y="2"/>
                    <a:pt x="25" y="2"/>
                    <a:pt x="25" y="2"/>
                  </a:cubicBezTo>
                  <a:cubicBezTo>
                    <a:pt x="25" y="2"/>
                    <a:pt x="25" y="2"/>
                    <a:pt x="25" y="2"/>
                  </a:cubicBezTo>
                  <a:cubicBezTo>
                    <a:pt x="25" y="2"/>
                    <a:pt x="25" y="2"/>
                    <a:pt x="25" y="2"/>
                  </a:cubicBezTo>
                  <a:cubicBezTo>
                    <a:pt x="25" y="2"/>
                    <a:pt x="25" y="2"/>
                    <a:pt x="25" y="2"/>
                  </a:cubicBezTo>
                  <a:cubicBezTo>
                    <a:pt x="25" y="2"/>
                    <a:pt x="25" y="2"/>
                    <a:pt x="25" y="2"/>
                  </a:cubicBezTo>
                  <a:cubicBezTo>
                    <a:pt x="25" y="2"/>
                    <a:pt x="25" y="2"/>
                    <a:pt x="25" y="2"/>
                  </a:cubicBezTo>
                  <a:cubicBezTo>
                    <a:pt x="25" y="2"/>
                    <a:pt x="25" y="2"/>
                    <a:pt x="25" y="2"/>
                  </a:cubicBezTo>
                  <a:cubicBezTo>
                    <a:pt x="25" y="2"/>
                    <a:pt x="25" y="2"/>
                    <a:pt x="25" y="2"/>
                  </a:cubicBezTo>
                  <a:cubicBezTo>
                    <a:pt x="25" y="2"/>
                    <a:pt x="25" y="2"/>
                    <a:pt x="25" y="2"/>
                  </a:cubicBezTo>
                  <a:cubicBezTo>
                    <a:pt x="25" y="2"/>
                    <a:pt x="25" y="2"/>
                    <a:pt x="25" y="2"/>
                  </a:cubicBezTo>
                  <a:cubicBezTo>
                    <a:pt x="25" y="2"/>
                    <a:pt x="25" y="2"/>
                    <a:pt x="25" y="2"/>
                  </a:cubicBezTo>
                  <a:cubicBezTo>
                    <a:pt x="25" y="2"/>
                    <a:pt x="25" y="2"/>
                    <a:pt x="25" y="2"/>
                  </a:cubicBezTo>
                  <a:cubicBezTo>
                    <a:pt x="25" y="2"/>
                    <a:pt x="25" y="2"/>
                    <a:pt x="25" y="2"/>
                  </a:cubicBezTo>
                  <a:cubicBezTo>
                    <a:pt x="25" y="2"/>
                    <a:pt x="25" y="2"/>
                    <a:pt x="25" y="2"/>
                  </a:cubicBezTo>
                  <a:cubicBezTo>
                    <a:pt x="25" y="2"/>
                    <a:pt x="25" y="2"/>
                    <a:pt x="24" y="2"/>
                  </a:cubicBezTo>
                  <a:cubicBezTo>
                    <a:pt x="24" y="2"/>
                    <a:pt x="24" y="2"/>
                    <a:pt x="24" y="2"/>
                  </a:cubicBezTo>
                  <a:cubicBezTo>
                    <a:pt x="24" y="2"/>
                    <a:pt x="24" y="2"/>
                    <a:pt x="24" y="2"/>
                  </a:cubicBezTo>
                  <a:cubicBezTo>
                    <a:pt x="24" y="2"/>
                    <a:pt x="24" y="2"/>
                    <a:pt x="24" y="2"/>
                  </a:cubicBezTo>
                  <a:cubicBezTo>
                    <a:pt x="24" y="2"/>
                    <a:pt x="24" y="2"/>
                    <a:pt x="24" y="2"/>
                  </a:cubicBezTo>
                  <a:cubicBezTo>
                    <a:pt x="24" y="2"/>
                    <a:pt x="24" y="2"/>
                    <a:pt x="24" y="2"/>
                  </a:cubicBezTo>
                  <a:cubicBezTo>
                    <a:pt x="24" y="2"/>
                    <a:pt x="24" y="2"/>
                    <a:pt x="24" y="2"/>
                  </a:cubicBezTo>
                  <a:cubicBezTo>
                    <a:pt x="24" y="2"/>
                    <a:pt x="24" y="2"/>
                    <a:pt x="24" y="2"/>
                  </a:cubicBezTo>
                  <a:cubicBezTo>
                    <a:pt x="24" y="2"/>
                    <a:pt x="24" y="2"/>
                    <a:pt x="24" y="2"/>
                  </a:cubicBezTo>
                  <a:cubicBezTo>
                    <a:pt x="24" y="2"/>
                    <a:pt x="24" y="2"/>
                    <a:pt x="24" y="2"/>
                  </a:cubicBezTo>
                  <a:cubicBezTo>
                    <a:pt x="24" y="2"/>
                    <a:pt x="24" y="2"/>
                    <a:pt x="24" y="2"/>
                  </a:cubicBezTo>
                  <a:cubicBezTo>
                    <a:pt x="24" y="2"/>
                    <a:pt x="24" y="2"/>
                    <a:pt x="24" y="2"/>
                  </a:cubicBezTo>
                  <a:cubicBezTo>
                    <a:pt x="24" y="2"/>
                    <a:pt x="24" y="2"/>
                    <a:pt x="24" y="2"/>
                  </a:cubicBezTo>
                  <a:cubicBezTo>
                    <a:pt x="24" y="2"/>
                    <a:pt x="24" y="2"/>
                    <a:pt x="24" y="2"/>
                  </a:cubicBezTo>
                  <a:cubicBezTo>
                    <a:pt x="24" y="2"/>
                    <a:pt x="24" y="2"/>
                    <a:pt x="24" y="2"/>
                  </a:cubicBezTo>
                  <a:cubicBezTo>
                    <a:pt x="24" y="2"/>
                    <a:pt x="24" y="2"/>
                    <a:pt x="24" y="2"/>
                  </a:cubicBezTo>
                  <a:cubicBezTo>
                    <a:pt x="24" y="2"/>
                    <a:pt x="24" y="2"/>
                    <a:pt x="24" y="2"/>
                  </a:cubicBezTo>
                  <a:cubicBezTo>
                    <a:pt x="24" y="2"/>
                    <a:pt x="24" y="2"/>
                    <a:pt x="23" y="2"/>
                  </a:cubicBezTo>
                  <a:cubicBezTo>
                    <a:pt x="23" y="2"/>
                    <a:pt x="23" y="2"/>
                    <a:pt x="23" y="2"/>
                  </a:cubicBezTo>
                  <a:cubicBezTo>
                    <a:pt x="23" y="2"/>
                    <a:pt x="23" y="2"/>
                    <a:pt x="23" y="2"/>
                  </a:cubicBezTo>
                  <a:cubicBezTo>
                    <a:pt x="23" y="2"/>
                    <a:pt x="23" y="2"/>
                    <a:pt x="23" y="2"/>
                  </a:cubicBezTo>
                  <a:cubicBezTo>
                    <a:pt x="23" y="2"/>
                    <a:pt x="23" y="2"/>
                    <a:pt x="23" y="2"/>
                  </a:cubicBezTo>
                  <a:cubicBezTo>
                    <a:pt x="23" y="2"/>
                    <a:pt x="23" y="2"/>
                    <a:pt x="23" y="2"/>
                  </a:cubicBezTo>
                  <a:cubicBezTo>
                    <a:pt x="23" y="2"/>
                    <a:pt x="23" y="2"/>
                    <a:pt x="23" y="2"/>
                  </a:cubicBezTo>
                  <a:cubicBezTo>
                    <a:pt x="23" y="2"/>
                    <a:pt x="23" y="2"/>
                    <a:pt x="23" y="2"/>
                  </a:cubicBezTo>
                  <a:cubicBezTo>
                    <a:pt x="23" y="2"/>
                    <a:pt x="23" y="2"/>
                    <a:pt x="23" y="2"/>
                  </a:cubicBezTo>
                  <a:cubicBezTo>
                    <a:pt x="23" y="2"/>
                    <a:pt x="23" y="2"/>
                    <a:pt x="23" y="2"/>
                  </a:cubicBezTo>
                  <a:cubicBezTo>
                    <a:pt x="23" y="2"/>
                    <a:pt x="23" y="2"/>
                    <a:pt x="23" y="2"/>
                  </a:cubicBezTo>
                  <a:cubicBezTo>
                    <a:pt x="23" y="2"/>
                    <a:pt x="23" y="2"/>
                    <a:pt x="23" y="2"/>
                  </a:cubicBezTo>
                  <a:cubicBezTo>
                    <a:pt x="23" y="2"/>
                    <a:pt x="23" y="2"/>
                    <a:pt x="23" y="2"/>
                  </a:cubicBezTo>
                  <a:cubicBezTo>
                    <a:pt x="23" y="2"/>
                    <a:pt x="23" y="2"/>
                    <a:pt x="23" y="2"/>
                  </a:cubicBezTo>
                  <a:cubicBezTo>
                    <a:pt x="23" y="2"/>
                    <a:pt x="23" y="2"/>
                    <a:pt x="23" y="2"/>
                  </a:cubicBezTo>
                  <a:cubicBezTo>
                    <a:pt x="23" y="2"/>
                    <a:pt x="23" y="2"/>
                    <a:pt x="23" y="2"/>
                  </a:cubicBezTo>
                  <a:cubicBezTo>
                    <a:pt x="22" y="2"/>
                    <a:pt x="22" y="2"/>
                    <a:pt x="22" y="2"/>
                  </a:cubicBezTo>
                  <a:cubicBezTo>
                    <a:pt x="22" y="2"/>
                    <a:pt x="22" y="2"/>
                    <a:pt x="22" y="3"/>
                  </a:cubicBezTo>
                  <a:cubicBezTo>
                    <a:pt x="22" y="3"/>
                    <a:pt x="22" y="3"/>
                    <a:pt x="22" y="3"/>
                  </a:cubicBezTo>
                  <a:cubicBezTo>
                    <a:pt x="22" y="3"/>
                    <a:pt x="22" y="3"/>
                    <a:pt x="22" y="3"/>
                  </a:cubicBezTo>
                  <a:cubicBezTo>
                    <a:pt x="22" y="3"/>
                    <a:pt x="22" y="3"/>
                    <a:pt x="22" y="3"/>
                  </a:cubicBezTo>
                  <a:cubicBezTo>
                    <a:pt x="22" y="3"/>
                    <a:pt x="22" y="3"/>
                    <a:pt x="22" y="3"/>
                  </a:cubicBezTo>
                  <a:cubicBezTo>
                    <a:pt x="22" y="3"/>
                    <a:pt x="22" y="3"/>
                    <a:pt x="22" y="3"/>
                  </a:cubicBezTo>
                  <a:cubicBezTo>
                    <a:pt x="22" y="3"/>
                    <a:pt x="22" y="3"/>
                    <a:pt x="22" y="3"/>
                  </a:cubicBezTo>
                  <a:cubicBezTo>
                    <a:pt x="22" y="3"/>
                    <a:pt x="22" y="3"/>
                    <a:pt x="22" y="3"/>
                  </a:cubicBezTo>
                  <a:cubicBezTo>
                    <a:pt x="22" y="3"/>
                    <a:pt x="22" y="3"/>
                    <a:pt x="22" y="3"/>
                  </a:cubicBezTo>
                  <a:cubicBezTo>
                    <a:pt x="22" y="3"/>
                    <a:pt x="22" y="3"/>
                    <a:pt x="22" y="3"/>
                  </a:cubicBezTo>
                  <a:cubicBezTo>
                    <a:pt x="22" y="3"/>
                    <a:pt x="22" y="3"/>
                    <a:pt x="22" y="3"/>
                  </a:cubicBezTo>
                  <a:cubicBezTo>
                    <a:pt x="22" y="3"/>
                    <a:pt x="22" y="3"/>
                    <a:pt x="22" y="3"/>
                  </a:cubicBezTo>
                  <a:cubicBezTo>
                    <a:pt x="22" y="3"/>
                    <a:pt x="22" y="3"/>
                    <a:pt x="22" y="3"/>
                  </a:cubicBezTo>
                  <a:cubicBezTo>
                    <a:pt x="22" y="3"/>
                    <a:pt x="22" y="3"/>
                    <a:pt x="22" y="3"/>
                  </a:cubicBezTo>
                  <a:cubicBezTo>
                    <a:pt x="22" y="3"/>
                    <a:pt x="22" y="3"/>
                    <a:pt x="22" y="3"/>
                  </a:cubicBezTo>
                  <a:cubicBezTo>
                    <a:pt x="22" y="3"/>
                    <a:pt x="22" y="3"/>
                    <a:pt x="22" y="3"/>
                  </a:cubicBezTo>
                  <a:cubicBezTo>
                    <a:pt x="22" y="3"/>
                    <a:pt x="22" y="3"/>
                    <a:pt x="22" y="3"/>
                  </a:cubicBezTo>
                  <a:cubicBezTo>
                    <a:pt x="21" y="3"/>
                    <a:pt x="21" y="3"/>
                    <a:pt x="21" y="3"/>
                  </a:cubicBezTo>
                  <a:cubicBezTo>
                    <a:pt x="21" y="3"/>
                    <a:pt x="21" y="3"/>
                    <a:pt x="21" y="3"/>
                  </a:cubicBezTo>
                  <a:cubicBezTo>
                    <a:pt x="21" y="3"/>
                    <a:pt x="21" y="3"/>
                    <a:pt x="21" y="3"/>
                  </a:cubicBezTo>
                  <a:cubicBezTo>
                    <a:pt x="21" y="3"/>
                    <a:pt x="21" y="3"/>
                    <a:pt x="21" y="3"/>
                  </a:cubicBezTo>
                  <a:cubicBezTo>
                    <a:pt x="21" y="3"/>
                    <a:pt x="21" y="3"/>
                    <a:pt x="21" y="3"/>
                  </a:cubicBezTo>
                  <a:cubicBezTo>
                    <a:pt x="21" y="3"/>
                    <a:pt x="21" y="3"/>
                    <a:pt x="21" y="3"/>
                  </a:cubicBezTo>
                  <a:cubicBezTo>
                    <a:pt x="21" y="3"/>
                    <a:pt x="21" y="3"/>
                    <a:pt x="21" y="3"/>
                  </a:cubicBezTo>
                  <a:cubicBezTo>
                    <a:pt x="21" y="3"/>
                    <a:pt x="21" y="3"/>
                    <a:pt x="21" y="3"/>
                  </a:cubicBezTo>
                  <a:cubicBezTo>
                    <a:pt x="21" y="3"/>
                    <a:pt x="21" y="3"/>
                    <a:pt x="21" y="3"/>
                  </a:cubicBezTo>
                  <a:cubicBezTo>
                    <a:pt x="21" y="3"/>
                    <a:pt x="21" y="3"/>
                    <a:pt x="21" y="3"/>
                  </a:cubicBezTo>
                  <a:cubicBezTo>
                    <a:pt x="21" y="3"/>
                    <a:pt x="21" y="3"/>
                    <a:pt x="21" y="3"/>
                  </a:cubicBezTo>
                  <a:cubicBezTo>
                    <a:pt x="21" y="3"/>
                    <a:pt x="21" y="3"/>
                    <a:pt x="21" y="3"/>
                  </a:cubicBezTo>
                  <a:cubicBezTo>
                    <a:pt x="20" y="3"/>
                    <a:pt x="20" y="3"/>
                    <a:pt x="20" y="3"/>
                  </a:cubicBezTo>
                  <a:cubicBezTo>
                    <a:pt x="20" y="3"/>
                    <a:pt x="20" y="3"/>
                    <a:pt x="20" y="3"/>
                  </a:cubicBezTo>
                  <a:cubicBezTo>
                    <a:pt x="20" y="3"/>
                    <a:pt x="20" y="3"/>
                    <a:pt x="20" y="3"/>
                  </a:cubicBezTo>
                  <a:cubicBezTo>
                    <a:pt x="20" y="3"/>
                    <a:pt x="20" y="3"/>
                    <a:pt x="20" y="3"/>
                  </a:cubicBezTo>
                  <a:cubicBezTo>
                    <a:pt x="20" y="3"/>
                    <a:pt x="20" y="3"/>
                    <a:pt x="20" y="3"/>
                  </a:cubicBezTo>
                  <a:cubicBezTo>
                    <a:pt x="20" y="3"/>
                    <a:pt x="20" y="3"/>
                    <a:pt x="20" y="3"/>
                  </a:cubicBezTo>
                  <a:cubicBezTo>
                    <a:pt x="20" y="3"/>
                    <a:pt x="20" y="3"/>
                    <a:pt x="20" y="3"/>
                  </a:cubicBezTo>
                  <a:cubicBezTo>
                    <a:pt x="20" y="3"/>
                    <a:pt x="20" y="3"/>
                    <a:pt x="20" y="3"/>
                  </a:cubicBezTo>
                  <a:cubicBezTo>
                    <a:pt x="20" y="3"/>
                    <a:pt x="20" y="3"/>
                    <a:pt x="20" y="3"/>
                  </a:cubicBezTo>
                  <a:cubicBezTo>
                    <a:pt x="20" y="3"/>
                    <a:pt x="20" y="3"/>
                    <a:pt x="20" y="3"/>
                  </a:cubicBezTo>
                  <a:cubicBezTo>
                    <a:pt x="20" y="3"/>
                    <a:pt x="20" y="3"/>
                    <a:pt x="20" y="3"/>
                  </a:cubicBezTo>
                  <a:cubicBezTo>
                    <a:pt x="20" y="3"/>
                    <a:pt x="20" y="3"/>
                    <a:pt x="20" y="3"/>
                  </a:cubicBezTo>
                  <a:cubicBezTo>
                    <a:pt x="19" y="3"/>
                    <a:pt x="19" y="3"/>
                    <a:pt x="19" y="3"/>
                  </a:cubicBezTo>
                  <a:cubicBezTo>
                    <a:pt x="19" y="3"/>
                    <a:pt x="19" y="3"/>
                    <a:pt x="19" y="3"/>
                  </a:cubicBezTo>
                  <a:cubicBezTo>
                    <a:pt x="19" y="3"/>
                    <a:pt x="19" y="3"/>
                    <a:pt x="19" y="3"/>
                  </a:cubicBezTo>
                  <a:cubicBezTo>
                    <a:pt x="19" y="3"/>
                    <a:pt x="19" y="3"/>
                    <a:pt x="19" y="3"/>
                  </a:cubicBezTo>
                  <a:cubicBezTo>
                    <a:pt x="19" y="3"/>
                    <a:pt x="19" y="3"/>
                    <a:pt x="19" y="3"/>
                  </a:cubicBezTo>
                  <a:cubicBezTo>
                    <a:pt x="19" y="3"/>
                    <a:pt x="19" y="3"/>
                    <a:pt x="19" y="3"/>
                  </a:cubicBezTo>
                  <a:cubicBezTo>
                    <a:pt x="19" y="3"/>
                    <a:pt x="19" y="3"/>
                    <a:pt x="19" y="3"/>
                  </a:cubicBezTo>
                  <a:cubicBezTo>
                    <a:pt x="19" y="4"/>
                    <a:pt x="19" y="4"/>
                    <a:pt x="19" y="4"/>
                  </a:cubicBezTo>
                  <a:cubicBezTo>
                    <a:pt x="10" y="6"/>
                    <a:pt x="3" y="11"/>
                    <a:pt x="0" y="18"/>
                  </a:cubicBezTo>
                  <a:cubicBezTo>
                    <a:pt x="5" y="46"/>
                    <a:pt x="30" y="67"/>
                    <a:pt x="60" y="67"/>
                  </a:cubicBezTo>
                  <a:cubicBezTo>
                    <a:pt x="65" y="67"/>
                    <a:pt x="70" y="66"/>
                    <a:pt x="75" y="65"/>
                  </a:cubicBezTo>
                  <a:cubicBezTo>
                    <a:pt x="80" y="39"/>
                    <a:pt x="80" y="39"/>
                    <a:pt x="80" y="39"/>
                  </a:cubicBezTo>
                  <a:cubicBezTo>
                    <a:pt x="80" y="18"/>
                    <a:pt x="62" y="0"/>
                    <a:pt x="41" y="0"/>
                  </a:cubicBezTo>
                </a:path>
              </a:pathLst>
            </a:custGeom>
            <a:solidFill>
              <a:srgbClr val="D2AC8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199" name="Freeform 463"/>
            <p:cNvSpPr>
              <a:spLocks/>
            </p:cNvSpPr>
            <p:nvPr/>
          </p:nvSpPr>
          <p:spPr bwMode="auto">
            <a:xfrm>
              <a:off x="15745999" y="11262282"/>
              <a:ext cx="951362" cy="923786"/>
            </a:xfrm>
            <a:custGeom>
              <a:avLst/>
              <a:gdLst>
                <a:gd name="T0" fmla="*/ 11 w 105"/>
                <a:gd name="T1" fmla="*/ 56 h 102"/>
                <a:gd name="T2" fmla="*/ 29 w 105"/>
                <a:gd name="T3" fmla="*/ 91 h 102"/>
                <a:gd name="T4" fmla="*/ 78 w 105"/>
                <a:gd name="T5" fmla="*/ 83 h 102"/>
                <a:gd name="T6" fmla="*/ 94 w 105"/>
                <a:gd name="T7" fmla="*/ 61 h 102"/>
                <a:gd name="T8" fmla="*/ 86 w 105"/>
                <a:gd name="T9" fmla="*/ 12 h 102"/>
                <a:gd name="T10" fmla="*/ 37 w 105"/>
                <a:gd name="T11" fmla="*/ 20 h 102"/>
                <a:gd name="T12" fmla="*/ 11 w 105"/>
                <a:gd name="T13" fmla="*/ 56 h 102"/>
              </a:gdLst>
              <a:ahLst/>
              <a:cxnLst>
                <a:cxn ang="0">
                  <a:pos x="T0" y="T1"/>
                </a:cxn>
                <a:cxn ang="0">
                  <a:pos x="T2" y="T3"/>
                </a:cxn>
                <a:cxn ang="0">
                  <a:pos x="T4" y="T5"/>
                </a:cxn>
                <a:cxn ang="0">
                  <a:pos x="T6" y="T7"/>
                </a:cxn>
                <a:cxn ang="0">
                  <a:pos x="T8" y="T9"/>
                </a:cxn>
                <a:cxn ang="0">
                  <a:pos x="T10" y="T11"/>
                </a:cxn>
                <a:cxn ang="0">
                  <a:pos x="T12" y="T13"/>
                </a:cxn>
              </a:cxnLst>
              <a:rect l="0" t="0" r="r" b="b"/>
              <a:pathLst>
                <a:path w="105" h="102">
                  <a:moveTo>
                    <a:pt x="11" y="56"/>
                  </a:moveTo>
                  <a:cubicBezTo>
                    <a:pt x="0" y="71"/>
                    <a:pt x="13" y="79"/>
                    <a:pt x="29" y="91"/>
                  </a:cubicBezTo>
                  <a:cubicBezTo>
                    <a:pt x="45" y="102"/>
                    <a:pt x="67" y="98"/>
                    <a:pt x="78" y="83"/>
                  </a:cubicBezTo>
                  <a:cubicBezTo>
                    <a:pt x="94" y="61"/>
                    <a:pt x="94" y="61"/>
                    <a:pt x="94" y="61"/>
                  </a:cubicBezTo>
                  <a:cubicBezTo>
                    <a:pt x="105" y="45"/>
                    <a:pt x="102" y="23"/>
                    <a:pt x="86" y="12"/>
                  </a:cubicBezTo>
                  <a:cubicBezTo>
                    <a:pt x="70" y="0"/>
                    <a:pt x="48" y="4"/>
                    <a:pt x="37" y="20"/>
                  </a:cubicBezTo>
                  <a:lnTo>
                    <a:pt x="11" y="56"/>
                  </a:lnTo>
                  <a:close/>
                </a:path>
              </a:pathLst>
            </a:custGeom>
            <a:solidFill>
              <a:srgbClr val="E2B69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200" name="Freeform 464"/>
            <p:cNvSpPr>
              <a:spLocks/>
            </p:cNvSpPr>
            <p:nvPr/>
          </p:nvSpPr>
          <p:spPr bwMode="auto">
            <a:xfrm>
              <a:off x="16869712" y="7456834"/>
              <a:ext cx="1413257" cy="3343557"/>
            </a:xfrm>
            <a:custGeom>
              <a:avLst/>
              <a:gdLst>
                <a:gd name="T0" fmla="*/ 103 w 156"/>
                <a:gd name="T1" fmla="*/ 35 h 368"/>
                <a:gd name="T2" fmla="*/ 43 w 156"/>
                <a:gd name="T3" fmla="*/ 31 h 368"/>
                <a:gd name="T4" fmla="*/ 4 w 156"/>
                <a:gd name="T5" fmla="*/ 310 h 368"/>
                <a:gd name="T6" fmla="*/ 41 w 156"/>
                <a:gd name="T7" fmla="*/ 347 h 368"/>
                <a:gd name="T8" fmla="*/ 101 w 156"/>
                <a:gd name="T9" fmla="*/ 342 h 368"/>
                <a:gd name="T10" fmla="*/ 153 w 156"/>
                <a:gd name="T11" fmla="*/ 84 h 368"/>
                <a:gd name="T12" fmla="*/ 103 w 156"/>
                <a:gd name="T13" fmla="*/ 35 h 368"/>
              </a:gdLst>
              <a:ahLst/>
              <a:cxnLst>
                <a:cxn ang="0">
                  <a:pos x="T0" y="T1"/>
                </a:cxn>
                <a:cxn ang="0">
                  <a:pos x="T2" y="T3"/>
                </a:cxn>
                <a:cxn ang="0">
                  <a:pos x="T4" y="T5"/>
                </a:cxn>
                <a:cxn ang="0">
                  <a:pos x="T6" y="T7"/>
                </a:cxn>
                <a:cxn ang="0">
                  <a:pos x="T8" y="T9"/>
                </a:cxn>
                <a:cxn ang="0">
                  <a:pos x="T10" y="T11"/>
                </a:cxn>
                <a:cxn ang="0">
                  <a:pos x="T12" y="T13"/>
                </a:cxn>
              </a:cxnLst>
              <a:rect l="0" t="0" r="r" b="b"/>
              <a:pathLst>
                <a:path w="156" h="368">
                  <a:moveTo>
                    <a:pt x="103" y="35"/>
                  </a:moveTo>
                  <a:cubicBezTo>
                    <a:pt x="103" y="35"/>
                    <a:pt x="59" y="0"/>
                    <a:pt x="43" y="31"/>
                  </a:cubicBezTo>
                  <a:cubicBezTo>
                    <a:pt x="24" y="67"/>
                    <a:pt x="10" y="280"/>
                    <a:pt x="4" y="310"/>
                  </a:cubicBezTo>
                  <a:cubicBezTo>
                    <a:pt x="0" y="326"/>
                    <a:pt x="10" y="343"/>
                    <a:pt x="41" y="347"/>
                  </a:cubicBezTo>
                  <a:cubicBezTo>
                    <a:pt x="72" y="350"/>
                    <a:pt x="95" y="368"/>
                    <a:pt x="101" y="342"/>
                  </a:cubicBezTo>
                  <a:cubicBezTo>
                    <a:pt x="124" y="253"/>
                    <a:pt x="150" y="114"/>
                    <a:pt x="153" y="84"/>
                  </a:cubicBezTo>
                  <a:cubicBezTo>
                    <a:pt x="156" y="54"/>
                    <a:pt x="144" y="42"/>
                    <a:pt x="103" y="35"/>
                  </a:cubicBezTo>
                </a:path>
              </a:pathLst>
            </a:custGeom>
            <a:solidFill>
              <a:srgbClr val="D2DAD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201" name="Freeform 465"/>
            <p:cNvSpPr>
              <a:spLocks/>
            </p:cNvSpPr>
            <p:nvPr/>
          </p:nvSpPr>
          <p:spPr bwMode="auto">
            <a:xfrm>
              <a:off x="15863198" y="9738722"/>
              <a:ext cx="2102650" cy="2337043"/>
            </a:xfrm>
            <a:custGeom>
              <a:avLst/>
              <a:gdLst>
                <a:gd name="T0" fmla="*/ 38 w 232"/>
                <a:gd name="T1" fmla="*/ 238 h 258"/>
                <a:gd name="T2" fmla="*/ 64 w 232"/>
                <a:gd name="T3" fmla="*/ 254 h 258"/>
                <a:gd name="T4" fmla="*/ 213 w 232"/>
                <a:gd name="T5" fmla="*/ 91 h 258"/>
                <a:gd name="T6" fmla="*/ 200 w 232"/>
                <a:gd name="T7" fmla="*/ 15 h 258"/>
                <a:gd name="T8" fmla="*/ 129 w 232"/>
                <a:gd name="T9" fmla="*/ 38 h 258"/>
                <a:gd name="T10" fmla="*/ 3 w 232"/>
                <a:gd name="T11" fmla="*/ 211 h 258"/>
                <a:gd name="T12" fmla="*/ 38 w 232"/>
                <a:gd name="T13" fmla="*/ 238 h 258"/>
              </a:gdLst>
              <a:ahLst/>
              <a:cxnLst>
                <a:cxn ang="0">
                  <a:pos x="T0" y="T1"/>
                </a:cxn>
                <a:cxn ang="0">
                  <a:pos x="T2" y="T3"/>
                </a:cxn>
                <a:cxn ang="0">
                  <a:pos x="T4" y="T5"/>
                </a:cxn>
                <a:cxn ang="0">
                  <a:pos x="T6" y="T7"/>
                </a:cxn>
                <a:cxn ang="0">
                  <a:pos x="T8" y="T9"/>
                </a:cxn>
                <a:cxn ang="0">
                  <a:pos x="T10" y="T11"/>
                </a:cxn>
                <a:cxn ang="0">
                  <a:pos x="T12" y="T13"/>
                </a:cxn>
              </a:cxnLst>
              <a:rect l="0" t="0" r="r" b="b"/>
              <a:pathLst>
                <a:path w="232" h="258">
                  <a:moveTo>
                    <a:pt x="38" y="238"/>
                  </a:moveTo>
                  <a:cubicBezTo>
                    <a:pt x="47" y="245"/>
                    <a:pt x="48" y="243"/>
                    <a:pt x="64" y="254"/>
                  </a:cubicBezTo>
                  <a:cubicBezTo>
                    <a:pt x="61" y="258"/>
                    <a:pt x="194" y="135"/>
                    <a:pt x="213" y="91"/>
                  </a:cubicBezTo>
                  <a:cubicBezTo>
                    <a:pt x="232" y="47"/>
                    <a:pt x="214" y="25"/>
                    <a:pt x="200" y="15"/>
                  </a:cubicBezTo>
                  <a:cubicBezTo>
                    <a:pt x="185" y="4"/>
                    <a:pt x="158" y="0"/>
                    <a:pt x="129" y="38"/>
                  </a:cubicBezTo>
                  <a:cubicBezTo>
                    <a:pt x="98" y="79"/>
                    <a:pt x="0" y="216"/>
                    <a:pt x="3" y="211"/>
                  </a:cubicBezTo>
                  <a:cubicBezTo>
                    <a:pt x="18" y="224"/>
                    <a:pt x="29" y="232"/>
                    <a:pt x="38" y="238"/>
                  </a:cubicBezTo>
                </a:path>
              </a:pathLst>
            </a:custGeom>
            <a:solidFill>
              <a:srgbClr val="D2DAD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202" name="Freeform 466"/>
            <p:cNvSpPr>
              <a:spLocks/>
            </p:cNvSpPr>
            <p:nvPr/>
          </p:nvSpPr>
          <p:spPr bwMode="auto">
            <a:xfrm>
              <a:off x="15690848" y="11903415"/>
              <a:ext cx="1351210" cy="772120"/>
            </a:xfrm>
            <a:custGeom>
              <a:avLst/>
              <a:gdLst>
                <a:gd name="T0" fmla="*/ 3 w 149"/>
                <a:gd name="T1" fmla="*/ 0 h 85"/>
                <a:gd name="T2" fmla="*/ 101 w 149"/>
                <a:gd name="T3" fmla="*/ 9 h 85"/>
                <a:gd name="T4" fmla="*/ 117 w 149"/>
                <a:gd name="T5" fmla="*/ 85 h 85"/>
                <a:gd name="T6" fmla="*/ 0 w 149"/>
                <a:gd name="T7" fmla="*/ 5 h 85"/>
                <a:gd name="T8" fmla="*/ 3 w 149"/>
                <a:gd name="T9" fmla="*/ 0 h 85"/>
              </a:gdLst>
              <a:ahLst/>
              <a:cxnLst>
                <a:cxn ang="0">
                  <a:pos x="T0" y="T1"/>
                </a:cxn>
                <a:cxn ang="0">
                  <a:pos x="T2" y="T3"/>
                </a:cxn>
                <a:cxn ang="0">
                  <a:pos x="T4" y="T5"/>
                </a:cxn>
                <a:cxn ang="0">
                  <a:pos x="T6" y="T7"/>
                </a:cxn>
                <a:cxn ang="0">
                  <a:pos x="T8" y="T9"/>
                </a:cxn>
              </a:cxnLst>
              <a:rect l="0" t="0" r="r" b="b"/>
              <a:pathLst>
                <a:path w="149" h="85">
                  <a:moveTo>
                    <a:pt x="3" y="0"/>
                  </a:moveTo>
                  <a:cubicBezTo>
                    <a:pt x="3" y="0"/>
                    <a:pt x="92" y="8"/>
                    <a:pt x="101" y="9"/>
                  </a:cubicBezTo>
                  <a:cubicBezTo>
                    <a:pt x="111" y="10"/>
                    <a:pt x="149" y="44"/>
                    <a:pt x="117" y="85"/>
                  </a:cubicBezTo>
                  <a:cubicBezTo>
                    <a:pt x="0" y="5"/>
                    <a:pt x="0" y="5"/>
                    <a:pt x="0" y="5"/>
                  </a:cubicBezTo>
                  <a:lnTo>
                    <a:pt x="3" y="0"/>
                  </a:lnTo>
                  <a:close/>
                </a:path>
              </a:pathLst>
            </a:custGeom>
            <a:solidFill>
              <a:srgbClr val="01979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203" name="Freeform 467"/>
            <p:cNvSpPr>
              <a:spLocks/>
            </p:cNvSpPr>
            <p:nvPr/>
          </p:nvSpPr>
          <p:spPr bwMode="auto">
            <a:xfrm>
              <a:off x="15690848" y="11903415"/>
              <a:ext cx="1116816" cy="772120"/>
            </a:xfrm>
            <a:custGeom>
              <a:avLst/>
              <a:gdLst>
                <a:gd name="T0" fmla="*/ 123 w 123"/>
                <a:gd name="T1" fmla="*/ 75 h 85"/>
                <a:gd name="T2" fmla="*/ 117 w 123"/>
                <a:gd name="T3" fmla="*/ 85 h 85"/>
                <a:gd name="T4" fmla="*/ 0 w 123"/>
                <a:gd name="T5" fmla="*/ 5 h 85"/>
                <a:gd name="T6" fmla="*/ 3 w 123"/>
                <a:gd name="T7" fmla="*/ 0 h 85"/>
                <a:gd name="T8" fmla="*/ 13 w 123"/>
                <a:gd name="T9" fmla="*/ 1 h 85"/>
                <a:gd name="T10" fmla="*/ 123 w 123"/>
                <a:gd name="T11" fmla="*/ 75 h 85"/>
              </a:gdLst>
              <a:ahLst/>
              <a:cxnLst>
                <a:cxn ang="0">
                  <a:pos x="T0" y="T1"/>
                </a:cxn>
                <a:cxn ang="0">
                  <a:pos x="T2" y="T3"/>
                </a:cxn>
                <a:cxn ang="0">
                  <a:pos x="T4" y="T5"/>
                </a:cxn>
                <a:cxn ang="0">
                  <a:pos x="T6" y="T7"/>
                </a:cxn>
                <a:cxn ang="0">
                  <a:pos x="T8" y="T9"/>
                </a:cxn>
                <a:cxn ang="0">
                  <a:pos x="T10" y="T11"/>
                </a:cxn>
              </a:cxnLst>
              <a:rect l="0" t="0" r="r" b="b"/>
              <a:pathLst>
                <a:path w="123" h="85">
                  <a:moveTo>
                    <a:pt x="123" y="75"/>
                  </a:moveTo>
                  <a:cubicBezTo>
                    <a:pt x="121" y="78"/>
                    <a:pt x="119" y="82"/>
                    <a:pt x="117" y="85"/>
                  </a:cubicBezTo>
                  <a:cubicBezTo>
                    <a:pt x="0" y="5"/>
                    <a:pt x="0" y="5"/>
                    <a:pt x="0" y="5"/>
                  </a:cubicBezTo>
                  <a:cubicBezTo>
                    <a:pt x="3" y="0"/>
                    <a:pt x="3" y="0"/>
                    <a:pt x="3" y="0"/>
                  </a:cubicBezTo>
                  <a:cubicBezTo>
                    <a:pt x="3" y="0"/>
                    <a:pt x="7" y="1"/>
                    <a:pt x="13" y="1"/>
                  </a:cubicBezTo>
                  <a:lnTo>
                    <a:pt x="123" y="75"/>
                  </a:lnTo>
                  <a:close/>
                </a:path>
              </a:pathLst>
            </a:custGeom>
            <a:solidFill>
              <a:srgbClr val="00828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204" name="Freeform 468"/>
            <p:cNvSpPr>
              <a:spLocks noEditPoints="1"/>
            </p:cNvSpPr>
            <p:nvPr/>
          </p:nvSpPr>
          <p:spPr bwMode="auto">
            <a:xfrm>
              <a:off x="17448801" y="7622289"/>
              <a:ext cx="406744" cy="2950601"/>
            </a:xfrm>
            <a:custGeom>
              <a:avLst/>
              <a:gdLst>
                <a:gd name="T0" fmla="*/ 38 w 45"/>
                <a:gd name="T1" fmla="*/ 324 h 325"/>
                <a:gd name="T2" fmla="*/ 38 w 45"/>
                <a:gd name="T3" fmla="*/ 325 h 325"/>
                <a:gd name="T4" fmla="*/ 38 w 45"/>
                <a:gd name="T5" fmla="*/ 324 h 325"/>
                <a:gd name="T6" fmla="*/ 38 w 45"/>
                <a:gd name="T7" fmla="*/ 324 h 325"/>
                <a:gd name="T8" fmla="*/ 38 w 45"/>
                <a:gd name="T9" fmla="*/ 324 h 325"/>
                <a:gd name="T10" fmla="*/ 38 w 45"/>
                <a:gd name="T11" fmla="*/ 324 h 325"/>
                <a:gd name="T12" fmla="*/ 38 w 45"/>
                <a:gd name="T13" fmla="*/ 323 h 325"/>
                <a:gd name="T14" fmla="*/ 38 w 45"/>
                <a:gd name="T15" fmla="*/ 323 h 325"/>
                <a:gd name="T16" fmla="*/ 38 w 45"/>
                <a:gd name="T17" fmla="*/ 323 h 325"/>
                <a:gd name="T18" fmla="*/ 0 w 45"/>
                <a:gd name="T19" fmla="*/ 0 h 325"/>
                <a:gd name="T20" fmla="*/ 39 w 45"/>
                <a:gd name="T21" fmla="*/ 17 h 325"/>
                <a:gd name="T22" fmla="*/ 45 w 45"/>
                <a:gd name="T23" fmla="*/ 18 h 325"/>
                <a:gd name="T24" fmla="*/ 45 w 45"/>
                <a:gd name="T25" fmla="*/ 18 h 325"/>
                <a:gd name="T26" fmla="*/ 39 w 45"/>
                <a:gd name="T27" fmla="*/ 17 h 325"/>
                <a:gd name="T28" fmla="*/ 0 w 45"/>
                <a:gd name="T29" fmla="*/ 0 h 325"/>
                <a:gd name="T30" fmla="*/ 0 w 45"/>
                <a:gd name="T31" fmla="*/ 0 h 325"/>
                <a:gd name="T32" fmla="*/ 0 w 45"/>
                <a:gd name="T33" fmla="*/ 0 h 325"/>
                <a:gd name="T34" fmla="*/ 0 w 45"/>
                <a:gd name="T35" fmla="*/ 0 h 325"/>
                <a:gd name="T36" fmla="*/ 0 w 45"/>
                <a:gd name="T37" fmla="*/ 0 h 3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45" h="325">
                  <a:moveTo>
                    <a:pt x="38" y="324"/>
                  </a:moveTo>
                  <a:cubicBezTo>
                    <a:pt x="38" y="324"/>
                    <a:pt x="38" y="325"/>
                    <a:pt x="38" y="325"/>
                  </a:cubicBezTo>
                  <a:cubicBezTo>
                    <a:pt x="38" y="325"/>
                    <a:pt x="38" y="324"/>
                    <a:pt x="38" y="324"/>
                  </a:cubicBezTo>
                  <a:moveTo>
                    <a:pt x="38" y="324"/>
                  </a:moveTo>
                  <a:cubicBezTo>
                    <a:pt x="38" y="324"/>
                    <a:pt x="38" y="324"/>
                    <a:pt x="38" y="324"/>
                  </a:cubicBezTo>
                  <a:cubicBezTo>
                    <a:pt x="38" y="324"/>
                    <a:pt x="38" y="324"/>
                    <a:pt x="38" y="324"/>
                  </a:cubicBezTo>
                  <a:moveTo>
                    <a:pt x="38" y="323"/>
                  </a:moveTo>
                  <a:cubicBezTo>
                    <a:pt x="38" y="323"/>
                    <a:pt x="38" y="323"/>
                    <a:pt x="38" y="323"/>
                  </a:cubicBezTo>
                  <a:cubicBezTo>
                    <a:pt x="38" y="323"/>
                    <a:pt x="38" y="323"/>
                    <a:pt x="38" y="323"/>
                  </a:cubicBezTo>
                  <a:moveTo>
                    <a:pt x="0" y="0"/>
                  </a:moveTo>
                  <a:cubicBezTo>
                    <a:pt x="19" y="0"/>
                    <a:pt x="39" y="17"/>
                    <a:pt x="39" y="17"/>
                  </a:cubicBezTo>
                  <a:cubicBezTo>
                    <a:pt x="42" y="17"/>
                    <a:pt x="44" y="17"/>
                    <a:pt x="45" y="18"/>
                  </a:cubicBezTo>
                  <a:cubicBezTo>
                    <a:pt x="45" y="18"/>
                    <a:pt x="45" y="18"/>
                    <a:pt x="45" y="18"/>
                  </a:cubicBezTo>
                  <a:cubicBezTo>
                    <a:pt x="44" y="17"/>
                    <a:pt x="42" y="17"/>
                    <a:pt x="39" y="17"/>
                  </a:cubicBezTo>
                  <a:cubicBezTo>
                    <a:pt x="39" y="17"/>
                    <a:pt x="19" y="0"/>
                    <a:pt x="0" y="0"/>
                  </a:cubicBezTo>
                  <a:moveTo>
                    <a:pt x="0" y="0"/>
                  </a:moveTo>
                  <a:cubicBezTo>
                    <a:pt x="0" y="0"/>
                    <a:pt x="0" y="0"/>
                    <a:pt x="0" y="0"/>
                  </a:cubicBezTo>
                  <a:cubicBezTo>
                    <a:pt x="0" y="0"/>
                    <a:pt x="0" y="0"/>
                    <a:pt x="0" y="0"/>
                  </a:cubicBezTo>
                  <a:cubicBezTo>
                    <a:pt x="0" y="0"/>
                    <a:pt x="0" y="0"/>
                    <a:pt x="0" y="0"/>
                  </a:cubicBezTo>
                </a:path>
              </a:pathLst>
            </a:custGeom>
            <a:solidFill>
              <a:srgbClr val="DCDBD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205" name="Freeform 469"/>
            <p:cNvSpPr>
              <a:spLocks noEditPoints="1"/>
            </p:cNvSpPr>
            <p:nvPr/>
          </p:nvSpPr>
          <p:spPr bwMode="auto">
            <a:xfrm>
              <a:off x="16986906" y="7622289"/>
              <a:ext cx="944470" cy="2985073"/>
            </a:xfrm>
            <a:custGeom>
              <a:avLst/>
              <a:gdLst>
                <a:gd name="T0" fmla="*/ 88 w 104"/>
                <a:gd name="T1" fmla="*/ 327 h 329"/>
                <a:gd name="T2" fmla="*/ 87 w 104"/>
                <a:gd name="T3" fmla="*/ 329 h 329"/>
                <a:gd name="T4" fmla="*/ 87 w 104"/>
                <a:gd name="T5" fmla="*/ 329 h 329"/>
                <a:gd name="T6" fmla="*/ 88 w 104"/>
                <a:gd name="T7" fmla="*/ 327 h 329"/>
                <a:gd name="T8" fmla="*/ 51 w 104"/>
                <a:gd name="T9" fmla="*/ 0 h 329"/>
                <a:gd name="T10" fmla="*/ 51 w 104"/>
                <a:gd name="T11" fmla="*/ 0 h 329"/>
                <a:gd name="T12" fmla="*/ 30 w 104"/>
                <a:gd name="T13" fmla="*/ 13 h 329"/>
                <a:gd name="T14" fmla="*/ 30 w 104"/>
                <a:gd name="T15" fmla="*/ 13 h 329"/>
                <a:gd name="T16" fmla="*/ 30 w 104"/>
                <a:gd name="T17" fmla="*/ 13 h 329"/>
                <a:gd name="T18" fmla="*/ 0 w 104"/>
                <a:gd name="T19" fmla="*/ 212 h 329"/>
                <a:gd name="T20" fmla="*/ 47 w 104"/>
                <a:gd name="T21" fmla="*/ 220 h 329"/>
                <a:gd name="T22" fmla="*/ 54 w 104"/>
                <a:gd name="T23" fmla="*/ 241 h 329"/>
                <a:gd name="T24" fmla="*/ 76 w 104"/>
                <a:gd name="T25" fmla="*/ 248 h 329"/>
                <a:gd name="T26" fmla="*/ 97 w 104"/>
                <a:gd name="T27" fmla="*/ 286 h 329"/>
                <a:gd name="T28" fmla="*/ 104 w 104"/>
                <a:gd name="T29" fmla="*/ 256 h 329"/>
                <a:gd name="T30" fmla="*/ 94 w 104"/>
                <a:gd name="T31" fmla="*/ 228 h 329"/>
                <a:gd name="T32" fmla="*/ 94 w 104"/>
                <a:gd name="T33" fmla="*/ 228 h 329"/>
                <a:gd name="T34" fmla="*/ 45 w 104"/>
                <a:gd name="T35" fmla="*/ 78 h 329"/>
                <a:gd name="T36" fmla="*/ 44 w 104"/>
                <a:gd name="T37" fmla="*/ 78 h 329"/>
                <a:gd name="T38" fmla="*/ 44 w 104"/>
                <a:gd name="T39" fmla="*/ 78 h 329"/>
                <a:gd name="T40" fmla="*/ 38 w 104"/>
                <a:gd name="T41" fmla="*/ 48 h 329"/>
                <a:gd name="T42" fmla="*/ 38 w 104"/>
                <a:gd name="T43" fmla="*/ 48 h 329"/>
                <a:gd name="T44" fmla="*/ 38 w 104"/>
                <a:gd name="T45" fmla="*/ 48 h 329"/>
                <a:gd name="T46" fmla="*/ 38 w 104"/>
                <a:gd name="T47" fmla="*/ 47 h 329"/>
                <a:gd name="T48" fmla="*/ 38 w 104"/>
                <a:gd name="T49" fmla="*/ 46 h 329"/>
                <a:gd name="T50" fmla="*/ 38 w 104"/>
                <a:gd name="T51" fmla="*/ 46 h 329"/>
                <a:gd name="T52" fmla="*/ 38 w 104"/>
                <a:gd name="T53" fmla="*/ 42 h 329"/>
                <a:gd name="T54" fmla="*/ 38 w 104"/>
                <a:gd name="T55" fmla="*/ 42 h 329"/>
                <a:gd name="T56" fmla="*/ 38 w 104"/>
                <a:gd name="T57" fmla="*/ 42 h 329"/>
                <a:gd name="T58" fmla="*/ 38 w 104"/>
                <a:gd name="T59" fmla="*/ 42 h 329"/>
                <a:gd name="T60" fmla="*/ 38 w 104"/>
                <a:gd name="T61" fmla="*/ 41 h 329"/>
                <a:gd name="T62" fmla="*/ 66 w 104"/>
                <a:gd name="T63" fmla="*/ 18 h 329"/>
                <a:gd name="T64" fmla="*/ 66 w 104"/>
                <a:gd name="T65" fmla="*/ 18 h 329"/>
                <a:gd name="T66" fmla="*/ 66 w 104"/>
                <a:gd name="T67" fmla="*/ 18 h 329"/>
                <a:gd name="T68" fmla="*/ 66 w 104"/>
                <a:gd name="T69" fmla="*/ 18 h 329"/>
                <a:gd name="T70" fmla="*/ 66 w 104"/>
                <a:gd name="T71" fmla="*/ 18 h 329"/>
                <a:gd name="T72" fmla="*/ 85 w 104"/>
                <a:gd name="T73" fmla="*/ 21 h 329"/>
                <a:gd name="T74" fmla="*/ 86 w 104"/>
                <a:gd name="T75" fmla="*/ 21 h 329"/>
                <a:gd name="T76" fmla="*/ 96 w 104"/>
                <a:gd name="T77" fmla="*/ 18 h 329"/>
                <a:gd name="T78" fmla="*/ 90 w 104"/>
                <a:gd name="T79" fmla="*/ 17 h 329"/>
                <a:gd name="T80" fmla="*/ 51 w 104"/>
                <a:gd name="T81" fmla="*/ 0 h 329"/>
                <a:gd name="T82" fmla="*/ 51 w 104"/>
                <a:gd name="T83" fmla="*/ 0 h 3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Lst>
              <a:rect l="0" t="0" r="r" b="b"/>
              <a:pathLst>
                <a:path w="104" h="329">
                  <a:moveTo>
                    <a:pt x="88" y="327"/>
                  </a:moveTo>
                  <a:cubicBezTo>
                    <a:pt x="87" y="328"/>
                    <a:pt x="87" y="328"/>
                    <a:pt x="87" y="329"/>
                  </a:cubicBezTo>
                  <a:cubicBezTo>
                    <a:pt x="87" y="329"/>
                    <a:pt x="87" y="329"/>
                    <a:pt x="87" y="329"/>
                  </a:cubicBezTo>
                  <a:cubicBezTo>
                    <a:pt x="87" y="328"/>
                    <a:pt x="87" y="328"/>
                    <a:pt x="88" y="327"/>
                  </a:cubicBezTo>
                  <a:moveTo>
                    <a:pt x="51" y="0"/>
                  </a:moveTo>
                  <a:cubicBezTo>
                    <a:pt x="51" y="0"/>
                    <a:pt x="51" y="0"/>
                    <a:pt x="51" y="0"/>
                  </a:cubicBezTo>
                  <a:cubicBezTo>
                    <a:pt x="43" y="0"/>
                    <a:pt x="35" y="4"/>
                    <a:pt x="30" y="13"/>
                  </a:cubicBezTo>
                  <a:cubicBezTo>
                    <a:pt x="30" y="13"/>
                    <a:pt x="30" y="13"/>
                    <a:pt x="30" y="13"/>
                  </a:cubicBezTo>
                  <a:cubicBezTo>
                    <a:pt x="30" y="13"/>
                    <a:pt x="30" y="13"/>
                    <a:pt x="30" y="13"/>
                  </a:cubicBezTo>
                  <a:cubicBezTo>
                    <a:pt x="18" y="37"/>
                    <a:pt x="7" y="138"/>
                    <a:pt x="0" y="212"/>
                  </a:cubicBezTo>
                  <a:cubicBezTo>
                    <a:pt x="9" y="214"/>
                    <a:pt x="26" y="218"/>
                    <a:pt x="47" y="220"/>
                  </a:cubicBezTo>
                  <a:cubicBezTo>
                    <a:pt x="50" y="227"/>
                    <a:pt x="52" y="234"/>
                    <a:pt x="54" y="241"/>
                  </a:cubicBezTo>
                  <a:cubicBezTo>
                    <a:pt x="63" y="241"/>
                    <a:pt x="70" y="244"/>
                    <a:pt x="76" y="248"/>
                  </a:cubicBezTo>
                  <a:cubicBezTo>
                    <a:pt x="85" y="255"/>
                    <a:pt x="97" y="267"/>
                    <a:pt x="97" y="286"/>
                  </a:cubicBezTo>
                  <a:cubicBezTo>
                    <a:pt x="100" y="276"/>
                    <a:pt x="102" y="266"/>
                    <a:pt x="104" y="256"/>
                  </a:cubicBezTo>
                  <a:cubicBezTo>
                    <a:pt x="101" y="247"/>
                    <a:pt x="98" y="238"/>
                    <a:pt x="94" y="228"/>
                  </a:cubicBezTo>
                  <a:cubicBezTo>
                    <a:pt x="94" y="228"/>
                    <a:pt x="94" y="228"/>
                    <a:pt x="94" y="228"/>
                  </a:cubicBezTo>
                  <a:cubicBezTo>
                    <a:pt x="77" y="179"/>
                    <a:pt x="55" y="118"/>
                    <a:pt x="45" y="78"/>
                  </a:cubicBezTo>
                  <a:cubicBezTo>
                    <a:pt x="45" y="78"/>
                    <a:pt x="44" y="78"/>
                    <a:pt x="44" y="78"/>
                  </a:cubicBezTo>
                  <a:cubicBezTo>
                    <a:pt x="44" y="78"/>
                    <a:pt x="44" y="78"/>
                    <a:pt x="44" y="78"/>
                  </a:cubicBezTo>
                  <a:cubicBezTo>
                    <a:pt x="41" y="66"/>
                    <a:pt x="39" y="56"/>
                    <a:pt x="38" y="48"/>
                  </a:cubicBezTo>
                  <a:cubicBezTo>
                    <a:pt x="38" y="48"/>
                    <a:pt x="38" y="48"/>
                    <a:pt x="38" y="48"/>
                  </a:cubicBezTo>
                  <a:cubicBezTo>
                    <a:pt x="38" y="48"/>
                    <a:pt x="38" y="48"/>
                    <a:pt x="38" y="48"/>
                  </a:cubicBezTo>
                  <a:cubicBezTo>
                    <a:pt x="38" y="47"/>
                    <a:pt x="38" y="47"/>
                    <a:pt x="38" y="47"/>
                  </a:cubicBezTo>
                  <a:cubicBezTo>
                    <a:pt x="38" y="47"/>
                    <a:pt x="38" y="47"/>
                    <a:pt x="38" y="46"/>
                  </a:cubicBezTo>
                  <a:cubicBezTo>
                    <a:pt x="38" y="46"/>
                    <a:pt x="38" y="46"/>
                    <a:pt x="38" y="46"/>
                  </a:cubicBezTo>
                  <a:cubicBezTo>
                    <a:pt x="38" y="45"/>
                    <a:pt x="38" y="44"/>
                    <a:pt x="38" y="42"/>
                  </a:cubicBezTo>
                  <a:cubicBezTo>
                    <a:pt x="38" y="42"/>
                    <a:pt x="38" y="42"/>
                    <a:pt x="38" y="42"/>
                  </a:cubicBezTo>
                  <a:cubicBezTo>
                    <a:pt x="38" y="42"/>
                    <a:pt x="38" y="42"/>
                    <a:pt x="38" y="42"/>
                  </a:cubicBezTo>
                  <a:cubicBezTo>
                    <a:pt x="38" y="42"/>
                    <a:pt x="38" y="42"/>
                    <a:pt x="38" y="42"/>
                  </a:cubicBezTo>
                  <a:cubicBezTo>
                    <a:pt x="38" y="41"/>
                    <a:pt x="38" y="41"/>
                    <a:pt x="38" y="41"/>
                  </a:cubicBezTo>
                  <a:cubicBezTo>
                    <a:pt x="39" y="22"/>
                    <a:pt x="53" y="18"/>
                    <a:pt x="66" y="18"/>
                  </a:cubicBezTo>
                  <a:cubicBezTo>
                    <a:pt x="66" y="18"/>
                    <a:pt x="66" y="18"/>
                    <a:pt x="66" y="18"/>
                  </a:cubicBezTo>
                  <a:cubicBezTo>
                    <a:pt x="66" y="18"/>
                    <a:pt x="66" y="18"/>
                    <a:pt x="66" y="18"/>
                  </a:cubicBezTo>
                  <a:cubicBezTo>
                    <a:pt x="66" y="18"/>
                    <a:pt x="66" y="18"/>
                    <a:pt x="66" y="18"/>
                  </a:cubicBezTo>
                  <a:cubicBezTo>
                    <a:pt x="66" y="18"/>
                    <a:pt x="66" y="18"/>
                    <a:pt x="66" y="18"/>
                  </a:cubicBezTo>
                  <a:cubicBezTo>
                    <a:pt x="76" y="18"/>
                    <a:pt x="85" y="21"/>
                    <a:pt x="85" y="21"/>
                  </a:cubicBezTo>
                  <a:cubicBezTo>
                    <a:pt x="85" y="21"/>
                    <a:pt x="85" y="21"/>
                    <a:pt x="86" y="21"/>
                  </a:cubicBezTo>
                  <a:cubicBezTo>
                    <a:pt x="89" y="20"/>
                    <a:pt x="93" y="19"/>
                    <a:pt x="96" y="18"/>
                  </a:cubicBezTo>
                  <a:cubicBezTo>
                    <a:pt x="95" y="17"/>
                    <a:pt x="93" y="17"/>
                    <a:pt x="90" y="17"/>
                  </a:cubicBezTo>
                  <a:cubicBezTo>
                    <a:pt x="90" y="17"/>
                    <a:pt x="70" y="0"/>
                    <a:pt x="51" y="0"/>
                  </a:cubicBezTo>
                  <a:cubicBezTo>
                    <a:pt x="51" y="0"/>
                    <a:pt x="51" y="0"/>
                    <a:pt x="51" y="0"/>
                  </a:cubicBezTo>
                </a:path>
              </a:pathLst>
            </a:custGeom>
            <a:solidFill>
              <a:srgbClr val="BAC0B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206" name="Freeform 470"/>
            <p:cNvSpPr>
              <a:spLocks/>
            </p:cNvSpPr>
            <p:nvPr/>
          </p:nvSpPr>
          <p:spPr bwMode="auto">
            <a:xfrm>
              <a:off x="17476377" y="9807661"/>
              <a:ext cx="399848" cy="799696"/>
            </a:xfrm>
            <a:custGeom>
              <a:avLst/>
              <a:gdLst>
                <a:gd name="T0" fmla="*/ 0 w 44"/>
                <a:gd name="T1" fmla="*/ 0 h 88"/>
                <a:gd name="T2" fmla="*/ 27 w 44"/>
                <a:gd name="T3" fmla="*/ 76 h 88"/>
                <a:gd name="T4" fmla="*/ 33 w 44"/>
                <a:gd name="T5" fmla="*/ 88 h 88"/>
                <a:gd name="T6" fmla="*/ 34 w 44"/>
                <a:gd name="T7" fmla="*/ 86 h 88"/>
                <a:gd name="T8" fmla="*/ 34 w 44"/>
                <a:gd name="T9" fmla="*/ 86 h 88"/>
                <a:gd name="T10" fmla="*/ 35 w 44"/>
                <a:gd name="T11" fmla="*/ 84 h 88"/>
                <a:gd name="T12" fmla="*/ 35 w 44"/>
                <a:gd name="T13" fmla="*/ 83 h 88"/>
                <a:gd name="T14" fmla="*/ 35 w 44"/>
                <a:gd name="T15" fmla="*/ 83 h 88"/>
                <a:gd name="T16" fmla="*/ 35 w 44"/>
                <a:gd name="T17" fmla="*/ 83 h 88"/>
                <a:gd name="T18" fmla="*/ 35 w 44"/>
                <a:gd name="T19" fmla="*/ 83 h 88"/>
                <a:gd name="T20" fmla="*/ 35 w 44"/>
                <a:gd name="T21" fmla="*/ 82 h 88"/>
                <a:gd name="T22" fmla="*/ 35 w 44"/>
                <a:gd name="T23" fmla="*/ 82 h 88"/>
                <a:gd name="T24" fmla="*/ 43 w 44"/>
                <a:gd name="T25" fmla="*/ 45 h 88"/>
                <a:gd name="T26" fmla="*/ 43 w 44"/>
                <a:gd name="T27" fmla="*/ 45 h 88"/>
                <a:gd name="T28" fmla="*/ 22 w 44"/>
                <a:gd name="T29" fmla="*/ 7 h 88"/>
                <a:gd name="T30" fmla="*/ 0 w 44"/>
                <a:gd name="T31" fmla="*/ 0 h 8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44" h="88">
                  <a:moveTo>
                    <a:pt x="0" y="0"/>
                  </a:moveTo>
                  <a:cubicBezTo>
                    <a:pt x="14" y="36"/>
                    <a:pt x="24" y="66"/>
                    <a:pt x="27" y="76"/>
                  </a:cubicBezTo>
                  <a:cubicBezTo>
                    <a:pt x="28" y="80"/>
                    <a:pt x="30" y="84"/>
                    <a:pt x="33" y="88"/>
                  </a:cubicBezTo>
                  <a:cubicBezTo>
                    <a:pt x="33" y="87"/>
                    <a:pt x="33" y="87"/>
                    <a:pt x="34" y="86"/>
                  </a:cubicBezTo>
                  <a:cubicBezTo>
                    <a:pt x="34" y="86"/>
                    <a:pt x="34" y="86"/>
                    <a:pt x="34" y="86"/>
                  </a:cubicBezTo>
                  <a:cubicBezTo>
                    <a:pt x="34" y="85"/>
                    <a:pt x="34" y="85"/>
                    <a:pt x="35" y="84"/>
                  </a:cubicBezTo>
                  <a:cubicBezTo>
                    <a:pt x="35" y="84"/>
                    <a:pt x="35" y="83"/>
                    <a:pt x="35" y="83"/>
                  </a:cubicBezTo>
                  <a:cubicBezTo>
                    <a:pt x="35" y="83"/>
                    <a:pt x="35" y="83"/>
                    <a:pt x="35" y="83"/>
                  </a:cubicBezTo>
                  <a:cubicBezTo>
                    <a:pt x="35" y="83"/>
                    <a:pt x="35" y="83"/>
                    <a:pt x="35" y="83"/>
                  </a:cubicBezTo>
                  <a:cubicBezTo>
                    <a:pt x="35" y="83"/>
                    <a:pt x="35" y="83"/>
                    <a:pt x="35" y="83"/>
                  </a:cubicBezTo>
                  <a:cubicBezTo>
                    <a:pt x="35" y="83"/>
                    <a:pt x="35" y="82"/>
                    <a:pt x="35" y="82"/>
                  </a:cubicBezTo>
                  <a:cubicBezTo>
                    <a:pt x="35" y="82"/>
                    <a:pt x="35" y="82"/>
                    <a:pt x="35" y="82"/>
                  </a:cubicBezTo>
                  <a:cubicBezTo>
                    <a:pt x="42" y="68"/>
                    <a:pt x="44" y="56"/>
                    <a:pt x="43" y="45"/>
                  </a:cubicBezTo>
                  <a:cubicBezTo>
                    <a:pt x="43" y="45"/>
                    <a:pt x="43" y="45"/>
                    <a:pt x="43" y="45"/>
                  </a:cubicBezTo>
                  <a:cubicBezTo>
                    <a:pt x="43" y="26"/>
                    <a:pt x="31" y="14"/>
                    <a:pt x="22" y="7"/>
                  </a:cubicBezTo>
                  <a:cubicBezTo>
                    <a:pt x="16" y="3"/>
                    <a:pt x="9" y="0"/>
                    <a:pt x="0" y="0"/>
                  </a:cubicBezTo>
                </a:path>
              </a:pathLst>
            </a:custGeom>
            <a:solidFill>
              <a:srgbClr val="BAC0B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207" name="Freeform 471"/>
            <p:cNvSpPr>
              <a:spLocks/>
            </p:cNvSpPr>
            <p:nvPr/>
          </p:nvSpPr>
          <p:spPr bwMode="auto">
            <a:xfrm>
              <a:off x="17324711" y="7677440"/>
              <a:ext cx="1730378" cy="3012648"/>
            </a:xfrm>
            <a:custGeom>
              <a:avLst/>
              <a:gdLst>
                <a:gd name="T0" fmla="*/ 48 w 191"/>
                <a:gd name="T1" fmla="*/ 15 h 332"/>
                <a:gd name="T2" fmla="*/ 1 w 191"/>
                <a:gd name="T3" fmla="*/ 36 h 332"/>
                <a:gd name="T4" fmla="*/ 86 w 191"/>
                <a:gd name="T5" fmla="*/ 304 h 332"/>
                <a:gd name="T6" fmla="*/ 135 w 191"/>
                <a:gd name="T7" fmla="*/ 321 h 332"/>
                <a:gd name="T8" fmla="*/ 168 w 191"/>
                <a:gd name="T9" fmla="*/ 319 h 332"/>
                <a:gd name="T10" fmla="*/ 188 w 191"/>
                <a:gd name="T11" fmla="*/ 305 h 332"/>
                <a:gd name="T12" fmla="*/ 123 w 191"/>
                <a:gd name="T13" fmla="*/ 36 h 332"/>
                <a:gd name="T14" fmla="*/ 48 w 191"/>
                <a:gd name="T15" fmla="*/ 15 h 33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91" h="332">
                  <a:moveTo>
                    <a:pt x="48" y="15"/>
                  </a:moveTo>
                  <a:cubicBezTo>
                    <a:pt x="48" y="15"/>
                    <a:pt x="2" y="0"/>
                    <a:pt x="1" y="36"/>
                  </a:cubicBezTo>
                  <a:cubicBezTo>
                    <a:pt x="0" y="76"/>
                    <a:pt x="78" y="274"/>
                    <a:pt x="86" y="304"/>
                  </a:cubicBezTo>
                  <a:cubicBezTo>
                    <a:pt x="89" y="320"/>
                    <a:pt x="106" y="332"/>
                    <a:pt x="135" y="321"/>
                  </a:cubicBezTo>
                  <a:cubicBezTo>
                    <a:pt x="147" y="317"/>
                    <a:pt x="158" y="318"/>
                    <a:pt x="168" y="319"/>
                  </a:cubicBezTo>
                  <a:cubicBezTo>
                    <a:pt x="182" y="320"/>
                    <a:pt x="191" y="321"/>
                    <a:pt x="188" y="305"/>
                  </a:cubicBezTo>
                  <a:cubicBezTo>
                    <a:pt x="176" y="213"/>
                    <a:pt x="134" y="64"/>
                    <a:pt x="123" y="36"/>
                  </a:cubicBezTo>
                  <a:cubicBezTo>
                    <a:pt x="113" y="7"/>
                    <a:pt x="88" y="4"/>
                    <a:pt x="48" y="15"/>
                  </a:cubicBezTo>
                </a:path>
              </a:pathLst>
            </a:custGeom>
            <a:solidFill>
              <a:srgbClr val="D2DAD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208" name="Freeform 472"/>
            <p:cNvSpPr>
              <a:spLocks noEditPoints="1"/>
            </p:cNvSpPr>
            <p:nvPr/>
          </p:nvSpPr>
          <p:spPr bwMode="auto">
            <a:xfrm>
              <a:off x="18076146" y="7760167"/>
              <a:ext cx="365380" cy="234394"/>
            </a:xfrm>
            <a:custGeom>
              <a:avLst/>
              <a:gdLst>
                <a:gd name="T0" fmla="*/ 40 w 40"/>
                <a:gd name="T1" fmla="*/ 26 h 26"/>
                <a:gd name="T2" fmla="*/ 40 w 40"/>
                <a:gd name="T3" fmla="*/ 26 h 26"/>
                <a:gd name="T4" fmla="*/ 40 w 40"/>
                <a:gd name="T5" fmla="*/ 26 h 26"/>
                <a:gd name="T6" fmla="*/ 1 w 40"/>
                <a:gd name="T7" fmla="*/ 0 h 26"/>
                <a:gd name="T8" fmla="*/ 40 w 40"/>
                <a:gd name="T9" fmla="*/ 26 h 26"/>
                <a:gd name="T10" fmla="*/ 1 w 40"/>
                <a:gd name="T11" fmla="*/ 0 h 26"/>
                <a:gd name="T12" fmla="*/ 0 w 40"/>
                <a:gd name="T13" fmla="*/ 0 h 26"/>
                <a:gd name="T14" fmla="*/ 0 w 40"/>
                <a:gd name="T15" fmla="*/ 0 h 26"/>
                <a:gd name="T16" fmla="*/ 0 w 40"/>
                <a:gd name="T17" fmla="*/ 0 h 26"/>
                <a:gd name="T18" fmla="*/ 0 w 40"/>
                <a:gd name="T19" fmla="*/ 0 h 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40" h="26">
                  <a:moveTo>
                    <a:pt x="40" y="26"/>
                  </a:moveTo>
                  <a:cubicBezTo>
                    <a:pt x="40" y="26"/>
                    <a:pt x="40" y="26"/>
                    <a:pt x="40" y="26"/>
                  </a:cubicBezTo>
                  <a:cubicBezTo>
                    <a:pt x="40" y="26"/>
                    <a:pt x="40" y="26"/>
                    <a:pt x="40" y="26"/>
                  </a:cubicBezTo>
                  <a:moveTo>
                    <a:pt x="1" y="0"/>
                  </a:moveTo>
                  <a:cubicBezTo>
                    <a:pt x="20" y="0"/>
                    <a:pt x="33" y="8"/>
                    <a:pt x="40" y="26"/>
                  </a:cubicBezTo>
                  <a:cubicBezTo>
                    <a:pt x="33" y="8"/>
                    <a:pt x="20" y="0"/>
                    <a:pt x="1" y="0"/>
                  </a:cubicBezTo>
                  <a:moveTo>
                    <a:pt x="0" y="0"/>
                  </a:moveTo>
                  <a:cubicBezTo>
                    <a:pt x="0" y="0"/>
                    <a:pt x="0" y="0"/>
                    <a:pt x="0" y="0"/>
                  </a:cubicBezTo>
                  <a:cubicBezTo>
                    <a:pt x="0" y="0"/>
                    <a:pt x="0" y="0"/>
                    <a:pt x="0" y="0"/>
                  </a:cubicBezTo>
                  <a:cubicBezTo>
                    <a:pt x="0" y="0"/>
                    <a:pt x="0" y="0"/>
                    <a:pt x="0" y="0"/>
                  </a:cubicBezTo>
                </a:path>
              </a:pathLst>
            </a:custGeom>
            <a:solidFill>
              <a:srgbClr val="E6E5E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209" name="Freeform 473"/>
            <p:cNvSpPr>
              <a:spLocks noEditPoints="1"/>
            </p:cNvSpPr>
            <p:nvPr/>
          </p:nvSpPr>
          <p:spPr bwMode="auto">
            <a:xfrm>
              <a:off x="17331602" y="7787743"/>
              <a:ext cx="510151" cy="1902724"/>
            </a:xfrm>
            <a:custGeom>
              <a:avLst/>
              <a:gdLst>
                <a:gd name="T0" fmla="*/ 7 w 56"/>
                <a:gd name="T1" fmla="*/ 60 h 210"/>
                <a:gd name="T2" fmla="*/ 56 w 56"/>
                <a:gd name="T3" fmla="*/ 210 h 210"/>
                <a:gd name="T4" fmla="*/ 56 w 56"/>
                <a:gd name="T5" fmla="*/ 210 h 210"/>
                <a:gd name="T6" fmla="*/ 7 w 56"/>
                <a:gd name="T7" fmla="*/ 60 h 210"/>
                <a:gd name="T8" fmla="*/ 6 w 56"/>
                <a:gd name="T9" fmla="*/ 60 h 210"/>
                <a:gd name="T10" fmla="*/ 6 w 56"/>
                <a:gd name="T11" fmla="*/ 60 h 210"/>
                <a:gd name="T12" fmla="*/ 6 w 56"/>
                <a:gd name="T13" fmla="*/ 60 h 210"/>
                <a:gd name="T14" fmla="*/ 0 w 56"/>
                <a:gd name="T15" fmla="*/ 30 h 210"/>
                <a:gd name="T16" fmla="*/ 0 w 56"/>
                <a:gd name="T17" fmla="*/ 30 h 210"/>
                <a:gd name="T18" fmla="*/ 0 w 56"/>
                <a:gd name="T19" fmla="*/ 30 h 210"/>
                <a:gd name="T20" fmla="*/ 0 w 56"/>
                <a:gd name="T21" fmla="*/ 30 h 210"/>
                <a:gd name="T22" fmla="*/ 0 w 56"/>
                <a:gd name="T23" fmla="*/ 28 h 210"/>
                <a:gd name="T24" fmla="*/ 0 w 56"/>
                <a:gd name="T25" fmla="*/ 28 h 210"/>
                <a:gd name="T26" fmla="*/ 0 w 56"/>
                <a:gd name="T27" fmla="*/ 29 h 210"/>
                <a:gd name="T28" fmla="*/ 0 w 56"/>
                <a:gd name="T29" fmla="*/ 28 h 210"/>
                <a:gd name="T30" fmla="*/ 0 w 56"/>
                <a:gd name="T31" fmla="*/ 24 h 210"/>
                <a:gd name="T32" fmla="*/ 0 w 56"/>
                <a:gd name="T33" fmla="*/ 24 h 210"/>
                <a:gd name="T34" fmla="*/ 0 w 56"/>
                <a:gd name="T35" fmla="*/ 24 h 210"/>
                <a:gd name="T36" fmla="*/ 0 w 56"/>
                <a:gd name="T37" fmla="*/ 24 h 210"/>
                <a:gd name="T38" fmla="*/ 0 w 56"/>
                <a:gd name="T39" fmla="*/ 24 h 210"/>
                <a:gd name="T40" fmla="*/ 0 w 56"/>
                <a:gd name="T41" fmla="*/ 23 h 210"/>
                <a:gd name="T42" fmla="*/ 0 w 56"/>
                <a:gd name="T43" fmla="*/ 24 h 210"/>
                <a:gd name="T44" fmla="*/ 0 w 56"/>
                <a:gd name="T45" fmla="*/ 23 h 210"/>
                <a:gd name="T46" fmla="*/ 28 w 56"/>
                <a:gd name="T47" fmla="*/ 0 h 210"/>
                <a:gd name="T48" fmla="*/ 47 w 56"/>
                <a:gd name="T49" fmla="*/ 3 h 210"/>
                <a:gd name="T50" fmla="*/ 48 w 56"/>
                <a:gd name="T51" fmla="*/ 3 h 210"/>
                <a:gd name="T52" fmla="*/ 47 w 56"/>
                <a:gd name="T53" fmla="*/ 3 h 210"/>
                <a:gd name="T54" fmla="*/ 28 w 56"/>
                <a:gd name="T55" fmla="*/ 0 h 210"/>
                <a:gd name="T56" fmla="*/ 28 w 56"/>
                <a:gd name="T57" fmla="*/ 0 h 210"/>
                <a:gd name="T58" fmla="*/ 28 w 56"/>
                <a:gd name="T59" fmla="*/ 0 h 210"/>
                <a:gd name="T60" fmla="*/ 28 w 56"/>
                <a:gd name="T61" fmla="*/ 0 h 210"/>
                <a:gd name="T62" fmla="*/ 28 w 56"/>
                <a:gd name="T63" fmla="*/ 0 h 2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56" h="210">
                  <a:moveTo>
                    <a:pt x="7" y="60"/>
                  </a:moveTo>
                  <a:cubicBezTo>
                    <a:pt x="17" y="100"/>
                    <a:pt x="39" y="161"/>
                    <a:pt x="56" y="210"/>
                  </a:cubicBezTo>
                  <a:cubicBezTo>
                    <a:pt x="56" y="210"/>
                    <a:pt x="56" y="210"/>
                    <a:pt x="56" y="210"/>
                  </a:cubicBezTo>
                  <a:cubicBezTo>
                    <a:pt x="39" y="161"/>
                    <a:pt x="17" y="100"/>
                    <a:pt x="7" y="60"/>
                  </a:cubicBezTo>
                  <a:moveTo>
                    <a:pt x="6" y="60"/>
                  </a:moveTo>
                  <a:cubicBezTo>
                    <a:pt x="6" y="60"/>
                    <a:pt x="6" y="60"/>
                    <a:pt x="6" y="60"/>
                  </a:cubicBezTo>
                  <a:cubicBezTo>
                    <a:pt x="6" y="60"/>
                    <a:pt x="6" y="60"/>
                    <a:pt x="6" y="60"/>
                  </a:cubicBezTo>
                  <a:moveTo>
                    <a:pt x="0" y="30"/>
                  </a:moveTo>
                  <a:cubicBezTo>
                    <a:pt x="0" y="30"/>
                    <a:pt x="0" y="30"/>
                    <a:pt x="0" y="30"/>
                  </a:cubicBezTo>
                  <a:cubicBezTo>
                    <a:pt x="0" y="30"/>
                    <a:pt x="0" y="30"/>
                    <a:pt x="0" y="30"/>
                  </a:cubicBezTo>
                  <a:cubicBezTo>
                    <a:pt x="0" y="30"/>
                    <a:pt x="0" y="30"/>
                    <a:pt x="0" y="30"/>
                  </a:cubicBezTo>
                  <a:moveTo>
                    <a:pt x="0" y="28"/>
                  </a:moveTo>
                  <a:cubicBezTo>
                    <a:pt x="0" y="28"/>
                    <a:pt x="0" y="28"/>
                    <a:pt x="0" y="28"/>
                  </a:cubicBezTo>
                  <a:cubicBezTo>
                    <a:pt x="0" y="29"/>
                    <a:pt x="0" y="29"/>
                    <a:pt x="0" y="29"/>
                  </a:cubicBezTo>
                  <a:cubicBezTo>
                    <a:pt x="0" y="29"/>
                    <a:pt x="0" y="28"/>
                    <a:pt x="0" y="28"/>
                  </a:cubicBezTo>
                  <a:moveTo>
                    <a:pt x="0" y="24"/>
                  </a:moveTo>
                  <a:cubicBezTo>
                    <a:pt x="0" y="24"/>
                    <a:pt x="0" y="24"/>
                    <a:pt x="0" y="24"/>
                  </a:cubicBezTo>
                  <a:cubicBezTo>
                    <a:pt x="0" y="24"/>
                    <a:pt x="0" y="24"/>
                    <a:pt x="0" y="24"/>
                  </a:cubicBezTo>
                  <a:cubicBezTo>
                    <a:pt x="0" y="24"/>
                    <a:pt x="0" y="24"/>
                    <a:pt x="0" y="24"/>
                  </a:cubicBezTo>
                  <a:cubicBezTo>
                    <a:pt x="0" y="24"/>
                    <a:pt x="0" y="24"/>
                    <a:pt x="0" y="24"/>
                  </a:cubicBezTo>
                  <a:moveTo>
                    <a:pt x="0" y="23"/>
                  </a:moveTo>
                  <a:cubicBezTo>
                    <a:pt x="0" y="23"/>
                    <a:pt x="0" y="23"/>
                    <a:pt x="0" y="24"/>
                  </a:cubicBezTo>
                  <a:cubicBezTo>
                    <a:pt x="0" y="23"/>
                    <a:pt x="0" y="23"/>
                    <a:pt x="0" y="23"/>
                  </a:cubicBezTo>
                  <a:moveTo>
                    <a:pt x="28" y="0"/>
                  </a:moveTo>
                  <a:cubicBezTo>
                    <a:pt x="38" y="0"/>
                    <a:pt x="47" y="3"/>
                    <a:pt x="47" y="3"/>
                  </a:cubicBezTo>
                  <a:cubicBezTo>
                    <a:pt x="47" y="3"/>
                    <a:pt x="47" y="3"/>
                    <a:pt x="48" y="3"/>
                  </a:cubicBezTo>
                  <a:cubicBezTo>
                    <a:pt x="47" y="3"/>
                    <a:pt x="47" y="3"/>
                    <a:pt x="47" y="3"/>
                  </a:cubicBezTo>
                  <a:cubicBezTo>
                    <a:pt x="47" y="3"/>
                    <a:pt x="38" y="0"/>
                    <a:pt x="28" y="0"/>
                  </a:cubicBezTo>
                  <a:moveTo>
                    <a:pt x="28" y="0"/>
                  </a:moveTo>
                  <a:cubicBezTo>
                    <a:pt x="28" y="0"/>
                    <a:pt x="28" y="0"/>
                    <a:pt x="28" y="0"/>
                  </a:cubicBezTo>
                  <a:cubicBezTo>
                    <a:pt x="28" y="0"/>
                    <a:pt x="28" y="0"/>
                    <a:pt x="28" y="0"/>
                  </a:cubicBezTo>
                  <a:cubicBezTo>
                    <a:pt x="28" y="0"/>
                    <a:pt x="28" y="0"/>
                    <a:pt x="28" y="0"/>
                  </a:cubicBezTo>
                </a:path>
              </a:pathLst>
            </a:custGeom>
            <a:solidFill>
              <a:srgbClr val="AEB3B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210" name="Freeform 474"/>
            <p:cNvSpPr>
              <a:spLocks/>
            </p:cNvSpPr>
            <p:nvPr/>
          </p:nvSpPr>
          <p:spPr bwMode="auto">
            <a:xfrm>
              <a:off x="17331602" y="7760167"/>
              <a:ext cx="1523560" cy="1930300"/>
            </a:xfrm>
            <a:custGeom>
              <a:avLst/>
              <a:gdLst>
                <a:gd name="T0" fmla="*/ 82 w 168"/>
                <a:gd name="T1" fmla="*/ 0 h 213"/>
                <a:gd name="T2" fmla="*/ 82 w 168"/>
                <a:gd name="T3" fmla="*/ 0 h 213"/>
                <a:gd name="T4" fmla="*/ 48 w 168"/>
                <a:gd name="T5" fmla="*/ 6 h 213"/>
                <a:gd name="T6" fmla="*/ 47 w 168"/>
                <a:gd name="T7" fmla="*/ 6 h 213"/>
                <a:gd name="T8" fmla="*/ 28 w 168"/>
                <a:gd name="T9" fmla="*/ 3 h 213"/>
                <a:gd name="T10" fmla="*/ 28 w 168"/>
                <a:gd name="T11" fmla="*/ 3 h 213"/>
                <a:gd name="T12" fmla="*/ 28 w 168"/>
                <a:gd name="T13" fmla="*/ 3 h 213"/>
                <a:gd name="T14" fmla="*/ 0 w 168"/>
                <a:gd name="T15" fmla="*/ 26 h 213"/>
                <a:gd name="T16" fmla="*/ 0 w 168"/>
                <a:gd name="T17" fmla="*/ 27 h 213"/>
                <a:gd name="T18" fmla="*/ 0 w 168"/>
                <a:gd name="T19" fmla="*/ 27 h 213"/>
                <a:gd name="T20" fmla="*/ 0 w 168"/>
                <a:gd name="T21" fmla="*/ 27 h 213"/>
                <a:gd name="T22" fmla="*/ 0 w 168"/>
                <a:gd name="T23" fmla="*/ 27 h 213"/>
                <a:gd name="T24" fmla="*/ 0 w 168"/>
                <a:gd name="T25" fmla="*/ 29 h 213"/>
                <a:gd name="T26" fmla="*/ 0 w 168"/>
                <a:gd name="T27" fmla="*/ 30 h 213"/>
                <a:gd name="T28" fmla="*/ 0 w 168"/>
                <a:gd name="T29" fmla="*/ 31 h 213"/>
                <a:gd name="T30" fmla="*/ 0 w 168"/>
                <a:gd name="T31" fmla="*/ 32 h 213"/>
                <a:gd name="T32" fmla="*/ 0 w 168"/>
                <a:gd name="T33" fmla="*/ 33 h 213"/>
                <a:gd name="T34" fmla="*/ 0 w 168"/>
                <a:gd name="T35" fmla="*/ 33 h 213"/>
                <a:gd name="T36" fmla="*/ 0 w 168"/>
                <a:gd name="T37" fmla="*/ 33 h 213"/>
                <a:gd name="T38" fmla="*/ 6 w 168"/>
                <a:gd name="T39" fmla="*/ 63 h 213"/>
                <a:gd name="T40" fmla="*/ 6 w 168"/>
                <a:gd name="T41" fmla="*/ 63 h 213"/>
                <a:gd name="T42" fmla="*/ 7 w 168"/>
                <a:gd name="T43" fmla="*/ 63 h 213"/>
                <a:gd name="T44" fmla="*/ 56 w 168"/>
                <a:gd name="T45" fmla="*/ 213 h 213"/>
                <a:gd name="T46" fmla="*/ 61 w 168"/>
                <a:gd name="T47" fmla="*/ 213 h 213"/>
                <a:gd name="T48" fmla="*/ 168 w 168"/>
                <a:gd name="T49" fmla="*/ 199 h 213"/>
                <a:gd name="T50" fmla="*/ 123 w 168"/>
                <a:gd name="T51" fmla="*/ 29 h 213"/>
                <a:gd name="T52" fmla="*/ 122 w 168"/>
                <a:gd name="T53" fmla="*/ 27 h 213"/>
                <a:gd name="T54" fmla="*/ 122 w 168"/>
                <a:gd name="T55" fmla="*/ 27 h 213"/>
                <a:gd name="T56" fmla="*/ 122 w 168"/>
                <a:gd name="T57" fmla="*/ 27 h 213"/>
                <a:gd name="T58" fmla="*/ 122 w 168"/>
                <a:gd name="T59" fmla="*/ 26 h 213"/>
                <a:gd name="T60" fmla="*/ 122 w 168"/>
                <a:gd name="T61" fmla="*/ 26 h 213"/>
                <a:gd name="T62" fmla="*/ 122 w 168"/>
                <a:gd name="T63" fmla="*/ 26 h 213"/>
                <a:gd name="T64" fmla="*/ 83 w 168"/>
                <a:gd name="T65" fmla="*/ 0 h 213"/>
                <a:gd name="T66" fmla="*/ 82 w 168"/>
                <a:gd name="T67" fmla="*/ 0 h 2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168" h="213">
                  <a:moveTo>
                    <a:pt x="82" y="0"/>
                  </a:moveTo>
                  <a:cubicBezTo>
                    <a:pt x="82" y="0"/>
                    <a:pt x="82" y="0"/>
                    <a:pt x="82" y="0"/>
                  </a:cubicBezTo>
                  <a:cubicBezTo>
                    <a:pt x="73" y="0"/>
                    <a:pt x="61" y="2"/>
                    <a:pt x="48" y="6"/>
                  </a:cubicBezTo>
                  <a:cubicBezTo>
                    <a:pt x="47" y="6"/>
                    <a:pt x="47" y="6"/>
                    <a:pt x="47" y="6"/>
                  </a:cubicBezTo>
                  <a:cubicBezTo>
                    <a:pt x="47" y="6"/>
                    <a:pt x="38" y="3"/>
                    <a:pt x="28" y="3"/>
                  </a:cubicBezTo>
                  <a:cubicBezTo>
                    <a:pt x="28" y="3"/>
                    <a:pt x="28" y="3"/>
                    <a:pt x="28" y="3"/>
                  </a:cubicBezTo>
                  <a:cubicBezTo>
                    <a:pt x="28" y="3"/>
                    <a:pt x="28" y="3"/>
                    <a:pt x="28" y="3"/>
                  </a:cubicBezTo>
                  <a:cubicBezTo>
                    <a:pt x="15" y="3"/>
                    <a:pt x="1" y="7"/>
                    <a:pt x="0" y="26"/>
                  </a:cubicBezTo>
                  <a:cubicBezTo>
                    <a:pt x="0" y="26"/>
                    <a:pt x="0" y="26"/>
                    <a:pt x="0" y="27"/>
                  </a:cubicBezTo>
                  <a:cubicBezTo>
                    <a:pt x="0" y="27"/>
                    <a:pt x="0" y="27"/>
                    <a:pt x="0" y="27"/>
                  </a:cubicBezTo>
                  <a:cubicBezTo>
                    <a:pt x="0" y="27"/>
                    <a:pt x="0" y="27"/>
                    <a:pt x="0" y="27"/>
                  </a:cubicBezTo>
                  <a:cubicBezTo>
                    <a:pt x="0" y="27"/>
                    <a:pt x="0" y="27"/>
                    <a:pt x="0" y="27"/>
                  </a:cubicBezTo>
                  <a:cubicBezTo>
                    <a:pt x="0" y="28"/>
                    <a:pt x="0" y="29"/>
                    <a:pt x="0" y="29"/>
                  </a:cubicBezTo>
                  <a:cubicBezTo>
                    <a:pt x="0" y="29"/>
                    <a:pt x="0" y="30"/>
                    <a:pt x="0" y="30"/>
                  </a:cubicBezTo>
                  <a:cubicBezTo>
                    <a:pt x="0" y="31"/>
                    <a:pt x="0" y="31"/>
                    <a:pt x="0" y="31"/>
                  </a:cubicBezTo>
                  <a:cubicBezTo>
                    <a:pt x="0" y="31"/>
                    <a:pt x="0" y="32"/>
                    <a:pt x="0" y="32"/>
                  </a:cubicBezTo>
                  <a:cubicBezTo>
                    <a:pt x="0" y="32"/>
                    <a:pt x="0" y="32"/>
                    <a:pt x="0" y="33"/>
                  </a:cubicBezTo>
                  <a:cubicBezTo>
                    <a:pt x="0" y="33"/>
                    <a:pt x="0" y="33"/>
                    <a:pt x="0" y="33"/>
                  </a:cubicBezTo>
                  <a:cubicBezTo>
                    <a:pt x="0" y="33"/>
                    <a:pt x="0" y="33"/>
                    <a:pt x="0" y="33"/>
                  </a:cubicBezTo>
                  <a:cubicBezTo>
                    <a:pt x="1" y="41"/>
                    <a:pt x="3" y="51"/>
                    <a:pt x="6" y="63"/>
                  </a:cubicBezTo>
                  <a:cubicBezTo>
                    <a:pt x="6" y="63"/>
                    <a:pt x="6" y="63"/>
                    <a:pt x="6" y="63"/>
                  </a:cubicBezTo>
                  <a:cubicBezTo>
                    <a:pt x="6" y="63"/>
                    <a:pt x="7" y="63"/>
                    <a:pt x="7" y="63"/>
                  </a:cubicBezTo>
                  <a:cubicBezTo>
                    <a:pt x="17" y="103"/>
                    <a:pt x="39" y="164"/>
                    <a:pt x="56" y="213"/>
                  </a:cubicBezTo>
                  <a:cubicBezTo>
                    <a:pt x="58" y="213"/>
                    <a:pt x="60" y="213"/>
                    <a:pt x="61" y="213"/>
                  </a:cubicBezTo>
                  <a:cubicBezTo>
                    <a:pt x="83" y="213"/>
                    <a:pt x="118" y="211"/>
                    <a:pt x="168" y="199"/>
                  </a:cubicBezTo>
                  <a:cubicBezTo>
                    <a:pt x="151" y="127"/>
                    <a:pt x="131" y="52"/>
                    <a:pt x="123" y="29"/>
                  </a:cubicBezTo>
                  <a:cubicBezTo>
                    <a:pt x="123" y="28"/>
                    <a:pt x="122" y="27"/>
                    <a:pt x="122" y="27"/>
                  </a:cubicBezTo>
                  <a:cubicBezTo>
                    <a:pt x="122" y="27"/>
                    <a:pt x="122" y="27"/>
                    <a:pt x="122" y="27"/>
                  </a:cubicBezTo>
                  <a:cubicBezTo>
                    <a:pt x="122" y="27"/>
                    <a:pt x="122" y="27"/>
                    <a:pt x="122" y="27"/>
                  </a:cubicBezTo>
                  <a:cubicBezTo>
                    <a:pt x="122" y="26"/>
                    <a:pt x="122" y="26"/>
                    <a:pt x="122" y="26"/>
                  </a:cubicBezTo>
                  <a:cubicBezTo>
                    <a:pt x="122" y="26"/>
                    <a:pt x="122" y="26"/>
                    <a:pt x="122" y="26"/>
                  </a:cubicBezTo>
                  <a:cubicBezTo>
                    <a:pt x="122" y="26"/>
                    <a:pt x="122" y="26"/>
                    <a:pt x="122" y="26"/>
                  </a:cubicBezTo>
                  <a:cubicBezTo>
                    <a:pt x="115" y="8"/>
                    <a:pt x="102" y="0"/>
                    <a:pt x="83" y="0"/>
                  </a:cubicBezTo>
                  <a:cubicBezTo>
                    <a:pt x="83" y="0"/>
                    <a:pt x="83" y="0"/>
                    <a:pt x="82" y="0"/>
                  </a:cubicBezTo>
                </a:path>
              </a:pathLst>
            </a:custGeom>
            <a:solidFill>
              <a:srgbClr val="C2C8C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211" name="Freeform 475"/>
            <p:cNvSpPr>
              <a:spLocks/>
            </p:cNvSpPr>
            <p:nvPr/>
          </p:nvSpPr>
          <p:spPr bwMode="auto">
            <a:xfrm>
              <a:off x="18186449" y="11800008"/>
              <a:ext cx="654925" cy="903107"/>
            </a:xfrm>
            <a:custGeom>
              <a:avLst/>
              <a:gdLst>
                <a:gd name="T0" fmla="*/ 2 w 72"/>
                <a:gd name="T1" fmla="*/ 81 h 100"/>
                <a:gd name="T2" fmla="*/ 37 w 72"/>
                <a:gd name="T3" fmla="*/ 98 h 100"/>
                <a:gd name="T4" fmla="*/ 71 w 72"/>
                <a:gd name="T5" fmla="*/ 62 h 100"/>
                <a:gd name="T6" fmla="*/ 71 w 72"/>
                <a:gd name="T7" fmla="*/ 35 h 100"/>
                <a:gd name="T8" fmla="*/ 35 w 72"/>
                <a:gd name="T9" fmla="*/ 1 h 100"/>
                <a:gd name="T10" fmla="*/ 1 w 72"/>
                <a:gd name="T11" fmla="*/ 37 h 100"/>
                <a:gd name="T12" fmla="*/ 2 w 72"/>
                <a:gd name="T13" fmla="*/ 81 h 100"/>
              </a:gdLst>
              <a:ahLst/>
              <a:cxnLst>
                <a:cxn ang="0">
                  <a:pos x="T0" y="T1"/>
                </a:cxn>
                <a:cxn ang="0">
                  <a:pos x="T2" y="T3"/>
                </a:cxn>
                <a:cxn ang="0">
                  <a:pos x="T4" y="T5"/>
                </a:cxn>
                <a:cxn ang="0">
                  <a:pos x="T6" y="T7"/>
                </a:cxn>
                <a:cxn ang="0">
                  <a:pos x="T8" y="T9"/>
                </a:cxn>
                <a:cxn ang="0">
                  <a:pos x="T10" y="T11"/>
                </a:cxn>
                <a:cxn ang="0">
                  <a:pos x="T12" y="T13"/>
                </a:cxn>
              </a:cxnLst>
              <a:rect l="0" t="0" r="r" b="b"/>
              <a:pathLst>
                <a:path w="72" h="100">
                  <a:moveTo>
                    <a:pt x="2" y="81"/>
                  </a:moveTo>
                  <a:cubicBezTo>
                    <a:pt x="2" y="100"/>
                    <a:pt x="18" y="98"/>
                    <a:pt x="37" y="98"/>
                  </a:cubicBezTo>
                  <a:cubicBezTo>
                    <a:pt x="57" y="97"/>
                    <a:pt x="72" y="81"/>
                    <a:pt x="71" y="62"/>
                  </a:cubicBezTo>
                  <a:cubicBezTo>
                    <a:pt x="71" y="35"/>
                    <a:pt x="71" y="35"/>
                    <a:pt x="71" y="35"/>
                  </a:cubicBezTo>
                  <a:cubicBezTo>
                    <a:pt x="70" y="15"/>
                    <a:pt x="54" y="0"/>
                    <a:pt x="35" y="1"/>
                  </a:cubicBezTo>
                  <a:cubicBezTo>
                    <a:pt x="15" y="1"/>
                    <a:pt x="0" y="17"/>
                    <a:pt x="1" y="37"/>
                  </a:cubicBezTo>
                  <a:lnTo>
                    <a:pt x="2" y="81"/>
                  </a:lnTo>
                  <a:close/>
                </a:path>
              </a:pathLst>
            </a:custGeom>
            <a:solidFill>
              <a:srgbClr val="E2B69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212" name="Freeform 476"/>
            <p:cNvSpPr>
              <a:spLocks/>
            </p:cNvSpPr>
            <p:nvPr/>
          </p:nvSpPr>
          <p:spPr bwMode="auto">
            <a:xfrm>
              <a:off x="18124406" y="9911072"/>
              <a:ext cx="1006513" cy="2550753"/>
            </a:xfrm>
            <a:custGeom>
              <a:avLst/>
              <a:gdLst>
                <a:gd name="T0" fmla="*/ 50 w 111"/>
                <a:gd name="T1" fmla="*/ 276 h 281"/>
                <a:gd name="T2" fmla="*/ 80 w 111"/>
                <a:gd name="T3" fmla="*/ 273 h 281"/>
                <a:gd name="T4" fmla="*/ 99 w 111"/>
                <a:gd name="T5" fmla="*/ 53 h 281"/>
                <a:gd name="T6" fmla="*/ 43 w 111"/>
                <a:gd name="T7" fmla="*/ 1 h 281"/>
                <a:gd name="T8" fmla="*/ 0 w 111"/>
                <a:gd name="T9" fmla="*/ 62 h 281"/>
                <a:gd name="T10" fmla="*/ 5 w 111"/>
                <a:gd name="T11" fmla="*/ 276 h 281"/>
                <a:gd name="T12" fmla="*/ 50 w 111"/>
                <a:gd name="T13" fmla="*/ 276 h 281"/>
              </a:gdLst>
              <a:ahLst/>
              <a:cxnLst>
                <a:cxn ang="0">
                  <a:pos x="T0" y="T1"/>
                </a:cxn>
                <a:cxn ang="0">
                  <a:pos x="T2" y="T3"/>
                </a:cxn>
                <a:cxn ang="0">
                  <a:pos x="T4" y="T5"/>
                </a:cxn>
                <a:cxn ang="0">
                  <a:pos x="T6" y="T7"/>
                </a:cxn>
                <a:cxn ang="0">
                  <a:pos x="T8" y="T9"/>
                </a:cxn>
                <a:cxn ang="0">
                  <a:pos x="T10" y="T11"/>
                </a:cxn>
                <a:cxn ang="0">
                  <a:pos x="T12" y="T13"/>
                </a:cxn>
              </a:cxnLst>
              <a:rect l="0" t="0" r="r" b="b"/>
              <a:pathLst>
                <a:path w="111" h="281">
                  <a:moveTo>
                    <a:pt x="50" y="276"/>
                  </a:moveTo>
                  <a:cubicBezTo>
                    <a:pt x="61" y="276"/>
                    <a:pt x="60" y="274"/>
                    <a:pt x="80" y="273"/>
                  </a:cubicBezTo>
                  <a:cubicBezTo>
                    <a:pt x="80" y="278"/>
                    <a:pt x="111" y="99"/>
                    <a:pt x="99" y="53"/>
                  </a:cubicBezTo>
                  <a:cubicBezTo>
                    <a:pt x="88" y="6"/>
                    <a:pt x="60" y="0"/>
                    <a:pt x="43" y="1"/>
                  </a:cubicBezTo>
                  <a:cubicBezTo>
                    <a:pt x="25" y="1"/>
                    <a:pt x="0" y="14"/>
                    <a:pt x="0" y="62"/>
                  </a:cubicBezTo>
                  <a:cubicBezTo>
                    <a:pt x="0" y="113"/>
                    <a:pt x="5" y="281"/>
                    <a:pt x="5" y="276"/>
                  </a:cubicBezTo>
                  <a:cubicBezTo>
                    <a:pt x="25" y="277"/>
                    <a:pt x="38" y="276"/>
                    <a:pt x="50" y="276"/>
                  </a:cubicBezTo>
                  <a:close/>
                </a:path>
              </a:pathLst>
            </a:custGeom>
            <a:solidFill>
              <a:srgbClr val="D2DAD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213" name="Freeform 477"/>
            <p:cNvSpPr>
              <a:spLocks/>
            </p:cNvSpPr>
            <p:nvPr/>
          </p:nvSpPr>
          <p:spPr bwMode="auto">
            <a:xfrm>
              <a:off x="18200237" y="12234324"/>
              <a:ext cx="1282270" cy="530835"/>
            </a:xfrm>
            <a:custGeom>
              <a:avLst/>
              <a:gdLst>
                <a:gd name="T0" fmla="*/ 0 w 141"/>
                <a:gd name="T1" fmla="*/ 53 h 59"/>
                <a:gd name="T2" fmla="*/ 82 w 141"/>
                <a:gd name="T3" fmla="*/ 4 h 59"/>
                <a:gd name="T4" fmla="*/ 140 w 141"/>
                <a:gd name="T5" fmla="*/ 55 h 59"/>
                <a:gd name="T6" fmla="*/ 0 w 141"/>
                <a:gd name="T7" fmla="*/ 59 h 59"/>
                <a:gd name="T8" fmla="*/ 0 w 141"/>
                <a:gd name="T9" fmla="*/ 53 h 59"/>
              </a:gdLst>
              <a:ahLst/>
              <a:cxnLst>
                <a:cxn ang="0">
                  <a:pos x="T0" y="T1"/>
                </a:cxn>
                <a:cxn ang="0">
                  <a:pos x="T2" y="T3"/>
                </a:cxn>
                <a:cxn ang="0">
                  <a:pos x="T4" y="T5"/>
                </a:cxn>
                <a:cxn ang="0">
                  <a:pos x="T6" y="T7"/>
                </a:cxn>
                <a:cxn ang="0">
                  <a:pos x="T8" y="T9"/>
                </a:cxn>
              </a:cxnLst>
              <a:rect l="0" t="0" r="r" b="b"/>
              <a:pathLst>
                <a:path w="141" h="59">
                  <a:moveTo>
                    <a:pt x="0" y="53"/>
                  </a:moveTo>
                  <a:cubicBezTo>
                    <a:pt x="0" y="53"/>
                    <a:pt x="74" y="9"/>
                    <a:pt x="82" y="4"/>
                  </a:cubicBezTo>
                  <a:cubicBezTo>
                    <a:pt x="90" y="0"/>
                    <a:pt x="141" y="4"/>
                    <a:pt x="140" y="55"/>
                  </a:cubicBezTo>
                  <a:cubicBezTo>
                    <a:pt x="0" y="59"/>
                    <a:pt x="0" y="59"/>
                    <a:pt x="0" y="59"/>
                  </a:cubicBezTo>
                  <a:lnTo>
                    <a:pt x="0" y="53"/>
                  </a:lnTo>
                  <a:close/>
                </a:path>
              </a:pathLst>
            </a:custGeom>
            <a:solidFill>
              <a:srgbClr val="01979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214" name="Freeform 478"/>
            <p:cNvSpPr>
              <a:spLocks/>
            </p:cNvSpPr>
            <p:nvPr/>
          </p:nvSpPr>
          <p:spPr bwMode="auto">
            <a:xfrm>
              <a:off x="18200237" y="12634171"/>
              <a:ext cx="1275378" cy="130987"/>
            </a:xfrm>
            <a:custGeom>
              <a:avLst/>
              <a:gdLst>
                <a:gd name="T0" fmla="*/ 139 w 140"/>
                <a:gd name="T1" fmla="*/ 0 h 15"/>
                <a:gd name="T2" fmla="*/ 140 w 140"/>
                <a:gd name="T3" fmla="*/ 11 h 15"/>
                <a:gd name="T4" fmla="*/ 0 w 140"/>
                <a:gd name="T5" fmla="*/ 15 h 15"/>
                <a:gd name="T6" fmla="*/ 0 w 140"/>
                <a:gd name="T7" fmla="*/ 9 h 15"/>
                <a:gd name="T8" fmla="*/ 8 w 140"/>
                <a:gd name="T9" fmla="*/ 4 h 15"/>
                <a:gd name="T10" fmla="*/ 139 w 140"/>
                <a:gd name="T11" fmla="*/ 0 h 15"/>
              </a:gdLst>
              <a:ahLst/>
              <a:cxnLst>
                <a:cxn ang="0">
                  <a:pos x="T0" y="T1"/>
                </a:cxn>
                <a:cxn ang="0">
                  <a:pos x="T2" y="T3"/>
                </a:cxn>
                <a:cxn ang="0">
                  <a:pos x="T4" y="T5"/>
                </a:cxn>
                <a:cxn ang="0">
                  <a:pos x="T6" y="T7"/>
                </a:cxn>
                <a:cxn ang="0">
                  <a:pos x="T8" y="T9"/>
                </a:cxn>
                <a:cxn ang="0">
                  <a:pos x="T10" y="T11"/>
                </a:cxn>
              </a:cxnLst>
              <a:rect l="0" t="0" r="r" b="b"/>
              <a:pathLst>
                <a:path w="140" h="15">
                  <a:moveTo>
                    <a:pt x="139" y="0"/>
                  </a:moveTo>
                  <a:cubicBezTo>
                    <a:pt x="140" y="4"/>
                    <a:pt x="140" y="7"/>
                    <a:pt x="140" y="11"/>
                  </a:cubicBezTo>
                  <a:cubicBezTo>
                    <a:pt x="0" y="15"/>
                    <a:pt x="0" y="15"/>
                    <a:pt x="0" y="15"/>
                  </a:cubicBezTo>
                  <a:cubicBezTo>
                    <a:pt x="0" y="9"/>
                    <a:pt x="0" y="9"/>
                    <a:pt x="0" y="9"/>
                  </a:cubicBezTo>
                  <a:cubicBezTo>
                    <a:pt x="0" y="9"/>
                    <a:pt x="3" y="7"/>
                    <a:pt x="8" y="4"/>
                  </a:cubicBezTo>
                  <a:lnTo>
                    <a:pt x="139" y="0"/>
                  </a:lnTo>
                  <a:close/>
                </a:path>
              </a:pathLst>
            </a:custGeom>
            <a:solidFill>
              <a:srgbClr val="00828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215" name="Freeform 479"/>
            <p:cNvSpPr>
              <a:spLocks/>
            </p:cNvSpPr>
            <p:nvPr/>
          </p:nvSpPr>
          <p:spPr bwMode="auto">
            <a:xfrm>
              <a:off x="16966226" y="4616536"/>
              <a:ext cx="1833784" cy="4949840"/>
            </a:xfrm>
            <a:custGeom>
              <a:avLst/>
              <a:gdLst>
                <a:gd name="T0" fmla="*/ 202 w 202"/>
                <a:gd name="T1" fmla="*/ 518 h 545"/>
                <a:gd name="T2" fmla="*/ 2 w 202"/>
                <a:gd name="T3" fmla="*/ 518 h 545"/>
                <a:gd name="T4" fmla="*/ 22 w 202"/>
                <a:gd name="T5" fmla="*/ 45 h 545"/>
                <a:gd name="T6" fmla="*/ 115 w 202"/>
                <a:gd name="T7" fmla="*/ 7 h 545"/>
                <a:gd name="T8" fmla="*/ 175 w 202"/>
                <a:gd name="T9" fmla="*/ 98 h 545"/>
                <a:gd name="T10" fmla="*/ 202 w 202"/>
                <a:gd name="T11" fmla="*/ 518 h 545"/>
              </a:gdLst>
              <a:ahLst/>
              <a:cxnLst>
                <a:cxn ang="0">
                  <a:pos x="T0" y="T1"/>
                </a:cxn>
                <a:cxn ang="0">
                  <a:pos x="T2" y="T3"/>
                </a:cxn>
                <a:cxn ang="0">
                  <a:pos x="T4" y="T5"/>
                </a:cxn>
                <a:cxn ang="0">
                  <a:pos x="T6" y="T7"/>
                </a:cxn>
                <a:cxn ang="0">
                  <a:pos x="T8" y="T9"/>
                </a:cxn>
                <a:cxn ang="0">
                  <a:pos x="T10" y="T11"/>
                </a:cxn>
              </a:cxnLst>
              <a:rect l="0" t="0" r="r" b="b"/>
              <a:pathLst>
                <a:path w="202" h="545">
                  <a:moveTo>
                    <a:pt x="202" y="518"/>
                  </a:moveTo>
                  <a:cubicBezTo>
                    <a:pt x="114" y="545"/>
                    <a:pt x="2" y="518"/>
                    <a:pt x="2" y="518"/>
                  </a:cubicBezTo>
                  <a:cubicBezTo>
                    <a:pt x="2" y="518"/>
                    <a:pt x="0" y="128"/>
                    <a:pt x="22" y="45"/>
                  </a:cubicBezTo>
                  <a:cubicBezTo>
                    <a:pt x="33" y="5"/>
                    <a:pt x="84" y="0"/>
                    <a:pt x="115" y="7"/>
                  </a:cubicBezTo>
                  <a:cubicBezTo>
                    <a:pt x="138" y="26"/>
                    <a:pt x="162" y="87"/>
                    <a:pt x="175" y="98"/>
                  </a:cubicBezTo>
                  <a:cubicBezTo>
                    <a:pt x="192" y="162"/>
                    <a:pt x="192" y="298"/>
                    <a:pt x="202" y="518"/>
                  </a:cubicBezTo>
                  <a:close/>
                </a:path>
              </a:pathLst>
            </a:custGeom>
            <a:solidFill>
              <a:srgbClr val="E1E9E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216" name="Freeform 480"/>
            <p:cNvSpPr>
              <a:spLocks/>
            </p:cNvSpPr>
            <p:nvPr/>
          </p:nvSpPr>
          <p:spPr bwMode="auto">
            <a:xfrm>
              <a:off x="17696983" y="8084179"/>
              <a:ext cx="799695" cy="889319"/>
            </a:xfrm>
            <a:custGeom>
              <a:avLst/>
              <a:gdLst>
                <a:gd name="T0" fmla="*/ 0 w 88"/>
                <a:gd name="T1" fmla="*/ 85 h 98"/>
                <a:gd name="T2" fmla="*/ 14 w 88"/>
                <a:gd name="T3" fmla="*/ 98 h 98"/>
                <a:gd name="T4" fmla="*/ 75 w 88"/>
                <a:gd name="T5" fmla="*/ 98 h 98"/>
                <a:gd name="T6" fmla="*/ 88 w 88"/>
                <a:gd name="T7" fmla="*/ 85 h 98"/>
                <a:gd name="T8" fmla="*/ 88 w 88"/>
                <a:gd name="T9" fmla="*/ 13 h 98"/>
                <a:gd name="T10" fmla="*/ 75 w 88"/>
                <a:gd name="T11" fmla="*/ 0 h 98"/>
                <a:gd name="T12" fmla="*/ 14 w 88"/>
                <a:gd name="T13" fmla="*/ 0 h 98"/>
                <a:gd name="T14" fmla="*/ 0 w 88"/>
                <a:gd name="T15" fmla="*/ 13 h 98"/>
                <a:gd name="T16" fmla="*/ 0 w 88"/>
                <a:gd name="T17" fmla="*/ 85 h 9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88" h="98">
                  <a:moveTo>
                    <a:pt x="0" y="85"/>
                  </a:moveTo>
                  <a:cubicBezTo>
                    <a:pt x="0" y="92"/>
                    <a:pt x="6" y="98"/>
                    <a:pt x="14" y="98"/>
                  </a:cubicBezTo>
                  <a:cubicBezTo>
                    <a:pt x="75" y="98"/>
                    <a:pt x="75" y="98"/>
                    <a:pt x="75" y="98"/>
                  </a:cubicBezTo>
                  <a:cubicBezTo>
                    <a:pt x="82" y="98"/>
                    <a:pt x="88" y="92"/>
                    <a:pt x="88" y="85"/>
                  </a:cubicBezTo>
                  <a:cubicBezTo>
                    <a:pt x="88" y="13"/>
                    <a:pt x="88" y="13"/>
                    <a:pt x="88" y="13"/>
                  </a:cubicBezTo>
                  <a:cubicBezTo>
                    <a:pt x="88" y="6"/>
                    <a:pt x="82" y="0"/>
                    <a:pt x="75" y="0"/>
                  </a:cubicBezTo>
                  <a:cubicBezTo>
                    <a:pt x="14" y="0"/>
                    <a:pt x="14" y="0"/>
                    <a:pt x="14" y="0"/>
                  </a:cubicBezTo>
                  <a:cubicBezTo>
                    <a:pt x="6" y="0"/>
                    <a:pt x="0" y="6"/>
                    <a:pt x="0" y="13"/>
                  </a:cubicBezTo>
                  <a:lnTo>
                    <a:pt x="0" y="85"/>
                  </a:lnTo>
                  <a:close/>
                </a:path>
              </a:pathLst>
            </a:custGeom>
            <a:solidFill>
              <a:srgbClr val="D2DAD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217" name="Freeform 481"/>
            <p:cNvSpPr>
              <a:spLocks/>
            </p:cNvSpPr>
            <p:nvPr/>
          </p:nvSpPr>
          <p:spPr bwMode="auto">
            <a:xfrm>
              <a:off x="17586680" y="7953197"/>
              <a:ext cx="1013409" cy="268865"/>
            </a:xfrm>
            <a:custGeom>
              <a:avLst/>
              <a:gdLst>
                <a:gd name="T0" fmla="*/ 0 w 112"/>
                <a:gd name="T1" fmla="*/ 25 h 30"/>
                <a:gd name="T2" fmla="*/ 5 w 112"/>
                <a:gd name="T3" fmla="*/ 30 h 30"/>
                <a:gd name="T4" fmla="*/ 107 w 112"/>
                <a:gd name="T5" fmla="*/ 30 h 30"/>
                <a:gd name="T6" fmla="*/ 112 w 112"/>
                <a:gd name="T7" fmla="*/ 25 h 30"/>
                <a:gd name="T8" fmla="*/ 112 w 112"/>
                <a:gd name="T9" fmla="*/ 5 h 30"/>
                <a:gd name="T10" fmla="*/ 107 w 112"/>
                <a:gd name="T11" fmla="*/ 0 h 30"/>
                <a:gd name="T12" fmla="*/ 5 w 112"/>
                <a:gd name="T13" fmla="*/ 0 h 30"/>
                <a:gd name="T14" fmla="*/ 0 w 112"/>
                <a:gd name="T15" fmla="*/ 5 h 30"/>
                <a:gd name="T16" fmla="*/ 0 w 112"/>
                <a:gd name="T17" fmla="*/ 25 h 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12" h="30">
                  <a:moveTo>
                    <a:pt x="0" y="25"/>
                  </a:moveTo>
                  <a:cubicBezTo>
                    <a:pt x="0" y="28"/>
                    <a:pt x="2" y="30"/>
                    <a:pt x="5" y="30"/>
                  </a:cubicBezTo>
                  <a:cubicBezTo>
                    <a:pt x="107" y="30"/>
                    <a:pt x="107" y="30"/>
                    <a:pt x="107" y="30"/>
                  </a:cubicBezTo>
                  <a:cubicBezTo>
                    <a:pt x="110" y="30"/>
                    <a:pt x="112" y="28"/>
                    <a:pt x="112" y="25"/>
                  </a:cubicBezTo>
                  <a:cubicBezTo>
                    <a:pt x="112" y="5"/>
                    <a:pt x="112" y="5"/>
                    <a:pt x="112" y="5"/>
                  </a:cubicBezTo>
                  <a:cubicBezTo>
                    <a:pt x="112" y="2"/>
                    <a:pt x="110" y="0"/>
                    <a:pt x="107" y="0"/>
                  </a:cubicBezTo>
                  <a:cubicBezTo>
                    <a:pt x="5" y="0"/>
                    <a:pt x="5" y="0"/>
                    <a:pt x="5" y="0"/>
                  </a:cubicBezTo>
                  <a:cubicBezTo>
                    <a:pt x="2" y="0"/>
                    <a:pt x="0" y="2"/>
                    <a:pt x="0" y="5"/>
                  </a:cubicBezTo>
                  <a:lnTo>
                    <a:pt x="0" y="25"/>
                  </a:lnTo>
                  <a:close/>
                </a:path>
              </a:pathLst>
            </a:custGeom>
            <a:solidFill>
              <a:srgbClr val="C2C9C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218" name="Freeform 482"/>
            <p:cNvSpPr>
              <a:spLocks/>
            </p:cNvSpPr>
            <p:nvPr/>
          </p:nvSpPr>
          <p:spPr bwMode="auto">
            <a:xfrm>
              <a:off x="17986528" y="4685476"/>
              <a:ext cx="689393" cy="1585603"/>
            </a:xfrm>
            <a:custGeom>
              <a:avLst/>
              <a:gdLst>
                <a:gd name="T0" fmla="*/ 3 w 76"/>
                <a:gd name="T1" fmla="*/ 0 h 175"/>
                <a:gd name="T2" fmla="*/ 63 w 76"/>
                <a:gd name="T3" fmla="*/ 91 h 175"/>
                <a:gd name="T4" fmla="*/ 76 w 76"/>
                <a:gd name="T5" fmla="*/ 175 h 175"/>
                <a:gd name="T6" fmla="*/ 28 w 76"/>
                <a:gd name="T7" fmla="*/ 115 h 175"/>
                <a:gd name="T8" fmla="*/ 31 w 76"/>
                <a:gd name="T9" fmla="*/ 74 h 175"/>
                <a:gd name="T10" fmla="*/ 0 w 76"/>
                <a:gd name="T11" fmla="*/ 95 h 175"/>
                <a:gd name="T12" fmla="*/ 3 w 76"/>
                <a:gd name="T13" fmla="*/ 0 h 175"/>
              </a:gdLst>
              <a:ahLst/>
              <a:cxnLst>
                <a:cxn ang="0">
                  <a:pos x="T0" y="T1"/>
                </a:cxn>
                <a:cxn ang="0">
                  <a:pos x="T2" y="T3"/>
                </a:cxn>
                <a:cxn ang="0">
                  <a:pos x="T4" y="T5"/>
                </a:cxn>
                <a:cxn ang="0">
                  <a:pos x="T6" y="T7"/>
                </a:cxn>
                <a:cxn ang="0">
                  <a:pos x="T8" y="T9"/>
                </a:cxn>
                <a:cxn ang="0">
                  <a:pos x="T10" y="T11"/>
                </a:cxn>
                <a:cxn ang="0">
                  <a:pos x="T12" y="T13"/>
                </a:cxn>
              </a:cxnLst>
              <a:rect l="0" t="0" r="r" b="b"/>
              <a:pathLst>
                <a:path w="76" h="175">
                  <a:moveTo>
                    <a:pt x="3" y="0"/>
                  </a:moveTo>
                  <a:cubicBezTo>
                    <a:pt x="26" y="15"/>
                    <a:pt x="38" y="61"/>
                    <a:pt x="63" y="91"/>
                  </a:cubicBezTo>
                  <a:cubicBezTo>
                    <a:pt x="68" y="111"/>
                    <a:pt x="71" y="136"/>
                    <a:pt x="76" y="175"/>
                  </a:cubicBezTo>
                  <a:cubicBezTo>
                    <a:pt x="28" y="115"/>
                    <a:pt x="28" y="115"/>
                    <a:pt x="28" y="115"/>
                  </a:cubicBezTo>
                  <a:cubicBezTo>
                    <a:pt x="31" y="74"/>
                    <a:pt x="31" y="74"/>
                    <a:pt x="31" y="74"/>
                  </a:cubicBezTo>
                  <a:cubicBezTo>
                    <a:pt x="0" y="95"/>
                    <a:pt x="0" y="95"/>
                    <a:pt x="0" y="95"/>
                  </a:cubicBezTo>
                  <a:lnTo>
                    <a:pt x="3" y="0"/>
                  </a:lnTo>
                  <a:close/>
                </a:path>
              </a:pathLst>
            </a:custGeom>
            <a:solidFill>
              <a:srgbClr val="C2C9C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219" name="Freeform 483"/>
            <p:cNvSpPr>
              <a:spLocks/>
            </p:cNvSpPr>
            <p:nvPr/>
          </p:nvSpPr>
          <p:spPr bwMode="auto">
            <a:xfrm>
              <a:off x="18014103" y="4685476"/>
              <a:ext cx="544622" cy="841059"/>
            </a:xfrm>
            <a:custGeom>
              <a:avLst/>
              <a:gdLst>
                <a:gd name="T0" fmla="*/ 56 w 60"/>
                <a:gd name="T1" fmla="*/ 80 h 93"/>
                <a:gd name="T2" fmla="*/ 60 w 60"/>
                <a:gd name="T3" fmla="*/ 93 h 93"/>
                <a:gd name="T4" fmla="*/ 0 w 60"/>
                <a:gd name="T5" fmla="*/ 0 h 93"/>
                <a:gd name="T6" fmla="*/ 56 w 60"/>
                <a:gd name="T7" fmla="*/ 80 h 93"/>
              </a:gdLst>
              <a:ahLst/>
              <a:cxnLst>
                <a:cxn ang="0">
                  <a:pos x="T0" y="T1"/>
                </a:cxn>
                <a:cxn ang="0">
                  <a:pos x="T2" y="T3"/>
                </a:cxn>
                <a:cxn ang="0">
                  <a:pos x="T4" y="T5"/>
                </a:cxn>
                <a:cxn ang="0">
                  <a:pos x="T6" y="T7"/>
                </a:cxn>
              </a:cxnLst>
              <a:rect l="0" t="0" r="r" b="b"/>
              <a:pathLst>
                <a:path w="60" h="93">
                  <a:moveTo>
                    <a:pt x="56" y="80"/>
                  </a:moveTo>
                  <a:cubicBezTo>
                    <a:pt x="58" y="84"/>
                    <a:pt x="59" y="89"/>
                    <a:pt x="60" y="93"/>
                  </a:cubicBezTo>
                  <a:cubicBezTo>
                    <a:pt x="0" y="0"/>
                    <a:pt x="0" y="0"/>
                    <a:pt x="0" y="0"/>
                  </a:cubicBezTo>
                  <a:cubicBezTo>
                    <a:pt x="19" y="13"/>
                    <a:pt x="36" y="36"/>
                    <a:pt x="56" y="80"/>
                  </a:cubicBezTo>
                  <a:close/>
                </a:path>
              </a:pathLst>
            </a:custGeom>
            <a:solidFill>
              <a:srgbClr val="6C919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220" name="Freeform 484"/>
            <p:cNvSpPr>
              <a:spLocks/>
            </p:cNvSpPr>
            <p:nvPr/>
          </p:nvSpPr>
          <p:spPr bwMode="auto">
            <a:xfrm>
              <a:off x="17531528" y="4713051"/>
              <a:ext cx="1337422" cy="2219845"/>
            </a:xfrm>
            <a:custGeom>
              <a:avLst/>
              <a:gdLst>
                <a:gd name="T0" fmla="*/ 147 w 147"/>
                <a:gd name="T1" fmla="*/ 170 h 245"/>
                <a:gd name="T2" fmla="*/ 114 w 147"/>
                <a:gd name="T3" fmla="*/ 231 h 245"/>
                <a:gd name="T4" fmla="*/ 4 w 147"/>
                <a:gd name="T5" fmla="*/ 34 h 245"/>
                <a:gd name="T6" fmla="*/ 25 w 147"/>
                <a:gd name="T7" fmla="*/ 0 h 245"/>
                <a:gd name="T8" fmla="*/ 122 w 147"/>
                <a:gd name="T9" fmla="*/ 134 h 245"/>
                <a:gd name="T10" fmla="*/ 147 w 147"/>
                <a:gd name="T11" fmla="*/ 170 h 245"/>
              </a:gdLst>
              <a:ahLst/>
              <a:cxnLst>
                <a:cxn ang="0">
                  <a:pos x="T0" y="T1"/>
                </a:cxn>
                <a:cxn ang="0">
                  <a:pos x="T2" y="T3"/>
                </a:cxn>
                <a:cxn ang="0">
                  <a:pos x="T4" y="T5"/>
                </a:cxn>
                <a:cxn ang="0">
                  <a:pos x="T6" y="T7"/>
                </a:cxn>
                <a:cxn ang="0">
                  <a:pos x="T8" y="T9"/>
                </a:cxn>
                <a:cxn ang="0">
                  <a:pos x="T10" y="T11"/>
                </a:cxn>
              </a:cxnLst>
              <a:rect l="0" t="0" r="r" b="b"/>
              <a:pathLst>
                <a:path w="147" h="245">
                  <a:moveTo>
                    <a:pt x="147" y="170"/>
                  </a:moveTo>
                  <a:cubicBezTo>
                    <a:pt x="126" y="193"/>
                    <a:pt x="127" y="245"/>
                    <a:pt x="114" y="231"/>
                  </a:cubicBezTo>
                  <a:cubicBezTo>
                    <a:pt x="61" y="178"/>
                    <a:pt x="0" y="78"/>
                    <a:pt x="4" y="34"/>
                  </a:cubicBezTo>
                  <a:cubicBezTo>
                    <a:pt x="6" y="5"/>
                    <a:pt x="15" y="0"/>
                    <a:pt x="25" y="0"/>
                  </a:cubicBezTo>
                  <a:cubicBezTo>
                    <a:pt x="68" y="0"/>
                    <a:pt x="80" y="66"/>
                    <a:pt x="122" y="134"/>
                  </a:cubicBezTo>
                  <a:lnTo>
                    <a:pt x="147" y="170"/>
                  </a:lnTo>
                  <a:close/>
                </a:path>
              </a:pathLst>
            </a:custGeom>
            <a:solidFill>
              <a:srgbClr val="D2DAD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221" name="Freeform 485"/>
            <p:cNvSpPr>
              <a:spLocks/>
            </p:cNvSpPr>
            <p:nvPr/>
          </p:nvSpPr>
          <p:spPr bwMode="auto">
            <a:xfrm>
              <a:off x="20020234" y="6422745"/>
              <a:ext cx="923786" cy="441211"/>
            </a:xfrm>
            <a:custGeom>
              <a:avLst/>
              <a:gdLst>
                <a:gd name="T0" fmla="*/ 81 w 102"/>
                <a:gd name="T1" fmla="*/ 36 h 48"/>
                <a:gd name="T2" fmla="*/ 88 w 102"/>
                <a:gd name="T3" fmla="*/ 43 h 48"/>
                <a:gd name="T4" fmla="*/ 82 w 102"/>
                <a:gd name="T5" fmla="*/ 10 h 48"/>
                <a:gd name="T6" fmla="*/ 27 w 102"/>
                <a:gd name="T7" fmla="*/ 4 h 48"/>
                <a:gd name="T8" fmla="*/ 2 w 102"/>
                <a:gd name="T9" fmla="*/ 18 h 48"/>
                <a:gd name="T10" fmla="*/ 5 w 102"/>
                <a:gd name="T11" fmla="*/ 33 h 48"/>
                <a:gd name="T12" fmla="*/ 21 w 102"/>
                <a:gd name="T13" fmla="*/ 41 h 48"/>
                <a:gd name="T14" fmla="*/ 50 w 102"/>
                <a:gd name="T15" fmla="*/ 38 h 48"/>
                <a:gd name="T16" fmla="*/ 66 w 102"/>
                <a:gd name="T17" fmla="*/ 39 h 48"/>
                <a:gd name="T18" fmla="*/ 81 w 102"/>
                <a:gd name="T19" fmla="*/ 36 h 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02" h="48">
                  <a:moveTo>
                    <a:pt x="81" y="36"/>
                  </a:moveTo>
                  <a:cubicBezTo>
                    <a:pt x="81" y="36"/>
                    <a:pt x="83" y="44"/>
                    <a:pt x="88" y="43"/>
                  </a:cubicBezTo>
                  <a:cubicBezTo>
                    <a:pt x="102" y="40"/>
                    <a:pt x="91" y="16"/>
                    <a:pt x="82" y="10"/>
                  </a:cubicBezTo>
                  <a:cubicBezTo>
                    <a:pt x="76" y="7"/>
                    <a:pt x="58" y="0"/>
                    <a:pt x="27" y="4"/>
                  </a:cubicBezTo>
                  <a:cubicBezTo>
                    <a:pt x="15" y="5"/>
                    <a:pt x="14" y="9"/>
                    <a:pt x="2" y="18"/>
                  </a:cubicBezTo>
                  <a:cubicBezTo>
                    <a:pt x="2" y="18"/>
                    <a:pt x="0" y="21"/>
                    <a:pt x="5" y="33"/>
                  </a:cubicBezTo>
                  <a:cubicBezTo>
                    <a:pt x="9" y="42"/>
                    <a:pt x="18" y="41"/>
                    <a:pt x="21" y="41"/>
                  </a:cubicBezTo>
                  <a:cubicBezTo>
                    <a:pt x="28" y="42"/>
                    <a:pt x="43" y="28"/>
                    <a:pt x="50" y="38"/>
                  </a:cubicBezTo>
                  <a:cubicBezTo>
                    <a:pt x="57" y="48"/>
                    <a:pt x="66" y="46"/>
                    <a:pt x="66" y="39"/>
                  </a:cubicBezTo>
                  <a:cubicBezTo>
                    <a:pt x="66" y="39"/>
                    <a:pt x="77" y="48"/>
                    <a:pt x="81" y="36"/>
                  </a:cubicBezTo>
                  <a:close/>
                </a:path>
              </a:pathLst>
            </a:custGeom>
            <a:solidFill>
              <a:srgbClr val="EAB57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222" name="Freeform 486"/>
            <p:cNvSpPr>
              <a:spLocks/>
            </p:cNvSpPr>
            <p:nvPr/>
          </p:nvSpPr>
          <p:spPr bwMode="auto">
            <a:xfrm>
              <a:off x="20358038" y="6498576"/>
              <a:ext cx="468787" cy="537726"/>
            </a:xfrm>
            <a:custGeom>
              <a:avLst/>
              <a:gdLst>
                <a:gd name="T0" fmla="*/ 14 w 52"/>
                <a:gd name="T1" fmla="*/ 28 h 59"/>
                <a:gd name="T2" fmla="*/ 4 w 52"/>
                <a:gd name="T3" fmla="*/ 25 h 59"/>
                <a:gd name="T4" fmla="*/ 8 w 52"/>
                <a:gd name="T5" fmla="*/ 39 h 59"/>
                <a:gd name="T6" fmla="*/ 52 w 52"/>
                <a:gd name="T7" fmla="*/ 26 h 59"/>
                <a:gd name="T8" fmla="*/ 12 w 52"/>
                <a:gd name="T9" fmla="*/ 13 h 59"/>
                <a:gd name="T10" fmla="*/ 14 w 52"/>
                <a:gd name="T11" fmla="*/ 28 h 59"/>
              </a:gdLst>
              <a:ahLst/>
              <a:cxnLst>
                <a:cxn ang="0">
                  <a:pos x="T0" y="T1"/>
                </a:cxn>
                <a:cxn ang="0">
                  <a:pos x="T2" y="T3"/>
                </a:cxn>
                <a:cxn ang="0">
                  <a:pos x="T4" y="T5"/>
                </a:cxn>
                <a:cxn ang="0">
                  <a:pos x="T6" y="T7"/>
                </a:cxn>
                <a:cxn ang="0">
                  <a:pos x="T8" y="T9"/>
                </a:cxn>
                <a:cxn ang="0">
                  <a:pos x="T10" y="T11"/>
                </a:cxn>
              </a:cxnLst>
              <a:rect l="0" t="0" r="r" b="b"/>
              <a:pathLst>
                <a:path w="52" h="59">
                  <a:moveTo>
                    <a:pt x="14" y="28"/>
                  </a:moveTo>
                  <a:cubicBezTo>
                    <a:pt x="14" y="28"/>
                    <a:pt x="8" y="19"/>
                    <a:pt x="4" y="25"/>
                  </a:cubicBezTo>
                  <a:cubicBezTo>
                    <a:pt x="0" y="31"/>
                    <a:pt x="2" y="35"/>
                    <a:pt x="8" y="39"/>
                  </a:cubicBezTo>
                  <a:cubicBezTo>
                    <a:pt x="14" y="43"/>
                    <a:pt x="39" y="59"/>
                    <a:pt x="52" y="26"/>
                  </a:cubicBezTo>
                  <a:cubicBezTo>
                    <a:pt x="52" y="0"/>
                    <a:pt x="12" y="13"/>
                    <a:pt x="12" y="13"/>
                  </a:cubicBezTo>
                  <a:lnTo>
                    <a:pt x="14" y="28"/>
                  </a:lnTo>
                  <a:close/>
                </a:path>
              </a:pathLst>
            </a:custGeom>
            <a:solidFill>
              <a:srgbClr val="EAB57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223" name="Freeform 487"/>
            <p:cNvSpPr>
              <a:spLocks/>
            </p:cNvSpPr>
            <p:nvPr/>
          </p:nvSpPr>
          <p:spPr bwMode="auto">
            <a:xfrm>
              <a:off x="20406293" y="6643351"/>
              <a:ext cx="275757" cy="268865"/>
            </a:xfrm>
            <a:custGeom>
              <a:avLst/>
              <a:gdLst>
                <a:gd name="T0" fmla="*/ 16 w 30"/>
                <a:gd name="T1" fmla="*/ 0 h 30"/>
                <a:gd name="T2" fmla="*/ 26 w 30"/>
                <a:gd name="T3" fmla="*/ 18 h 30"/>
                <a:gd name="T4" fmla="*/ 0 w 30"/>
                <a:gd name="T5" fmla="*/ 22 h 30"/>
                <a:gd name="T6" fmla="*/ 23 w 30"/>
                <a:gd name="T7" fmla="*/ 20 h 30"/>
                <a:gd name="T8" fmla="*/ 16 w 30"/>
                <a:gd name="T9" fmla="*/ 0 h 30"/>
              </a:gdLst>
              <a:ahLst/>
              <a:cxnLst>
                <a:cxn ang="0">
                  <a:pos x="T0" y="T1"/>
                </a:cxn>
                <a:cxn ang="0">
                  <a:pos x="T2" y="T3"/>
                </a:cxn>
                <a:cxn ang="0">
                  <a:pos x="T4" y="T5"/>
                </a:cxn>
                <a:cxn ang="0">
                  <a:pos x="T6" y="T7"/>
                </a:cxn>
                <a:cxn ang="0">
                  <a:pos x="T8" y="T9"/>
                </a:cxn>
              </a:cxnLst>
              <a:rect l="0" t="0" r="r" b="b"/>
              <a:pathLst>
                <a:path w="30" h="30">
                  <a:moveTo>
                    <a:pt x="16" y="0"/>
                  </a:moveTo>
                  <a:cubicBezTo>
                    <a:pt x="16" y="0"/>
                    <a:pt x="29" y="8"/>
                    <a:pt x="26" y="18"/>
                  </a:cubicBezTo>
                  <a:cubicBezTo>
                    <a:pt x="24" y="28"/>
                    <a:pt x="12" y="30"/>
                    <a:pt x="0" y="22"/>
                  </a:cubicBezTo>
                  <a:cubicBezTo>
                    <a:pt x="0" y="22"/>
                    <a:pt x="16" y="30"/>
                    <a:pt x="23" y="20"/>
                  </a:cubicBezTo>
                  <a:cubicBezTo>
                    <a:pt x="30" y="11"/>
                    <a:pt x="16" y="0"/>
                    <a:pt x="16" y="0"/>
                  </a:cubicBezTo>
                  <a:close/>
                </a:path>
              </a:pathLst>
            </a:custGeom>
            <a:solidFill>
              <a:srgbClr val="B98F6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224" name="Freeform 488"/>
            <p:cNvSpPr>
              <a:spLocks/>
            </p:cNvSpPr>
            <p:nvPr/>
          </p:nvSpPr>
          <p:spPr bwMode="auto">
            <a:xfrm>
              <a:off x="20433869" y="6622667"/>
              <a:ext cx="337805" cy="330909"/>
            </a:xfrm>
            <a:custGeom>
              <a:avLst/>
              <a:gdLst>
                <a:gd name="T0" fmla="*/ 23 w 37"/>
                <a:gd name="T1" fmla="*/ 0 h 36"/>
                <a:gd name="T2" fmla="*/ 32 w 37"/>
                <a:gd name="T3" fmla="*/ 23 h 36"/>
                <a:gd name="T4" fmla="*/ 0 w 37"/>
                <a:gd name="T5" fmla="*/ 25 h 36"/>
                <a:gd name="T6" fmla="*/ 28 w 37"/>
                <a:gd name="T7" fmla="*/ 26 h 36"/>
                <a:gd name="T8" fmla="*/ 23 w 37"/>
                <a:gd name="T9" fmla="*/ 0 h 36"/>
              </a:gdLst>
              <a:ahLst/>
              <a:cxnLst>
                <a:cxn ang="0">
                  <a:pos x="T0" y="T1"/>
                </a:cxn>
                <a:cxn ang="0">
                  <a:pos x="T2" y="T3"/>
                </a:cxn>
                <a:cxn ang="0">
                  <a:pos x="T4" y="T5"/>
                </a:cxn>
                <a:cxn ang="0">
                  <a:pos x="T6" y="T7"/>
                </a:cxn>
                <a:cxn ang="0">
                  <a:pos x="T8" y="T9"/>
                </a:cxn>
              </a:cxnLst>
              <a:rect l="0" t="0" r="r" b="b"/>
              <a:pathLst>
                <a:path w="37" h="36">
                  <a:moveTo>
                    <a:pt x="23" y="0"/>
                  </a:moveTo>
                  <a:cubicBezTo>
                    <a:pt x="23" y="0"/>
                    <a:pt x="37" y="12"/>
                    <a:pt x="32" y="23"/>
                  </a:cubicBezTo>
                  <a:cubicBezTo>
                    <a:pt x="27" y="34"/>
                    <a:pt x="13" y="36"/>
                    <a:pt x="0" y="25"/>
                  </a:cubicBezTo>
                  <a:cubicBezTo>
                    <a:pt x="0" y="25"/>
                    <a:pt x="18" y="35"/>
                    <a:pt x="28" y="26"/>
                  </a:cubicBezTo>
                  <a:cubicBezTo>
                    <a:pt x="37" y="16"/>
                    <a:pt x="23" y="0"/>
                    <a:pt x="23" y="0"/>
                  </a:cubicBezTo>
                  <a:close/>
                </a:path>
              </a:pathLst>
            </a:custGeom>
            <a:solidFill>
              <a:srgbClr val="B98F6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225" name="Freeform 489"/>
            <p:cNvSpPr>
              <a:spLocks/>
            </p:cNvSpPr>
            <p:nvPr/>
          </p:nvSpPr>
          <p:spPr bwMode="auto">
            <a:xfrm>
              <a:off x="20626899" y="6588199"/>
              <a:ext cx="206818" cy="337805"/>
            </a:xfrm>
            <a:custGeom>
              <a:avLst/>
              <a:gdLst>
                <a:gd name="T0" fmla="*/ 14 w 23"/>
                <a:gd name="T1" fmla="*/ 28 h 37"/>
                <a:gd name="T2" fmla="*/ 7 w 23"/>
                <a:gd name="T3" fmla="*/ 32 h 37"/>
                <a:gd name="T4" fmla="*/ 0 w 23"/>
                <a:gd name="T5" fmla="*/ 36 h 37"/>
                <a:gd name="T6" fmla="*/ 18 w 23"/>
                <a:gd name="T7" fmla="*/ 25 h 37"/>
                <a:gd name="T8" fmla="*/ 10 w 23"/>
                <a:gd name="T9" fmla="*/ 0 h 37"/>
                <a:gd name="T10" fmla="*/ 14 w 23"/>
                <a:gd name="T11" fmla="*/ 28 h 37"/>
              </a:gdLst>
              <a:ahLst/>
              <a:cxnLst>
                <a:cxn ang="0">
                  <a:pos x="T0" y="T1"/>
                </a:cxn>
                <a:cxn ang="0">
                  <a:pos x="T2" y="T3"/>
                </a:cxn>
                <a:cxn ang="0">
                  <a:pos x="T4" y="T5"/>
                </a:cxn>
                <a:cxn ang="0">
                  <a:pos x="T6" y="T7"/>
                </a:cxn>
                <a:cxn ang="0">
                  <a:pos x="T8" y="T9"/>
                </a:cxn>
                <a:cxn ang="0">
                  <a:pos x="T10" y="T11"/>
                </a:cxn>
              </a:cxnLst>
              <a:rect l="0" t="0" r="r" b="b"/>
              <a:pathLst>
                <a:path w="23" h="37">
                  <a:moveTo>
                    <a:pt x="14" y="28"/>
                  </a:moveTo>
                  <a:cubicBezTo>
                    <a:pt x="12" y="30"/>
                    <a:pt x="10" y="32"/>
                    <a:pt x="7" y="32"/>
                  </a:cubicBezTo>
                  <a:cubicBezTo>
                    <a:pt x="7" y="33"/>
                    <a:pt x="1" y="35"/>
                    <a:pt x="0" y="36"/>
                  </a:cubicBezTo>
                  <a:cubicBezTo>
                    <a:pt x="6" y="37"/>
                    <a:pt x="16" y="31"/>
                    <a:pt x="18" y="25"/>
                  </a:cubicBezTo>
                  <a:cubicBezTo>
                    <a:pt x="23" y="14"/>
                    <a:pt x="10" y="0"/>
                    <a:pt x="10" y="0"/>
                  </a:cubicBezTo>
                  <a:cubicBezTo>
                    <a:pt x="10" y="0"/>
                    <a:pt x="23" y="18"/>
                    <a:pt x="14" y="28"/>
                  </a:cubicBezTo>
                  <a:close/>
                </a:path>
              </a:pathLst>
            </a:custGeom>
            <a:solidFill>
              <a:srgbClr val="B98F6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226" name="Freeform 490"/>
            <p:cNvSpPr>
              <a:spLocks/>
            </p:cNvSpPr>
            <p:nvPr/>
          </p:nvSpPr>
          <p:spPr bwMode="auto">
            <a:xfrm>
              <a:off x="19592810" y="6436533"/>
              <a:ext cx="689393" cy="399848"/>
            </a:xfrm>
            <a:custGeom>
              <a:avLst/>
              <a:gdLst>
                <a:gd name="T0" fmla="*/ 65 w 76"/>
                <a:gd name="T1" fmla="*/ 40 h 44"/>
                <a:gd name="T2" fmla="*/ 66 w 76"/>
                <a:gd name="T3" fmla="*/ 28 h 44"/>
                <a:gd name="T4" fmla="*/ 68 w 76"/>
                <a:gd name="T5" fmla="*/ 17 h 44"/>
                <a:gd name="T6" fmla="*/ 71 w 76"/>
                <a:gd name="T7" fmla="*/ 3 h 44"/>
                <a:gd name="T8" fmla="*/ 8 w 76"/>
                <a:gd name="T9" fmla="*/ 6 h 44"/>
                <a:gd name="T10" fmla="*/ 5 w 76"/>
                <a:gd name="T11" fmla="*/ 6 h 44"/>
                <a:gd name="T12" fmla="*/ 1 w 76"/>
                <a:gd name="T13" fmla="*/ 26 h 44"/>
                <a:gd name="T14" fmla="*/ 8 w 76"/>
                <a:gd name="T15" fmla="*/ 44 h 44"/>
                <a:gd name="T16" fmla="*/ 65 w 76"/>
                <a:gd name="T17" fmla="*/ 40 h 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76" h="44">
                  <a:moveTo>
                    <a:pt x="65" y="40"/>
                  </a:moveTo>
                  <a:cubicBezTo>
                    <a:pt x="71" y="41"/>
                    <a:pt x="65" y="34"/>
                    <a:pt x="66" y="28"/>
                  </a:cubicBezTo>
                  <a:cubicBezTo>
                    <a:pt x="68" y="17"/>
                    <a:pt x="68" y="17"/>
                    <a:pt x="68" y="17"/>
                  </a:cubicBezTo>
                  <a:cubicBezTo>
                    <a:pt x="69" y="11"/>
                    <a:pt x="76" y="4"/>
                    <a:pt x="71" y="3"/>
                  </a:cubicBezTo>
                  <a:cubicBezTo>
                    <a:pt x="8" y="6"/>
                    <a:pt x="8" y="6"/>
                    <a:pt x="8" y="6"/>
                  </a:cubicBezTo>
                  <a:cubicBezTo>
                    <a:pt x="3" y="5"/>
                    <a:pt x="6" y="0"/>
                    <a:pt x="5" y="6"/>
                  </a:cubicBezTo>
                  <a:cubicBezTo>
                    <a:pt x="1" y="26"/>
                    <a:pt x="1" y="26"/>
                    <a:pt x="1" y="26"/>
                  </a:cubicBezTo>
                  <a:cubicBezTo>
                    <a:pt x="0" y="31"/>
                    <a:pt x="2" y="43"/>
                    <a:pt x="8" y="44"/>
                  </a:cubicBezTo>
                  <a:lnTo>
                    <a:pt x="65" y="40"/>
                  </a:lnTo>
                  <a:close/>
                </a:path>
              </a:pathLst>
            </a:custGeom>
            <a:solidFill>
              <a:srgbClr val="EAB57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227" name="Freeform 491"/>
            <p:cNvSpPr>
              <a:spLocks/>
            </p:cNvSpPr>
            <p:nvPr/>
          </p:nvSpPr>
          <p:spPr bwMode="auto">
            <a:xfrm>
              <a:off x="18282964" y="6153880"/>
              <a:ext cx="1882044" cy="889319"/>
            </a:xfrm>
            <a:custGeom>
              <a:avLst/>
              <a:gdLst>
                <a:gd name="T0" fmla="*/ 27 w 207"/>
                <a:gd name="T1" fmla="*/ 48 h 98"/>
                <a:gd name="T2" fmla="*/ 14 w 207"/>
                <a:gd name="T3" fmla="*/ 4 h 98"/>
                <a:gd name="T4" fmla="*/ 75 w 207"/>
                <a:gd name="T5" fmla="*/ 13 h 98"/>
                <a:gd name="T6" fmla="*/ 199 w 207"/>
                <a:gd name="T7" fmla="*/ 30 h 98"/>
                <a:gd name="T8" fmla="*/ 207 w 207"/>
                <a:gd name="T9" fmla="*/ 79 h 98"/>
                <a:gd name="T10" fmla="*/ 54 w 207"/>
                <a:gd name="T11" fmla="*/ 82 h 98"/>
                <a:gd name="T12" fmla="*/ 27 w 207"/>
                <a:gd name="T13" fmla="*/ 48 h 98"/>
              </a:gdLst>
              <a:ahLst/>
              <a:cxnLst>
                <a:cxn ang="0">
                  <a:pos x="T0" y="T1"/>
                </a:cxn>
                <a:cxn ang="0">
                  <a:pos x="T2" y="T3"/>
                </a:cxn>
                <a:cxn ang="0">
                  <a:pos x="T4" y="T5"/>
                </a:cxn>
                <a:cxn ang="0">
                  <a:pos x="T6" y="T7"/>
                </a:cxn>
                <a:cxn ang="0">
                  <a:pos x="T8" y="T9"/>
                </a:cxn>
                <a:cxn ang="0">
                  <a:pos x="T10" y="T11"/>
                </a:cxn>
                <a:cxn ang="0">
                  <a:pos x="T12" y="T13"/>
                </a:cxn>
              </a:cxnLst>
              <a:rect l="0" t="0" r="r" b="b"/>
              <a:pathLst>
                <a:path w="207" h="98">
                  <a:moveTo>
                    <a:pt x="27" y="48"/>
                  </a:moveTo>
                  <a:cubicBezTo>
                    <a:pt x="28" y="41"/>
                    <a:pt x="0" y="10"/>
                    <a:pt x="14" y="4"/>
                  </a:cubicBezTo>
                  <a:cubicBezTo>
                    <a:pt x="20" y="0"/>
                    <a:pt x="45" y="7"/>
                    <a:pt x="75" y="13"/>
                  </a:cubicBezTo>
                  <a:cubicBezTo>
                    <a:pt x="105" y="19"/>
                    <a:pt x="155" y="24"/>
                    <a:pt x="199" y="30"/>
                  </a:cubicBezTo>
                  <a:cubicBezTo>
                    <a:pt x="199" y="30"/>
                    <a:pt x="204" y="72"/>
                    <a:pt x="207" y="79"/>
                  </a:cubicBezTo>
                  <a:cubicBezTo>
                    <a:pt x="207" y="79"/>
                    <a:pt x="102" y="98"/>
                    <a:pt x="54" y="82"/>
                  </a:cubicBezTo>
                  <a:cubicBezTo>
                    <a:pt x="12" y="69"/>
                    <a:pt x="26" y="61"/>
                    <a:pt x="27" y="48"/>
                  </a:cubicBezTo>
                  <a:close/>
                </a:path>
              </a:pathLst>
            </a:custGeom>
            <a:solidFill>
              <a:srgbClr val="D2DAD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228" name="Freeform 492"/>
            <p:cNvSpPr>
              <a:spLocks/>
            </p:cNvSpPr>
            <p:nvPr/>
          </p:nvSpPr>
          <p:spPr bwMode="auto">
            <a:xfrm>
              <a:off x="20233947" y="6650243"/>
              <a:ext cx="248181" cy="144775"/>
            </a:xfrm>
            <a:custGeom>
              <a:avLst/>
              <a:gdLst>
                <a:gd name="T0" fmla="*/ 27 w 27"/>
                <a:gd name="T1" fmla="*/ 8 h 16"/>
                <a:gd name="T2" fmla="*/ 20 w 27"/>
                <a:gd name="T3" fmla="*/ 16 h 16"/>
                <a:gd name="T4" fmla="*/ 7 w 27"/>
                <a:gd name="T5" fmla="*/ 16 h 16"/>
                <a:gd name="T6" fmla="*/ 0 w 27"/>
                <a:gd name="T7" fmla="*/ 8 h 16"/>
                <a:gd name="T8" fmla="*/ 7 w 27"/>
                <a:gd name="T9" fmla="*/ 0 h 16"/>
                <a:gd name="T10" fmla="*/ 20 w 27"/>
                <a:gd name="T11" fmla="*/ 0 h 16"/>
                <a:gd name="T12" fmla="*/ 27 w 27"/>
                <a:gd name="T13" fmla="*/ 8 h 16"/>
              </a:gdLst>
              <a:ahLst/>
              <a:cxnLst>
                <a:cxn ang="0">
                  <a:pos x="T0" y="T1"/>
                </a:cxn>
                <a:cxn ang="0">
                  <a:pos x="T2" y="T3"/>
                </a:cxn>
                <a:cxn ang="0">
                  <a:pos x="T4" y="T5"/>
                </a:cxn>
                <a:cxn ang="0">
                  <a:pos x="T6" y="T7"/>
                </a:cxn>
                <a:cxn ang="0">
                  <a:pos x="T8" y="T9"/>
                </a:cxn>
                <a:cxn ang="0">
                  <a:pos x="T10" y="T11"/>
                </a:cxn>
                <a:cxn ang="0">
                  <a:pos x="T12" y="T13"/>
                </a:cxn>
              </a:cxnLst>
              <a:rect l="0" t="0" r="r" b="b"/>
              <a:pathLst>
                <a:path w="27" h="16">
                  <a:moveTo>
                    <a:pt x="27" y="8"/>
                  </a:moveTo>
                  <a:cubicBezTo>
                    <a:pt x="27" y="12"/>
                    <a:pt x="24" y="16"/>
                    <a:pt x="20" y="16"/>
                  </a:cubicBezTo>
                  <a:cubicBezTo>
                    <a:pt x="7" y="16"/>
                    <a:pt x="7" y="16"/>
                    <a:pt x="7" y="16"/>
                  </a:cubicBezTo>
                  <a:cubicBezTo>
                    <a:pt x="3" y="16"/>
                    <a:pt x="0" y="12"/>
                    <a:pt x="0" y="8"/>
                  </a:cubicBezTo>
                  <a:cubicBezTo>
                    <a:pt x="0" y="4"/>
                    <a:pt x="3" y="0"/>
                    <a:pt x="7" y="0"/>
                  </a:cubicBezTo>
                  <a:cubicBezTo>
                    <a:pt x="20" y="0"/>
                    <a:pt x="20" y="0"/>
                    <a:pt x="20" y="0"/>
                  </a:cubicBezTo>
                  <a:cubicBezTo>
                    <a:pt x="24" y="0"/>
                    <a:pt x="27" y="4"/>
                    <a:pt x="27" y="8"/>
                  </a:cubicBezTo>
                  <a:close/>
                </a:path>
              </a:pathLst>
            </a:custGeom>
            <a:solidFill>
              <a:srgbClr val="6F6F6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229" name="Freeform 509"/>
            <p:cNvSpPr>
              <a:spLocks/>
            </p:cNvSpPr>
            <p:nvPr/>
          </p:nvSpPr>
          <p:spPr bwMode="auto">
            <a:xfrm>
              <a:off x="22832955" y="4692367"/>
              <a:ext cx="379168" cy="696289"/>
            </a:xfrm>
            <a:custGeom>
              <a:avLst/>
              <a:gdLst>
                <a:gd name="T0" fmla="*/ 1 w 42"/>
                <a:gd name="T1" fmla="*/ 30 h 77"/>
                <a:gd name="T2" fmla="*/ 39 w 42"/>
                <a:gd name="T3" fmla="*/ 34 h 77"/>
                <a:gd name="T4" fmla="*/ 3 w 42"/>
                <a:gd name="T5" fmla="*/ 58 h 77"/>
                <a:gd name="T6" fmla="*/ 1 w 42"/>
                <a:gd name="T7" fmla="*/ 30 h 77"/>
              </a:gdLst>
              <a:ahLst/>
              <a:cxnLst>
                <a:cxn ang="0">
                  <a:pos x="T0" y="T1"/>
                </a:cxn>
                <a:cxn ang="0">
                  <a:pos x="T2" y="T3"/>
                </a:cxn>
                <a:cxn ang="0">
                  <a:pos x="T4" y="T5"/>
                </a:cxn>
                <a:cxn ang="0">
                  <a:pos x="T6" y="T7"/>
                </a:cxn>
              </a:cxnLst>
              <a:rect l="0" t="0" r="r" b="b"/>
              <a:pathLst>
                <a:path w="42" h="77">
                  <a:moveTo>
                    <a:pt x="1" y="30"/>
                  </a:moveTo>
                  <a:cubicBezTo>
                    <a:pt x="4" y="0"/>
                    <a:pt x="42" y="12"/>
                    <a:pt x="39" y="34"/>
                  </a:cubicBezTo>
                  <a:cubicBezTo>
                    <a:pt x="37" y="56"/>
                    <a:pt x="12" y="77"/>
                    <a:pt x="3" y="58"/>
                  </a:cubicBezTo>
                  <a:cubicBezTo>
                    <a:pt x="0" y="37"/>
                    <a:pt x="1" y="30"/>
                    <a:pt x="1" y="30"/>
                  </a:cubicBezTo>
                  <a:close/>
                </a:path>
              </a:pathLst>
            </a:custGeom>
            <a:solidFill>
              <a:srgbClr val="F6CE9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230" name="Freeform 510"/>
            <p:cNvSpPr>
              <a:spLocks/>
            </p:cNvSpPr>
            <p:nvPr/>
          </p:nvSpPr>
          <p:spPr bwMode="auto">
            <a:xfrm>
              <a:off x="22895003" y="4182217"/>
              <a:ext cx="344696" cy="861743"/>
            </a:xfrm>
            <a:custGeom>
              <a:avLst/>
              <a:gdLst>
                <a:gd name="T0" fmla="*/ 25 w 38"/>
                <a:gd name="T1" fmla="*/ 4 h 95"/>
                <a:gd name="T2" fmla="*/ 12 w 38"/>
                <a:gd name="T3" fmla="*/ 0 h 95"/>
                <a:gd name="T4" fmla="*/ 0 w 38"/>
                <a:gd name="T5" fmla="*/ 93 h 95"/>
                <a:gd name="T6" fmla="*/ 15 w 38"/>
                <a:gd name="T7" fmla="*/ 93 h 95"/>
                <a:gd name="T8" fmla="*/ 30 w 38"/>
                <a:gd name="T9" fmla="*/ 54 h 95"/>
                <a:gd name="T10" fmla="*/ 32 w 38"/>
                <a:gd name="T11" fmla="*/ 18 h 95"/>
                <a:gd name="T12" fmla="*/ 25 w 38"/>
                <a:gd name="T13" fmla="*/ 4 h 95"/>
              </a:gdLst>
              <a:ahLst/>
              <a:cxnLst>
                <a:cxn ang="0">
                  <a:pos x="T0" y="T1"/>
                </a:cxn>
                <a:cxn ang="0">
                  <a:pos x="T2" y="T3"/>
                </a:cxn>
                <a:cxn ang="0">
                  <a:pos x="T4" y="T5"/>
                </a:cxn>
                <a:cxn ang="0">
                  <a:pos x="T6" y="T7"/>
                </a:cxn>
                <a:cxn ang="0">
                  <a:pos x="T8" y="T9"/>
                </a:cxn>
                <a:cxn ang="0">
                  <a:pos x="T10" y="T11"/>
                </a:cxn>
                <a:cxn ang="0">
                  <a:pos x="T12" y="T13"/>
                </a:cxn>
              </a:cxnLst>
              <a:rect l="0" t="0" r="r" b="b"/>
              <a:pathLst>
                <a:path w="38" h="95">
                  <a:moveTo>
                    <a:pt x="25" y="4"/>
                  </a:moveTo>
                  <a:cubicBezTo>
                    <a:pt x="12" y="0"/>
                    <a:pt x="12" y="0"/>
                    <a:pt x="12" y="0"/>
                  </a:cubicBezTo>
                  <a:cubicBezTo>
                    <a:pt x="23" y="31"/>
                    <a:pt x="0" y="93"/>
                    <a:pt x="0" y="93"/>
                  </a:cubicBezTo>
                  <a:cubicBezTo>
                    <a:pt x="0" y="93"/>
                    <a:pt x="13" y="95"/>
                    <a:pt x="15" y="93"/>
                  </a:cubicBezTo>
                  <a:cubicBezTo>
                    <a:pt x="17" y="92"/>
                    <a:pt x="28" y="57"/>
                    <a:pt x="30" y="54"/>
                  </a:cubicBezTo>
                  <a:cubicBezTo>
                    <a:pt x="36" y="46"/>
                    <a:pt x="38" y="33"/>
                    <a:pt x="32" y="18"/>
                  </a:cubicBezTo>
                  <a:cubicBezTo>
                    <a:pt x="30" y="13"/>
                    <a:pt x="28" y="10"/>
                    <a:pt x="25" y="4"/>
                  </a:cubicBezTo>
                  <a:close/>
                </a:path>
              </a:pathLst>
            </a:custGeom>
            <a:solidFill>
              <a:srgbClr val="5D473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231" name="Freeform 511"/>
            <p:cNvSpPr>
              <a:spLocks/>
            </p:cNvSpPr>
            <p:nvPr/>
          </p:nvSpPr>
          <p:spPr bwMode="auto">
            <a:xfrm>
              <a:off x="21709248" y="3975399"/>
              <a:ext cx="1433937" cy="2102650"/>
            </a:xfrm>
            <a:custGeom>
              <a:avLst/>
              <a:gdLst>
                <a:gd name="T0" fmla="*/ 121 w 158"/>
                <a:gd name="T1" fmla="*/ 20 h 232"/>
                <a:gd name="T2" fmla="*/ 151 w 158"/>
                <a:gd name="T3" fmla="*/ 83 h 232"/>
                <a:gd name="T4" fmla="*/ 141 w 158"/>
                <a:gd name="T5" fmla="*/ 159 h 232"/>
                <a:gd name="T6" fmla="*/ 140 w 158"/>
                <a:gd name="T7" fmla="*/ 205 h 232"/>
                <a:gd name="T8" fmla="*/ 93 w 158"/>
                <a:gd name="T9" fmla="*/ 229 h 232"/>
                <a:gd name="T10" fmla="*/ 6 w 158"/>
                <a:gd name="T11" fmla="*/ 204 h 232"/>
                <a:gd name="T12" fmla="*/ 12 w 158"/>
                <a:gd name="T13" fmla="*/ 44 h 232"/>
                <a:gd name="T14" fmla="*/ 121 w 158"/>
                <a:gd name="T15" fmla="*/ 20 h 23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58" h="232">
                  <a:moveTo>
                    <a:pt x="121" y="20"/>
                  </a:moveTo>
                  <a:cubicBezTo>
                    <a:pt x="150" y="37"/>
                    <a:pt x="158" y="40"/>
                    <a:pt x="151" y="83"/>
                  </a:cubicBezTo>
                  <a:cubicBezTo>
                    <a:pt x="146" y="109"/>
                    <a:pt x="142" y="133"/>
                    <a:pt x="141" y="159"/>
                  </a:cubicBezTo>
                  <a:cubicBezTo>
                    <a:pt x="139" y="174"/>
                    <a:pt x="139" y="192"/>
                    <a:pt x="140" y="205"/>
                  </a:cubicBezTo>
                  <a:cubicBezTo>
                    <a:pt x="140" y="211"/>
                    <a:pt x="122" y="225"/>
                    <a:pt x="93" y="229"/>
                  </a:cubicBezTo>
                  <a:cubicBezTo>
                    <a:pt x="68" y="232"/>
                    <a:pt x="35" y="221"/>
                    <a:pt x="6" y="204"/>
                  </a:cubicBezTo>
                  <a:cubicBezTo>
                    <a:pt x="1" y="149"/>
                    <a:pt x="0" y="79"/>
                    <a:pt x="12" y="44"/>
                  </a:cubicBezTo>
                  <a:cubicBezTo>
                    <a:pt x="25" y="10"/>
                    <a:pt x="77" y="0"/>
                    <a:pt x="121" y="20"/>
                  </a:cubicBezTo>
                  <a:close/>
                </a:path>
              </a:pathLst>
            </a:custGeom>
            <a:solidFill>
              <a:srgbClr val="F6CE9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232" name="Freeform 512"/>
            <p:cNvSpPr>
              <a:spLocks/>
            </p:cNvSpPr>
            <p:nvPr/>
          </p:nvSpPr>
          <p:spPr bwMode="auto">
            <a:xfrm>
              <a:off x="22522731" y="5016384"/>
              <a:ext cx="172350" cy="365380"/>
            </a:xfrm>
            <a:custGeom>
              <a:avLst/>
              <a:gdLst>
                <a:gd name="T0" fmla="*/ 5 w 19"/>
                <a:gd name="T1" fmla="*/ 40 h 40"/>
                <a:gd name="T2" fmla="*/ 10 w 19"/>
                <a:gd name="T3" fmla="*/ 34 h 40"/>
                <a:gd name="T4" fmla="*/ 12 w 19"/>
                <a:gd name="T5" fmla="*/ 30 h 40"/>
                <a:gd name="T6" fmla="*/ 11 w 19"/>
                <a:gd name="T7" fmla="*/ 28 h 40"/>
                <a:gd name="T8" fmla="*/ 9 w 19"/>
                <a:gd name="T9" fmla="*/ 27 h 40"/>
                <a:gd name="T10" fmla="*/ 7 w 19"/>
                <a:gd name="T11" fmla="*/ 25 h 40"/>
                <a:gd name="T12" fmla="*/ 1 w 19"/>
                <a:gd name="T13" fmla="*/ 16 h 40"/>
                <a:gd name="T14" fmla="*/ 1 w 19"/>
                <a:gd name="T15" fmla="*/ 7 h 40"/>
                <a:gd name="T16" fmla="*/ 2 w 19"/>
                <a:gd name="T17" fmla="*/ 4 h 40"/>
                <a:gd name="T18" fmla="*/ 3 w 19"/>
                <a:gd name="T19" fmla="*/ 1 h 40"/>
                <a:gd name="T20" fmla="*/ 5 w 19"/>
                <a:gd name="T21" fmla="*/ 0 h 40"/>
                <a:gd name="T22" fmla="*/ 5 w 19"/>
                <a:gd name="T23" fmla="*/ 2 h 40"/>
                <a:gd name="T24" fmla="*/ 6 w 19"/>
                <a:gd name="T25" fmla="*/ 4 h 40"/>
                <a:gd name="T26" fmla="*/ 6 w 19"/>
                <a:gd name="T27" fmla="*/ 7 h 40"/>
                <a:gd name="T28" fmla="*/ 7 w 19"/>
                <a:gd name="T29" fmla="*/ 14 h 40"/>
                <a:gd name="T30" fmla="*/ 12 w 19"/>
                <a:gd name="T31" fmla="*/ 20 h 40"/>
                <a:gd name="T32" fmla="*/ 14 w 19"/>
                <a:gd name="T33" fmla="*/ 22 h 40"/>
                <a:gd name="T34" fmla="*/ 16 w 19"/>
                <a:gd name="T35" fmla="*/ 23 h 40"/>
                <a:gd name="T36" fmla="*/ 19 w 19"/>
                <a:gd name="T37" fmla="*/ 30 h 40"/>
                <a:gd name="T38" fmla="*/ 16 w 19"/>
                <a:gd name="T39" fmla="*/ 36 h 40"/>
                <a:gd name="T40" fmla="*/ 13 w 19"/>
                <a:gd name="T41" fmla="*/ 38 h 40"/>
                <a:gd name="T42" fmla="*/ 5 w 19"/>
                <a:gd name="T43" fmla="*/ 40 h 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19" h="40">
                  <a:moveTo>
                    <a:pt x="5" y="40"/>
                  </a:moveTo>
                  <a:cubicBezTo>
                    <a:pt x="4" y="39"/>
                    <a:pt x="7" y="37"/>
                    <a:pt x="10" y="34"/>
                  </a:cubicBezTo>
                  <a:cubicBezTo>
                    <a:pt x="11" y="33"/>
                    <a:pt x="13" y="31"/>
                    <a:pt x="12" y="30"/>
                  </a:cubicBezTo>
                  <a:cubicBezTo>
                    <a:pt x="12" y="30"/>
                    <a:pt x="12" y="29"/>
                    <a:pt x="11" y="28"/>
                  </a:cubicBezTo>
                  <a:cubicBezTo>
                    <a:pt x="10" y="28"/>
                    <a:pt x="10" y="27"/>
                    <a:pt x="9" y="27"/>
                  </a:cubicBezTo>
                  <a:cubicBezTo>
                    <a:pt x="8" y="26"/>
                    <a:pt x="8" y="26"/>
                    <a:pt x="7" y="25"/>
                  </a:cubicBezTo>
                  <a:cubicBezTo>
                    <a:pt x="4" y="23"/>
                    <a:pt x="2" y="19"/>
                    <a:pt x="1" y="16"/>
                  </a:cubicBezTo>
                  <a:cubicBezTo>
                    <a:pt x="0" y="12"/>
                    <a:pt x="0" y="9"/>
                    <a:pt x="1" y="7"/>
                  </a:cubicBezTo>
                  <a:cubicBezTo>
                    <a:pt x="1" y="6"/>
                    <a:pt x="1" y="5"/>
                    <a:pt x="2" y="4"/>
                  </a:cubicBezTo>
                  <a:cubicBezTo>
                    <a:pt x="2" y="3"/>
                    <a:pt x="2" y="2"/>
                    <a:pt x="3" y="1"/>
                  </a:cubicBezTo>
                  <a:cubicBezTo>
                    <a:pt x="4" y="0"/>
                    <a:pt x="4" y="0"/>
                    <a:pt x="5" y="0"/>
                  </a:cubicBezTo>
                  <a:cubicBezTo>
                    <a:pt x="5" y="0"/>
                    <a:pt x="5" y="1"/>
                    <a:pt x="5" y="2"/>
                  </a:cubicBezTo>
                  <a:cubicBezTo>
                    <a:pt x="6" y="3"/>
                    <a:pt x="6" y="4"/>
                    <a:pt x="6" y="4"/>
                  </a:cubicBezTo>
                  <a:cubicBezTo>
                    <a:pt x="6" y="5"/>
                    <a:pt x="6" y="6"/>
                    <a:pt x="6" y="7"/>
                  </a:cubicBezTo>
                  <a:cubicBezTo>
                    <a:pt x="6" y="9"/>
                    <a:pt x="6" y="11"/>
                    <a:pt x="7" y="14"/>
                  </a:cubicBezTo>
                  <a:cubicBezTo>
                    <a:pt x="8" y="16"/>
                    <a:pt x="10" y="18"/>
                    <a:pt x="12" y="20"/>
                  </a:cubicBezTo>
                  <a:cubicBezTo>
                    <a:pt x="13" y="21"/>
                    <a:pt x="13" y="21"/>
                    <a:pt x="14" y="22"/>
                  </a:cubicBezTo>
                  <a:cubicBezTo>
                    <a:pt x="14" y="22"/>
                    <a:pt x="15" y="23"/>
                    <a:pt x="16" y="23"/>
                  </a:cubicBezTo>
                  <a:cubicBezTo>
                    <a:pt x="17" y="25"/>
                    <a:pt x="19" y="27"/>
                    <a:pt x="19" y="30"/>
                  </a:cubicBezTo>
                  <a:cubicBezTo>
                    <a:pt x="19" y="32"/>
                    <a:pt x="17" y="34"/>
                    <a:pt x="16" y="36"/>
                  </a:cubicBezTo>
                  <a:cubicBezTo>
                    <a:pt x="15" y="37"/>
                    <a:pt x="14" y="38"/>
                    <a:pt x="13" y="38"/>
                  </a:cubicBezTo>
                  <a:cubicBezTo>
                    <a:pt x="8" y="40"/>
                    <a:pt x="5" y="40"/>
                    <a:pt x="5" y="40"/>
                  </a:cubicBezTo>
                  <a:close/>
                </a:path>
              </a:pathLst>
            </a:custGeom>
            <a:solidFill>
              <a:srgbClr val="A6836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233" name="Freeform 513"/>
            <p:cNvSpPr>
              <a:spLocks/>
            </p:cNvSpPr>
            <p:nvPr/>
          </p:nvSpPr>
          <p:spPr bwMode="auto">
            <a:xfrm>
              <a:off x="22033260" y="4664792"/>
              <a:ext cx="344696" cy="144775"/>
            </a:xfrm>
            <a:custGeom>
              <a:avLst/>
              <a:gdLst>
                <a:gd name="T0" fmla="*/ 36 w 38"/>
                <a:gd name="T1" fmla="*/ 3 h 16"/>
                <a:gd name="T2" fmla="*/ 35 w 38"/>
                <a:gd name="T3" fmla="*/ 12 h 16"/>
                <a:gd name="T4" fmla="*/ 2 w 38"/>
                <a:gd name="T5" fmla="*/ 16 h 16"/>
                <a:gd name="T6" fmla="*/ 2 w 38"/>
                <a:gd name="T7" fmla="*/ 9 h 16"/>
                <a:gd name="T8" fmla="*/ 36 w 38"/>
                <a:gd name="T9" fmla="*/ 3 h 16"/>
              </a:gdLst>
              <a:ahLst/>
              <a:cxnLst>
                <a:cxn ang="0">
                  <a:pos x="T0" y="T1"/>
                </a:cxn>
                <a:cxn ang="0">
                  <a:pos x="T2" y="T3"/>
                </a:cxn>
                <a:cxn ang="0">
                  <a:pos x="T4" y="T5"/>
                </a:cxn>
                <a:cxn ang="0">
                  <a:pos x="T6" y="T7"/>
                </a:cxn>
                <a:cxn ang="0">
                  <a:pos x="T8" y="T9"/>
                </a:cxn>
              </a:cxnLst>
              <a:rect l="0" t="0" r="r" b="b"/>
              <a:pathLst>
                <a:path w="38" h="16">
                  <a:moveTo>
                    <a:pt x="36" y="3"/>
                  </a:moveTo>
                  <a:cubicBezTo>
                    <a:pt x="38" y="5"/>
                    <a:pt x="37" y="11"/>
                    <a:pt x="35" y="12"/>
                  </a:cubicBezTo>
                  <a:cubicBezTo>
                    <a:pt x="33" y="12"/>
                    <a:pt x="23" y="8"/>
                    <a:pt x="2" y="16"/>
                  </a:cubicBezTo>
                  <a:cubicBezTo>
                    <a:pt x="0" y="14"/>
                    <a:pt x="0" y="10"/>
                    <a:pt x="2" y="9"/>
                  </a:cubicBezTo>
                  <a:cubicBezTo>
                    <a:pt x="5" y="5"/>
                    <a:pt x="30" y="0"/>
                    <a:pt x="36" y="3"/>
                  </a:cubicBezTo>
                  <a:close/>
                </a:path>
              </a:pathLst>
            </a:custGeom>
            <a:solidFill>
              <a:srgbClr val="5D473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234" name="Freeform 514"/>
            <p:cNvSpPr>
              <a:spLocks/>
            </p:cNvSpPr>
            <p:nvPr/>
          </p:nvSpPr>
          <p:spPr bwMode="auto">
            <a:xfrm>
              <a:off x="21399019" y="4809566"/>
              <a:ext cx="379168" cy="696289"/>
            </a:xfrm>
            <a:custGeom>
              <a:avLst/>
              <a:gdLst>
                <a:gd name="T0" fmla="*/ 41 w 42"/>
                <a:gd name="T1" fmla="*/ 30 h 77"/>
                <a:gd name="T2" fmla="*/ 3 w 42"/>
                <a:gd name="T3" fmla="*/ 35 h 77"/>
                <a:gd name="T4" fmla="*/ 39 w 42"/>
                <a:gd name="T5" fmla="*/ 58 h 77"/>
                <a:gd name="T6" fmla="*/ 41 w 42"/>
                <a:gd name="T7" fmla="*/ 30 h 77"/>
              </a:gdLst>
              <a:ahLst/>
              <a:cxnLst>
                <a:cxn ang="0">
                  <a:pos x="T0" y="T1"/>
                </a:cxn>
                <a:cxn ang="0">
                  <a:pos x="T2" y="T3"/>
                </a:cxn>
                <a:cxn ang="0">
                  <a:pos x="T4" y="T5"/>
                </a:cxn>
                <a:cxn ang="0">
                  <a:pos x="T6" y="T7"/>
                </a:cxn>
              </a:cxnLst>
              <a:rect l="0" t="0" r="r" b="b"/>
              <a:pathLst>
                <a:path w="42" h="77">
                  <a:moveTo>
                    <a:pt x="41" y="30"/>
                  </a:moveTo>
                  <a:cubicBezTo>
                    <a:pt x="39" y="0"/>
                    <a:pt x="0" y="13"/>
                    <a:pt x="3" y="35"/>
                  </a:cubicBezTo>
                  <a:cubicBezTo>
                    <a:pt x="6" y="56"/>
                    <a:pt x="30" y="77"/>
                    <a:pt x="39" y="58"/>
                  </a:cubicBezTo>
                  <a:cubicBezTo>
                    <a:pt x="42" y="38"/>
                    <a:pt x="41" y="30"/>
                    <a:pt x="41" y="30"/>
                  </a:cubicBezTo>
                  <a:close/>
                </a:path>
              </a:pathLst>
            </a:custGeom>
            <a:solidFill>
              <a:srgbClr val="F6CE9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235" name="Freeform 515"/>
            <p:cNvSpPr>
              <a:spLocks/>
            </p:cNvSpPr>
            <p:nvPr/>
          </p:nvSpPr>
          <p:spPr bwMode="auto">
            <a:xfrm>
              <a:off x="21516218" y="5030172"/>
              <a:ext cx="179242" cy="268865"/>
            </a:xfrm>
            <a:custGeom>
              <a:avLst/>
              <a:gdLst>
                <a:gd name="T0" fmla="*/ 17 w 20"/>
                <a:gd name="T1" fmla="*/ 30 h 30"/>
                <a:gd name="T2" fmla="*/ 15 w 20"/>
                <a:gd name="T3" fmla="*/ 30 h 30"/>
                <a:gd name="T4" fmla="*/ 12 w 20"/>
                <a:gd name="T5" fmla="*/ 29 h 30"/>
                <a:gd name="T6" fmla="*/ 9 w 20"/>
                <a:gd name="T7" fmla="*/ 27 h 30"/>
                <a:gd name="T8" fmla="*/ 8 w 20"/>
                <a:gd name="T9" fmla="*/ 25 h 30"/>
                <a:gd name="T10" fmla="*/ 7 w 20"/>
                <a:gd name="T11" fmla="*/ 23 h 30"/>
                <a:gd name="T12" fmla="*/ 7 w 20"/>
                <a:gd name="T13" fmla="*/ 18 h 30"/>
                <a:gd name="T14" fmla="*/ 11 w 20"/>
                <a:gd name="T15" fmla="*/ 14 h 30"/>
                <a:gd name="T16" fmla="*/ 15 w 20"/>
                <a:gd name="T17" fmla="*/ 13 h 30"/>
                <a:gd name="T18" fmla="*/ 15 w 20"/>
                <a:gd name="T19" fmla="*/ 13 h 30"/>
                <a:gd name="T20" fmla="*/ 15 w 20"/>
                <a:gd name="T21" fmla="*/ 13 h 30"/>
                <a:gd name="T22" fmla="*/ 15 w 20"/>
                <a:gd name="T23" fmla="*/ 13 h 30"/>
                <a:gd name="T24" fmla="*/ 15 w 20"/>
                <a:gd name="T25" fmla="*/ 13 h 30"/>
                <a:gd name="T26" fmla="*/ 15 w 20"/>
                <a:gd name="T27" fmla="*/ 12 h 30"/>
                <a:gd name="T28" fmla="*/ 14 w 20"/>
                <a:gd name="T29" fmla="*/ 10 h 30"/>
                <a:gd name="T30" fmla="*/ 13 w 20"/>
                <a:gd name="T31" fmla="*/ 8 h 30"/>
                <a:gd name="T32" fmla="*/ 13 w 20"/>
                <a:gd name="T33" fmla="*/ 7 h 30"/>
                <a:gd name="T34" fmla="*/ 12 w 20"/>
                <a:gd name="T35" fmla="*/ 6 h 30"/>
                <a:gd name="T36" fmla="*/ 6 w 20"/>
                <a:gd name="T37" fmla="*/ 3 h 30"/>
                <a:gd name="T38" fmla="*/ 2 w 20"/>
                <a:gd name="T39" fmla="*/ 6 h 30"/>
                <a:gd name="T40" fmla="*/ 0 w 20"/>
                <a:gd name="T41" fmla="*/ 7 h 30"/>
                <a:gd name="T42" fmla="*/ 0 w 20"/>
                <a:gd name="T43" fmla="*/ 5 h 30"/>
                <a:gd name="T44" fmla="*/ 5 w 20"/>
                <a:gd name="T45" fmla="*/ 1 h 30"/>
                <a:gd name="T46" fmla="*/ 10 w 20"/>
                <a:gd name="T47" fmla="*/ 1 h 30"/>
                <a:gd name="T48" fmla="*/ 15 w 20"/>
                <a:gd name="T49" fmla="*/ 4 h 30"/>
                <a:gd name="T50" fmla="*/ 16 w 20"/>
                <a:gd name="T51" fmla="*/ 5 h 30"/>
                <a:gd name="T52" fmla="*/ 16 w 20"/>
                <a:gd name="T53" fmla="*/ 6 h 30"/>
                <a:gd name="T54" fmla="*/ 18 w 20"/>
                <a:gd name="T55" fmla="*/ 9 h 30"/>
                <a:gd name="T56" fmla="*/ 18 w 20"/>
                <a:gd name="T57" fmla="*/ 11 h 30"/>
                <a:gd name="T58" fmla="*/ 19 w 20"/>
                <a:gd name="T59" fmla="*/ 12 h 30"/>
                <a:gd name="T60" fmla="*/ 19 w 20"/>
                <a:gd name="T61" fmla="*/ 13 h 30"/>
                <a:gd name="T62" fmla="*/ 19 w 20"/>
                <a:gd name="T63" fmla="*/ 16 h 30"/>
                <a:gd name="T64" fmla="*/ 20 w 20"/>
                <a:gd name="T65" fmla="*/ 18 h 30"/>
                <a:gd name="T66" fmla="*/ 17 w 20"/>
                <a:gd name="T67" fmla="*/ 17 h 30"/>
                <a:gd name="T68" fmla="*/ 16 w 20"/>
                <a:gd name="T69" fmla="*/ 17 h 30"/>
                <a:gd name="T70" fmla="*/ 14 w 20"/>
                <a:gd name="T71" fmla="*/ 17 h 30"/>
                <a:gd name="T72" fmla="*/ 13 w 20"/>
                <a:gd name="T73" fmla="*/ 17 h 30"/>
                <a:gd name="T74" fmla="*/ 10 w 20"/>
                <a:gd name="T75" fmla="*/ 19 h 30"/>
                <a:gd name="T76" fmla="*/ 11 w 20"/>
                <a:gd name="T77" fmla="*/ 25 h 30"/>
                <a:gd name="T78" fmla="*/ 17 w 20"/>
                <a:gd name="T79" fmla="*/ 30 h 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20" h="30">
                  <a:moveTo>
                    <a:pt x="17" y="30"/>
                  </a:moveTo>
                  <a:cubicBezTo>
                    <a:pt x="17" y="30"/>
                    <a:pt x="16" y="30"/>
                    <a:pt x="15" y="30"/>
                  </a:cubicBezTo>
                  <a:cubicBezTo>
                    <a:pt x="14" y="30"/>
                    <a:pt x="13" y="29"/>
                    <a:pt x="12" y="29"/>
                  </a:cubicBezTo>
                  <a:cubicBezTo>
                    <a:pt x="11" y="28"/>
                    <a:pt x="10" y="28"/>
                    <a:pt x="9" y="27"/>
                  </a:cubicBezTo>
                  <a:cubicBezTo>
                    <a:pt x="9" y="26"/>
                    <a:pt x="9" y="26"/>
                    <a:pt x="8" y="25"/>
                  </a:cubicBezTo>
                  <a:cubicBezTo>
                    <a:pt x="8" y="25"/>
                    <a:pt x="7" y="24"/>
                    <a:pt x="7" y="23"/>
                  </a:cubicBezTo>
                  <a:cubicBezTo>
                    <a:pt x="6" y="22"/>
                    <a:pt x="6" y="20"/>
                    <a:pt x="7" y="18"/>
                  </a:cubicBezTo>
                  <a:cubicBezTo>
                    <a:pt x="8" y="16"/>
                    <a:pt x="9" y="14"/>
                    <a:pt x="11" y="14"/>
                  </a:cubicBezTo>
                  <a:cubicBezTo>
                    <a:pt x="12" y="13"/>
                    <a:pt x="14" y="13"/>
                    <a:pt x="15" y="13"/>
                  </a:cubicBezTo>
                  <a:cubicBezTo>
                    <a:pt x="15" y="13"/>
                    <a:pt x="15" y="13"/>
                    <a:pt x="15" y="13"/>
                  </a:cubicBezTo>
                  <a:cubicBezTo>
                    <a:pt x="15" y="13"/>
                    <a:pt x="15" y="13"/>
                    <a:pt x="15" y="13"/>
                  </a:cubicBezTo>
                  <a:cubicBezTo>
                    <a:pt x="15" y="13"/>
                    <a:pt x="15" y="13"/>
                    <a:pt x="15" y="13"/>
                  </a:cubicBezTo>
                  <a:cubicBezTo>
                    <a:pt x="15" y="13"/>
                    <a:pt x="15" y="13"/>
                    <a:pt x="15" y="13"/>
                  </a:cubicBezTo>
                  <a:cubicBezTo>
                    <a:pt x="15" y="12"/>
                    <a:pt x="15" y="12"/>
                    <a:pt x="15" y="12"/>
                  </a:cubicBezTo>
                  <a:cubicBezTo>
                    <a:pt x="15" y="11"/>
                    <a:pt x="15" y="11"/>
                    <a:pt x="14" y="10"/>
                  </a:cubicBezTo>
                  <a:cubicBezTo>
                    <a:pt x="14" y="9"/>
                    <a:pt x="14" y="8"/>
                    <a:pt x="13" y="8"/>
                  </a:cubicBezTo>
                  <a:cubicBezTo>
                    <a:pt x="13" y="7"/>
                    <a:pt x="13" y="7"/>
                    <a:pt x="13" y="7"/>
                  </a:cubicBezTo>
                  <a:cubicBezTo>
                    <a:pt x="12" y="6"/>
                    <a:pt x="12" y="6"/>
                    <a:pt x="12" y="6"/>
                  </a:cubicBezTo>
                  <a:cubicBezTo>
                    <a:pt x="11" y="3"/>
                    <a:pt x="8" y="3"/>
                    <a:pt x="6" y="3"/>
                  </a:cubicBezTo>
                  <a:cubicBezTo>
                    <a:pt x="4" y="4"/>
                    <a:pt x="2" y="5"/>
                    <a:pt x="2" y="6"/>
                  </a:cubicBezTo>
                  <a:cubicBezTo>
                    <a:pt x="1" y="7"/>
                    <a:pt x="0" y="7"/>
                    <a:pt x="0" y="7"/>
                  </a:cubicBezTo>
                  <a:cubicBezTo>
                    <a:pt x="0" y="7"/>
                    <a:pt x="0" y="6"/>
                    <a:pt x="0" y="5"/>
                  </a:cubicBezTo>
                  <a:cubicBezTo>
                    <a:pt x="1" y="4"/>
                    <a:pt x="3" y="2"/>
                    <a:pt x="5" y="1"/>
                  </a:cubicBezTo>
                  <a:cubicBezTo>
                    <a:pt x="7" y="0"/>
                    <a:pt x="8" y="0"/>
                    <a:pt x="10" y="1"/>
                  </a:cubicBezTo>
                  <a:cubicBezTo>
                    <a:pt x="12" y="1"/>
                    <a:pt x="13" y="2"/>
                    <a:pt x="15" y="4"/>
                  </a:cubicBezTo>
                  <a:cubicBezTo>
                    <a:pt x="16" y="5"/>
                    <a:pt x="16" y="5"/>
                    <a:pt x="16" y="5"/>
                  </a:cubicBezTo>
                  <a:cubicBezTo>
                    <a:pt x="16" y="5"/>
                    <a:pt x="16" y="6"/>
                    <a:pt x="16" y="6"/>
                  </a:cubicBezTo>
                  <a:cubicBezTo>
                    <a:pt x="17" y="7"/>
                    <a:pt x="17" y="8"/>
                    <a:pt x="18" y="9"/>
                  </a:cubicBezTo>
                  <a:cubicBezTo>
                    <a:pt x="18" y="9"/>
                    <a:pt x="18" y="10"/>
                    <a:pt x="18" y="11"/>
                  </a:cubicBezTo>
                  <a:cubicBezTo>
                    <a:pt x="19" y="12"/>
                    <a:pt x="19" y="12"/>
                    <a:pt x="19" y="12"/>
                  </a:cubicBezTo>
                  <a:cubicBezTo>
                    <a:pt x="19" y="13"/>
                    <a:pt x="19" y="13"/>
                    <a:pt x="19" y="13"/>
                  </a:cubicBezTo>
                  <a:cubicBezTo>
                    <a:pt x="19" y="14"/>
                    <a:pt x="19" y="15"/>
                    <a:pt x="19" y="16"/>
                  </a:cubicBezTo>
                  <a:cubicBezTo>
                    <a:pt x="19" y="17"/>
                    <a:pt x="19" y="18"/>
                    <a:pt x="20" y="18"/>
                  </a:cubicBezTo>
                  <a:cubicBezTo>
                    <a:pt x="19" y="18"/>
                    <a:pt x="18" y="18"/>
                    <a:pt x="17" y="17"/>
                  </a:cubicBezTo>
                  <a:cubicBezTo>
                    <a:pt x="16" y="17"/>
                    <a:pt x="16" y="17"/>
                    <a:pt x="16" y="17"/>
                  </a:cubicBezTo>
                  <a:cubicBezTo>
                    <a:pt x="15" y="17"/>
                    <a:pt x="15" y="17"/>
                    <a:pt x="14" y="17"/>
                  </a:cubicBezTo>
                  <a:cubicBezTo>
                    <a:pt x="14" y="17"/>
                    <a:pt x="13" y="17"/>
                    <a:pt x="13" y="17"/>
                  </a:cubicBezTo>
                  <a:cubicBezTo>
                    <a:pt x="11" y="17"/>
                    <a:pt x="11" y="18"/>
                    <a:pt x="10" y="19"/>
                  </a:cubicBezTo>
                  <a:cubicBezTo>
                    <a:pt x="9" y="21"/>
                    <a:pt x="10" y="24"/>
                    <a:pt x="11" y="25"/>
                  </a:cubicBezTo>
                  <a:cubicBezTo>
                    <a:pt x="14" y="28"/>
                    <a:pt x="17" y="29"/>
                    <a:pt x="17" y="30"/>
                  </a:cubicBezTo>
                  <a:close/>
                </a:path>
              </a:pathLst>
            </a:custGeom>
            <a:solidFill>
              <a:srgbClr val="A6836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236" name="Freeform 516"/>
            <p:cNvSpPr>
              <a:spLocks/>
            </p:cNvSpPr>
            <p:nvPr/>
          </p:nvSpPr>
          <p:spPr bwMode="auto">
            <a:xfrm>
              <a:off x="22660609" y="4671688"/>
              <a:ext cx="351592" cy="144775"/>
            </a:xfrm>
            <a:custGeom>
              <a:avLst/>
              <a:gdLst>
                <a:gd name="T0" fmla="*/ 38 w 39"/>
                <a:gd name="T1" fmla="*/ 8 h 16"/>
                <a:gd name="T2" fmla="*/ 34 w 39"/>
                <a:gd name="T3" fmla="*/ 16 h 16"/>
                <a:gd name="T4" fmla="*/ 2 w 39"/>
                <a:gd name="T5" fmla="*/ 9 h 16"/>
                <a:gd name="T6" fmla="*/ 3 w 39"/>
                <a:gd name="T7" fmla="*/ 2 h 16"/>
                <a:gd name="T8" fmla="*/ 38 w 39"/>
                <a:gd name="T9" fmla="*/ 8 h 16"/>
              </a:gdLst>
              <a:ahLst/>
              <a:cxnLst>
                <a:cxn ang="0">
                  <a:pos x="T0" y="T1"/>
                </a:cxn>
                <a:cxn ang="0">
                  <a:pos x="T2" y="T3"/>
                </a:cxn>
                <a:cxn ang="0">
                  <a:pos x="T4" y="T5"/>
                </a:cxn>
                <a:cxn ang="0">
                  <a:pos x="T6" y="T7"/>
                </a:cxn>
                <a:cxn ang="0">
                  <a:pos x="T8" y="T9"/>
                </a:cxn>
              </a:cxnLst>
              <a:rect l="0" t="0" r="r" b="b"/>
              <a:pathLst>
                <a:path w="39" h="16">
                  <a:moveTo>
                    <a:pt x="38" y="8"/>
                  </a:moveTo>
                  <a:cubicBezTo>
                    <a:pt x="39" y="11"/>
                    <a:pt x="36" y="16"/>
                    <a:pt x="34" y="16"/>
                  </a:cubicBezTo>
                  <a:cubicBezTo>
                    <a:pt x="32" y="15"/>
                    <a:pt x="24" y="9"/>
                    <a:pt x="2" y="9"/>
                  </a:cubicBezTo>
                  <a:cubicBezTo>
                    <a:pt x="0" y="6"/>
                    <a:pt x="2" y="3"/>
                    <a:pt x="3" y="2"/>
                  </a:cubicBezTo>
                  <a:cubicBezTo>
                    <a:pt x="7" y="0"/>
                    <a:pt x="33" y="3"/>
                    <a:pt x="38" y="8"/>
                  </a:cubicBezTo>
                  <a:close/>
                </a:path>
              </a:pathLst>
            </a:custGeom>
            <a:solidFill>
              <a:srgbClr val="5D473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237" name="Oval 517"/>
            <p:cNvSpPr>
              <a:spLocks noChangeArrowheads="1"/>
            </p:cNvSpPr>
            <p:nvPr/>
          </p:nvSpPr>
          <p:spPr bwMode="auto">
            <a:xfrm>
              <a:off x="22150459" y="4864718"/>
              <a:ext cx="165454" cy="248181"/>
            </a:xfrm>
            <a:prstGeom prst="ellipse">
              <a:avLst/>
            </a:prstGeom>
            <a:solidFill>
              <a:srgbClr val="2B180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238" name="Oval 518"/>
            <p:cNvSpPr>
              <a:spLocks noChangeArrowheads="1"/>
            </p:cNvSpPr>
            <p:nvPr/>
          </p:nvSpPr>
          <p:spPr bwMode="auto">
            <a:xfrm>
              <a:off x="22743337" y="4844034"/>
              <a:ext cx="151666" cy="248181"/>
            </a:xfrm>
            <a:prstGeom prst="ellipse">
              <a:avLst/>
            </a:prstGeom>
            <a:solidFill>
              <a:srgbClr val="2B180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239" name="Freeform 519"/>
            <p:cNvSpPr>
              <a:spLocks/>
            </p:cNvSpPr>
            <p:nvPr/>
          </p:nvSpPr>
          <p:spPr bwMode="auto">
            <a:xfrm>
              <a:off x="22164247" y="5471383"/>
              <a:ext cx="503259" cy="275757"/>
            </a:xfrm>
            <a:custGeom>
              <a:avLst/>
              <a:gdLst>
                <a:gd name="T0" fmla="*/ 56 w 56"/>
                <a:gd name="T1" fmla="*/ 11 h 30"/>
                <a:gd name="T2" fmla="*/ 0 w 56"/>
                <a:gd name="T3" fmla="*/ 0 h 30"/>
                <a:gd name="T4" fmla="*/ 56 w 56"/>
                <a:gd name="T5" fmla="*/ 11 h 30"/>
              </a:gdLst>
              <a:ahLst/>
              <a:cxnLst>
                <a:cxn ang="0">
                  <a:pos x="T0" y="T1"/>
                </a:cxn>
                <a:cxn ang="0">
                  <a:pos x="T2" y="T3"/>
                </a:cxn>
                <a:cxn ang="0">
                  <a:pos x="T4" y="T5"/>
                </a:cxn>
              </a:cxnLst>
              <a:rect l="0" t="0" r="r" b="b"/>
              <a:pathLst>
                <a:path w="56" h="30">
                  <a:moveTo>
                    <a:pt x="56" y="11"/>
                  </a:moveTo>
                  <a:cubicBezTo>
                    <a:pt x="37" y="9"/>
                    <a:pt x="17" y="10"/>
                    <a:pt x="0" y="0"/>
                  </a:cubicBezTo>
                  <a:cubicBezTo>
                    <a:pt x="11" y="22"/>
                    <a:pt x="37" y="30"/>
                    <a:pt x="56" y="11"/>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240" name="Freeform 520"/>
            <p:cNvSpPr>
              <a:spLocks/>
            </p:cNvSpPr>
            <p:nvPr/>
          </p:nvSpPr>
          <p:spPr bwMode="auto">
            <a:xfrm>
              <a:off x="22122883" y="5457595"/>
              <a:ext cx="634241" cy="386060"/>
            </a:xfrm>
            <a:custGeom>
              <a:avLst/>
              <a:gdLst>
                <a:gd name="T0" fmla="*/ 60 w 70"/>
                <a:gd name="T1" fmla="*/ 13 h 43"/>
                <a:gd name="T2" fmla="*/ 4 w 70"/>
                <a:gd name="T3" fmla="*/ 2 h 43"/>
                <a:gd name="T4" fmla="*/ 0 w 70"/>
                <a:gd name="T5" fmla="*/ 0 h 43"/>
                <a:gd name="T6" fmla="*/ 1 w 70"/>
                <a:gd name="T7" fmla="*/ 4 h 43"/>
                <a:gd name="T8" fmla="*/ 70 w 70"/>
                <a:gd name="T9" fmla="*/ 14 h 43"/>
                <a:gd name="T10" fmla="*/ 60 w 70"/>
                <a:gd name="T11" fmla="*/ 13 h 43"/>
              </a:gdLst>
              <a:ahLst/>
              <a:cxnLst>
                <a:cxn ang="0">
                  <a:pos x="T0" y="T1"/>
                </a:cxn>
                <a:cxn ang="0">
                  <a:pos x="T2" y="T3"/>
                </a:cxn>
                <a:cxn ang="0">
                  <a:pos x="T4" y="T5"/>
                </a:cxn>
                <a:cxn ang="0">
                  <a:pos x="T6" y="T7"/>
                </a:cxn>
                <a:cxn ang="0">
                  <a:pos x="T8" y="T9"/>
                </a:cxn>
                <a:cxn ang="0">
                  <a:pos x="T10" y="T11"/>
                </a:cxn>
              </a:cxnLst>
              <a:rect l="0" t="0" r="r" b="b"/>
              <a:pathLst>
                <a:path w="70" h="43">
                  <a:moveTo>
                    <a:pt x="60" y="13"/>
                  </a:moveTo>
                  <a:cubicBezTo>
                    <a:pt x="45" y="27"/>
                    <a:pt x="15" y="19"/>
                    <a:pt x="4" y="2"/>
                  </a:cubicBezTo>
                  <a:cubicBezTo>
                    <a:pt x="3" y="1"/>
                    <a:pt x="1" y="1"/>
                    <a:pt x="0" y="0"/>
                  </a:cubicBezTo>
                  <a:cubicBezTo>
                    <a:pt x="1" y="4"/>
                    <a:pt x="1" y="4"/>
                    <a:pt x="1" y="4"/>
                  </a:cubicBezTo>
                  <a:cubicBezTo>
                    <a:pt x="8" y="41"/>
                    <a:pt x="65" y="43"/>
                    <a:pt x="70" y="14"/>
                  </a:cubicBezTo>
                  <a:cubicBezTo>
                    <a:pt x="66" y="14"/>
                    <a:pt x="63" y="14"/>
                    <a:pt x="60" y="13"/>
                  </a:cubicBezTo>
                  <a:close/>
                </a:path>
              </a:pathLst>
            </a:custGeom>
            <a:solidFill>
              <a:srgbClr val="C14A4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241" name="Freeform 521"/>
            <p:cNvSpPr>
              <a:spLocks/>
            </p:cNvSpPr>
            <p:nvPr/>
          </p:nvSpPr>
          <p:spPr bwMode="auto">
            <a:xfrm>
              <a:off x="21523109" y="3492824"/>
              <a:ext cx="2006135" cy="1737270"/>
            </a:xfrm>
            <a:custGeom>
              <a:avLst/>
              <a:gdLst>
                <a:gd name="T0" fmla="*/ 203 w 221"/>
                <a:gd name="T1" fmla="*/ 20 h 191"/>
                <a:gd name="T2" fmla="*/ 178 w 221"/>
                <a:gd name="T3" fmla="*/ 18 h 191"/>
                <a:gd name="T4" fmla="*/ 157 w 221"/>
                <a:gd name="T5" fmla="*/ 35 h 191"/>
                <a:gd name="T6" fmla="*/ 21 w 221"/>
                <a:gd name="T7" fmla="*/ 57 h 191"/>
                <a:gd name="T8" fmla="*/ 21 w 221"/>
                <a:gd name="T9" fmla="*/ 57 h 191"/>
                <a:gd name="T10" fmla="*/ 0 w 221"/>
                <a:gd name="T11" fmla="*/ 78 h 191"/>
                <a:gd name="T12" fmla="*/ 6 w 221"/>
                <a:gd name="T13" fmla="*/ 93 h 191"/>
                <a:gd name="T14" fmla="*/ 24 w 221"/>
                <a:gd name="T15" fmla="*/ 167 h 191"/>
                <a:gd name="T16" fmla="*/ 27 w 221"/>
                <a:gd name="T17" fmla="*/ 191 h 191"/>
                <a:gd name="T18" fmla="*/ 36 w 221"/>
                <a:gd name="T19" fmla="*/ 178 h 191"/>
                <a:gd name="T20" fmla="*/ 39 w 221"/>
                <a:gd name="T21" fmla="*/ 142 h 191"/>
                <a:gd name="T22" fmla="*/ 37 w 221"/>
                <a:gd name="T23" fmla="*/ 94 h 191"/>
                <a:gd name="T24" fmla="*/ 76 w 221"/>
                <a:gd name="T25" fmla="*/ 79 h 191"/>
                <a:gd name="T26" fmla="*/ 187 w 221"/>
                <a:gd name="T27" fmla="*/ 86 h 191"/>
                <a:gd name="T28" fmla="*/ 198 w 221"/>
                <a:gd name="T29" fmla="*/ 72 h 191"/>
                <a:gd name="T30" fmla="*/ 203 w 221"/>
                <a:gd name="T31" fmla="*/ 20 h 1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221" h="191">
                  <a:moveTo>
                    <a:pt x="203" y="20"/>
                  </a:moveTo>
                  <a:cubicBezTo>
                    <a:pt x="203" y="20"/>
                    <a:pt x="194" y="11"/>
                    <a:pt x="178" y="18"/>
                  </a:cubicBezTo>
                  <a:cubicBezTo>
                    <a:pt x="172" y="21"/>
                    <a:pt x="165" y="26"/>
                    <a:pt x="157" y="35"/>
                  </a:cubicBezTo>
                  <a:cubicBezTo>
                    <a:pt x="134" y="27"/>
                    <a:pt x="46" y="0"/>
                    <a:pt x="21" y="57"/>
                  </a:cubicBezTo>
                  <a:cubicBezTo>
                    <a:pt x="21" y="57"/>
                    <a:pt x="21" y="57"/>
                    <a:pt x="21" y="57"/>
                  </a:cubicBezTo>
                  <a:cubicBezTo>
                    <a:pt x="9" y="57"/>
                    <a:pt x="0" y="66"/>
                    <a:pt x="0" y="78"/>
                  </a:cubicBezTo>
                  <a:cubicBezTo>
                    <a:pt x="0" y="84"/>
                    <a:pt x="2" y="90"/>
                    <a:pt x="6" y="93"/>
                  </a:cubicBezTo>
                  <a:cubicBezTo>
                    <a:pt x="5" y="108"/>
                    <a:pt x="3" y="142"/>
                    <a:pt x="24" y="167"/>
                  </a:cubicBezTo>
                  <a:cubicBezTo>
                    <a:pt x="25" y="173"/>
                    <a:pt x="26" y="181"/>
                    <a:pt x="27" y="191"/>
                  </a:cubicBezTo>
                  <a:cubicBezTo>
                    <a:pt x="27" y="191"/>
                    <a:pt x="37" y="186"/>
                    <a:pt x="36" y="178"/>
                  </a:cubicBezTo>
                  <a:cubicBezTo>
                    <a:pt x="35" y="170"/>
                    <a:pt x="36" y="155"/>
                    <a:pt x="39" y="142"/>
                  </a:cubicBezTo>
                  <a:cubicBezTo>
                    <a:pt x="42" y="128"/>
                    <a:pt x="37" y="116"/>
                    <a:pt x="37" y="94"/>
                  </a:cubicBezTo>
                  <a:cubicBezTo>
                    <a:pt x="39" y="94"/>
                    <a:pt x="56" y="85"/>
                    <a:pt x="76" y="79"/>
                  </a:cubicBezTo>
                  <a:cubicBezTo>
                    <a:pt x="97" y="91"/>
                    <a:pt x="152" y="119"/>
                    <a:pt x="187" y="86"/>
                  </a:cubicBezTo>
                  <a:cubicBezTo>
                    <a:pt x="191" y="82"/>
                    <a:pt x="195" y="77"/>
                    <a:pt x="198" y="72"/>
                  </a:cubicBezTo>
                  <a:cubicBezTo>
                    <a:pt x="221" y="40"/>
                    <a:pt x="203" y="20"/>
                    <a:pt x="203" y="20"/>
                  </a:cubicBezTo>
                  <a:close/>
                </a:path>
              </a:pathLst>
            </a:custGeom>
            <a:solidFill>
              <a:srgbClr val="5D473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pic>
          <p:nvPicPr>
            <p:cNvPr id="242" name="Picture 24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6733837" y="1219200"/>
              <a:ext cx="2382075" cy="3178637"/>
            </a:xfrm>
            <a:prstGeom prst="rect">
              <a:avLst/>
            </a:prstGeom>
          </p:spPr>
        </p:pic>
      </p:grpSp>
    </p:spTree>
    <p:extLst>
      <p:ext uri="{BB962C8B-B14F-4D97-AF65-F5344CB8AC3E}">
        <p14:creationId xmlns:p14="http://schemas.microsoft.com/office/powerpoint/2010/main" val="1870612114"/>
      </p:ext>
    </p:extLst>
  </p:cSld>
  <p:clrMapOvr>
    <a:masterClrMapping/>
  </p:clrMapOvr>
  <p:transition spd="slow">
    <p:push/>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icture Placeholder 1"/>
          <p:cNvSpPr>
            <a:spLocks noGrp="1"/>
          </p:cNvSpPr>
          <p:nvPr>
            <p:ph type="pic" sz="quarter" idx="10"/>
          </p:nvPr>
        </p:nvSpPr>
        <p:spPr/>
      </p:sp>
      <p:sp>
        <p:nvSpPr>
          <p:cNvPr id="118" name="Freeform 117"/>
          <p:cNvSpPr/>
          <p:nvPr/>
        </p:nvSpPr>
        <p:spPr>
          <a:xfrm>
            <a:off x="0" y="152400"/>
            <a:ext cx="4935728" cy="1261618"/>
          </a:xfrm>
          <a:custGeom>
            <a:avLst/>
            <a:gdLst>
              <a:gd name="connsiteX0" fmla="*/ 7649637 w 9871456"/>
              <a:gd name="connsiteY0" fmla="*/ 0 h 2523235"/>
              <a:gd name="connsiteX1" fmla="*/ 7665393 w 9871456"/>
              <a:gd name="connsiteY1" fmla="*/ 1744 h 2523235"/>
              <a:gd name="connsiteX2" fmla="*/ 9488270 w 9871456"/>
              <a:gd name="connsiteY2" fmla="*/ 0 h 2523235"/>
              <a:gd name="connsiteX3" fmla="*/ 9871456 w 9871456"/>
              <a:gd name="connsiteY3" fmla="*/ 420548 h 2523235"/>
              <a:gd name="connsiteX4" fmla="*/ 9871456 w 9871456"/>
              <a:gd name="connsiteY4" fmla="*/ 2102688 h 2523235"/>
              <a:gd name="connsiteX5" fmla="*/ 9488270 w 9871456"/>
              <a:gd name="connsiteY5" fmla="*/ 2523235 h 2523235"/>
              <a:gd name="connsiteX6" fmla="*/ 7666598 w 9871456"/>
              <a:gd name="connsiteY6" fmla="*/ 2521358 h 2523235"/>
              <a:gd name="connsiteX7" fmla="*/ 7649637 w 9871456"/>
              <a:gd name="connsiteY7" fmla="*/ 2523235 h 2523235"/>
              <a:gd name="connsiteX8" fmla="*/ 3311330 w 9871456"/>
              <a:gd name="connsiteY8" fmla="*/ 2518766 h 2523235"/>
              <a:gd name="connsiteX9" fmla="*/ 0 w 9871456"/>
              <a:gd name="connsiteY9" fmla="*/ 2506939 h 2523235"/>
              <a:gd name="connsiteX10" fmla="*/ 0 w 9871456"/>
              <a:gd name="connsiteY10" fmla="*/ 3904 h 2523235"/>
              <a:gd name="connsiteX11" fmla="*/ 3449571 w 9871456"/>
              <a:gd name="connsiteY11" fmla="*/ 4017 h 25232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9871456" h="2523235">
                <a:moveTo>
                  <a:pt x="7649637" y="0"/>
                </a:moveTo>
                <a:lnTo>
                  <a:pt x="7665393" y="1744"/>
                </a:lnTo>
                <a:lnTo>
                  <a:pt x="9488270" y="0"/>
                </a:lnTo>
                <a:cubicBezTo>
                  <a:pt x="9699897" y="0"/>
                  <a:pt x="9871456" y="188285"/>
                  <a:pt x="9871456" y="420548"/>
                </a:cubicBezTo>
                <a:lnTo>
                  <a:pt x="9871456" y="2102688"/>
                </a:lnTo>
                <a:cubicBezTo>
                  <a:pt x="9871456" y="2334950"/>
                  <a:pt x="9699897" y="2523235"/>
                  <a:pt x="9488270" y="2523235"/>
                </a:cubicBezTo>
                <a:lnTo>
                  <a:pt x="7666598" y="2521358"/>
                </a:lnTo>
                <a:lnTo>
                  <a:pt x="7649637" y="2523235"/>
                </a:lnTo>
                <a:lnTo>
                  <a:pt x="3311330" y="2518766"/>
                </a:lnTo>
                <a:lnTo>
                  <a:pt x="0" y="2506939"/>
                </a:lnTo>
                <a:lnTo>
                  <a:pt x="0" y="3904"/>
                </a:lnTo>
                <a:lnTo>
                  <a:pt x="3449571" y="4017"/>
                </a:lnTo>
                <a:close/>
              </a:path>
            </a:pathLst>
          </a:custGeom>
          <a:gradFill flip="none" rotWithShape="1">
            <a:gsLst>
              <a:gs pos="0">
                <a:schemeClr val="accent6">
                  <a:shade val="30000"/>
                  <a:satMod val="115000"/>
                </a:schemeClr>
              </a:gs>
              <a:gs pos="50000">
                <a:schemeClr val="accent6">
                  <a:shade val="67500"/>
                  <a:satMod val="115000"/>
                </a:schemeClr>
              </a:gs>
              <a:gs pos="100000">
                <a:schemeClr val="accent6">
                  <a:shade val="100000"/>
                  <a:satMod val="115000"/>
                </a:schemeClr>
              </a:gs>
            </a:gsLst>
            <a:lin ang="189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sz="1677"/>
          </a:p>
        </p:txBody>
      </p:sp>
      <p:grpSp>
        <p:nvGrpSpPr>
          <p:cNvPr id="119" name="Group 118"/>
          <p:cNvGrpSpPr/>
          <p:nvPr/>
        </p:nvGrpSpPr>
        <p:grpSpPr>
          <a:xfrm>
            <a:off x="196002" y="339180"/>
            <a:ext cx="4603063" cy="905522"/>
            <a:chOff x="15970295" y="5575615"/>
            <a:chExt cx="9206126" cy="1811043"/>
          </a:xfrm>
        </p:grpSpPr>
        <p:sp>
          <p:nvSpPr>
            <p:cNvPr id="120" name="Title 20"/>
            <p:cNvSpPr txBox="1">
              <a:spLocks/>
            </p:cNvSpPr>
            <p:nvPr/>
          </p:nvSpPr>
          <p:spPr bwMode="auto">
            <a:xfrm>
              <a:off x="15970295" y="6230561"/>
              <a:ext cx="9206126" cy="11560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21926" tIns="60963" rIns="121926" bIns="60963" anchor="ctr">
              <a:spAutoFit/>
            </a:bodyPr>
            <a:lstStyle>
              <a:lvl1pPr defTabSz="457200">
                <a:defRPr sz="4300">
                  <a:solidFill>
                    <a:schemeClr val="tx1"/>
                  </a:solidFill>
                  <a:latin typeface="Calibri" pitchFamily="34" charset="0"/>
                  <a:ea typeface="MS PGothic" pitchFamily="34" charset="-128"/>
                </a:defRPr>
              </a:lvl1pPr>
              <a:lvl2pPr marL="742950" indent="-285750" defTabSz="457200">
                <a:defRPr sz="4300">
                  <a:solidFill>
                    <a:schemeClr val="tx1"/>
                  </a:solidFill>
                  <a:latin typeface="Calibri" pitchFamily="34" charset="0"/>
                  <a:ea typeface="MS PGothic" pitchFamily="34" charset="-128"/>
                </a:defRPr>
              </a:lvl2pPr>
              <a:lvl3pPr marL="1143000" indent="-228600" defTabSz="457200">
                <a:defRPr sz="4300">
                  <a:solidFill>
                    <a:schemeClr val="tx1"/>
                  </a:solidFill>
                  <a:latin typeface="Calibri" pitchFamily="34" charset="0"/>
                  <a:ea typeface="MS PGothic" pitchFamily="34" charset="-128"/>
                </a:defRPr>
              </a:lvl3pPr>
              <a:lvl4pPr marL="1600200" indent="-228600" defTabSz="457200">
                <a:defRPr sz="4300">
                  <a:solidFill>
                    <a:schemeClr val="tx1"/>
                  </a:solidFill>
                  <a:latin typeface="Calibri" pitchFamily="34" charset="0"/>
                  <a:ea typeface="MS PGothic" pitchFamily="34" charset="-128"/>
                </a:defRPr>
              </a:lvl4pPr>
              <a:lvl5pPr marL="2057400" indent="-228600" defTabSz="457200">
                <a:defRPr sz="4300">
                  <a:solidFill>
                    <a:schemeClr val="tx1"/>
                  </a:solidFill>
                  <a:latin typeface="Calibri" pitchFamily="34" charset="0"/>
                  <a:ea typeface="MS PGothic" pitchFamily="34" charset="-128"/>
                </a:defRPr>
              </a:lvl5pPr>
              <a:lvl6pPr marL="2514600" indent="-228600" defTabSz="457200" fontAlgn="base">
                <a:spcBef>
                  <a:spcPct val="0"/>
                </a:spcBef>
                <a:spcAft>
                  <a:spcPct val="0"/>
                </a:spcAft>
                <a:defRPr sz="4300">
                  <a:solidFill>
                    <a:schemeClr val="tx1"/>
                  </a:solidFill>
                  <a:latin typeface="Calibri" pitchFamily="34" charset="0"/>
                  <a:ea typeface="MS PGothic" pitchFamily="34" charset="-128"/>
                </a:defRPr>
              </a:lvl6pPr>
              <a:lvl7pPr marL="2971800" indent="-228600" defTabSz="457200" fontAlgn="base">
                <a:spcBef>
                  <a:spcPct val="0"/>
                </a:spcBef>
                <a:spcAft>
                  <a:spcPct val="0"/>
                </a:spcAft>
                <a:defRPr sz="4300">
                  <a:solidFill>
                    <a:schemeClr val="tx1"/>
                  </a:solidFill>
                  <a:latin typeface="Calibri" pitchFamily="34" charset="0"/>
                  <a:ea typeface="MS PGothic" pitchFamily="34" charset="-128"/>
                </a:defRPr>
              </a:lvl7pPr>
              <a:lvl8pPr marL="3429000" indent="-228600" defTabSz="457200" fontAlgn="base">
                <a:spcBef>
                  <a:spcPct val="0"/>
                </a:spcBef>
                <a:spcAft>
                  <a:spcPct val="0"/>
                </a:spcAft>
                <a:defRPr sz="4300">
                  <a:solidFill>
                    <a:schemeClr val="tx1"/>
                  </a:solidFill>
                  <a:latin typeface="Calibri" pitchFamily="34" charset="0"/>
                  <a:ea typeface="MS PGothic" pitchFamily="34" charset="-128"/>
                </a:defRPr>
              </a:lvl8pPr>
              <a:lvl9pPr marL="3886200" indent="-228600" defTabSz="457200" fontAlgn="base">
                <a:spcBef>
                  <a:spcPct val="0"/>
                </a:spcBef>
                <a:spcAft>
                  <a:spcPct val="0"/>
                </a:spcAft>
                <a:defRPr sz="4300">
                  <a:solidFill>
                    <a:schemeClr val="tx1"/>
                  </a:solidFill>
                  <a:latin typeface="Calibri" pitchFamily="34" charset="0"/>
                  <a:ea typeface="MS PGothic" pitchFamily="34" charset="-128"/>
                </a:defRPr>
              </a:lvl9pPr>
            </a:lstStyle>
            <a:p>
              <a:pPr>
                <a:lnSpc>
                  <a:spcPct val="130000"/>
                </a:lnSpc>
              </a:pPr>
              <a:r>
                <a:rPr lang="pt-BR" sz="1200" dirty="0">
                  <a:solidFill>
                    <a:schemeClr val="bg1"/>
                  </a:solidFill>
                  <a:latin typeface="Lato" pitchFamily="34" charset="0"/>
                  <a:ea typeface="Lato" pitchFamily="34" charset="0"/>
                  <a:cs typeface="Lato" pitchFamily="34" charset="0"/>
                </a:rPr>
                <a:t>Lorem ipsum dolor sit amet, consectetur adipiscing elit. Aliquam tincidunt ante nec sem congue convallis. </a:t>
              </a:r>
              <a:endParaRPr lang="en-US" sz="1200" dirty="0">
                <a:solidFill>
                  <a:schemeClr val="bg1"/>
                </a:solidFill>
                <a:latin typeface="Lato" pitchFamily="34" charset="0"/>
                <a:ea typeface="Lato" pitchFamily="34" charset="0"/>
                <a:cs typeface="Lato" pitchFamily="34" charset="0"/>
              </a:endParaRPr>
            </a:p>
          </p:txBody>
        </p:sp>
        <p:sp>
          <p:nvSpPr>
            <p:cNvPr id="121" name="TextBox 120"/>
            <p:cNvSpPr txBox="1"/>
            <p:nvPr/>
          </p:nvSpPr>
          <p:spPr>
            <a:xfrm>
              <a:off x="16100411" y="5575615"/>
              <a:ext cx="8621880" cy="861774"/>
            </a:xfrm>
            <a:prstGeom prst="rect">
              <a:avLst/>
            </a:prstGeom>
            <a:noFill/>
          </p:spPr>
          <p:txBody>
            <a:bodyPr wrap="square" rtlCol="0">
              <a:spAutoFit/>
            </a:bodyPr>
            <a:lstStyle/>
            <a:p>
              <a:r>
                <a:rPr lang="en-US" sz="2200" b="1" dirty="0">
                  <a:solidFill>
                    <a:schemeClr val="bg1"/>
                  </a:solidFill>
                  <a:latin typeface="Lato Black" charset="0"/>
                  <a:ea typeface="Lato Black" charset="0"/>
                  <a:cs typeface="Lato Black" charset="0"/>
                </a:rPr>
                <a:t>MEDICAL PRESENTATION</a:t>
              </a:r>
            </a:p>
          </p:txBody>
        </p:sp>
      </p:grpSp>
      <p:grpSp>
        <p:nvGrpSpPr>
          <p:cNvPr id="122" name="กลุ่ม 9"/>
          <p:cNvGrpSpPr/>
          <p:nvPr/>
        </p:nvGrpSpPr>
        <p:grpSpPr>
          <a:xfrm>
            <a:off x="495300" y="1588738"/>
            <a:ext cx="5544293" cy="2503209"/>
            <a:chOff x="5407025" y="10779920"/>
            <a:chExt cx="1276350" cy="576263"/>
          </a:xfrm>
        </p:grpSpPr>
        <p:sp>
          <p:nvSpPr>
            <p:cNvPr id="123" name="Rectangle 971"/>
            <p:cNvSpPr>
              <a:spLocks noChangeArrowheads="1"/>
            </p:cNvSpPr>
            <p:nvPr/>
          </p:nvSpPr>
          <p:spPr bwMode="auto">
            <a:xfrm>
              <a:off x="5484813" y="10972008"/>
              <a:ext cx="409575" cy="312738"/>
            </a:xfrm>
            <a:prstGeom prst="rect">
              <a:avLst/>
            </a:prstGeom>
            <a:solidFill>
              <a:srgbClr val="CEAE97"/>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124" name="Rectangle 972"/>
            <p:cNvSpPr>
              <a:spLocks noChangeArrowheads="1"/>
            </p:cNvSpPr>
            <p:nvPr/>
          </p:nvSpPr>
          <p:spPr bwMode="auto">
            <a:xfrm>
              <a:off x="5484813" y="10972008"/>
              <a:ext cx="409575" cy="3127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125" name="Rectangle 973"/>
            <p:cNvSpPr>
              <a:spLocks noChangeArrowheads="1"/>
            </p:cNvSpPr>
            <p:nvPr/>
          </p:nvSpPr>
          <p:spPr bwMode="auto">
            <a:xfrm>
              <a:off x="5484813" y="10972008"/>
              <a:ext cx="409575" cy="15875"/>
            </a:xfrm>
            <a:prstGeom prst="rect">
              <a:avLst/>
            </a:prstGeom>
            <a:solidFill>
              <a:srgbClr val="B6978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126" name="Rectangle 974"/>
            <p:cNvSpPr>
              <a:spLocks noChangeArrowheads="1"/>
            </p:cNvSpPr>
            <p:nvPr/>
          </p:nvSpPr>
          <p:spPr bwMode="auto">
            <a:xfrm>
              <a:off x="5484813" y="10972008"/>
              <a:ext cx="409575" cy="15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127" name="Freeform 975"/>
            <p:cNvSpPr>
              <a:spLocks/>
            </p:cNvSpPr>
            <p:nvPr/>
          </p:nvSpPr>
          <p:spPr bwMode="auto">
            <a:xfrm>
              <a:off x="5481638" y="10843421"/>
              <a:ext cx="414338" cy="128588"/>
            </a:xfrm>
            <a:custGeom>
              <a:avLst/>
              <a:gdLst>
                <a:gd name="T0" fmla="*/ 0 w 261"/>
                <a:gd name="T1" fmla="*/ 81 h 81"/>
                <a:gd name="T2" fmla="*/ 260 w 261"/>
                <a:gd name="T3" fmla="*/ 81 h 81"/>
                <a:gd name="T4" fmla="*/ 261 w 261"/>
                <a:gd name="T5" fmla="*/ 0 h 81"/>
                <a:gd name="T6" fmla="*/ 37 w 261"/>
                <a:gd name="T7" fmla="*/ 0 h 81"/>
                <a:gd name="T8" fmla="*/ 0 w 261"/>
                <a:gd name="T9" fmla="*/ 81 h 81"/>
              </a:gdLst>
              <a:ahLst/>
              <a:cxnLst>
                <a:cxn ang="0">
                  <a:pos x="T0" y="T1"/>
                </a:cxn>
                <a:cxn ang="0">
                  <a:pos x="T2" y="T3"/>
                </a:cxn>
                <a:cxn ang="0">
                  <a:pos x="T4" y="T5"/>
                </a:cxn>
                <a:cxn ang="0">
                  <a:pos x="T6" y="T7"/>
                </a:cxn>
                <a:cxn ang="0">
                  <a:pos x="T8" y="T9"/>
                </a:cxn>
              </a:cxnLst>
              <a:rect l="0" t="0" r="r" b="b"/>
              <a:pathLst>
                <a:path w="261" h="81">
                  <a:moveTo>
                    <a:pt x="0" y="81"/>
                  </a:moveTo>
                  <a:lnTo>
                    <a:pt x="260" y="81"/>
                  </a:lnTo>
                  <a:lnTo>
                    <a:pt x="261" y="0"/>
                  </a:lnTo>
                  <a:lnTo>
                    <a:pt x="37" y="0"/>
                  </a:lnTo>
                  <a:lnTo>
                    <a:pt x="0" y="81"/>
                  </a:lnTo>
                  <a:close/>
                </a:path>
              </a:pathLst>
            </a:custGeom>
            <a:solidFill>
              <a:srgbClr val="D9655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128" name="Freeform 976"/>
            <p:cNvSpPr>
              <a:spLocks/>
            </p:cNvSpPr>
            <p:nvPr/>
          </p:nvSpPr>
          <p:spPr bwMode="auto">
            <a:xfrm>
              <a:off x="5481638" y="10843421"/>
              <a:ext cx="414338" cy="128588"/>
            </a:xfrm>
            <a:custGeom>
              <a:avLst/>
              <a:gdLst>
                <a:gd name="T0" fmla="*/ 0 w 261"/>
                <a:gd name="T1" fmla="*/ 81 h 81"/>
                <a:gd name="T2" fmla="*/ 260 w 261"/>
                <a:gd name="T3" fmla="*/ 81 h 81"/>
                <a:gd name="T4" fmla="*/ 261 w 261"/>
                <a:gd name="T5" fmla="*/ 0 h 81"/>
                <a:gd name="T6" fmla="*/ 37 w 261"/>
                <a:gd name="T7" fmla="*/ 0 h 81"/>
                <a:gd name="T8" fmla="*/ 0 w 261"/>
                <a:gd name="T9" fmla="*/ 81 h 81"/>
              </a:gdLst>
              <a:ahLst/>
              <a:cxnLst>
                <a:cxn ang="0">
                  <a:pos x="T0" y="T1"/>
                </a:cxn>
                <a:cxn ang="0">
                  <a:pos x="T2" y="T3"/>
                </a:cxn>
                <a:cxn ang="0">
                  <a:pos x="T4" y="T5"/>
                </a:cxn>
                <a:cxn ang="0">
                  <a:pos x="T6" y="T7"/>
                </a:cxn>
                <a:cxn ang="0">
                  <a:pos x="T8" y="T9"/>
                </a:cxn>
              </a:cxnLst>
              <a:rect l="0" t="0" r="r" b="b"/>
              <a:pathLst>
                <a:path w="261" h="81">
                  <a:moveTo>
                    <a:pt x="0" y="81"/>
                  </a:moveTo>
                  <a:lnTo>
                    <a:pt x="260" y="81"/>
                  </a:lnTo>
                  <a:lnTo>
                    <a:pt x="261" y="0"/>
                  </a:lnTo>
                  <a:lnTo>
                    <a:pt x="37" y="0"/>
                  </a:lnTo>
                  <a:lnTo>
                    <a:pt x="0" y="81"/>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129" name="Rectangle 977"/>
            <p:cNvSpPr>
              <a:spLocks noChangeArrowheads="1"/>
            </p:cNvSpPr>
            <p:nvPr/>
          </p:nvSpPr>
          <p:spPr bwMode="auto">
            <a:xfrm>
              <a:off x="5478463" y="10962483"/>
              <a:ext cx="422275" cy="15875"/>
            </a:xfrm>
            <a:prstGeom prst="rect">
              <a:avLst/>
            </a:prstGeom>
            <a:solidFill>
              <a:srgbClr val="8E505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130" name="Rectangle 978"/>
            <p:cNvSpPr>
              <a:spLocks noChangeArrowheads="1"/>
            </p:cNvSpPr>
            <p:nvPr/>
          </p:nvSpPr>
          <p:spPr bwMode="auto">
            <a:xfrm>
              <a:off x="5478463" y="10962483"/>
              <a:ext cx="422275" cy="15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131" name="Freeform 979"/>
            <p:cNvSpPr>
              <a:spLocks noEditPoints="1"/>
            </p:cNvSpPr>
            <p:nvPr/>
          </p:nvSpPr>
          <p:spPr bwMode="auto">
            <a:xfrm>
              <a:off x="5518150" y="10860883"/>
              <a:ext cx="152400" cy="74613"/>
            </a:xfrm>
            <a:custGeom>
              <a:avLst/>
              <a:gdLst>
                <a:gd name="T0" fmla="*/ 0 w 96"/>
                <a:gd name="T1" fmla="*/ 47 h 47"/>
                <a:gd name="T2" fmla="*/ 96 w 96"/>
                <a:gd name="T3" fmla="*/ 47 h 47"/>
                <a:gd name="T4" fmla="*/ 49 w 96"/>
                <a:gd name="T5" fmla="*/ 0 h 47"/>
                <a:gd name="T6" fmla="*/ 0 w 96"/>
                <a:gd name="T7" fmla="*/ 47 h 47"/>
                <a:gd name="T8" fmla="*/ 12 w 96"/>
                <a:gd name="T9" fmla="*/ 46 h 47"/>
                <a:gd name="T10" fmla="*/ 49 w 96"/>
                <a:gd name="T11" fmla="*/ 9 h 47"/>
                <a:gd name="T12" fmla="*/ 85 w 96"/>
                <a:gd name="T13" fmla="*/ 46 h 47"/>
                <a:gd name="T14" fmla="*/ 12 w 96"/>
                <a:gd name="T15" fmla="*/ 46 h 4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96" h="47">
                  <a:moveTo>
                    <a:pt x="0" y="47"/>
                  </a:moveTo>
                  <a:lnTo>
                    <a:pt x="96" y="47"/>
                  </a:lnTo>
                  <a:lnTo>
                    <a:pt x="49" y="0"/>
                  </a:lnTo>
                  <a:lnTo>
                    <a:pt x="0" y="47"/>
                  </a:lnTo>
                  <a:close/>
                  <a:moveTo>
                    <a:pt x="12" y="46"/>
                  </a:moveTo>
                  <a:lnTo>
                    <a:pt x="49" y="9"/>
                  </a:lnTo>
                  <a:lnTo>
                    <a:pt x="85" y="46"/>
                  </a:lnTo>
                  <a:lnTo>
                    <a:pt x="12" y="46"/>
                  </a:lnTo>
                  <a:close/>
                </a:path>
              </a:pathLst>
            </a:custGeom>
            <a:solidFill>
              <a:srgbClr val="8090A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132" name="Freeform 980"/>
            <p:cNvSpPr>
              <a:spLocks/>
            </p:cNvSpPr>
            <p:nvPr/>
          </p:nvSpPr>
          <p:spPr bwMode="auto">
            <a:xfrm>
              <a:off x="5526088" y="10867233"/>
              <a:ext cx="138113" cy="68263"/>
            </a:xfrm>
            <a:custGeom>
              <a:avLst/>
              <a:gdLst>
                <a:gd name="T0" fmla="*/ 0 w 87"/>
                <a:gd name="T1" fmla="*/ 43 h 43"/>
                <a:gd name="T2" fmla="*/ 87 w 87"/>
                <a:gd name="T3" fmla="*/ 43 h 43"/>
                <a:gd name="T4" fmla="*/ 44 w 87"/>
                <a:gd name="T5" fmla="*/ 0 h 43"/>
                <a:gd name="T6" fmla="*/ 0 w 87"/>
                <a:gd name="T7" fmla="*/ 43 h 43"/>
              </a:gdLst>
              <a:ahLst/>
              <a:cxnLst>
                <a:cxn ang="0">
                  <a:pos x="T0" y="T1"/>
                </a:cxn>
                <a:cxn ang="0">
                  <a:pos x="T2" y="T3"/>
                </a:cxn>
                <a:cxn ang="0">
                  <a:pos x="T4" y="T5"/>
                </a:cxn>
                <a:cxn ang="0">
                  <a:pos x="T6" y="T7"/>
                </a:cxn>
              </a:cxnLst>
              <a:rect l="0" t="0" r="r" b="b"/>
              <a:pathLst>
                <a:path w="87" h="43">
                  <a:moveTo>
                    <a:pt x="0" y="43"/>
                  </a:moveTo>
                  <a:lnTo>
                    <a:pt x="87" y="43"/>
                  </a:lnTo>
                  <a:lnTo>
                    <a:pt x="44" y="0"/>
                  </a:lnTo>
                  <a:lnTo>
                    <a:pt x="0" y="43"/>
                  </a:lnTo>
                  <a:close/>
                </a:path>
              </a:pathLst>
            </a:custGeom>
            <a:solidFill>
              <a:srgbClr val="CEAE9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243" name="Rectangle 981"/>
            <p:cNvSpPr>
              <a:spLocks noChangeArrowheads="1"/>
            </p:cNvSpPr>
            <p:nvPr/>
          </p:nvSpPr>
          <p:spPr bwMode="auto">
            <a:xfrm>
              <a:off x="5576888" y="10898983"/>
              <a:ext cx="34925" cy="34925"/>
            </a:xfrm>
            <a:prstGeom prst="rect">
              <a:avLst/>
            </a:prstGeom>
            <a:solidFill>
              <a:srgbClr val="4F5057"/>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244" name="Freeform 982"/>
            <p:cNvSpPr>
              <a:spLocks noEditPoints="1"/>
            </p:cNvSpPr>
            <p:nvPr/>
          </p:nvSpPr>
          <p:spPr bwMode="auto">
            <a:xfrm>
              <a:off x="5572125" y="10895808"/>
              <a:ext cx="44450" cy="39688"/>
            </a:xfrm>
            <a:custGeom>
              <a:avLst/>
              <a:gdLst>
                <a:gd name="T0" fmla="*/ 0 w 28"/>
                <a:gd name="T1" fmla="*/ 25 h 25"/>
                <a:gd name="T2" fmla="*/ 28 w 28"/>
                <a:gd name="T3" fmla="*/ 25 h 25"/>
                <a:gd name="T4" fmla="*/ 28 w 28"/>
                <a:gd name="T5" fmla="*/ 0 h 25"/>
                <a:gd name="T6" fmla="*/ 0 w 28"/>
                <a:gd name="T7" fmla="*/ 0 h 25"/>
                <a:gd name="T8" fmla="*/ 0 w 28"/>
                <a:gd name="T9" fmla="*/ 25 h 25"/>
                <a:gd name="T10" fmla="*/ 5 w 28"/>
                <a:gd name="T11" fmla="*/ 3 h 25"/>
                <a:gd name="T12" fmla="*/ 24 w 28"/>
                <a:gd name="T13" fmla="*/ 3 h 25"/>
                <a:gd name="T14" fmla="*/ 24 w 28"/>
                <a:gd name="T15" fmla="*/ 23 h 25"/>
                <a:gd name="T16" fmla="*/ 5 w 28"/>
                <a:gd name="T17" fmla="*/ 23 h 25"/>
                <a:gd name="T18" fmla="*/ 5 w 28"/>
                <a:gd name="T19" fmla="*/ 3 h 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8" h="25">
                  <a:moveTo>
                    <a:pt x="0" y="25"/>
                  </a:moveTo>
                  <a:lnTo>
                    <a:pt x="28" y="25"/>
                  </a:lnTo>
                  <a:lnTo>
                    <a:pt x="28" y="0"/>
                  </a:lnTo>
                  <a:lnTo>
                    <a:pt x="0" y="0"/>
                  </a:lnTo>
                  <a:lnTo>
                    <a:pt x="0" y="25"/>
                  </a:lnTo>
                  <a:close/>
                  <a:moveTo>
                    <a:pt x="5" y="3"/>
                  </a:moveTo>
                  <a:lnTo>
                    <a:pt x="24" y="3"/>
                  </a:lnTo>
                  <a:lnTo>
                    <a:pt x="24" y="23"/>
                  </a:lnTo>
                  <a:lnTo>
                    <a:pt x="5" y="23"/>
                  </a:lnTo>
                  <a:lnTo>
                    <a:pt x="5" y="3"/>
                  </a:lnTo>
                  <a:close/>
                </a:path>
              </a:pathLst>
            </a:custGeom>
            <a:solidFill>
              <a:srgbClr val="CACAD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245" name="Freeform 983"/>
            <p:cNvSpPr>
              <a:spLocks noEditPoints="1"/>
            </p:cNvSpPr>
            <p:nvPr/>
          </p:nvSpPr>
          <p:spPr bwMode="auto">
            <a:xfrm>
              <a:off x="5708650" y="10860883"/>
              <a:ext cx="152400" cy="74613"/>
            </a:xfrm>
            <a:custGeom>
              <a:avLst/>
              <a:gdLst>
                <a:gd name="T0" fmla="*/ 0 w 96"/>
                <a:gd name="T1" fmla="*/ 47 h 47"/>
                <a:gd name="T2" fmla="*/ 96 w 96"/>
                <a:gd name="T3" fmla="*/ 47 h 47"/>
                <a:gd name="T4" fmla="*/ 47 w 96"/>
                <a:gd name="T5" fmla="*/ 0 h 47"/>
                <a:gd name="T6" fmla="*/ 0 w 96"/>
                <a:gd name="T7" fmla="*/ 47 h 47"/>
                <a:gd name="T8" fmla="*/ 10 w 96"/>
                <a:gd name="T9" fmla="*/ 46 h 47"/>
                <a:gd name="T10" fmla="*/ 47 w 96"/>
                <a:gd name="T11" fmla="*/ 9 h 47"/>
                <a:gd name="T12" fmla="*/ 84 w 96"/>
                <a:gd name="T13" fmla="*/ 46 h 47"/>
                <a:gd name="T14" fmla="*/ 10 w 96"/>
                <a:gd name="T15" fmla="*/ 46 h 4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96" h="47">
                  <a:moveTo>
                    <a:pt x="0" y="47"/>
                  </a:moveTo>
                  <a:lnTo>
                    <a:pt x="96" y="47"/>
                  </a:lnTo>
                  <a:lnTo>
                    <a:pt x="47" y="0"/>
                  </a:lnTo>
                  <a:lnTo>
                    <a:pt x="0" y="47"/>
                  </a:lnTo>
                  <a:close/>
                  <a:moveTo>
                    <a:pt x="10" y="46"/>
                  </a:moveTo>
                  <a:lnTo>
                    <a:pt x="47" y="9"/>
                  </a:lnTo>
                  <a:lnTo>
                    <a:pt x="84" y="46"/>
                  </a:lnTo>
                  <a:lnTo>
                    <a:pt x="10" y="46"/>
                  </a:lnTo>
                  <a:close/>
                </a:path>
              </a:pathLst>
            </a:custGeom>
            <a:solidFill>
              <a:srgbClr val="8090A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246" name="Freeform 984"/>
            <p:cNvSpPr>
              <a:spLocks noEditPoints="1"/>
            </p:cNvSpPr>
            <p:nvPr/>
          </p:nvSpPr>
          <p:spPr bwMode="auto">
            <a:xfrm>
              <a:off x="5708650" y="10860883"/>
              <a:ext cx="152400" cy="74613"/>
            </a:xfrm>
            <a:custGeom>
              <a:avLst/>
              <a:gdLst>
                <a:gd name="T0" fmla="*/ 0 w 96"/>
                <a:gd name="T1" fmla="*/ 47 h 47"/>
                <a:gd name="T2" fmla="*/ 96 w 96"/>
                <a:gd name="T3" fmla="*/ 47 h 47"/>
                <a:gd name="T4" fmla="*/ 47 w 96"/>
                <a:gd name="T5" fmla="*/ 0 h 47"/>
                <a:gd name="T6" fmla="*/ 0 w 96"/>
                <a:gd name="T7" fmla="*/ 47 h 47"/>
                <a:gd name="T8" fmla="*/ 10 w 96"/>
                <a:gd name="T9" fmla="*/ 46 h 47"/>
                <a:gd name="T10" fmla="*/ 47 w 96"/>
                <a:gd name="T11" fmla="*/ 9 h 47"/>
                <a:gd name="T12" fmla="*/ 84 w 96"/>
                <a:gd name="T13" fmla="*/ 46 h 47"/>
                <a:gd name="T14" fmla="*/ 10 w 96"/>
                <a:gd name="T15" fmla="*/ 46 h 4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96" h="47">
                  <a:moveTo>
                    <a:pt x="0" y="47"/>
                  </a:moveTo>
                  <a:lnTo>
                    <a:pt x="96" y="47"/>
                  </a:lnTo>
                  <a:lnTo>
                    <a:pt x="47" y="0"/>
                  </a:lnTo>
                  <a:lnTo>
                    <a:pt x="0" y="47"/>
                  </a:lnTo>
                  <a:moveTo>
                    <a:pt x="10" y="46"/>
                  </a:moveTo>
                  <a:lnTo>
                    <a:pt x="47" y="9"/>
                  </a:lnTo>
                  <a:lnTo>
                    <a:pt x="84" y="46"/>
                  </a:lnTo>
                  <a:lnTo>
                    <a:pt x="10" y="46"/>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247" name="Freeform 985"/>
            <p:cNvSpPr>
              <a:spLocks/>
            </p:cNvSpPr>
            <p:nvPr/>
          </p:nvSpPr>
          <p:spPr bwMode="auto">
            <a:xfrm>
              <a:off x="5715000" y="10867233"/>
              <a:ext cx="136525" cy="68263"/>
            </a:xfrm>
            <a:custGeom>
              <a:avLst/>
              <a:gdLst>
                <a:gd name="T0" fmla="*/ 0 w 86"/>
                <a:gd name="T1" fmla="*/ 43 h 43"/>
                <a:gd name="T2" fmla="*/ 86 w 86"/>
                <a:gd name="T3" fmla="*/ 43 h 43"/>
                <a:gd name="T4" fmla="*/ 43 w 86"/>
                <a:gd name="T5" fmla="*/ 0 h 43"/>
                <a:gd name="T6" fmla="*/ 0 w 86"/>
                <a:gd name="T7" fmla="*/ 43 h 43"/>
              </a:gdLst>
              <a:ahLst/>
              <a:cxnLst>
                <a:cxn ang="0">
                  <a:pos x="T0" y="T1"/>
                </a:cxn>
                <a:cxn ang="0">
                  <a:pos x="T2" y="T3"/>
                </a:cxn>
                <a:cxn ang="0">
                  <a:pos x="T4" y="T5"/>
                </a:cxn>
                <a:cxn ang="0">
                  <a:pos x="T6" y="T7"/>
                </a:cxn>
              </a:cxnLst>
              <a:rect l="0" t="0" r="r" b="b"/>
              <a:pathLst>
                <a:path w="86" h="43">
                  <a:moveTo>
                    <a:pt x="0" y="43"/>
                  </a:moveTo>
                  <a:lnTo>
                    <a:pt x="86" y="43"/>
                  </a:lnTo>
                  <a:lnTo>
                    <a:pt x="43" y="0"/>
                  </a:lnTo>
                  <a:lnTo>
                    <a:pt x="0" y="43"/>
                  </a:lnTo>
                  <a:close/>
                </a:path>
              </a:pathLst>
            </a:custGeom>
            <a:solidFill>
              <a:srgbClr val="CEAE9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248" name="Freeform 986"/>
            <p:cNvSpPr>
              <a:spLocks/>
            </p:cNvSpPr>
            <p:nvPr/>
          </p:nvSpPr>
          <p:spPr bwMode="auto">
            <a:xfrm>
              <a:off x="5715000" y="10867233"/>
              <a:ext cx="136525" cy="68263"/>
            </a:xfrm>
            <a:custGeom>
              <a:avLst/>
              <a:gdLst>
                <a:gd name="T0" fmla="*/ 0 w 86"/>
                <a:gd name="T1" fmla="*/ 43 h 43"/>
                <a:gd name="T2" fmla="*/ 86 w 86"/>
                <a:gd name="T3" fmla="*/ 43 h 43"/>
                <a:gd name="T4" fmla="*/ 43 w 86"/>
                <a:gd name="T5" fmla="*/ 0 h 43"/>
                <a:gd name="T6" fmla="*/ 0 w 86"/>
                <a:gd name="T7" fmla="*/ 43 h 43"/>
              </a:gdLst>
              <a:ahLst/>
              <a:cxnLst>
                <a:cxn ang="0">
                  <a:pos x="T0" y="T1"/>
                </a:cxn>
                <a:cxn ang="0">
                  <a:pos x="T2" y="T3"/>
                </a:cxn>
                <a:cxn ang="0">
                  <a:pos x="T4" y="T5"/>
                </a:cxn>
                <a:cxn ang="0">
                  <a:pos x="T6" y="T7"/>
                </a:cxn>
              </a:cxnLst>
              <a:rect l="0" t="0" r="r" b="b"/>
              <a:pathLst>
                <a:path w="86" h="43">
                  <a:moveTo>
                    <a:pt x="0" y="43"/>
                  </a:moveTo>
                  <a:lnTo>
                    <a:pt x="86" y="43"/>
                  </a:lnTo>
                  <a:lnTo>
                    <a:pt x="43" y="0"/>
                  </a:lnTo>
                  <a:lnTo>
                    <a:pt x="0" y="43"/>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249" name="Rectangle 987"/>
            <p:cNvSpPr>
              <a:spLocks noChangeArrowheads="1"/>
            </p:cNvSpPr>
            <p:nvPr/>
          </p:nvSpPr>
          <p:spPr bwMode="auto">
            <a:xfrm>
              <a:off x="5765800" y="10898983"/>
              <a:ext cx="36513" cy="34925"/>
            </a:xfrm>
            <a:prstGeom prst="rect">
              <a:avLst/>
            </a:prstGeom>
            <a:solidFill>
              <a:srgbClr val="4F5057"/>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250" name="Rectangle 988"/>
            <p:cNvSpPr>
              <a:spLocks noChangeArrowheads="1"/>
            </p:cNvSpPr>
            <p:nvPr/>
          </p:nvSpPr>
          <p:spPr bwMode="auto">
            <a:xfrm>
              <a:off x="5765800" y="10898983"/>
              <a:ext cx="36513" cy="34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251" name="Freeform 989"/>
            <p:cNvSpPr>
              <a:spLocks noEditPoints="1"/>
            </p:cNvSpPr>
            <p:nvPr/>
          </p:nvSpPr>
          <p:spPr bwMode="auto">
            <a:xfrm>
              <a:off x="5762625" y="10895808"/>
              <a:ext cx="44450" cy="39688"/>
            </a:xfrm>
            <a:custGeom>
              <a:avLst/>
              <a:gdLst>
                <a:gd name="T0" fmla="*/ 0 w 28"/>
                <a:gd name="T1" fmla="*/ 25 h 25"/>
                <a:gd name="T2" fmla="*/ 28 w 28"/>
                <a:gd name="T3" fmla="*/ 25 h 25"/>
                <a:gd name="T4" fmla="*/ 28 w 28"/>
                <a:gd name="T5" fmla="*/ 0 h 25"/>
                <a:gd name="T6" fmla="*/ 0 w 28"/>
                <a:gd name="T7" fmla="*/ 0 h 25"/>
                <a:gd name="T8" fmla="*/ 0 w 28"/>
                <a:gd name="T9" fmla="*/ 25 h 25"/>
                <a:gd name="T10" fmla="*/ 4 w 28"/>
                <a:gd name="T11" fmla="*/ 3 h 25"/>
                <a:gd name="T12" fmla="*/ 22 w 28"/>
                <a:gd name="T13" fmla="*/ 3 h 25"/>
                <a:gd name="T14" fmla="*/ 22 w 28"/>
                <a:gd name="T15" fmla="*/ 23 h 25"/>
                <a:gd name="T16" fmla="*/ 4 w 28"/>
                <a:gd name="T17" fmla="*/ 23 h 25"/>
                <a:gd name="T18" fmla="*/ 4 w 28"/>
                <a:gd name="T19" fmla="*/ 3 h 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8" h="25">
                  <a:moveTo>
                    <a:pt x="0" y="25"/>
                  </a:moveTo>
                  <a:lnTo>
                    <a:pt x="28" y="25"/>
                  </a:lnTo>
                  <a:lnTo>
                    <a:pt x="28" y="0"/>
                  </a:lnTo>
                  <a:lnTo>
                    <a:pt x="0" y="0"/>
                  </a:lnTo>
                  <a:lnTo>
                    <a:pt x="0" y="25"/>
                  </a:lnTo>
                  <a:close/>
                  <a:moveTo>
                    <a:pt x="4" y="3"/>
                  </a:moveTo>
                  <a:lnTo>
                    <a:pt x="22" y="3"/>
                  </a:lnTo>
                  <a:lnTo>
                    <a:pt x="22" y="23"/>
                  </a:lnTo>
                  <a:lnTo>
                    <a:pt x="4" y="23"/>
                  </a:lnTo>
                  <a:lnTo>
                    <a:pt x="4" y="3"/>
                  </a:lnTo>
                  <a:close/>
                </a:path>
              </a:pathLst>
            </a:custGeom>
            <a:solidFill>
              <a:srgbClr val="CACAD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252" name="Freeform 990"/>
            <p:cNvSpPr>
              <a:spLocks noEditPoints="1"/>
            </p:cNvSpPr>
            <p:nvPr/>
          </p:nvSpPr>
          <p:spPr bwMode="auto">
            <a:xfrm>
              <a:off x="5762625" y="10895808"/>
              <a:ext cx="44450" cy="39688"/>
            </a:xfrm>
            <a:custGeom>
              <a:avLst/>
              <a:gdLst>
                <a:gd name="T0" fmla="*/ 0 w 28"/>
                <a:gd name="T1" fmla="*/ 25 h 25"/>
                <a:gd name="T2" fmla="*/ 28 w 28"/>
                <a:gd name="T3" fmla="*/ 25 h 25"/>
                <a:gd name="T4" fmla="*/ 28 w 28"/>
                <a:gd name="T5" fmla="*/ 0 h 25"/>
                <a:gd name="T6" fmla="*/ 0 w 28"/>
                <a:gd name="T7" fmla="*/ 0 h 25"/>
                <a:gd name="T8" fmla="*/ 0 w 28"/>
                <a:gd name="T9" fmla="*/ 25 h 25"/>
                <a:gd name="T10" fmla="*/ 4 w 28"/>
                <a:gd name="T11" fmla="*/ 3 h 25"/>
                <a:gd name="T12" fmla="*/ 22 w 28"/>
                <a:gd name="T13" fmla="*/ 3 h 25"/>
                <a:gd name="T14" fmla="*/ 22 w 28"/>
                <a:gd name="T15" fmla="*/ 23 h 25"/>
                <a:gd name="T16" fmla="*/ 4 w 28"/>
                <a:gd name="T17" fmla="*/ 23 h 25"/>
                <a:gd name="T18" fmla="*/ 4 w 28"/>
                <a:gd name="T19" fmla="*/ 3 h 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8" h="25">
                  <a:moveTo>
                    <a:pt x="0" y="25"/>
                  </a:moveTo>
                  <a:lnTo>
                    <a:pt x="28" y="25"/>
                  </a:lnTo>
                  <a:lnTo>
                    <a:pt x="28" y="0"/>
                  </a:lnTo>
                  <a:lnTo>
                    <a:pt x="0" y="0"/>
                  </a:lnTo>
                  <a:lnTo>
                    <a:pt x="0" y="25"/>
                  </a:lnTo>
                  <a:moveTo>
                    <a:pt x="4" y="3"/>
                  </a:moveTo>
                  <a:lnTo>
                    <a:pt x="22" y="3"/>
                  </a:lnTo>
                  <a:lnTo>
                    <a:pt x="22" y="23"/>
                  </a:lnTo>
                  <a:lnTo>
                    <a:pt x="4" y="23"/>
                  </a:lnTo>
                  <a:lnTo>
                    <a:pt x="4" y="3"/>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253" name="Rectangle 991"/>
            <p:cNvSpPr>
              <a:spLocks noChangeArrowheads="1"/>
            </p:cNvSpPr>
            <p:nvPr/>
          </p:nvSpPr>
          <p:spPr bwMode="auto">
            <a:xfrm>
              <a:off x="5484813" y="11238708"/>
              <a:ext cx="409575" cy="46038"/>
            </a:xfrm>
            <a:prstGeom prst="rect">
              <a:avLst/>
            </a:prstGeom>
            <a:solidFill>
              <a:srgbClr val="B6978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254" name="Rectangle 992"/>
            <p:cNvSpPr>
              <a:spLocks noChangeArrowheads="1"/>
            </p:cNvSpPr>
            <p:nvPr/>
          </p:nvSpPr>
          <p:spPr bwMode="auto">
            <a:xfrm>
              <a:off x="5484813" y="11238708"/>
              <a:ext cx="409575" cy="46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255" name="Freeform 993"/>
            <p:cNvSpPr>
              <a:spLocks noEditPoints="1"/>
            </p:cNvSpPr>
            <p:nvPr/>
          </p:nvSpPr>
          <p:spPr bwMode="auto">
            <a:xfrm>
              <a:off x="5637213" y="11145046"/>
              <a:ext cx="104775" cy="139700"/>
            </a:xfrm>
            <a:custGeom>
              <a:avLst/>
              <a:gdLst>
                <a:gd name="T0" fmla="*/ 0 w 66"/>
                <a:gd name="T1" fmla="*/ 88 h 88"/>
                <a:gd name="T2" fmla="*/ 66 w 66"/>
                <a:gd name="T3" fmla="*/ 88 h 88"/>
                <a:gd name="T4" fmla="*/ 66 w 66"/>
                <a:gd name="T5" fmla="*/ 0 h 88"/>
                <a:gd name="T6" fmla="*/ 0 w 66"/>
                <a:gd name="T7" fmla="*/ 0 h 88"/>
                <a:gd name="T8" fmla="*/ 0 w 66"/>
                <a:gd name="T9" fmla="*/ 88 h 88"/>
                <a:gd name="T10" fmla="*/ 6 w 66"/>
                <a:gd name="T11" fmla="*/ 4 h 88"/>
                <a:gd name="T12" fmla="*/ 59 w 66"/>
                <a:gd name="T13" fmla="*/ 4 h 88"/>
                <a:gd name="T14" fmla="*/ 59 w 66"/>
                <a:gd name="T15" fmla="*/ 87 h 88"/>
                <a:gd name="T16" fmla="*/ 6 w 66"/>
                <a:gd name="T17" fmla="*/ 87 h 88"/>
                <a:gd name="T18" fmla="*/ 6 w 66"/>
                <a:gd name="T19" fmla="*/ 4 h 8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66" h="88">
                  <a:moveTo>
                    <a:pt x="0" y="88"/>
                  </a:moveTo>
                  <a:lnTo>
                    <a:pt x="66" y="88"/>
                  </a:lnTo>
                  <a:lnTo>
                    <a:pt x="66" y="0"/>
                  </a:lnTo>
                  <a:lnTo>
                    <a:pt x="0" y="0"/>
                  </a:lnTo>
                  <a:lnTo>
                    <a:pt x="0" y="88"/>
                  </a:lnTo>
                  <a:close/>
                  <a:moveTo>
                    <a:pt x="6" y="4"/>
                  </a:moveTo>
                  <a:lnTo>
                    <a:pt x="59" y="4"/>
                  </a:lnTo>
                  <a:lnTo>
                    <a:pt x="59" y="87"/>
                  </a:lnTo>
                  <a:lnTo>
                    <a:pt x="6" y="87"/>
                  </a:lnTo>
                  <a:lnTo>
                    <a:pt x="6" y="4"/>
                  </a:lnTo>
                  <a:close/>
                </a:path>
              </a:pathLst>
            </a:custGeom>
            <a:solidFill>
              <a:srgbClr val="FDFE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256" name="Rectangle 994"/>
            <p:cNvSpPr>
              <a:spLocks noChangeArrowheads="1"/>
            </p:cNvSpPr>
            <p:nvPr/>
          </p:nvSpPr>
          <p:spPr bwMode="auto">
            <a:xfrm>
              <a:off x="5640388" y="11149808"/>
              <a:ext cx="96838" cy="134938"/>
            </a:xfrm>
            <a:prstGeom prst="rect">
              <a:avLst/>
            </a:prstGeom>
            <a:solidFill>
              <a:srgbClr val="DFDEE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257" name="Rectangle 995"/>
            <p:cNvSpPr>
              <a:spLocks noChangeArrowheads="1"/>
            </p:cNvSpPr>
            <p:nvPr/>
          </p:nvSpPr>
          <p:spPr bwMode="auto">
            <a:xfrm>
              <a:off x="5656263" y="11159333"/>
              <a:ext cx="66675" cy="69850"/>
            </a:xfrm>
            <a:prstGeom prst="rect">
              <a:avLst/>
            </a:prstGeom>
            <a:solidFill>
              <a:srgbClr val="4F5057"/>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258" name="Rectangle 996"/>
            <p:cNvSpPr>
              <a:spLocks noChangeArrowheads="1"/>
            </p:cNvSpPr>
            <p:nvPr/>
          </p:nvSpPr>
          <p:spPr bwMode="auto">
            <a:xfrm>
              <a:off x="5656263" y="11238708"/>
              <a:ext cx="66675" cy="42863"/>
            </a:xfrm>
            <a:prstGeom prst="rect">
              <a:avLst/>
            </a:prstGeom>
            <a:solidFill>
              <a:srgbClr val="F1F0F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259" name="Freeform 997"/>
            <p:cNvSpPr>
              <a:spLocks/>
            </p:cNvSpPr>
            <p:nvPr/>
          </p:nvSpPr>
          <p:spPr bwMode="auto">
            <a:xfrm>
              <a:off x="5514975" y="11143458"/>
              <a:ext cx="85725" cy="85725"/>
            </a:xfrm>
            <a:custGeom>
              <a:avLst/>
              <a:gdLst>
                <a:gd name="T0" fmla="*/ 21 w 41"/>
                <a:gd name="T1" fmla="*/ 0 h 41"/>
                <a:gd name="T2" fmla="*/ 0 w 41"/>
                <a:gd name="T3" fmla="*/ 15 h 41"/>
                <a:gd name="T4" fmla="*/ 0 w 41"/>
                <a:gd name="T5" fmla="*/ 41 h 41"/>
                <a:gd name="T6" fmla="*/ 41 w 41"/>
                <a:gd name="T7" fmla="*/ 41 h 41"/>
                <a:gd name="T8" fmla="*/ 41 w 41"/>
                <a:gd name="T9" fmla="*/ 15 h 41"/>
                <a:gd name="T10" fmla="*/ 21 w 41"/>
                <a:gd name="T11" fmla="*/ 0 h 41"/>
              </a:gdLst>
              <a:ahLst/>
              <a:cxnLst>
                <a:cxn ang="0">
                  <a:pos x="T0" y="T1"/>
                </a:cxn>
                <a:cxn ang="0">
                  <a:pos x="T2" y="T3"/>
                </a:cxn>
                <a:cxn ang="0">
                  <a:pos x="T4" y="T5"/>
                </a:cxn>
                <a:cxn ang="0">
                  <a:pos x="T6" y="T7"/>
                </a:cxn>
                <a:cxn ang="0">
                  <a:pos x="T8" y="T9"/>
                </a:cxn>
                <a:cxn ang="0">
                  <a:pos x="T10" y="T11"/>
                </a:cxn>
              </a:cxnLst>
              <a:rect l="0" t="0" r="r" b="b"/>
              <a:pathLst>
                <a:path w="41" h="41">
                  <a:moveTo>
                    <a:pt x="21" y="0"/>
                  </a:moveTo>
                  <a:cubicBezTo>
                    <a:pt x="9" y="0"/>
                    <a:pt x="0" y="7"/>
                    <a:pt x="0" y="15"/>
                  </a:cubicBezTo>
                  <a:cubicBezTo>
                    <a:pt x="0" y="41"/>
                    <a:pt x="0" y="41"/>
                    <a:pt x="0" y="41"/>
                  </a:cubicBezTo>
                  <a:cubicBezTo>
                    <a:pt x="41" y="41"/>
                    <a:pt x="41" y="41"/>
                    <a:pt x="41" y="41"/>
                  </a:cubicBezTo>
                  <a:cubicBezTo>
                    <a:pt x="41" y="15"/>
                    <a:pt x="41" y="15"/>
                    <a:pt x="41" y="15"/>
                  </a:cubicBezTo>
                  <a:cubicBezTo>
                    <a:pt x="41" y="7"/>
                    <a:pt x="32" y="0"/>
                    <a:pt x="21" y="0"/>
                  </a:cubicBezTo>
                  <a:close/>
                </a:path>
              </a:pathLst>
            </a:custGeom>
            <a:solidFill>
              <a:srgbClr val="4F505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260" name="Freeform 998"/>
            <p:cNvSpPr>
              <a:spLocks noEditPoints="1"/>
            </p:cNvSpPr>
            <p:nvPr/>
          </p:nvSpPr>
          <p:spPr bwMode="auto">
            <a:xfrm>
              <a:off x="5511800" y="11140283"/>
              <a:ext cx="93663" cy="92075"/>
            </a:xfrm>
            <a:custGeom>
              <a:avLst/>
              <a:gdLst>
                <a:gd name="T0" fmla="*/ 23 w 45"/>
                <a:gd name="T1" fmla="*/ 0 h 44"/>
                <a:gd name="T2" fmla="*/ 0 w 45"/>
                <a:gd name="T3" fmla="*/ 16 h 44"/>
                <a:gd name="T4" fmla="*/ 0 w 45"/>
                <a:gd name="T5" fmla="*/ 44 h 44"/>
                <a:gd name="T6" fmla="*/ 45 w 45"/>
                <a:gd name="T7" fmla="*/ 44 h 44"/>
                <a:gd name="T8" fmla="*/ 45 w 45"/>
                <a:gd name="T9" fmla="*/ 16 h 44"/>
                <a:gd name="T10" fmla="*/ 23 w 45"/>
                <a:gd name="T11" fmla="*/ 0 h 44"/>
                <a:gd name="T12" fmla="*/ 42 w 45"/>
                <a:gd name="T13" fmla="*/ 41 h 44"/>
                <a:gd name="T14" fmla="*/ 4 w 45"/>
                <a:gd name="T15" fmla="*/ 41 h 44"/>
                <a:gd name="T16" fmla="*/ 4 w 45"/>
                <a:gd name="T17" fmla="*/ 16 h 44"/>
                <a:gd name="T18" fmla="*/ 23 w 45"/>
                <a:gd name="T19" fmla="*/ 3 h 44"/>
                <a:gd name="T20" fmla="*/ 42 w 45"/>
                <a:gd name="T21" fmla="*/ 16 h 44"/>
                <a:gd name="T22" fmla="*/ 42 w 45"/>
                <a:gd name="T23" fmla="*/ 41 h 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45" h="44">
                  <a:moveTo>
                    <a:pt x="23" y="0"/>
                  </a:moveTo>
                  <a:cubicBezTo>
                    <a:pt x="10" y="0"/>
                    <a:pt x="0" y="7"/>
                    <a:pt x="0" y="16"/>
                  </a:cubicBezTo>
                  <a:cubicBezTo>
                    <a:pt x="0" y="44"/>
                    <a:pt x="0" y="44"/>
                    <a:pt x="0" y="44"/>
                  </a:cubicBezTo>
                  <a:cubicBezTo>
                    <a:pt x="45" y="44"/>
                    <a:pt x="45" y="44"/>
                    <a:pt x="45" y="44"/>
                  </a:cubicBezTo>
                  <a:cubicBezTo>
                    <a:pt x="45" y="16"/>
                    <a:pt x="45" y="16"/>
                    <a:pt x="45" y="16"/>
                  </a:cubicBezTo>
                  <a:cubicBezTo>
                    <a:pt x="45" y="7"/>
                    <a:pt x="35" y="0"/>
                    <a:pt x="23" y="0"/>
                  </a:cubicBezTo>
                  <a:close/>
                  <a:moveTo>
                    <a:pt x="42" y="41"/>
                  </a:moveTo>
                  <a:cubicBezTo>
                    <a:pt x="4" y="41"/>
                    <a:pt x="4" y="41"/>
                    <a:pt x="4" y="41"/>
                  </a:cubicBezTo>
                  <a:cubicBezTo>
                    <a:pt x="4" y="16"/>
                    <a:pt x="4" y="16"/>
                    <a:pt x="4" y="16"/>
                  </a:cubicBezTo>
                  <a:cubicBezTo>
                    <a:pt x="4" y="8"/>
                    <a:pt x="12" y="3"/>
                    <a:pt x="23" y="3"/>
                  </a:cubicBezTo>
                  <a:cubicBezTo>
                    <a:pt x="33" y="3"/>
                    <a:pt x="42" y="8"/>
                    <a:pt x="42" y="16"/>
                  </a:cubicBezTo>
                  <a:lnTo>
                    <a:pt x="42" y="41"/>
                  </a:lnTo>
                  <a:close/>
                </a:path>
              </a:pathLst>
            </a:custGeom>
            <a:solidFill>
              <a:srgbClr val="DFDEE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261" name="Rectangle 999"/>
            <p:cNvSpPr>
              <a:spLocks noChangeArrowheads="1"/>
            </p:cNvSpPr>
            <p:nvPr/>
          </p:nvSpPr>
          <p:spPr bwMode="auto">
            <a:xfrm>
              <a:off x="5505450" y="11232358"/>
              <a:ext cx="106363" cy="4763"/>
            </a:xfrm>
            <a:prstGeom prst="rect">
              <a:avLst/>
            </a:prstGeom>
            <a:solidFill>
              <a:srgbClr val="F1F0F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262" name="Rectangle 1000"/>
            <p:cNvSpPr>
              <a:spLocks noChangeArrowheads="1"/>
            </p:cNvSpPr>
            <p:nvPr/>
          </p:nvSpPr>
          <p:spPr bwMode="auto">
            <a:xfrm>
              <a:off x="5557838" y="11145046"/>
              <a:ext cx="3175" cy="87313"/>
            </a:xfrm>
            <a:prstGeom prst="rect">
              <a:avLst/>
            </a:prstGeom>
            <a:solidFill>
              <a:srgbClr val="DFDEE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263" name="Rectangle 1001"/>
            <p:cNvSpPr>
              <a:spLocks noChangeArrowheads="1"/>
            </p:cNvSpPr>
            <p:nvPr/>
          </p:nvSpPr>
          <p:spPr bwMode="auto">
            <a:xfrm>
              <a:off x="5514975" y="11172033"/>
              <a:ext cx="90488" cy="4763"/>
            </a:xfrm>
            <a:prstGeom prst="rect">
              <a:avLst/>
            </a:prstGeom>
            <a:solidFill>
              <a:srgbClr val="DFDEE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264" name="Rectangle 1002"/>
            <p:cNvSpPr>
              <a:spLocks noChangeArrowheads="1"/>
            </p:cNvSpPr>
            <p:nvPr/>
          </p:nvSpPr>
          <p:spPr bwMode="auto">
            <a:xfrm>
              <a:off x="5514975" y="11202196"/>
              <a:ext cx="90488" cy="3175"/>
            </a:xfrm>
            <a:prstGeom prst="rect">
              <a:avLst/>
            </a:prstGeom>
            <a:solidFill>
              <a:srgbClr val="DFDEE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265" name="Freeform 1003"/>
            <p:cNvSpPr>
              <a:spLocks/>
            </p:cNvSpPr>
            <p:nvPr/>
          </p:nvSpPr>
          <p:spPr bwMode="auto">
            <a:xfrm>
              <a:off x="5776913" y="11143458"/>
              <a:ext cx="85725" cy="85725"/>
            </a:xfrm>
            <a:custGeom>
              <a:avLst/>
              <a:gdLst>
                <a:gd name="T0" fmla="*/ 20 w 41"/>
                <a:gd name="T1" fmla="*/ 0 h 41"/>
                <a:gd name="T2" fmla="*/ 0 w 41"/>
                <a:gd name="T3" fmla="*/ 15 h 41"/>
                <a:gd name="T4" fmla="*/ 0 w 41"/>
                <a:gd name="T5" fmla="*/ 41 h 41"/>
                <a:gd name="T6" fmla="*/ 41 w 41"/>
                <a:gd name="T7" fmla="*/ 41 h 41"/>
                <a:gd name="T8" fmla="*/ 41 w 41"/>
                <a:gd name="T9" fmla="*/ 15 h 41"/>
                <a:gd name="T10" fmla="*/ 20 w 41"/>
                <a:gd name="T11" fmla="*/ 0 h 41"/>
              </a:gdLst>
              <a:ahLst/>
              <a:cxnLst>
                <a:cxn ang="0">
                  <a:pos x="T0" y="T1"/>
                </a:cxn>
                <a:cxn ang="0">
                  <a:pos x="T2" y="T3"/>
                </a:cxn>
                <a:cxn ang="0">
                  <a:pos x="T4" y="T5"/>
                </a:cxn>
                <a:cxn ang="0">
                  <a:pos x="T6" y="T7"/>
                </a:cxn>
                <a:cxn ang="0">
                  <a:pos x="T8" y="T9"/>
                </a:cxn>
                <a:cxn ang="0">
                  <a:pos x="T10" y="T11"/>
                </a:cxn>
              </a:cxnLst>
              <a:rect l="0" t="0" r="r" b="b"/>
              <a:pathLst>
                <a:path w="41" h="41">
                  <a:moveTo>
                    <a:pt x="20" y="0"/>
                  </a:moveTo>
                  <a:cubicBezTo>
                    <a:pt x="9" y="0"/>
                    <a:pt x="0" y="7"/>
                    <a:pt x="0" y="15"/>
                  </a:cubicBezTo>
                  <a:cubicBezTo>
                    <a:pt x="0" y="41"/>
                    <a:pt x="0" y="41"/>
                    <a:pt x="0" y="41"/>
                  </a:cubicBezTo>
                  <a:cubicBezTo>
                    <a:pt x="41" y="41"/>
                    <a:pt x="41" y="41"/>
                    <a:pt x="41" y="41"/>
                  </a:cubicBezTo>
                  <a:cubicBezTo>
                    <a:pt x="41" y="15"/>
                    <a:pt x="41" y="15"/>
                    <a:pt x="41" y="15"/>
                  </a:cubicBezTo>
                  <a:cubicBezTo>
                    <a:pt x="41" y="7"/>
                    <a:pt x="32" y="0"/>
                    <a:pt x="20" y="0"/>
                  </a:cubicBezTo>
                </a:path>
              </a:pathLst>
            </a:custGeom>
            <a:solidFill>
              <a:srgbClr val="4F505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266" name="Freeform 1004"/>
            <p:cNvSpPr>
              <a:spLocks noEditPoints="1"/>
            </p:cNvSpPr>
            <p:nvPr/>
          </p:nvSpPr>
          <p:spPr bwMode="auto">
            <a:xfrm>
              <a:off x="5772150" y="11140283"/>
              <a:ext cx="95250" cy="92075"/>
            </a:xfrm>
            <a:custGeom>
              <a:avLst/>
              <a:gdLst>
                <a:gd name="T0" fmla="*/ 22 w 45"/>
                <a:gd name="T1" fmla="*/ 0 h 44"/>
                <a:gd name="T2" fmla="*/ 0 w 45"/>
                <a:gd name="T3" fmla="*/ 16 h 44"/>
                <a:gd name="T4" fmla="*/ 0 w 45"/>
                <a:gd name="T5" fmla="*/ 44 h 44"/>
                <a:gd name="T6" fmla="*/ 45 w 45"/>
                <a:gd name="T7" fmla="*/ 44 h 44"/>
                <a:gd name="T8" fmla="*/ 45 w 45"/>
                <a:gd name="T9" fmla="*/ 16 h 44"/>
                <a:gd name="T10" fmla="*/ 22 w 45"/>
                <a:gd name="T11" fmla="*/ 0 h 44"/>
                <a:gd name="T12" fmla="*/ 41 w 45"/>
                <a:gd name="T13" fmla="*/ 41 h 44"/>
                <a:gd name="T14" fmla="*/ 3 w 45"/>
                <a:gd name="T15" fmla="*/ 41 h 44"/>
                <a:gd name="T16" fmla="*/ 3 w 45"/>
                <a:gd name="T17" fmla="*/ 16 h 44"/>
                <a:gd name="T18" fmla="*/ 22 w 45"/>
                <a:gd name="T19" fmla="*/ 3 h 44"/>
                <a:gd name="T20" fmla="*/ 41 w 45"/>
                <a:gd name="T21" fmla="*/ 16 h 44"/>
                <a:gd name="T22" fmla="*/ 41 w 45"/>
                <a:gd name="T23" fmla="*/ 41 h 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45" h="44">
                  <a:moveTo>
                    <a:pt x="22" y="0"/>
                  </a:moveTo>
                  <a:cubicBezTo>
                    <a:pt x="10" y="0"/>
                    <a:pt x="0" y="7"/>
                    <a:pt x="0" y="16"/>
                  </a:cubicBezTo>
                  <a:cubicBezTo>
                    <a:pt x="0" y="44"/>
                    <a:pt x="0" y="44"/>
                    <a:pt x="0" y="44"/>
                  </a:cubicBezTo>
                  <a:cubicBezTo>
                    <a:pt x="45" y="44"/>
                    <a:pt x="45" y="44"/>
                    <a:pt x="45" y="44"/>
                  </a:cubicBezTo>
                  <a:cubicBezTo>
                    <a:pt x="45" y="16"/>
                    <a:pt x="45" y="16"/>
                    <a:pt x="45" y="16"/>
                  </a:cubicBezTo>
                  <a:cubicBezTo>
                    <a:pt x="45" y="7"/>
                    <a:pt x="35" y="0"/>
                    <a:pt x="22" y="0"/>
                  </a:cubicBezTo>
                  <a:moveTo>
                    <a:pt x="41" y="41"/>
                  </a:moveTo>
                  <a:cubicBezTo>
                    <a:pt x="3" y="41"/>
                    <a:pt x="3" y="41"/>
                    <a:pt x="3" y="41"/>
                  </a:cubicBezTo>
                  <a:cubicBezTo>
                    <a:pt x="3" y="16"/>
                    <a:pt x="3" y="16"/>
                    <a:pt x="3" y="16"/>
                  </a:cubicBezTo>
                  <a:cubicBezTo>
                    <a:pt x="3" y="8"/>
                    <a:pt x="12" y="3"/>
                    <a:pt x="22" y="3"/>
                  </a:cubicBezTo>
                  <a:cubicBezTo>
                    <a:pt x="33" y="3"/>
                    <a:pt x="41" y="8"/>
                    <a:pt x="41" y="16"/>
                  </a:cubicBezTo>
                  <a:cubicBezTo>
                    <a:pt x="41" y="41"/>
                    <a:pt x="41" y="41"/>
                    <a:pt x="41" y="41"/>
                  </a:cubicBezTo>
                </a:path>
              </a:pathLst>
            </a:custGeom>
            <a:solidFill>
              <a:srgbClr val="DFDEE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267" name="Rectangle 1005"/>
            <p:cNvSpPr>
              <a:spLocks noChangeArrowheads="1"/>
            </p:cNvSpPr>
            <p:nvPr/>
          </p:nvSpPr>
          <p:spPr bwMode="auto">
            <a:xfrm>
              <a:off x="5765800" y="11232358"/>
              <a:ext cx="107950" cy="4763"/>
            </a:xfrm>
            <a:prstGeom prst="rect">
              <a:avLst/>
            </a:prstGeom>
            <a:solidFill>
              <a:srgbClr val="F1F0F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268" name="Rectangle 1006"/>
            <p:cNvSpPr>
              <a:spLocks noChangeArrowheads="1"/>
            </p:cNvSpPr>
            <p:nvPr/>
          </p:nvSpPr>
          <p:spPr bwMode="auto">
            <a:xfrm>
              <a:off x="5765800" y="11232358"/>
              <a:ext cx="107950" cy="4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269" name="Rectangle 1007"/>
            <p:cNvSpPr>
              <a:spLocks noChangeArrowheads="1"/>
            </p:cNvSpPr>
            <p:nvPr/>
          </p:nvSpPr>
          <p:spPr bwMode="auto">
            <a:xfrm>
              <a:off x="5818188" y="11145046"/>
              <a:ext cx="4763" cy="87313"/>
            </a:xfrm>
            <a:prstGeom prst="rect">
              <a:avLst/>
            </a:prstGeom>
            <a:solidFill>
              <a:srgbClr val="DFDEE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270" name="Rectangle 1008"/>
            <p:cNvSpPr>
              <a:spLocks noChangeArrowheads="1"/>
            </p:cNvSpPr>
            <p:nvPr/>
          </p:nvSpPr>
          <p:spPr bwMode="auto">
            <a:xfrm>
              <a:off x="5776913" y="11172033"/>
              <a:ext cx="90488" cy="4763"/>
            </a:xfrm>
            <a:prstGeom prst="rect">
              <a:avLst/>
            </a:prstGeom>
            <a:solidFill>
              <a:srgbClr val="DFDEE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271" name="Rectangle 1009"/>
            <p:cNvSpPr>
              <a:spLocks noChangeArrowheads="1"/>
            </p:cNvSpPr>
            <p:nvPr/>
          </p:nvSpPr>
          <p:spPr bwMode="auto">
            <a:xfrm>
              <a:off x="5776913" y="11172033"/>
              <a:ext cx="90488" cy="4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272" name="Rectangle 1011"/>
            <p:cNvSpPr>
              <a:spLocks noChangeArrowheads="1"/>
            </p:cNvSpPr>
            <p:nvPr/>
          </p:nvSpPr>
          <p:spPr bwMode="auto">
            <a:xfrm>
              <a:off x="5776913" y="11202195"/>
              <a:ext cx="90488" cy="3175"/>
            </a:xfrm>
            <a:prstGeom prst="rect">
              <a:avLst/>
            </a:prstGeom>
            <a:solidFill>
              <a:srgbClr val="DFDEE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273" name="Rectangle 1012"/>
            <p:cNvSpPr>
              <a:spLocks noChangeArrowheads="1"/>
            </p:cNvSpPr>
            <p:nvPr/>
          </p:nvSpPr>
          <p:spPr bwMode="auto">
            <a:xfrm>
              <a:off x="5776913" y="11202195"/>
              <a:ext cx="90488" cy="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274" name="Freeform 1013"/>
            <p:cNvSpPr>
              <a:spLocks/>
            </p:cNvSpPr>
            <p:nvPr/>
          </p:nvSpPr>
          <p:spPr bwMode="auto">
            <a:xfrm>
              <a:off x="5513388" y="11000583"/>
              <a:ext cx="87313" cy="85725"/>
            </a:xfrm>
            <a:custGeom>
              <a:avLst/>
              <a:gdLst>
                <a:gd name="T0" fmla="*/ 21 w 42"/>
                <a:gd name="T1" fmla="*/ 0 h 41"/>
                <a:gd name="T2" fmla="*/ 0 w 42"/>
                <a:gd name="T3" fmla="*/ 14 h 41"/>
                <a:gd name="T4" fmla="*/ 0 w 42"/>
                <a:gd name="T5" fmla="*/ 41 h 41"/>
                <a:gd name="T6" fmla="*/ 42 w 42"/>
                <a:gd name="T7" fmla="*/ 41 h 41"/>
                <a:gd name="T8" fmla="*/ 42 w 42"/>
                <a:gd name="T9" fmla="*/ 14 h 41"/>
                <a:gd name="T10" fmla="*/ 21 w 42"/>
                <a:gd name="T11" fmla="*/ 0 h 41"/>
              </a:gdLst>
              <a:ahLst/>
              <a:cxnLst>
                <a:cxn ang="0">
                  <a:pos x="T0" y="T1"/>
                </a:cxn>
                <a:cxn ang="0">
                  <a:pos x="T2" y="T3"/>
                </a:cxn>
                <a:cxn ang="0">
                  <a:pos x="T4" y="T5"/>
                </a:cxn>
                <a:cxn ang="0">
                  <a:pos x="T6" y="T7"/>
                </a:cxn>
                <a:cxn ang="0">
                  <a:pos x="T8" y="T9"/>
                </a:cxn>
                <a:cxn ang="0">
                  <a:pos x="T10" y="T11"/>
                </a:cxn>
              </a:cxnLst>
              <a:rect l="0" t="0" r="r" b="b"/>
              <a:pathLst>
                <a:path w="42" h="41">
                  <a:moveTo>
                    <a:pt x="21" y="0"/>
                  </a:moveTo>
                  <a:cubicBezTo>
                    <a:pt x="10" y="0"/>
                    <a:pt x="0" y="6"/>
                    <a:pt x="0" y="14"/>
                  </a:cubicBezTo>
                  <a:cubicBezTo>
                    <a:pt x="0" y="41"/>
                    <a:pt x="0" y="41"/>
                    <a:pt x="0" y="41"/>
                  </a:cubicBezTo>
                  <a:cubicBezTo>
                    <a:pt x="42" y="41"/>
                    <a:pt x="42" y="41"/>
                    <a:pt x="42" y="41"/>
                  </a:cubicBezTo>
                  <a:cubicBezTo>
                    <a:pt x="42" y="14"/>
                    <a:pt x="42" y="14"/>
                    <a:pt x="42" y="14"/>
                  </a:cubicBezTo>
                  <a:cubicBezTo>
                    <a:pt x="42" y="6"/>
                    <a:pt x="33" y="0"/>
                    <a:pt x="21" y="0"/>
                  </a:cubicBezTo>
                  <a:close/>
                </a:path>
              </a:pathLst>
            </a:custGeom>
            <a:solidFill>
              <a:srgbClr val="4F505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275" name="Freeform 1014"/>
            <p:cNvSpPr>
              <a:spLocks noEditPoints="1"/>
            </p:cNvSpPr>
            <p:nvPr/>
          </p:nvSpPr>
          <p:spPr bwMode="auto">
            <a:xfrm>
              <a:off x="5511800" y="10997408"/>
              <a:ext cx="93663" cy="90488"/>
            </a:xfrm>
            <a:custGeom>
              <a:avLst/>
              <a:gdLst>
                <a:gd name="T0" fmla="*/ 22 w 45"/>
                <a:gd name="T1" fmla="*/ 0 h 44"/>
                <a:gd name="T2" fmla="*/ 0 w 45"/>
                <a:gd name="T3" fmla="*/ 16 h 44"/>
                <a:gd name="T4" fmla="*/ 0 w 45"/>
                <a:gd name="T5" fmla="*/ 44 h 44"/>
                <a:gd name="T6" fmla="*/ 45 w 45"/>
                <a:gd name="T7" fmla="*/ 44 h 44"/>
                <a:gd name="T8" fmla="*/ 45 w 45"/>
                <a:gd name="T9" fmla="*/ 16 h 44"/>
                <a:gd name="T10" fmla="*/ 22 w 45"/>
                <a:gd name="T11" fmla="*/ 0 h 44"/>
                <a:gd name="T12" fmla="*/ 41 w 45"/>
                <a:gd name="T13" fmla="*/ 41 h 44"/>
                <a:gd name="T14" fmla="*/ 3 w 45"/>
                <a:gd name="T15" fmla="*/ 41 h 44"/>
                <a:gd name="T16" fmla="*/ 3 w 45"/>
                <a:gd name="T17" fmla="*/ 16 h 44"/>
                <a:gd name="T18" fmla="*/ 22 w 45"/>
                <a:gd name="T19" fmla="*/ 3 h 44"/>
                <a:gd name="T20" fmla="*/ 41 w 45"/>
                <a:gd name="T21" fmla="*/ 16 h 44"/>
                <a:gd name="T22" fmla="*/ 41 w 45"/>
                <a:gd name="T23" fmla="*/ 41 h 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45" h="44">
                  <a:moveTo>
                    <a:pt x="22" y="0"/>
                  </a:moveTo>
                  <a:cubicBezTo>
                    <a:pt x="10" y="0"/>
                    <a:pt x="0" y="7"/>
                    <a:pt x="0" y="16"/>
                  </a:cubicBezTo>
                  <a:cubicBezTo>
                    <a:pt x="0" y="44"/>
                    <a:pt x="0" y="44"/>
                    <a:pt x="0" y="44"/>
                  </a:cubicBezTo>
                  <a:cubicBezTo>
                    <a:pt x="45" y="44"/>
                    <a:pt x="45" y="44"/>
                    <a:pt x="45" y="44"/>
                  </a:cubicBezTo>
                  <a:cubicBezTo>
                    <a:pt x="45" y="16"/>
                    <a:pt x="45" y="16"/>
                    <a:pt x="45" y="16"/>
                  </a:cubicBezTo>
                  <a:cubicBezTo>
                    <a:pt x="45" y="7"/>
                    <a:pt x="35" y="0"/>
                    <a:pt x="22" y="0"/>
                  </a:cubicBezTo>
                  <a:close/>
                  <a:moveTo>
                    <a:pt x="41" y="41"/>
                  </a:moveTo>
                  <a:cubicBezTo>
                    <a:pt x="3" y="41"/>
                    <a:pt x="3" y="41"/>
                    <a:pt x="3" y="41"/>
                  </a:cubicBezTo>
                  <a:cubicBezTo>
                    <a:pt x="3" y="16"/>
                    <a:pt x="3" y="16"/>
                    <a:pt x="3" y="16"/>
                  </a:cubicBezTo>
                  <a:cubicBezTo>
                    <a:pt x="3" y="9"/>
                    <a:pt x="12" y="3"/>
                    <a:pt x="22" y="3"/>
                  </a:cubicBezTo>
                  <a:cubicBezTo>
                    <a:pt x="33" y="3"/>
                    <a:pt x="41" y="9"/>
                    <a:pt x="41" y="16"/>
                  </a:cubicBezTo>
                  <a:lnTo>
                    <a:pt x="41" y="41"/>
                  </a:lnTo>
                  <a:close/>
                </a:path>
              </a:pathLst>
            </a:custGeom>
            <a:solidFill>
              <a:srgbClr val="DFDEE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276" name="Rectangle 1015"/>
            <p:cNvSpPr>
              <a:spLocks noChangeArrowheads="1"/>
            </p:cNvSpPr>
            <p:nvPr/>
          </p:nvSpPr>
          <p:spPr bwMode="auto">
            <a:xfrm>
              <a:off x="5505450" y="11087895"/>
              <a:ext cx="104775" cy="4763"/>
            </a:xfrm>
            <a:prstGeom prst="rect">
              <a:avLst/>
            </a:prstGeom>
            <a:solidFill>
              <a:srgbClr val="F1F0F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277" name="Rectangle 1016"/>
            <p:cNvSpPr>
              <a:spLocks noChangeArrowheads="1"/>
            </p:cNvSpPr>
            <p:nvPr/>
          </p:nvSpPr>
          <p:spPr bwMode="auto">
            <a:xfrm>
              <a:off x="5556250" y="11000583"/>
              <a:ext cx="4763" cy="87313"/>
            </a:xfrm>
            <a:prstGeom prst="rect">
              <a:avLst/>
            </a:prstGeom>
            <a:solidFill>
              <a:srgbClr val="DFDEE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278" name="Rectangle 1017"/>
            <p:cNvSpPr>
              <a:spLocks noChangeArrowheads="1"/>
            </p:cNvSpPr>
            <p:nvPr/>
          </p:nvSpPr>
          <p:spPr bwMode="auto">
            <a:xfrm>
              <a:off x="5514975" y="11027570"/>
              <a:ext cx="90488" cy="4763"/>
            </a:xfrm>
            <a:prstGeom prst="rect">
              <a:avLst/>
            </a:prstGeom>
            <a:solidFill>
              <a:srgbClr val="DFDEE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279" name="Rectangle 1018"/>
            <p:cNvSpPr>
              <a:spLocks noChangeArrowheads="1"/>
            </p:cNvSpPr>
            <p:nvPr/>
          </p:nvSpPr>
          <p:spPr bwMode="auto">
            <a:xfrm>
              <a:off x="5514975" y="11057733"/>
              <a:ext cx="90488" cy="3175"/>
            </a:xfrm>
            <a:prstGeom prst="rect">
              <a:avLst/>
            </a:prstGeom>
            <a:solidFill>
              <a:srgbClr val="DFDEE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280" name="Freeform 1019"/>
            <p:cNvSpPr>
              <a:spLocks/>
            </p:cNvSpPr>
            <p:nvPr/>
          </p:nvSpPr>
          <p:spPr bwMode="auto">
            <a:xfrm>
              <a:off x="5646738" y="11000583"/>
              <a:ext cx="85725" cy="85725"/>
            </a:xfrm>
            <a:custGeom>
              <a:avLst/>
              <a:gdLst>
                <a:gd name="T0" fmla="*/ 21 w 41"/>
                <a:gd name="T1" fmla="*/ 0 h 41"/>
                <a:gd name="T2" fmla="*/ 0 w 41"/>
                <a:gd name="T3" fmla="*/ 14 h 41"/>
                <a:gd name="T4" fmla="*/ 0 w 41"/>
                <a:gd name="T5" fmla="*/ 41 h 41"/>
                <a:gd name="T6" fmla="*/ 41 w 41"/>
                <a:gd name="T7" fmla="*/ 41 h 41"/>
                <a:gd name="T8" fmla="*/ 41 w 41"/>
                <a:gd name="T9" fmla="*/ 14 h 41"/>
                <a:gd name="T10" fmla="*/ 21 w 41"/>
                <a:gd name="T11" fmla="*/ 0 h 41"/>
              </a:gdLst>
              <a:ahLst/>
              <a:cxnLst>
                <a:cxn ang="0">
                  <a:pos x="T0" y="T1"/>
                </a:cxn>
                <a:cxn ang="0">
                  <a:pos x="T2" y="T3"/>
                </a:cxn>
                <a:cxn ang="0">
                  <a:pos x="T4" y="T5"/>
                </a:cxn>
                <a:cxn ang="0">
                  <a:pos x="T6" y="T7"/>
                </a:cxn>
                <a:cxn ang="0">
                  <a:pos x="T8" y="T9"/>
                </a:cxn>
                <a:cxn ang="0">
                  <a:pos x="T10" y="T11"/>
                </a:cxn>
              </a:cxnLst>
              <a:rect l="0" t="0" r="r" b="b"/>
              <a:pathLst>
                <a:path w="41" h="41">
                  <a:moveTo>
                    <a:pt x="21" y="0"/>
                  </a:moveTo>
                  <a:cubicBezTo>
                    <a:pt x="9" y="0"/>
                    <a:pt x="0" y="6"/>
                    <a:pt x="0" y="14"/>
                  </a:cubicBezTo>
                  <a:cubicBezTo>
                    <a:pt x="0" y="41"/>
                    <a:pt x="0" y="41"/>
                    <a:pt x="0" y="41"/>
                  </a:cubicBezTo>
                  <a:cubicBezTo>
                    <a:pt x="41" y="41"/>
                    <a:pt x="41" y="41"/>
                    <a:pt x="41" y="41"/>
                  </a:cubicBezTo>
                  <a:cubicBezTo>
                    <a:pt x="41" y="14"/>
                    <a:pt x="41" y="14"/>
                    <a:pt x="41" y="14"/>
                  </a:cubicBezTo>
                  <a:cubicBezTo>
                    <a:pt x="41" y="6"/>
                    <a:pt x="32" y="0"/>
                    <a:pt x="21" y="0"/>
                  </a:cubicBezTo>
                  <a:close/>
                </a:path>
              </a:pathLst>
            </a:custGeom>
            <a:solidFill>
              <a:srgbClr val="4F505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281" name="Freeform 1020"/>
            <p:cNvSpPr>
              <a:spLocks noEditPoints="1"/>
            </p:cNvSpPr>
            <p:nvPr/>
          </p:nvSpPr>
          <p:spPr bwMode="auto">
            <a:xfrm>
              <a:off x="5643563" y="10997408"/>
              <a:ext cx="93663" cy="90488"/>
            </a:xfrm>
            <a:custGeom>
              <a:avLst/>
              <a:gdLst>
                <a:gd name="T0" fmla="*/ 23 w 45"/>
                <a:gd name="T1" fmla="*/ 0 h 44"/>
                <a:gd name="T2" fmla="*/ 0 w 45"/>
                <a:gd name="T3" fmla="*/ 16 h 44"/>
                <a:gd name="T4" fmla="*/ 0 w 45"/>
                <a:gd name="T5" fmla="*/ 44 h 44"/>
                <a:gd name="T6" fmla="*/ 45 w 45"/>
                <a:gd name="T7" fmla="*/ 44 h 44"/>
                <a:gd name="T8" fmla="*/ 45 w 45"/>
                <a:gd name="T9" fmla="*/ 16 h 44"/>
                <a:gd name="T10" fmla="*/ 23 w 45"/>
                <a:gd name="T11" fmla="*/ 0 h 44"/>
                <a:gd name="T12" fmla="*/ 42 w 45"/>
                <a:gd name="T13" fmla="*/ 41 h 44"/>
                <a:gd name="T14" fmla="*/ 4 w 45"/>
                <a:gd name="T15" fmla="*/ 41 h 44"/>
                <a:gd name="T16" fmla="*/ 4 w 45"/>
                <a:gd name="T17" fmla="*/ 16 h 44"/>
                <a:gd name="T18" fmla="*/ 23 w 45"/>
                <a:gd name="T19" fmla="*/ 3 h 44"/>
                <a:gd name="T20" fmla="*/ 42 w 45"/>
                <a:gd name="T21" fmla="*/ 16 h 44"/>
                <a:gd name="T22" fmla="*/ 42 w 45"/>
                <a:gd name="T23" fmla="*/ 41 h 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45" h="44">
                  <a:moveTo>
                    <a:pt x="23" y="0"/>
                  </a:moveTo>
                  <a:cubicBezTo>
                    <a:pt x="10" y="0"/>
                    <a:pt x="0" y="7"/>
                    <a:pt x="0" y="16"/>
                  </a:cubicBezTo>
                  <a:cubicBezTo>
                    <a:pt x="0" y="44"/>
                    <a:pt x="0" y="44"/>
                    <a:pt x="0" y="44"/>
                  </a:cubicBezTo>
                  <a:cubicBezTo>
                    <a:pt x="45" y="44"/>
                    <a:pt x="45" y="44"/>
                    <a:pt x="45" y="44"/>
                  </a:cubicBezTo>
                  <a:cubicBezTo>
                    <a:pt x="45" y="16"/>
                    <a:pt x="45" y="16"/>
                    <a:pt x="45" y="16"/>
                  </a:cubicBezTo>
                  <a:cubicBezTo>
                    <a:pt x="45" y="7"/>
                    <a:pt x="35" y="0"/>
                    <a:pt x="23" y="0"/>
                  </a:cubicBezTo>
                  <a:close/>
                  <a:moveTo>
                    <a:pt x="42" y="41"/>
                  </a:moveTo>
                  <a:cubicBezTo>
                    <a:pt x="4" y="41"/>
                    <a:pt x="4" y="41"/>
                    <a:pt x="4" y="41"/>
                  </a:cubicBezTo>
                  <a:cubicBezTo>
                    <a:pt x="4" y="16"/>
                    <a:pt x="4" y="16"/>
                    <a:pt x="4" y="16"/>
                  </a:cubicBezTo>
                  <a:cubicBezTo>
                    <a:pt x="4" y="9"/>
                    <a:pt x="12" y="3"/>
                    <a:pt x="23" y="3"/>
                  </a:cubicBezTo>
                  <a:cubicBezTo>
                    <a:pt x="33" y="3"/>
                    <a:pt x="42" y="9"/>
                    <a:pt x="42" y="16"/>
                  </a:cubicBezTo>
                  <a:lnTo>
                    <a:pt x="42" y="41"/>
                  </a:lnTo>
                  <a:close/>
                </a:path>
              </a:pathLst>
            </a:custGeom>
            <a:solidFill>
              <a:srgbClr val="DFDEE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282" name="Rectangle 1021"/>
            <p:cNvSpPr>
              <a:spLocks noChangeArrowheads="1"/>
            </p:cNvSpPr>
            <p:nvPr/>
          </p:nvSpPr>
          <p:spPr bwMode="auto">
            <a:xfrm>
              <a:off x="5637213" y="11087895"/>
              <a:ext cx="106363" cy="4763"/>
            </a:xfrm>
            <a:prstGeom prst="rect">
              <a:avLst/>
            </a:prstGeom>
            <a:solidFill>
              <a:srgbClr val="F1F0F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283" name="Rectangle 1022"/>
            <p:cNvSpPr>
              <a:spLocks noChangeArrowheads="1"/>
            </p:cNvSpPr>
            <p:nvPr/>
          </p:nvSpPr>
          <p:spPr bwMode="auto">
            <a:xfrm>
              <a:off x="5689600" y="11000583"/>
              <a:ext cx="3175" cy="87313"/>
            </a:xfrm>
            <a:prstGeom prst="rect">
              <a:avLst/>
            </a:prstGeom>
            <a:solidFill>
              <a:srgbClr val="DFDEE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284" name="Rectangle 1023"/>
            <p:cNvSpPr>
              <a:spLocks noChangeArrowheads="1"/>
            </p:cNvSpPr>
            <p:nvPr/>
          </p:nvSpPr>
          <p:spPr bwMode="auto">
            <a:xfrm>
              <a:off x="5646738" y="11027570"/>
              <a:ext cx="90488" cy="4763"/>
            </a:xfrm>
            <a:prstGeom prst="rect">
              <a:avLst/>
            </a:prstGeom>
            <a:solidFill>
              <a:srgbClr val="DFDEE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285" name="Rectangle 1024"/>
            <p:cNvSpPr>
              <a:spLocks noChangeArrowheads="1"/>
            </p:cNvSpPr>
            <p:nvPr/>
          </p:nvSpPr>
          <p:spPr bwMode="auto">
            <a:xfrm>
              <a:off x="5646738" y="11057733"/>
              <a:ext cx="90488" cy="3175"/>
            </a:xfrm>
            <a:prstGeom prst="rect">
              <a:avLst/>
            </a:prstGeom>
            <a:solidFill>
              <a:srgbClr val="DFDEE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286" name="Freeform 1025"/>
            <p:cNvSpPr>
              <a:spLocks/>
            </p:cNvSpPr>
            <p:nvPr/>
          </p:nvSpPr>
          <p:spPr bwMode="auto">
            <a:xfrm>
              <a:off x="5776913" y="11000583"/>
              <a:ext cx="87313" cy="85725"/>
            </a:xfrm>
            <a:custGeom>
              <a:avLst/>
              <a:gdLst>
                <a:gd name="T0" fmla="*/ 21 w 42"/>
                <a:gd name="T1" fmla="*/ 0 h 41"/>
                <a:gd name="T2" fmla="*/ 0 w 42"/>
                <a:gd name="T3" fmla="*/ 14 h 41"/>
                <a:gd name="T4" fmla="*/ 0 w 42"/>
                <a:gd name="T5" fmla="*/ 41 h 41"/>
                <a:gd name="T6" fmla="*/ 42 w 42"/>
                <a:gd name="T7" fmla="*/ 41 h 41"/>
                <a:gd name="T8" fmla="*/ 42 w 42"/>
                <a:gd name="T9" fmla="*/ 14 h 41"/>
                <a:gd name="T10" fmla="*/ 21 w 42"/>
                <a:gd name="T11" fmla="*/ 0 h 41"/>
              </a:gdLst>
              <a:ahLst/>
              <a:cxnLst>
                <a:cxn ang="0">
                  <a:pos x="T0" y="T1"/>
                </a:cxn>
                <a:cxn ang="0">
                  <a:pos x="T2" y="T3"/>
                </a:cxn>
                <a:cxn ang="0">
                  <a:pos x="T4" y="T5"/>
                </a:cxn>
                <a:cxn ang="0">
                  <a:pos x="T6" y="T7"/>
                </a:cxn>
                <a:cxn ang="0">
                  <a:pos x="T8" y="T9"/>
                </a:cxn>
                <a:cxn ang="0">
                  <a:pos x="T10" y="T11"/>
                </a:cxn>
              </a:cxnLst>
              <a:rect l="0" t="0" r="r" b="b"/>
              <a:pathLst>
                <a:path w="42" h="41">
                  <a:moveTo>
                    <a:pt x="21" y="0"/>
                  </a:moveTo>
                  <a:cubicBezTo>
                    <a:pt x="9" y="0"/>
                    <a:pt x="0" y="6"/>
                    <a:pt x="0" y="14"/>
                  </a:cubicBezTo>
                  <a:cubicBezTo>
                    <a:pt x="0" y="41"/>
                    <a:pt x="0" y="41"/>
                    <a:pt x="0" y="41"/>
                  </a:cubicBezTo>
                  <a:cubicBezTo>
                    <a:pt x="42" y="41"/>
                    <a:pt x="42" y="41"/>
                    <a:pt x="42" y="41"/>
                  </a:cubicBezTo>
                  <a:cubicBezTo>
                    <a:pt x="42" y="14"/>
                    <a:pt x="42" y="14"/>
                    <a:pt x="42" y="14"/>
                  </a:cubicBezTo>
                  <a:cubicBezTo>
                    <a:pt x="42" y="6"/>
                    <a:pt x="32" y="0"/>
                    <a:pt x="21" y="0"/>
                  </a:cubicBezTo>
                </a:path>
              </a:pathLst>
            </a:custGeom>
            <a:solidFill>
              <a:srgbClr val="4F505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287" name="Freeform 1026"/>
            <p:cNvSpPr>
              <a:spLocks noEditPoints="1"/>
            </p:cNvSpPr>
            <p:nvPr/>
          </p:nvSpPr>
          <p:spPr bwMode="auto">
            <a:xfrm>
              <a:off x="5772150" y="10997408"/>
              <a:ext cx="95250" cy="90488"/>
            </a:xfrm>
            <a:custGeom>
              <a:avLst/>
              <a:gdLst>
                <a:gd name="T0" fmla="*/ 23 w 45"/>
                <a:gd name="T1" fmla="*/ 0 h 44"/>
                <a:gd name="T2" fmla="*/ 0 w 45"/>
                <a:gd name="T3" fmla="*/ 16 h 44"/>
                <a:gd name="T4" fmla="*/ 0 w 45"/>
                <a:gd name="T5" fmla="*/ 44 h 44"/>
                <a:gd name="T6" fmla="*/ 45 w 45"/>
                <a:gd name="T7" fmla="*/ 44 h 44"/>
                <a:gd name="T8" fmla="*/ 45 w 45"/>
                <a:gd name="T9" fmla="*/ 16 h 44"/>
                <a:gd name="T10" fmla="*/ 23 w 45"/>
                <a:gd name="T11" fmla="*/ 0 h 44"/>
                <a:gd name="T12" fmla="*/ 42 w 45"/>
                <a:gd name="T13" fmla="*/ 41 h 44"/>
                <a:gd name="T14" fmla="*/ 4 w 45"/>
                <a:gd name="T15" fmla="*/ 41 h 44"/>
                <a:gd name="T16" fmla="*/ 4 w 45"/>
                <a:gd name="T17" fmla="*/ 16 h 44"/>
                <a:gd name="T18" fmla="*/ 23 w 45"/>
                <a:gd name="T19" fmla="*/ 3 h 44"/>
                <a:gd name="T20" fmla="*/ 42 w 45"/>
                <a:gd name="T21" fmla="*/ 16 h 44"/>
                <a:gd name="T22" fmla="*/ 42 w 45"/>
                <a:gd name="T23" fmla="*/ 41 h 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45" h="44">
                  <a:moveTo>
                    <a:pt x="23" y="0"/>
                  </a:moveTo>
                  <a:cubicBezTo>
                    <a:pt x="10" y="0"/>
                    <a:pt x="0" y="7"/>
                    <a:pt x="0" y="16"/>
                  </a:cubicBezTo>
                  <a:cubicBezTo>
                    <a:pt x="0" y="44"/>
                    <a:pt x="0" y="44"/>
                    <a:pt x="0" y="44"/>
                  </a:cubicBezTo>
                  <a:cubicBezTo>
                    <a:pt x="45" y="44"/>
                    <a:pt x="45" y="44"/>
                    <a:pt x="45" y="44"/>
                  </a:cubicBezTo>
                  <a:cubicBezTo>
                    <a:pt x="45" y="16"/>
                    <a:pt x="45" y="16"/>
                    <a:pt x="45" y="16"/>
                  </a:cubicBezTo>
                  <a:cubicBezTo>
                    <a:pt x="45" y="7"/>
                    <a:pt x="35" y="0"/>
                    <a:pt x="23" y="0"/>
                  </a:cubicBezTo>
                  <a:moveTo>
                    <a:pt x="42" y="41"/>
                  </a:moveTo>
                  <a:cubicBezTo>
                    <a:pt x="4" y="41"/>
                    <a:pt x="4" y="41"/>
                    <a:pt x="4" y="41"/>
                  </a:cubicBezTo>
                  <a:cubicBezTo>
                    <a:pt x="4" y="16"/>
                    <a:pt x="4" y="16"/>
                    <a:pt x="4" y="16"/>
                  </a:cubicBezTo>
                  <a:cubicBezTo>
                    <a:pt x="4" y="9"/>
                    <a:pt x="12" y="3"/>
                    <a:pt x="23" y="3"/>
                  </a:cubicBezTo>
                  <a:cubicBezTo>
                    <a:pt x="33" y="3"/>
                    <a:pt x="42" y="9"/>
                    <a:pt x="42" y="16"/>
                  </a:cubicBezTo>
                  <a:cubicBezTo>
                    <a:pt x="42" y="41"/>
                    <a:pt x="42" y="41"/>
                    <a:pt x="42" y="41"/>
                  </a:cubicBezTo>
                </a:path>
              </a:pathLst>
            </a:custGeom>
            <a:solidFill>
              <a:srgbClr val="DFDEE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288" name="Rectangle 1027"/>
            <p:cNvSpPr>
              <a:spLocks noChangeArrowheads="1"/>
            </p:cNvSpPr>
            <p:nvPr/>
          </p:nvSpPr>
          <p:spPr bwMode="auto">
            <a:xfrm>
              <a:off x="5768975" y="11087895"/>
              <a:ext cx="104775" cy="4763"/>
            </a:xfrm>
            <a:prstGeom prst="rect">
              <a:avLst/>
            </a:prstGeom>
            <a:solidFill>
              <a:srgbClr val="F1F0F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289" name="Rectangle 1028"/>
            <p:cNvSpPr>
              <a:spLocks noChangeArrowheads="1"/>
            </p:cNvSpPr>
            <p:nvPr/>
          </p:nvSpPr>
          <p:spPr bwMode="auto">
            <a:xfrm>
              <a:off x="5768975" y="11087895"/>
              <a:ext cx="104775" cy="4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290" name="Rectangle 1029"/>
            <p:cNvSpPr>
              <a:spLocks noChangeArrowheads="1"/>
            </p:cNvSpPr>
            <p:nvPr/>
          </p:nvSpPr>
          <p:spPr bwMode="auto">
            <a:xfrm>
              <a:off x="5818188" y="11000583"/>
              <a:ext cx="4763" cy="87313"/>
            </a:xfrm>
            <a:prstGeom prst="rect">
              <a:avLst/>
            </a:prstGeom>
            <a:solidFill>
              <a:srgbClr val="DFDEE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291" name="Rectangle 1030"/>
            <p:cNvSpPr>
              <a:spLocks noChangeArrowheads="1"/>
            </p:cNvSpPr>
            <p:nvPr/>
          </p:nvSpPr>
          <p:spPr bwMode="auto">
            <a:xfrm>
              <a:off x="5776913" y="11027570"/>
              <a:ext cx="90488" cy="4763"/>
            </a:xfrm>
            <a:prstGeom prst="rect">
              <a:avLst/>
            </a:prstGeom>
            <a:solidFill>
              <a:srgbClr val="DFDEE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292" name="Rectangle 1031"/>
            <p:cNvSpPr>
              <a:spLocks noChangeArrowheads="1"/>
            </p:cNvSpPr>
            <p:nvPr/>
          </p:nvSpPr>
          <p:spPr bwMode="auto">
            <a:xfrm>
              <a:off x="5776913" y="11027570"/>
              <a:ext cx="90488" cy="4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293" name="Rectangle 1032"/>
            <p:cNvSpPr>
              <a:spLocks noChangeArrowheads="1"/>
            </p:cNvSpPr>
            <p:nvPr/>
          </p:nvSpPr>
          <p:spPr bwMode="auto">
            <a:xfrm>
              <a:off x="5776913" y="11057733"/>
              <a:ext cx="90488" cy="3175"/>
            </a:xfrm>
            <a:prstGeom prst="rect">
              <a:avLst/>
            </a:prstGeom>
            <a:solidFill>
              <a:srgbClr val="DFDEE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294" name="Rectangle 1033"/>
            <p:cNvSpPr>
              <a:spLocks noChangeArrowheads="1"/>
            </p:cNvSpPr>
            <p:nvPr/>
          </p:nvSpPr>
          <p:spPr bwMode="auto">
            <a:xfrm>
              <a:off x="5776913" y="11057733"/>
              <a:ext cx="90488" cy="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295" name="Rectangle 1034"/>
            <p:cNvSpPr>
              <a:spLocks noChangeArrowheads="1"/>
            </p:cNvSpPr>
            <p:nvPr/>
          </p:nvSpPr>
          <p:spPr bwMode="auto">
            <a:xfrm>
              <a:off x="6203950" y="10968833"/>
              <a:ext cx="411163" cy="314325"/>
            </a:xfrm>
            <a:prstGeom prst="rect">
              <a:avLst/>
            </a:prstGeom>
            <a:solidFill>
              <a:srgbClr val="CEAE97"/>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296" name="Rectangle 1035"/>
            <p:cNvSpPr>
              <a:spLocks noChangeArrowheads="1"/>
            </p:cNvSpPr>
            <p:nvPr/>
          </p:nvSpPr>
          <p:spPr bwMode="auto">
            <a:xfrm>
              <a:off x="6203950" y="10968833"/>
              <a:ext cx="411163" cy="314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297" name="Rectangle 1036"/>
            <p:cNvSpPr>
              <a:spLocks noChangeArrowheads="1"/>
            </p:cNvSpPr>
            <p:nvPr/>
          </p:nvSpPr>
          <p:spPr bwMode="auto">
            <a:xfrm>
              <a:off x="6203950" y="10968833"/>
              <a:ext cx="411163" cy="19050"/>
            </a:xfrm>
            <a:prstGeom prst="rect">
              <a:avLst/>
            </a:prstGeom>
            <a:solidFill>
              <a:srgbClr val="B6978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298" name="Rectangle 1037"/>
            <p:cNvSpPr>
              <a:spLocks noChangeArrowheads="1"/>
            </p:cNvSpPr>
            <p:nvPr/>
          </p:nvSpPr>
          <p:spPr bwMode="auto">
            <a:xfrm>
              <a:off x="6203950" y="10968833"/>
              <a:ext cx="411163" cy="19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299" name="Freeform 1038"/>
            <p:cNvSpPr>
              <a:spLocks/>
            </p:cNvSpPr>
            <p:nvPr/>
          </p:nvSpPr>
          <p:spPr bwMode="auto">
            <a:xfrm>
              <a:off x="6200775" y="10843420"/>
              <a:ext cx="414338" cy="125413"/>
            </a:xfrm>
            <a:custGeom>
              <a:avLst/>
              <a:gdLst>
                <a:gd name="T0" fmla="*/ 261 w 261"/>
                <a:gd name="T1" fmla="*/ 79 h 79"/>
                <a:gd name="T2" fmla="*/ 2 w 261"/>
                <a:gd name="T3" fmla="*/ 79 h 79"/>
                <a:gd name="T4" fmla="*/ 0 w 261"/>
                <a:gd name="T5" fmla="*/ 0 h 79"/>
                <a:gd name="T6" fmla="*/ 225 w 261"/>
                <a:gd name="T7" fmla="*/ 0 h 79"/>
                <a:gd name="T8" fmla="*/ 261 w 261"/>
                <a:gd name="T9" fmla="*/ 79 h 79"/>
              </a:gdLst>
              <a:ahLst/>
              <a:cxnLst>
                <a:cxn ang="0">
                  <a:pos x="T0" y="T1"/>
                </a:cxn>
                <a:cxn ang="0">
                  <a:pos x="T2" y="T3"/>
                </a:cxn>
                <a:cxn ang="0">
                  <a:pos x="T4" y="T5"/>
                </a:cxn>
                <a:cxn ang="0">
                  <a:pos x="T6" y="T7"/>
                </a:cxn>
                <a:cxn ang="0">
                  <a:pos x="T8" y="T9"/>
                </a:cxn>
              </a:cxnLst>
              <a:rect l="0" t="0" r="r" b="b"/>
              <a:pathLst>
                <a:path w="261" h="79">
                  <a:moveTo>
                    <a:pt x="261" y="79"/>
                  </a:moveTo>
                  <a:lnTo>
                    <a:pt x="2" y="79"/>
                  </a:lnTo>
                  <a:lnTo>
                    <a:pt x="0" y="0"/>
                  </a:lnTo>
                  <a:lnTo>
                    <a:pt x="225" y="0"/>
                  </a:lnTo>
                  <a:lnTo>
                    <a:pt x="261" y="79"/>
                  </a:lnTo>
                  <a:close/>
                </a:path>
              </a:pathLst>
            </a:custGeom>
            <a:solidFill>
              <a:srgbClr val="D9655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300" name="Freeform 1039"/>
            <p:cNvSpPr>
              <a:spLocks/>
            </p:cNvSpPr>
            <p:nvPr/>
          </p:nvSpPr>
          <p:spPr bwMode="auto">
            <a:xfrm>
              <a:off x="6200775" y="10843420"/>
              <a:ext cx="414338" cy="125413"/>
            </a:xfrm>
            <a:custGeom>
              <a:avLst/>
              <a:gdLst>
                <a:gd name="T0" fmla="*/ 261 w 261"/>
                <a:gd name="T1" fmla="*/ 79 h 79"/>
                <a:gd name="T2" fmla="*/ 2 w 261"/>
                <a:gd name="T3" fmla="*/ 79 h 79"/>
                <a:gd name="T4" fmla="*/ 0 w 261"/>
                <a:gd name="T5" fmla="*/ 0 h 79"/>
                <a:gd name="T6" fmla="*/ 225 w 261"/>
                <a:gd name="T7" fmla="*/ 0 h 79"/>
                <a:gd name="T8" fmla="*/ 261 w 261"/>
                <a:gd name="T9" fmla="*/ 79 h 79"/>
              </a:gdLst>
              <a:ahLst/>
              <a:cxnLst>
                <a:cxn ang="0">
                  <a:pos x="T0" y="T1"/>
                </a:cxn>
                <a:cxn ang="0">
                  <a:pos x="T2" y="T3"/>
                </a:cxn>
                <a:cxn ang="0">
                  <a:pos x="T4" y="T5"/>
                </a:cxn>
                <a:cxn ang="0">
                  <a:pos x="T6" y="T7"/>
                </a:cxn>
                <a:cxn ang="0">
                  <a:pos x="T8" y="T9"/>
                </a:cxn>
              </a:cxnLst>
              <a:rect l="0" t="0" r="r" b="b"/>
              <a:pathLst>
                <a:path w="261" h="79">
                  <a:moveTo>
                    <a:pt x="261" y="79"/>
                  </a:moveTo>
                  <a:lnTo>
                    <a:pt x="2" y="79"/>
                  </a:lnTo>
                  <a:lnTo>
                    <a:pt x="0" y="0"/>
                  </a:lnTo>
                  <a:lnTo>
                    <a:pt x="225" y="0"/>
                  </a:lnTo>
                  <a:lnTo>
                    <a:pt x="261" y="79"/>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301" name="Rectangle 1040"/>
            <p:cNvSpPr>
              <a:spLocks noChangeArrowheads="1"/>
            </p:cNvSpPr>
            <p:nvPr/>
          </p:nvSpPr>
          <p:spPr bwMode="auto">
            <a:xfrm>
              <a:off x="6197600" y="10962483"/>
              <a:ext cx="422275" cy="15875"/>
            </a:xfrm>
            <a:prstGeom prst="rect">
              <a:avLst/>
            </a:prstGeom>
            <a:solidFill>
              <a:srgbClr val="8E505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302" name="Rectangle 1041"/>
            <p:cNvSpPr>
              <a:spLocks noChangeArrowheads="1"/>
            </p:cNvSpPr>
            <p:nvPr/>
          </p:nvSpPr>
          <p:spPr bwMode="auto">
            <a:xfrm>
              <a:off x="6197600" y="10962483"/>
              <a:ext cx="422275" cy="15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303" name="Freeform 1042"/>
            <p:cNvSpPr>
              <a:spLocks noEditPoints="1"/>
            </p:cNvSpPr>
            <p:nvPr/>
          </p:nvSpPr>
          <p:spPr bwMode="auto">
            <a:xfrm>
              <a:off x="6427788" y="10859295"/>
              <a:ext cx="152400" cy="76200"/>
            </a:xfrm>
            <a:custGeom>
              <a:avLst/>
              <a:gdLst>
                <a:gd name="T0" fmla="*/ 48 w 96"/>
                <a:gd name="T1" fmla="*/ 0 h 48"/>
                <a:gd name="T2" fmla="*/ 0 w 96"/>
                <a:gd name="T3" fmla="*/ 48 h 48"/>
                <a:gd name="T4" fmla="*/ 96 w 96"/>
                <a:gd name="T5" fmla="*/ 48 h 48"/>
                <a:gd name="T6" fmla="*/ 48 w 96"/>
                <a:gd name="T7" fmla="*/ 0 h 48"/>
                <a:gd name="T8" fmla="*/ 10 w 96"/>
                <a:gd name="T9" fmla="*/ 46 h 48"/>
                <a:gd name="T10" fmla="*/ 48 w 96"/>
                <a:gd name="T11" fmla="*/ 10 h 48"/>
                <a:gd name="T12" fmla="*/ 85 w 96"/>
                <a:gd name="T13" fmla="*/ 46 h 48"/>
                <a:gd name="T14" fmla="*/ 10 w 96"/>
                <a:gd name="T15" fmla="*/ 46 h 4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96" h="48">
                  <a:moveTo>
                    <a:pt x="48" y="0"/>
                  </a:moveTo>
                  <a:lnTo>
                    <a:pt x="0" y="48"/>
                  </a:lnTo>
                  <a:lnTo>
                    <a:pt x="96" y="48"/>
                  </a:lnTo>
                  <a:lnTo>
                    <a:pt x="48" y="0"/>
                  </a:lnTo>
                  <a:close/>
                  <a:moveTo>
                    <a:pt x="10" y="46"/>
                  </a:moveTo>
                  <a:lnTo>
                    <a:pt x="48" y="10"/>
                  </a:lnTo>
                  <a:lnTo>
                    <a:pt x="85" y="46"/>
                  </a:lnTo>
                  <a:lnTo>
                    <a:pt x="10" y="46"/>
                  </a:lnTo>
                  <a:close/>
                </a:path>
              </a:pathLst>
            </a:custGeom>
            <a:solidFill>
              <a:srgbClr val="8090A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304" name="Freeform 1043"/>
            <p:cNvSpPr>
              <a:spLocks/>
            </p:cNvSpPr>
            <p:nvPr/>
          </p:nvSpPr>
          <p:spPr bwMode="auto">
            <a:xfrm>
              <a:off x="6432550" y="10867233"/>
              <a:ext cx="141288" cy="68263"/>
            </a:xfrm>
            <a:custGeom>
              <a:avLst/>
              <a:gdLst>
                <a:gd name="T0" fmla="*/ 89 w 89"/>
                <a:gd name="T1" fmla="*/ 43 h 43"/>
                <a:gd name="T2" fmla="*/ 0 w 89"/>
                <a:gd name="T3" fmla="*/ 43 h 43"/>
                <a:gd name="T4" fmla="*/ 45 w 89"/>
                <a:gd name="T5" fmla="*/ 0 h 43"/>
                <a:gd name="T6" fmla="*/ 89 w 89"/>
                <a:gd name="T7" fmla="*/ 43 h 43"/>
              </a:gdLst>
              <a:ahLst/>
              <a:cxnLst>
                <a:cxn ang="0">
                  <a:pos x="T0" y="T1"/>
                </a:cxn>
                <a:cxn ang="0">
                  <a:pos x="T2" y="T3"/>
                </a:cxn>
                <a:cxn ang="0">
                  <a:pos x="T4" y="T5"/>
                </a:cxn>
                <a:cxn ang="0">
                  <a:pos x="T6" y="T7"/>
                </a:cxn>
              </a:cxnLst>
              <a:rect l="0" t="0" r="r" b="b"/>
              <a:pathLst>
                <a:path w="89" h="43">
                  <a:moveTo>
                    <a:pt x="89" y="43"/>
                  </a:moveTo>
                  <a:lnTo>
                    <a:pt x="0" y="43"/>
                  </a:lnTo>
                  <a:lnTo>
                    <a:pt x="45" y="0"/>
                  </a:lnTo>
                  <a:lnTo>
                    <a:pt x="89" y="43"/>
                  </a:lnTo>
                  <a:close/>
                </a:path>
              </a:pathLst>
            </a:custGeom>
            <a:solidFill>
              <a:srgbClr val="CEAE9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305" name="Rectangle 1044"/>
            <p:cNvSpPr>
              <a:spLocks noChangeArrowheads="1"/>
            </p:cNvSpPr>
            <p:nvPr/>
          </p:nvSpPr>
          <p:spPr bwMode="auto">
            <a:xfrm>
              <a:off x="6484938" y="10898983"/>
              <a:ext cx="36513" cy="34925"/>
            </a:xfrm>
            <a:prstGeom prst="rect">
              <a:avLst/>
            </a:prstGeom>
            <a:solidFill>
              <a:srgbClr val="4F5057"/>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306" name="Freeform 1045"/>
            <p:cNvSpPr>
              <a:spLocks noEditPoints="1"/>
            </p:cNvSpPr>
            <p:nvPr/>
          </p:nvSpPr>
          <p:spPr bwMode="auto">
            <a:xfrm>
              <a:off x="6481763" y="10895808"/>
              <a:ext cx="42863" cy="39688"/>
            </a:xfrm>
            <a:custGeom>
              <a:avLst/>
              <a:gdLst>
                <a:gd name="T0" fmla="*/ 27 w 27"/>
                <a:gd name="T1" fmla="*/ 0 h 25"/>
                <a:gd name="T2" fmla="*/ 0 w 27"/>
                <a:gd name="T3" fmla="*/ 0 h 25"/>
                <a:gd name="T4" fmla="*/ 0 w 27"/>
                <a:gd name="T5" fmla="*/ 25 h 25"/>
                <a:gd name="T6" fmla="*/ 27 w 27"/>
                <a:gd name="T7" fmla="*/ 25 h 25"/>
                <a:gd name="T8" fmla="*/ 27 w 27"/>
                <a:gd name="T9" fmla="*/ 0 h 25"/>
                <a:gd name="T10" fmla="*/ 22 w 27"/>
                <a:gd name="T11" fmla="*/ 23 h 25"/>
                <a:gd name="T12" fmla="*/ 5 w 27"/>
                <a:gd name="T13" fmla="*/ 23 h 25"/>
                <a:gd name="T14" fmla="*/ 5 w 27"/>
                <a:gd name="T15" fmla="*/ 3 h 25"/>
                <a:gd name="T16" fmla="*/ 22 w 27"/>
                <a:gd name="T17" fmla="*/ 3 h 25"/>
                <a:gd name="T18" fmla="*/ 22 w 27"/>
                <a:gd name="T19" fmla="*/ 23 h 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7" h="25">
                  <a:moveTo>
                    <a:pt x="27" y="0"/>
                  </a:moveTo>
                  <a:lnTo>
                    <a:pt x="0" y="0"/>
                  </a:lnTo>
                  <a:lnTo>
                    <a:pt x="0" y="25"/>
                  </a:lnTo>
                  <a:lnTo>
                    <a:pt x="27" y="25"/>
                  </a:lnTo>
                  <a:lnTo>
                    <a:pt x="27" y="0"/>
                  </a:lnTo>
                  <a:close/>
                  <a:moveTo>
                    <a:pt x="22" y="23"/>
                  </a:moveTo>
                  <a:lnTo>
                    <a:pt x="5" y="23"/>
                  </a:lnTo>
                  <a:lnTo>
                    <a:pt x="5" y="3"/>
                  </a:lnTo>
                  <a:lnTo>
                    <a:pt x="22" y="3"/>
                  </a:lnTo>
                  <a:lnTo>
                    <a:pt x="22" y="23"/>
                  </a:lnTo>
                  <a:close/>
                </a:path>
              </a:pathLst>
            </a:custGeom>
            <a:solidFill>
              <a:srgbClr val="CACAD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307" name="Freeform 1046"/>
            <p:cNvSpPr>
              <a:spLocks noEditPoints="1"/>
            </p:cNvSpPr>
            <p:nvPr/>
          </p:nvSpPr>
          <p:spPr bwMode="auto">
            <a:xfrm>
              <a:off x="6237288" y="10859295"/>
              <a:ext cx="153988" cy="76200"/>
            </a:xfrm>
            <a:custGeom>
              <a:avLst/>
              <a:gdLst>
                <a:gd name="T0" fmla="*/ 48 w 97"/>
                <a:gd name="T1" fmla="*/ 0 h 48"/>
                <a:gd name="T2" fmla="*/ 0 w 97"/>
                <a:gd name="T3" fmla="*/ 48 h 48"/>
                <a:gd name="T4" fmla="*/ 97 w 97"/>
                <a:gd name="T5" fmla="*/ 48 h 48"/>
                <a:gd name="T6" fmla="*/ 48 w 97"/>
                <a:gd name="T7" fmla="*/ 0 h 48"/>
                <a:gd name="T8" fmla="*/ 12 w 97"/>
                <a:gd name="T9" fmla="*/ 46 h 48"/>
                <a:gd name="T10" fmla="*/ 48 w 97"/>
                <a:gd name="T11" fmla="*/ 10 h 48"/>
                <a:gd name="T12" fmla="*/ 85 w 97"/>
                <a:gd name="T13" fmla="*/ 46 h 48"/>
                <a:gd name="T14" fmla="*/ 12 w 97"/>
                <a:gd name="T15" fmla="*/ 46 h 4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97" h="48">
                  <a:moveTo>
                    <a:pt x="48" y="0"/>
                  </a:moveTo>
                  <a:lnTo>
                    <a:pt x="0" y="48"/>
                  </a:lnTo>
                  <a:lnTo>
                    <a:pt x="97" y="48"/>
                  </a:lnTo>
                  <a:lnTo>
                    <a:pt x="48" y="0"/>
                  </a:lnTo>
                  <a:close/>
                  <a:moveTo>
                    <a:pt x="12" y="46"/>
                  </a:moveTo>
                  <a:lnTo>
                    <a:pt x="48" y="10"/>
                  </a:lnTo>
                  <a:lnTo>
                    <a:pt x="85" y="46"/>
                  </a:lnTo>
                  <a:lnTo>
                    <a:pt x="12" y="46"/>
                  </a:lnTo>
                  <a:close/>
                </a:path>
              </a:pathLst>
            </a:custGeom>
            <a:solidFill>
              <a:srgbClr val="8090A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308" name="Freeform 1047"/>
            <p:cNvSpPr>
              <a:spLocks noEditPoints="1"/>
            </p:cNvSpPr>
            <p:nvPr/>
          </p:nvSpPr>
          <p:spPr bwMode="auto">
            <a:xfrm>
              <a:off x="6237288" y="10859295"/>
              <a:ext cx="153988" cy="76200"/>
            </a:xfrm>
            <a:custGeom>
              <a:avLst/>
              <a:gdLst>
                <a:gd name="T0" fmla="*/ 48 w 97"/>
                <a:gd name="T1" fmla="*/ 0 h 48"/>
                <a:gd name="T2" fmla="*/ 0 w 97"/>
                <a:gd name="T3" fmla="*/ 48 h 48"/>
                <a:gd name="T4" fmla="*/ 97 w 97"/>
                <a:gd name="T5" fmla="*/ 48 h 48"/>
                <a:gd name="T6" fmla="*/ 48 w 97"/>
                <a:gd name="T7" fmla="*/ 0 h 48"/>
                <a:gd name="T8" fmla="*/ 12 w 97"/>
                <a:gd name="T9" fmla="*/ 46 h 48"/>
                <a:gd name="T10" fmla="*/ 48 w 97"/>
                <a:gd name="T11" fmla="*/ 10 h 48"/>
                <a:gd name="T12" fmla="*/ 85 w 97"/>
                <a:gd name="T13" fmla="*/ 46 h 48"/>
                <a:gd name="T14" fmla="*/ 12 w 97"/>
                <a:gd name="T15" fmla="*/ 46 h 4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97" h="48">
                  <a:moveTo>
                    <a:pt x="48" y="0"/>
                  </a:moveTo>
                  <a:lnTo>
                    <a:pt x="0" y="48"/>
                  </a:lnTo>
                  <a:lnTo>
                    <a:pt x="97" y="48"/>
                  </a:lnTo>
                  <a:lnTo>
                    <a:pt x="48" y="0"/>
                  </a:lnTo>
                  <a:moveTo>
                    <a:pt x="12" y="46"/>
                  </a:moveTo>
                  <a:lnTo>
                    <a:pt x="48" y="10"/>
                  </a:lnTo>
                  <a:lnTo>
                    <a:pt x="85" y="46"/>
                  </a:lnTo>
                  <a:lnTo>
                    <a:pt x="12" y="46"/>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309" name="Freeform 1048"/>
            <p:cNvSpPr>
              <a:spLocks/>
            </p:cNvSpPr>
            <p:nvPr/>
          </p:nvSpPr>
          <p:spPr bwMode="auto">
            <a:xfrm>
              <a:off x="6245225" y="10867233"/>
              <a:ext cx="138113" cy="68263"/>
            </a:xfrm>
            <a:custGeom>
              <a:avLst/>
              <a:gdLst>
                <a:gd name="T0" fmla="*/ 87 w 87"/>
                <a:gd name="T1" fmla="*/ 43 h 43"/>
                <a:gd name="T2" fmla="*/ 0 w 87"/>
                <a:gd name="T3" fmla="*/ 43 h 43"/>
                <a:gd name="T4" fmla="*/ 43 w 87"/>
                <a:gd name="T5" fmla="*/ 0 h 43"/>
                <a:gd name="T6" fmla="*/ 87 w 87"/>
                <a:gd name="T7" fmla="*/ 43 h 43"/>
              </a:gdLst>
              <a:ahLst/>
              <a:cxnLst>
                <a:cxn ang="0">
                  <a:pos x="T0" y="T1"/>
                </a:cxn>
                <a:cxn ang="0">
                  <a:pos x="T2" y="T3"/>
                </a:cxn>
                <a:cxn ang="0">
                  <a:pos x="T4" y="T5"/>
                </a:cxn>
                <a:cxn ang="0">
                  <a:pos x="T6" y="T7"/>
                </a:cxn>
              </a:cxnLst>
              <a:rect l="0" t="0" r="r" b="b"/>
              <a:pathLst>
                <a:path w="87" h="43">
                  <a:moveTo>
                    <a:pt x="87" y="43"/>
                  </a:moveTo>
                  <a:lnTo>
                    <a:pt x="0" y="43"/>
                  </a:lnTo>
                  <a:lnTo>
                    <a:pt x="43" y="0"/>
                  </a:lnTo>
                  <a:lnTo>
                    <a:pt x="87" y="43"/>
                  </a:lnTo>
                  <a:close/>
                </a:path>
              </a:pathLst>
            </a:custGeom>
            <a:solidFill>
              <a:srgbClr val="CEAE9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310" name="Freeform 1049"/>
            <p:cNvSpPr>
              <a:spLocks/>
            </p:cNvSpPr>
            <p:nvPr/>
          </p:nvSpPr>
          <p:spPr bwMode="auto">
            <a:xfrm>
              <a:off x="6245225" y="10867233"/>
              <a:ext cx="138113" cy="68263"/>
            </a:xfrm>
            <a:custGeom>
              <a:avLst/>
              <a:gdLst>
                <a:gd name="T0" fmla="*/ 87 w 87"/>
                <a:gd name="T1" fmla="*/ 43 h 43"/>
                <a:gd name="T2" fmla="*/ 0 w 87"/>
                <a:gd name="T3" fmla="*/ 43 h 43"/>
                <a:gd name="T4" fmla="*/ 43 w 87"/>
                <a:gd name="T5" fmla="*/ 0 h 43"/>
                <a:gd name="T6" fmla="*/ 87 w 87"/>
                <a:gd name="T7" fmla="*/ 43 h 43"/>
              </a:gdLst>
              <a:ahLst/>
              <a:cxnLst>
                <a:cxn ang="0">
                  <a:pos x="T0" y="T1"/>
                </a:cxn>
                <a:cxn ang="0">
                  <a:pos x="T2" y="T3"/>
                </a:cxn>
                <a:cxn ang="0">
                  <a:pos x="T4" y="T5"/>
                </a:cxn>
                <a:cxn ang="0">
                  <a:pos x="T6" y="T7"/>
                </a:cxn>
              </a:cxnLst>
              <a:rect l="0" t="0" r="r" b="b"/>
              <a:pathLst>
                <a:path w="87" h="43">
                  <a:moveTo>
                    <a:pt x="87" y="43"/>
                  </a:moveTo>
                  <a:lnTo>
                    <a:pt x="0" y="43"/>
                  </a:lnTo>
                  <a:lnTo>
                    <a:pt x="43" y="0"/>
                  </a:lnTo>
                  <a:lnTo>
                    <a:pt x="87" y="43"/>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311" name="Rectangle 1050"/>
            <p:cNvSpPr>
              <a:spLocks noChangeArrowheads="1"/>
            </p:cNvSpPr>
            <p:nvPr/>
          </p:nvSpPr>
          <p:spPr bwMode="auto">
            <a:xfrm>
              <a:off x="6296025" y="10898983"/>
              <a:ext cx="34925" cy="34925"/>
            </a:xfrm>
            <a:prstGeom prst="rect">
              <a:avLst/>
            </a:prstGeom>
            <a:solidFill>
              <a:srgbClr val="4F5057"/>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312" name="Rectangle 1051"/>
            <p:cNvSpPr>
              <a:spLocks noChangeArrowheads="1"/>
            </p:cNvSpPr>
            <p:nvPr/>
          </p:nvSpPr>
          <p:spPr bwMode="auto">
            <a:xfrm>
              <a:off x="6296025" y="10898983"/>
              <a:ext cx="34925" cy="34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313" name="Freeform 1052"/>
            <p:cNvSpPr>
              <a:spLocks noEditPoints="1"/>
            </p:cNvSpPr>
            <p:nvPr/>
          </p:nvSpPr>
          <p:spPr bwMode="auto">
            <a:xfrm>
              <a:off x="6292850" y="10895808"/>
              <a:ext cx="42863" cy="39688"/>
            </a:xfrm>
            <a:custGeom>
              <a:avLst/>
              <a:gdLst>
                <a:gd name="T0" fmla="*/ 27 w 27"/>
                <a:gd name="T1" fmla="*/ 0 h 25"/>
                <a:gd name="T2" fmla="*/ 0 w 27"/>
                <a:gd name="T3" fmla="*/ 0 h 25"/>
                <a:gd name="T4" fmla="*/ 0 w 27"/>
                <a:gd name="T5" fmla="*/ 25 h 25"/>
                <a:gd name="T6" fmla="*/ 27 w 27"/>
                <a:gd name="T7" fmla="*/ 25 h 25"/>
                <a:gd name="T8" fmla="*/ 27 w 27"/>
                <a:gd name="T9" fmla="*/ 0 h 25"/>
                <a:gd name="T10" fmla="*/ 23 w 27"/>
                <a:gd name="T11" fmla="*/ 23 h 25"/>
                <a:gd name="T12" fmla="*/ 4 w 27"/>
                <a:gd name="T13" fmla="*/ 23 h 25"/>
                <a:gd name="T14" fmla="*/ 4 w 27"/>
                <a:gd name="T15" fmla="*/ 3 h 25"/>
                <a:gd name="T16" fmla="*/ 23 w 27"/>
                <a:gd name="T17" fmla="*/ 3 h 25"/>
                <a:gd name="T18" fmla="*/ 23 w 27"/>
                <a:gd name="T19" fmla="*/ 23 h 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7" h="25">
                  <a:moveTo>
                    <a:pt x="27" y="0"/>
                  </a:moveTo>
                  <a:lnTo>
                    <a:pt x="0" y="0"/>
                  </a:lnTo>
                  <a:lnTo>
                    <a:pt x="0" y="25"/>
                  </a:lnTo>
                  <a:lnTo>
                    <a:pt x="27" y="25"/>
                  </a:lnTo>
                  <a:lnTo>
                    <a:pt x="27" y="0"/>
                  </a:lnTo>
                  <a:close/>
                  <a:moveTo>
                    <a:pt x="23" y="23"/>
                  </a:moveTo>
                  <a:lnTo>
                    <a:pt x="4" y="23"/>
                  </a:lnTo>
                  <a:lnTo>
                    <a:pt x="4" y="3"/>
                  </a:lnTo>
                  <a:lnTo>
                    <a:pt x="23" y="3"/>
                  </a:lnTo>
                  <a:lnTo>
                    <a:pt x="23" y="23"/>
                  </a:lnTo>
                  <a:close/>
                </a:path>
              </a:pathLst>
            </a:custGeom>
            <a:solidFill>
              <a:srgbClr val="CACAD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314" name="Freeform 1053"/>
            <p:cNvSpPr>
              <a:spLocks noEditPoints="1"/>
            </p:cNvSpPr>
            <p:nvPr/>
          </p:nvSpPr>
          <p:spPr bwMode="auto">
            <a:xfrm>
              <a:off x="6292850" y="10895808"/>
              <a:ext cx="42863" cy="39688"/>
            </a:xfrm>
            <a:custGeom>
              <a:avLst/>
              <a:gdLst>
                <a:gd name="T0" fmla="*/ 27 w 27"/>
                <a:gd name="T1" fmla="*/ 0 h 25"/>
                <a:gd name="T2" fmla="*/ 0 w 27"/>
                <a:gd name="T3" fmla="*/ 0 h 25"/>
                <a:gd name="T4" fmla="*/ 0 w 27"/>
                <a:gd name="T5" fmla="*/ 25 h 25"/>
                <a:gd name="T6" fmla="*/ 27 w 27"/>
                <a:gd name="T7" fmla="*/ 25 h 25"/>
                <a:gd name="T8" fmla="*/ 27 w 27"/>
                <a:gd name="T9" fmla="*/ 0 h 25"/>
                <a:gd name="T10" fmla="*/ 23 w 27"/>
                <a:gd name="T11" fmla="*/ 23 h 25"/>
                <a:gd name="T12" fmla="*/ 4 w 27"/>
                <a:gd name="T13" fmla="*/ 23 h 25"/>
                <a:gd name="T14" fmla="*/ 4 w 27"/>
                <a:gd name="T15" fmla="*/ 3 h 25"/>
                <a:gd name="T16" fmla="*/ 23 w 27"/>
                <a:gd name="T17" fmla="*/ 3 h 25"/>
                <a:gd name="T18" fmla="*/ 23 w 27"/>
                <a:gd name="T19" fmla="*/ 23 h 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7" h="25">
                  <a:moveTo>
                    <a:pt x="27" y="0"/>
                  </a:moveTo>
                  <a:lnTo>
                    <a:pt x="0" y="0"/>
                  </a:lnTo>
                  <a:lnTo>
                    <a:pt x="0" y="25"/>
                  </a:lnTo>
                  <a:lnTo>
                    <a:pt x="27" y="25"/>
                  </a:lnTo>
                  <a:lnTo>
                    <a:pt x="27" y="0"/>
                  </a:lnTo>
                  <a:moveTo>
                    <a:pt x="23" y="23"/>
                  </a:moveTo>
                  <a:lnTo>
                    <a:pt x="4" y="23"/>
                  </a:lnTo>
                  <a:lnTo>
                    <a:pt x="4" y="3"/>
                  </a:lnTo>
                  <a:lnTo>
                    <a:pt x="23" y="3"/>
                  </a:lnTo>
                  <a:lnTo>
                    <a:pt x="23" y="23"/>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315" name="Rectangle 1054"/>
            <p:cNvSpPr>
              <a:spLocks noChangeArrowheads="1"/>
            </p:cNvSpPr>
            <p:nvPr/>
          </p:nvSpPr>
          <p:spPr bwMode="auto">
            <a:xfrm>
              <a:off x="6203950" y="11238708"/>
              <a:ext cx="411163" cy="44450"/>
            </a:xfrm>
            <a:prstGeom prst="rect">
              <a:avLst/>
            </a:prstGeom>
            <a:solidFill>
              <a:srgbClr val="B6978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316" name="Rectangle 1055"/>
            <p:cNvSpPr>
              <a:spLocks noChangeArrowheads="1"/>
            </p:cNvSpPr>
            <p:nvPr/>
          </p:nvSpPr>
          <p:spPr bwMode="auto">
            <a:xfrm>
              <a:off x="6203950" y="11238708"/>
              <a:ext cx="411163" cy="44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317" name="Freeform 1056"/>
            <p:cNvSpPr>
              <a:spLocks noEditPoints="1"/>
            </p:cNvSpPr>
            <p:nvPr/>
          </p:nvSpPr>
          <p:spPr bwMode="auto">
            <a:xfrm>
              <a:off x="6356350" y="11145045"/>
              <a:ext cx="104775" cy="139700"/>
            </a:xfrm>
            <a:custGeom>
              <a:avLst/>
              <a:gdLst>
                <a:gd name="T0" fmla="*/ 66 w 66"/>
                <a:gd name="T1" fmla="*/ 0 h 88"/>
                <a:gd name="T2" fmla="*/ 0 w 66"/>
                <a:gd name="T3" fmla="*/ 0 h 88"/>
                <a:gd name="T4" fmla="*/ 0 w 66"/>
                <a:gd name="T5" fmla="*/ 88 h 88"/>
                <a:gd name="T6" fmla="*/ 66 w 66"/>
                <a:gd name="T7" fmla="*/ 88 h 88"/>
                <a:gd name="T8" fmla="*/ 66 w 66"/>
                <a:gd name="T9" fmla="*/ 0 h 88"/>
                <a:gd name="T10" fmla="*/ 60 w 66"/>
                <a:gd name="T11" fmla="*/ 87 h 88"/>
                <a:gd name="T12" fmla="*/ 6 w 66"/>
                <a:gd name="T13" fmla="*/ 87 h 88"/>
                <a:gd name="T14" fmla="*/ 6 w 66"/>
                <a:gd name="T15" fmla="*/ 4 h 88"/>
                <a:gd name="T16" fmla="*/ 60 w 66"/>
                <a:gd name="T17" fmla="*/ 4 h 88"/>
                <a:gd name="T18" fmla="*/ 60 w 66"/>
                <a:gd name="T19" fmla="*/ 87 h 8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66" h="88">
                  <a:moveTo>
                    <a:pt x="66" y="0"/>
                  </a:moveTo>
                  <a:lnTo>
                    <a:pt x="0" y="0"/>
                  </a:lnTo>
                  <a:lnTo>
                    <a:pt x="0" y="88"/>
                  </a:lnTo>
                  <a:lnTo>
                    <a:pt x="66" y="88"/>
                  </a:lnTo>
                  <a:lnTo>
                    <a:pt x="66" y="0"/>
                  </a:lnTo>
                  <a:close/>
                  <a:moveTo>
                    <a:pt x="60" y="87"/>
                  </a:moveTo>
                  <a:lnTo>
                    <a:pt x="6" y="87"/>
                  </a:lnTo>
                  <a:lnTo>
                    <a:pt x="6" y="4"/>
                  </a:lnTo>
                  <a:lnTo>
                    <a:pt x="60" y="4"/>
                  </a:lnTo>
                  <a:lnTo>
                    <a:pt x="60" y="87"/>
                  </a:lnTo>
                  <a:close/>
                </a:path>
              </a:pathLst>
            </a:custGeom>
            <a:solidFill>
              <a:srgbClr val="FDFE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318" name="Rectangle 1057"/>
            <p:cNvSpPr>
              <a:spLocks noChangeArrowheads="1"/>
            </p:cNvSpPr>
            <p:nvPr/>
          </p:nvSpPr>
          <p:spPr bwMode="auto">
            <a:xfrm>
              <a:off x="6362700" y="11146633"/>
              <a:ext cx="93663" cy="138113"/>
            </a:xfrm>
            <a:prstGeom prst="rect">
              <a:avLst/>
            </a:prstGeom>
            <a:solidFill>
              <a:srgbClr val="DFDEE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319" name="Rectangle 1058"/>
            <p:cNvSpPr>
              <a:spLocks noChangeArrowheads="1"/>
            </p:cNvSpPr>
            <p:nvPr/>
          </p:nvSpPr>
          <p:spPr bwMode="auto">
            <a:xfrm>
              <a:off x="6375400" y="11159333"/>
              <a:ext cx="66675" cy="69850"/>
            </a:xfrm>
            <a:prstGeom prst="rect">
              <a:avLst/>
            </a:prstGeom>
            <a:solidFill>
              <a:srgbClr val="4F5057"/>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320" name="Rectangle 1059"/>
            <p:cNvSpPr>
              <a:spLocks noChangeArrowheads="1"/>
            </p:cNvSpPr>
            <p:nvPr/>
          </p:nvSpPr>
          <p:spPr bwMode="auto">
            <a:xfrm>
              <a:off x="6376988" y="11238708"/>
              <a:ext cx="65088" cy="42863"/>
            </a:xfrm>
            <a:prstGeom prst="rect">
              <a:avLst/>
            </a:prstGeom>
            <a:solidFill>
              <a:srgbClr val="F1F0F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321" name="Freeform 1060"/>
            <p:cNvSpPr>
              <a:spLocks/>
            </p:cNvSpPr>
            <p:nvPr/>
          </p:nvSpPr>
          <p:spPr bwMode="auto">
            <a:xfrm>
              <a:off x="6496050" y="11143458"/>
              <a:ext cx="85725" cy="85725"/>
            </a:xfrm>
            <a:custGeom>
              <a:avLst/>
              <a:gdLst>
                <a:gd name="T0" fmla="*/ 21 w 41"/>
                <a:gd name="T1" fmla="*/ 0 h 41"/>
                <a:gd name="T2" fmla="*/ 41 w 41"/>
                <a:gd name="T3" fmla="*/ 14 h 41"/>
                <a:gd name="T4" fmla="*/ 41 w 41"/>
                <a:gd name="T5" fmla="*/ 41 h 41"/>
                <a:gd name="T6" fmla="*/ 0 w 41"/>
                <a:gd name="T7" fmla="*/ 41 h 41"/>
                <a:gd name="T8" fmla="*/ 0 w 41"/>
                <a:gd name="T9" fmla="*/ 14 h 41"/>
                <a:gd name="T10" fmla="*/ 21 w 41"/>
                <a:gd name="T11" fmla="*/ 0 h 41"/>
              </a:gdLst>
              <a:ahLst/>
              <a:cxnLst>
                <a:cxn ang="0">
                  <a:pos x="T0" y="T1"/>
                </a:cxn>
                <a:cxn ang="0">
                  <a:pos x="T2" y="T3"/>
                </a:cxn>
                <a:cxn ang="0">
                  <a:pos x="T4" y="T5"/>
                </a:cxn>
                <a:cxn ang="0">
                  <a:pos x="T6" y="T7"/>
                </a:cxn>
                <a:cxn ang="0">
                  <a:pos x="T8" y="T9"/>
                </a:cxn>
                <a:cxn ang="0">
                  <a:pos x="T10" y="T11"/>
                </a:cxn>
              </a:cxnLst>
              <a:rect l="0" t="0" r="r" b="b"/>
              <a:pathLst>
                <a:path w="41" h="41">
                  <a:moveTo>
                    <a:pt x="21" y="0"/>
                  </a:moveTo>
                  <a:cubicBezTo>
                    <a:pt x="32" y="0"/>
                    <a:pt x="41" y="7"/>
                    <a:pt x="41" y="14"/>
                  </a:cubicBezTo>
                  <a:cubicBezTo>
                    <a:pt x="41" y="41"/>
                    <a:pt x="41" y="41"/>
                    <a:pt x="41" y="41"/>
                  </a:cubicBezTo>
                  <a:cubicBezTo>
                    <a:pt x="0" y="41"/>
                    <a:pt x="0" y="41"/>
                    <a:pt x="0" y="41"/>
                  </a:cubicBezTo>
                  <a:cubicBezTo>
                    <a:pt x="0" y="14"/>
                    <a:pt x="0" y="14"/>
                    <a:pt x="0" y="14"/>
                  </a:cubicBezTo>
                  <a:cubicBezTo>
                    <a:pt x="0" y="7"/>
                    <a:pt x="9" y="0"/>
                    <a:pt x="21" y="0"/>
                  </a:cubicBezTo>
                  <a:close/>
                </a:path>
              </a:pathLst>
            </a:custGeom>
            <a:solidFill>
              <a:srgbClr val="4F505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322" name="Freeform 1061"/>
            <p:cNvSpPr>
              <a:spLocks noEditPoints="1"/>
            </p:cNvSpPr>
            <p:nvPr/>
          </p:nvSpPr>
          <p:spPr bwMode="auto">
            <a:xfrm>
              <a:off x="6491288" y="11140283"/>
              <a:ext cx="95250" cy="90488"/>
            </a:xfrm>
            <a:custGeom>
              <a:avLst/>
              <a:gdLst>
                <a:gd name="T0" fmla="*/ 0 w 45"/>
                <a:gd name="T1" fmla="*/ 15 h 43"/>
                <a:gd name="T2" fmla="*/ 0 w 45"/>
                <a:gd name="T3" fmla="*/ 43 h 43"/>
                <a:gd name="T4" fmla="*/ 45 w 45"/>
                <a:gd name="T5" fmla="*/ 43 h 43"/>
                <a:gd name="T6" fmla="*/ 45 w 45"/>
                <a:gd name="T7" fmla="*/ 15 h 43"/>
                <a:gd name="T8" fmla="*/ 23 w 45"/>
                <a:gd name="T9" fmla="*/ 0 h 43"/>
                <a:gd name="T10" fmla="*/ 0 w 45"/>
                <a:gd name="T11" fmla="*/ 15 h 43"/>
                <a:gd name="T12" fmla="*/ 4 w 45"/>
                <a:gd name="T13" fmla="*/ 15 h 43"/>
                <a:gd name="T14" fmla="*/ 23 w 45"/>
                <a:gd name="T15" fmla="*/ 2 h 43"/>
                <a:gd name="T16" fmla="*/ 42 w 45"/>
                <a:gd name="T17" fmla="*/ 15 h 43"/>
                <a:gd name="T18" fmla="*/ 42 w 45"/>
                <a:gd name="T19" fmla="*/ 41 h 43"/>
                <a:gd name="T20" fmla="*/ 4 w 45"/>
                <a:gd name="T21" fmla="*/ 41 h 43"/>
                <a:gd name="T22" fmla="*/ 4 w 45"/>
                <a:gd name="T23" fmla="*/ 15 h 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45" h="43">
                  <a:moveTo>
                    <a:pt x="0" y="15"/>
                  </a:moveTo>
                  <a:cubicBezTo>
                    <a:pt x="0" y="43"/>
                    <a:pt x="0" y="43"/>
                    <a:pt x="0" y="43"/>
                  </a:cubicBezTo>
                  <a:cubicBezTo>
                    <a:pt x="45" y="43"/>
                    <a:pt x="45" y="43"/>
                    <a:pt x="45" y="43"/>
                  </a:cubicBezTo>
                  <a:cubicBezTo>
                    <a:pt x="45" y="15"/>
                    <a:pt x="45" y="15"/>
                    <a:pt x="45" y="15"/>
                  </a:cubicBezTo>
                  <a:cubicBezTo>
                    <a:pt x="45" y="7"/>
                    <a:pt x="35" y="0"/>
                    <a:pt x="23" y="0"/>
                  </a:cubicBezTo>
                  <a:cubicBezTo>
                    <a:pt x="10" y="0"/>
                    <a:pt x="0" y="7"/>
                    <a:pt x="0" y="15"/>
                  </a:cubicBezTo>
                  <a:close/>
                  <a:moveTo>
                    <a:pt x="4" y="15"/>
                  </a:moveTo>
                  <a:cubicBezTo>
                    <a:pt x="4" y="8"/>
                    <a:pt x="12" y="2"/>
                    <a:pt x="23" y="2"/>
                  </a:cubicBezTo>
                  <a:cubicBezTo>
                    <a:pt x="33" y="2"/>
                    <a:pt x="42" y="8"/>
                    <a:pt x="42" y="15"/>
                  </a:cubicBezTo>
                  <a:cubicBezTo>
                    <a:pt x="42" y="41"/>
                    <a:pt x="42" y="41"/>
                    <a:pt x="42" y="41"/>
                  </a:cubicBezTo>
                  <a:cubicBezTo>
                    <a:pt x="4" y="41"/>
                    <a:pt x="4" y="41"/>
                    <a:pt x="4" y="41"/>
                  </a:cubicBezTo>
                  <a:lnTo>
                    <a:pt x="4" y="15"/>
                  </a:lnTo>
                  <a:close/>
                </a:path>
              </a:pathLst>
            </a:custGeom>
            <a:solidFill>
              <a:srgbClr val="DFDEE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323" name="Rectangle 1062"/>
            <p:cNvSpPr>
              <a:spLocks noChangeArrowheads="1"/>
            </p:cNvSpPr>
            <p:nvPr/>
          </p:nvSpPr>
          <p:spPr bwMode="auto">
            <a:xfrm>
              <a:off x="6484938" y="11230770"/>
              <a:ext cx="107950" cy="6350"/>
            </a:xfrm>
            <a:prstGeom prst="rect">
              <a:avLst/>
            </a:prstGeom>
            <a:solidFill>
              <a:srgbClr val="F1F0F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324" name="Rectangle 1063"/>
            <p:cNvSpPr>
              <a:spLocks noChangeArrowheads="1"/>
            </p:cNvSpPr>
            <p:nvPr/>
          </p:nvSpPr>
          <p:spPr bwMode="auto">
            <a:xfrm>
              <a:off x="6535738" y="11145045"/>
              <a:ext cx="6350" cy="87313"/>
            </a:xfrm>
            <a:prstGeom prst="rect">
              <a:avLst/>
            </a:prstGeom>
            <a:solidFill>
              <a:srgbClr val="DFDEE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325" name="Rectangle 1064"/>
            <p:cNvSpPr>
              <a:spLocks noChangeArrowheads="1"/>
            </p:cNvSpPr>
            <p:nvPr/>
          </p:nvSpPr>
          <p:spPr bwMode="auto">
            <a:xfrm>
              <a:off x="6491288" y="11172033"/>
              <a:ext cx="90488" cy="1588"/>
            </a:xfrm>
            <a:prstGeom prst="rect">
              <a:avLst/>
            </a:prstGeom>
            <a:solidFill>
              <a:srgbClr val="DFDEE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326" name="Rectangle 1065"/>
            <p:cNvSpPr>
              <a:spLocks noChangeArrowheads="1"/>
            </p:cNvSpPr>
            <p:nvPr/>
          </p:nvSpPr>
          <p:spPr bwMode="auto">
            <a:xfrm>
              <a:off x="6491288" y="11202195"/>
              <a:ext cx="90488" cy="1588"/>
            </a:xfrm>
            <a:prstGeom prst="rect">
              <a:avLst/>
            </a:prstGeom>
            <a:solidFill>
              <a:srgbClr val="DFDEE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327" name="Freeform 1066"/>
            <p:cNvSpPr>
              <a:spLocks/>
            </p:cNvSpPr>
            <p:nvPr/>
          </p:nvSpPr>
          <p:spPr bwMode="auto">
            <a:xfrm>
              <a:off x="6234113" y="11143458"/>
              <a:ext cx="88900" cy="85725"/>
            </a:xfrm>
            <a:custGeom>
              <a:avLst/>
              <a:gdLst>
                <a:gd name="T0" fmla="*/ 21 w 42"/>
                <a:gd name="T1" fmla="*/ 0 h 41"/>
                <a:gd name="T2" fmla="*/ 42 w 42"/>
                <a:gd name="T3" fmla="*/ 14 h 41"/>
                <a:gd name="T4" fmla="*/ 42 w 42"/>
                <a:gd name="T5" fmla="*/ 41 h 41"/>
                <a:gd name="T6" fmla="*/ 0 w 42"/>
                <a:gd name="T7" fmla="*/ 41 h 41"/>
                <a:gd name="T8" fmla="*/ 0 w 42"/>
                <a:gd name="T9" fmla="*/ 14 h 41"/>
                <a:gd name="T10" fmla="*/ 21 w 42"/>
                <a:gd name="T11" fmla="*/ 0 h 41"/>
              </a:gdLst>
              <a:ahLst/>
              <a:cxnLst>
                <a:cxn ang="0">
                  <a:pos x="T0" y="T1"/>
                </a:cxn>
                <a:cxn ang="0">
                  <a:pos x="T2" y="T3"/>
                </a:cxn>
                <a:cxn ang="0">
                  <a:pos x="T4" y="T5"/>
                </a:cxn>
                <a:cxn ang="0">
                  <a:pos x="T6" y="T7"/>
                </a:cxn>
                <a:cxn ang="0">
                  <a:pos x="T8" y="T9"/>
                </a:cxn>
                <a:cxn ang="0">
                  <a:pos x="T10" y="T11"/>
                </a:cxn>
              </a:cxnLst>
              <a:rect l="0" t="0" r="r" b="b"/>
              <a:pathLst>
                <a:path w="42" h="41">
                  <a:moveTo>
                    <a:pt x="21" y="0"/>
                  </a:moveTo>
                  <a:cubicBezTo>
                    <a:pt x="32" y="0"/>
                    <a:pt x="42" y="7"/>
                    <a:pt x="42" y="14"/>
                  </a:cubicBezTo>
                  <a:cubicBezTo>
                    <a:pt x="42" y="41"/>
                    <a:pt x="42" y="41"/>
                    <a:pt x="42" y="41"/>
                  </a:cubicBezTo>
                  <a:cubicBezTo>
                    <a:pt x="0" y="41"/>
                    <a:pt x="0" y="41"/>
                    <a:pt x="0" y="41"/>
                  </a:cubicBezTo>
                  <a:cubicBezTo>
                    <a:pt x="0" y="14"/>
                    <a:pt x="0" y="14"/>
                    <a:pt x="0" y="14"/>
                  </a:cubicBezTo>
                  <a:cubicBezTo>
                    <a:pt x="0" y="7"/>
                    <a:pt x="9" y="0"/>
                    <a:pt x="21" y="0"/>
                  </a:cubicBezTo>
                </a:path>
              </a:pathLst>
            </a:custGeom>
            <a:solidFill>
              <a:srgbClr val="4F505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328" name="Freeform 1067"/>
            <p:cNvSpPr>
              <a:spLocks noEditPoints="1"/>
            </p:cNvSpPr>
            <p:nvPr/>
          </p:nvSpPr>
          <p:spPr bwMode="auto">
            <a:xfrm>
              <a:off x="6230938" y="11140283"/>
              <a:ext cx="93663" cy="90488"/>
            </a:xfrm>
            <a:custGeom>
              <a:avLst/>
              <a:gdLst>
                <a:gd name="T0" fmla="*/ 0 w 45"/>
                <a:gd name="T1" fmla="*/ 15 h 43"/>
                <a:gd name="T2" fmla="*/ 0 w 45"/>
                <a:gd name="T3" fmla="*/ 43 h 43"/>
                <a:gd name="T4" fmla="*/ 45 w 45"/>
                <a:gd name="T5" fmla="*/ 43 h 43"/>
                <a:gd name="T6" fmla="*/ 45 w 45"/>
                <a:gd name="T7" fmla="*/ 15 h 43"/>
                <a:gd name="T8" fmla="*/ 23 w 45"/>
                <a:gd name="T9" fmla="*/ 0 h 43"/>
                <a:gd name="T10" fmla="*/ 0 w 45"/>
                <a:gd name="T11" fmla="*/ 15 h 43"/>
                <a:gd name="T12" fmla="*/ 4 w 45"/>
                <a:gd name="T13" fmla="*/ 15 h 43"/>
                <a:gd name="T14" fmla="*/ 23 w 45"/>
                <a:gd name="T15" fmla="*/ 2 h 43"/>
                <a:gd name="T16" fmla="*/ 42 w 45"/>
                <a:gd name="T17" fmla="*/ 15 h 43"/>
                <a:gd name="T18" fmla="*/ 42 w 45"/>
                <a:gd name="T19" fmla="*/ 41 h 43"/>
                <a:gd name="T20" fmla="*/ 4 w 45"/>
                <a:gd name="T21" fmla="*/ 41 h 43"/>
                <a:gd name="T22" fmla="*/ 4 w 45"/>
                <a:gd name="T23" fmla="*/ 15 h 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45" h="43">
                  <a:moveTo>
                    <a:pt x="0" y="15"/>
                  </a:moveTo>
                  <a:cubicBezTo>
                    <a:pt x="0" y="43"/>
                    <a:pt x="0" y="43"/>
                    <a:pt x="0" y="43"/>
                  </a:cubicBezTo>
                  <a:cubicBezTo>
                    <a:pt x="45" y="43"/>
                    <a:pt x="45" y="43"/>
                    <a:pt x="45" y="43"/>
                  </a:cubicBezTo>
                  <a:cubicBezTo>
                    <a:pt x="45" y="15"/>
                    <a:pt x="45" y="15"/>
                    <a:pt x="45" y="15"/>
                  </a:cubicBezTo>
                  <a:cubicBezTo>
                    <a:pt x="45" y="7"/>
                    <a:pt x="35" y="0"/>
                    <a:pt x="23" y="0"/>
                  </a:cubicBezTo>
                  <a:cubicBezTo>
                    <a:pt x="10" y="0"/>
                    <a:pt x="0" y="7"/>
                    <a:pt x="0" y="15"/>
                  </a:cubicBezTo>
                  <a:moveTo>
                    <a:pt x="4" y="15"/>
                  </a:moveTo>
                  <a:cubicBezTo>
                    <a:pt x="4" y="8"/>
                    <a:pt x="12" y="2"/>
                    <a:pt x="23" y="2"/>
                  </a:cubicBezTo>
                  <a:cubicBezTo>
                    <a:pt x="33" y="2"/>
                    <a:pt x="42" y="8"/>
                    <a:pt x="42" y="15"/>
                  </a:cubicBezTo>
                  <a:cubicBezTo>
                    <a:pt x="42" y="41"/>
                    <a:pt x="42" y="41"/>
                    <a:pt x="42" y="41"/>
                  </a:cubicBezTo>
                  <a:cubicBezTo>
                    <a:pt x="4" y="41"/>
                    <a:pt x="4" y="41"/>
                    <a:pt x="4" y="41"/>
                  </a:cubicBezTo>
                  <a:cubicBezTo>
                    <a:pt x="4" y="15"/>
                    <a:pt x="4" y="15"/>
                    <a:pt x="4" y="15"/>
                  </a:cubicBezTo>
                </a:path>
              </a:pathLst>
            </a:custGeom>
            <a:solidFill>
              <a:srgbClr val="DFDEE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329" name="Rectangle 1068"/>
            <p:cNvSpPr>
              <a:spLocks noChangeArrowheads="1"/>
            </p:cNvSpPr>
            <p:nvPr/>
          </p:nvSpPr>
          <p:spPr bwMode="auto">
            <a:xfrm>
              <a:off x="6226175" y="11230770"/>
              <a:ext cx="104775" cy="6350"/>
            </a:xfrm>
            <a:prstGeom prst="rect">
              <a:avLst/>
            </a:prstGeom>
            <a:solidFill>
              <a:srgbClr val="F1F0F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330" name="Rectangle 1069"/>
            <p:cNvSpPr>
              <a:spLocks noChangeArrowheads="1"/>
            </p:cNvSpPr>
            <p:nvPr/>
          </p:nvSpPr>
          <p:spPr bwMode="auto">
            <a:xfrm>
              <a:off x="6226175" y="11230770"/>
              <a:ext cx="104775" cy="6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331" name="Rectangle 1070"/>
            <p:cNvSpPr>
              <a:spLocks noChangeArrowheads="1"/>
            </p:cNvSpPr>
            <p:nvPr/>
          </p:nvSpPr>
          <p:spPr bwMode="auto">
            <a:xfrm>
              <a:off x="6273800" y="11145045"/>
              <a:ext cx="6350" cy="87313"/>
            </a:xfrm>
            <a:prstGeom prst="rect">
              <a:avLst/>
            </a:prstGeom>
            <a:solidFill>
              <a:srgbClr val="DFDEE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332" name="Rectangle 1071"/>
            <p:cNvSpPr>
              <a:spLocks noChangeArrowheads="1"/>
            </p:cNvSpPr>
            <p:nvPr/>
          </p:nvSpPr>
          <p:spPr bwMode="auto">
            <a:xfrm>
              <a:off x="6273800" y="11145045"/>
              <a:ext cx="6350" cy="87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333" name="Rectangle 1072"/>
            <p:cNvSpPr>
              <a:spLocks noChangeArrowheads="1"/>
            </p:cNvSpPr>
            <p:nvPr/>
          </p:nvSpPr>
          <p:spPr bwMode="auto">
            <a:xfrm>
              <a:off x="6230938" y="11172033"/>
              <a:ext cx="88900" cy="1588"/>
            </a:xfrm>
            <a:prstGeom prst="rect">
              <a:avLst/>
            </a:prstGeom>
            <a:solidFill>
              <a:srgbClr val="DFDEE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334" name="Rectangle 1073"/>
            <p:cNvSpPr>
              <a:spLocks noChangeArrowheads="1"/>
            </p:cNvSpPr>
            <p:nvPr/>
          </p:nvSpPr>
          <p:spPr bwMode="auto">
            <a:xfrm>
              <a:off x="6230938" y="11172033"/>
              <a:ext cx="88900" cy="15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335" name="Rectangle 1074"/>
            <p:cNvSpPr>
              <a:spLocks noChangeArrowheads="1"/>
            </p:cNvSpPr>
            <p:nvPr/>
          </p:nvSpPr>
          <p:spPr bwMode="auto">
            <a:xfrm>
              <a:off x="6230938" y="11202195"/>
              <a:ext cx="88900" cy="1588"/>
            </a:xfrm>
            <a:prstGeom prst="rect">
              <a:avLst/>
            </a:prstGeom>
            <a:solidFill>
              <a:srgbClr val="DFDEE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336" name="Rectangle 1075"/>
            <p:cNvSpPr>
              <a:spLocks noChangeArrowheads="1"/>
            </p:cNvSpPr>
            <p:nvPr/>
          </p:nvSpPr>
          <p:spPr bwMode="auto">
            <a:xfrm>
              <a:off x="6230938" y="11202195"/>
              <a:ext cx="88900" cy="15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337" name="Freeform 1076"/>
            <p:cNvSpPr>
              <a:spLocks/>
            </p:cNvSpPr>
            <p:nvPr/>
          </p:nvSpPr>
          <p:spPr bwMode="auto">
            <a:xfrm>
              <a:off x="6496050" y="10998995"/>
              <a:ext cx="87313" cy="85725"/>
            </a:xfrm>
            <a:custGeom>
              <a:avLst/>
              <a:gdLst>
                <a:gd name="T0" fmla="*/ 21 w 42"/>
                <a:gd name="T1" fmla="*/ 0 h 41"/>
                <a:gd name="T2" fmla="*/ 42 w 42"/>
                <a:gd name="T3" fmla="*/ 15 h 41"/>
                <a:gd name="T4" fmla="*/ 42 w 42"/>
                <a:gd name="T5" fmla="*/ 41 h 41"/>
                <a:gd name="T6" fmla="*/ 0 w 42"/>
                <a:gd name="T7" fmla="*/ 41 h 41"/>
                <a:gd name="T8" fmla="*/ 0 w 42"/>
                <a:gd name="T9" fmla="*/ 15 h 41"/>
                <a:gd name="T10" fmla="*/ 21 w 42"/>
                <a:gd name="T11" fmla="*/ 0 h 41"/>
              </a:gdLst>
              <a:ahLst/>
              <a:cxnLst>
                <a:cxn ang="0">
                  <a:pos x="T0" y="T1"/>
                </a:cxn>
                <a:cxn ang="0">
                  <a:pos x="T2" y="T3"/>
                </a:cxn>
                <a:cxn ang="0">
                  <a:pos x="T4" y="T5"/>
                </a:cxn>
                <a:cxn ang="0">
                  <a:pos x="T6" y="T7"/>
                </a:cxn>
                <a:cxn ang="0">
                  <a:pos x="T8" y="T9"/>
                </a:cxn>
                <a:cxn ang="0">
                  <a:pos x="T10" y="T11"/>
                </a:cxn>
              </a:cxnLst>
              <a:rect l="0" t="0" r="r" b="b"/>
              <a:pathLst>
                <a:path w="42" h="41">
                  <a:moveTo>
                    <a:pt x="21" y="0"/>
                  </a:moveTo>
                  <a:cubicBezTo>
                    <a:pt x="32" y="0"/>
                    <a:pt x="42" y="7"/>
                    <a:pt x="42" y="15"/>
                  </a:cubicBezTo>
                  <a:cubicBezTo>
                    <a:pt x="42" y="41"/>
                    <a:pt x="42" y="41"/>
                    <a:pt x="42" y="41"/>
                  </a:cubicBezTo>
                  <a:cubicBezTo>
                    <a:pt x="0" y="41"/>
                    <a:pt x="0" y="41"/>
                    <a:pt x="0" y="41"/>
                  </a:cubicBezTo>
                  <a:cubicBezTo>
                    <a:pt x="0" y="15"/>
                    <a:pt x="0" y="15"/>
                    <a:pt x="0" y="15"/>
                  </a:cubicBezTo>
                  <a:cubicBezTo>
                    <a:pt x="0" y="7"/>
                    <a:pt x="9" y="0"/>
                    <a:pt x="21" y="0"/>
                  </a:cubicBezTo>
                  <a:close/>
                </a:path>
              </a:pathLst>
            </a:custGeom>
            <a:solidFill>
              <a:srgbClr val="4F505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338" name="Freeform 1077"/>
            <p:cNvSpPr>
              <a:spLocks noEditPoints="1"/>
            </p:cNvSpPr>
            <p:nvPr/>
          </p:nvSpPr>
          <p:spPr bwMode="auto">
            <a:xfrm>
              <a:off x="6491288" y="10997408"/>
              <a:ext cx="95250" cy="90488"/>
            </a:xfrm>
            <a:custGeom>
              <a:avLst/>
              <a:gdLst>
                <a:gd name="T0" fmla="*/ 0 w 45"/>
                <a:gd name="T1" fmla="*/ 16 h 44"/>
                <a:gd name="T2" fmla="*/ 0 w 45"/>
                <a:gd name="T3" fmla="*/ 44 h 44"/>
                <a:gd name="T4" fmla="*/ 45 w 45"/>
                <a:gd name="T5" fmla="*/ 44 h 44"/>
                <a:gd name="T6" fmla="*/ 45 w 45"/>
                <a:gd name="T7" fmla="*/ 16 h 44"/>
                <a:gd name="T8" fmla="*/ 23 w 45"/>
                <a:gd name="T9" fmla="*/ 0 h 44"/>
                <a:gd name="T10" fmla="*/ 0 w 45"/>
                <a:gd name="T11" fmla="*/ 16 h 44"/>
                <a:gd name="T12" fmla="*/ 4 w 45"/>
                <a:gd name="T13" fmla="*/ 16 h 44"/>
                <a:gd name="T14" fmla="*/ 23 w 45"/>
                <a:gd name="T15" fmla="*/ 3 h 44"/>
                <a:gd name="T16" fmla="*/ 42 w 45"/>
                <a:gd name="T17" fmla="*/ 16 h 44"/>
                <a:gd name="T18" fmla="*/ 42 w 45"/>
                <a:gd name="T19" fmla="*/ 41 h 44"/>
                <a:gd name="T20" fmla="*/ 4 w 45"/>
                <a:gd name="T21" fmla="*/ 41 h 44"/>
                <a:gd name="T22" fmla="*/ 4 w 45"/>
                <a:gd name="T23" fmla="*/ 16 h 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45" h="44">
                  <a:moveTo>
                    <a:pt x="0" y="16"/>
                  </a:moveTo>
                  <a:cubicBezTo>
                    <a:pt x="0" y="44"/>
                    <a:pt x="0" y="44"/>
                    <a:pt x="0" y="44"/>
                  </a:cubicBezTo>
                  <a:cubicBezTo>
                    <a:pt x="45" y="44"/>
                    <a:pt x="45" y="44"/>
                    <a:pt x="45" y="44"/>
                  </a:cubicBezTo>
                  <a:cubicBezTo>
                    <a:pt x="45" y="16"/>
                    <a:pt x="45" y="16"/>
                    <a:pt x="45" y="16"/>
                  </a:cubicBezTo>
                  <a:cubicBezTo>
                    <a:pt x="45" y="7"/>
                    <a:pt x="35" y="0"/>
                    <a:pt x="23" y="0"/>
                  </a:cubicBezTo>
                  <a:cubicBezTo>
                    <a:pt x="11" y="0"/>
                    <a:pt x="0" y="7"/>
                    <a:pt x="0" y="16"/>
                  </a:cubicBezTo>
                  <a:close/>
                  <a:moveTo>
                    <a:pt x="4" y="16"/>
                  </a:moveTo>
                  <a:cubicBezTo>
                    <a:pt x="4" y="8"/>
                    <a:pt x="12" y="3"/>
                    <a:pt x="23" y="3"/>
                  </a:cubicBezTo>
                  <a:cubicBezTo>
                    <a:pt x="33" y="3"/>
                    <a:pt x="42" y="8"/>
                    <a:pt x="42" y="16"/>
                  </a:cubicBezTo>
                  <a:cubicBezTo>
                    <a:pt x="42" y="41"/>
                    <a:pt x="42" y="41"/>
                    <a:pt x="42" y="41"/>
                  </a:cubicBezTo>
                  <a:cubicBezTo>
                    <a:pt x="4" y="41"/>
                    <a:pt x="4" y="41"/>
                    <a:pt x="4" y="41"/>
                  </a:cubicBezTo>
                  <a:lnTo>
                    <a:pt x="4" y="16"/>
                  </a:lnTo>
                  <a:close/>
                </a:path>
              </a:pathLst>
            </a:custGeom>
            <a:solidFill>
              <a:srgbClr val="DFDEE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339" name="Rectangle 1078"/>
            <p:cNvSpPr>
              <a:spLocks noChangeArrowheads="1"/>
            </p:cNvSpPr>
            <p:nvPr/>
          </p:nvSpPr>
          <p:spPr bwMode="auto">
            <a:xfrm>
              <a:off x="6488113" y="11087895"/>
              <a:ext cx="104775" cy="4763"/>
            </a:xfrm>
            <a:prstGeom prst="rect">
              <a:avLst/>
            </a:prstGeom>
            <a:solidFill>
              <a:srgbClr val="F1F0F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340" name="Rectangle 1079"/>
            <p:cNvSpPr>
              <a:spLocks noChangeArrowheads="1"/>
            </p:cNvSpPr>
            <p:nvPr/>
          </p:nvSpPr>
          <p:spPr bwMode="auto">
            <a:xfrm>
              <a:off x="6535738" y="11000583"/>
              <a:ext cx="6350" cy="87313"/>
            </a:xfrm>
            <a:prstGeom prst="rect">
              <a:avLst/>
            </a:prstGeom>
            <a:solidFill>
              <a:srgbClr val="DFDEE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341" name="Rectangle 1080"/>
            <p:cNvSpPr>
              <a:spLocks noChangeArrowheads="1"/>
            </p:cNvSpPr>
            <p:nvPr/>
          </p:nvSpPr>
          <p:spPr bwMode="auto">
            <a:xfrm>
              <a:off x="6494463" y="11027570"/>
              <a:ext cx="87313" cy="4763"/>
            </a:xfrm>
            <a:prstGeom prst="rect">
              <a:avLst/>
            </a:prstGeom>
            <a:solidFill>
              <a:srgbClr val="DFDEE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342" name="Rectangle 1081"/>
            <p:cNvSpPr>
              <a:spLocks noChangeArrowheads="1"/>
            </p:cNvSpPr>
            <p:nvPr/>
          </p:nvSpPr>
          <p:spPr bwMode="auto">
            <a:xfrm>
              <a:off x="6494463" y="11057733"/>
              <a:ext cx="87313" cy="3175"/>
            </a:xfrm>
            <a:prstGeom prst="rect">
              <a:avLst/>
            </a:prstGeom>
            <a:solidFill>
              <a:srgbClr val="DFDEE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343" name="Freeform 1082"/>
            <p:cNvSpPr>
              <a:spLocks/>
            </p:cNvSpPr>
            <p:nvPr/>
          </p:nvSpPr>
          <p:spPr bwMode="auto">
            <a:xfrm>
              <a:off x="6364288" y="10998995"/>
              <a:ext cx="85725" cy="85725"/>
            </a:xfrm>
            <a:custGeom>
              <a:avLst/>
              <a:gdLst>
                <a:gd name="T0" fmla="*/ 21 w 41"/>
                <a:gd name="T1" fmla="*/ 0 h 41"/>
                <a:gd name="T2" fmla="*/ 41 w 41"/>
                <a:gd name="T3" fmla="*/ 15 h 41"/>
                <a:gd name="T4" fmla="*/ 41 w 41"/>
                <a:gd name="T5" fmla="*/ 41 h 41"/>
                <a:gd name="T6" fmla="*/ 0 w 41"/>
                <a:gd name="T7" fmla="*/ 41 h 41"/>
                <a:gd name="T8" fmla="*/ 0 w 41"/>
                <a:gd name="T9" fmla="*/ 15 h 41"/>
                <a:gd name="T10" fmla="*/ 21 w 41"/>
                <a:gd name="T11" fmla="*/ 0 h 41"/>
              </a:gdLst>
              <a:ahLst/>
              <a:cxnLst>
                <a:cxn ang="0">
                  <a:pos x="T0" y="T1"/>
                </a:cxn>
                <a:cxn ang="0">
                  <a:pos x="T2" y="T3"/>
                </a:cxn>
                <a:cxn ang="0">
                  <a:pos x="T4" y="T5"/>
                </a:cxn>
                <a:cxn ang="0">
                  <a:pos x="T6" y="T7"/>
                </a:cxn>
                <a:cxn ang="0">
                  <a:pos x="T8" y="T9"/>
                </a:cxn>
                <a:cxn ang="0">
                  <a:pos x="T10" y="T11"/>
                </a:cxn>
              </a:cxnLst>
              <a:rect l="0" t="0" r="r" b="b"/>
              <a:pathLst>
                <a:path w="41" h="41">
                  <a:moveTo>
                    <a:pt x="21" y="0"/>
                  </a:moveTo>
                  <a:cubicBezTo>
                    <a:pt x="32" y="0"/>
                    <a:pt x="41" y="7"/>
                    <a:pt x="41" y="15"/>
                  </a:cubicBezTo>
                  <a:cubicBezTo>
                    <a:pt x="41" y="41"/>
                    <a:pt x="41" y="41"/>
                    <a:pt x="41" y="41"/>
                  </a:cubicBezTo>
                  <a:cubicBezTo>
                    <a:pt x="0" y="41"/>
                    <a:pt x="0" y="41"/>
                    <a:pt x="0" y="41"/>
                  </a:cubicBezTo>
                  <a:cubicBezTo>
                    <a:pt x="0" y="15"/>
                    <a:pt x="0" y="15"/>
                    <a:pt x="0" y="15"/>
                  </a:cubicBezTo>
                  <a:cubicBezTo>
                    <a:pt x="0" y="7"/>
                    <a:pt x="9" y="0"/>
                    <a:pt x="21" y="0"/>
                  </a:cubicBezTo>
                  <a:close/>
                </a:path>
              </a:pathLst>
            </a:custGeom>
            <a:solidFill>
              <a:srgbClr val="4F505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344" name="Freeform 1083"/>
            <p:cNvSpPr>
              <a:spLocks noEditPoints="1"/>
            </p:cNvSpPr>
            <p:nvPr/>
          </p:nvSpPr>
          <p:spPr bwMode="auto">
            <a:xfrm>
              <a:off x="6359525" y="10997408"/>
              <a:ext cx="95250" cy="90488"/>
            </a:xfrm>
            <a:custGeom>
              <a:avLst/>
              <a:gdLst>
                <a:gd name="T0" fmla="*/ 0 w 45"/>
                <a:gd name="T1" fmla="*/ 16 h 44"/>
                <a:gd name="T2" fmla="*/ 0 w 45"/>
                <a:gd name="T3" fmla="*/ 44 h 44"/>
                <a:gd name="T4" fmla="*/ 45 w 45"/>
                <a:gd name="T5" fmla="*/ 44 h 44"/>
                <a:gd name="T6" fmla="*/ 45 w 45"/>
                <a:gd name="T7" fmla="*/ 16 h 44"/>
                <a:gd name="T8" fmla="*/ 23 w 45"/>
                <a:gd name="T9" fmla="*/ 0 h 44"/>
                <a:gd name="T10" fmla="*/ 0 w 45"/>
                <a:gd name="T11" fmla="*/ 16 h 44"/>
                <a:gd name="T12" fmla="*/ 4 w 45"/>
                <a:gd name="T13" fmla="*/ 16 h 44"/>
                <a:gd name="T14" fmla="*/ 23 w 45"/>
                <a:gd name="T15" fmla="*/ 3 h 44"/>
                <a:gd name="T16" fmla="*/ 42 w 45"/>
                <a:gd name="T17" fmla="*/ 16 h 44"/>
                <a:gd name="T18" fmla="*/ 42 w 45"/>
                <a:gd name="T19" fmla="*/ 41 h 44"/>
                <a:gd name="T20" fmla="*/ 4 w 45"/>
                <a:gd name="T21" fmla="*/ 41 h 44"/>
                <a:gd name="T22" fmla="*/ 4 w 45"/>
                <a:gd name="T23" fmla="*/ 16 h 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45" h="44">
                  <a:moveTo>
                    <a:pt x="0" y="16"/>
                  </a:moveTo>
                  <a:cubicBezTo>
                    <a:pt x="0" y="44"/>
                    <a:pt x="0" y="44"/>
                    <a:pt x="0" y="44"/>
                  </a:cubicBezTo>
                  <a:cubicBezTo>
                    <a:pt x="45" y="44"/>
                    <a:pt x="45" y="44"/>
                    <a:pt x="45" y="44"/>
                  </a:cubicBezTo>
                  <a:cubicBezTo>
                    <a:pt x="45" y="16"/>
                    <a:pt x="45" y="16"/>
                    <a:pt x="45" y="16"/>
                  </a:cubicBezTo>
                  <a:cubicBezTo>
                    <a:pt x="45" y="7"/>
                    <a:pt x="35" y="0"/>
                    <a:pt x="23" y="0"/>
                  </a:cubicBezTo>
                  <a:cubicBezTo>
                    <a:pt x="10" y="0"/>
                    <a:pt x="0" y="7"/>
                    <a:pt x="0" y="16"/>
                  </a:cubicBezTo>
                  <a:close/>
                  <a:moveTo>
                    <a:pt x="4" y="16"/>
                  </a:moveTo>
                  <a:cubicBezTo>
                    <a:pt x="4" y="8"/>
                    <a:pt x="12" y="3"/>
                    <a:pt x="23" y="3"/>
                  </a:cubicBezTo>
                  <a:cubicBezTo>
                    <a:pt x="33" y="3"/>
                    <a:pt x="42" y="8"/>
                    <a:pt x="42" y="16"/>
                  </a:cubicBezTo>
                  <a:cubicBezTo>
                    <a:pt x="42" y="41"/>
                    <a:pt x="42" y="41"/>
                    <a:pt x="42" y="41"/>
                  </a:cubicBezTo>
                  <a:cubicBezTo>
                    <a:pt x="4" y="41"/>
                    <a:pt x="4" y="41"/>
                    <a:pt x="4" y="41"/>
                  </a:cubicBezTo>
                  <a:lnTo>
                    <a:pt x="4" y="16"/>
                  </a:lnTo>
                  <a:close/>
                </a:path>
              </a:pathLst>
            </a:custGeom>
            <a:solidFill>
              <a:srgbClr val="DFDEE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345" name="Rectangle 1084"/>
            <p:cNvSpPr>
              <a:spLocks noChangeArrowheads="1"/>
            </p:cNvSpPr>
            <p:nvPr/>
          </p:nvSpPr>
          <p:spPr bwMode="auto">
            <a:xfrm>
              <a:off x="6353175" y="11087895"/>
              <a:ext cx="107950" cy="4763"/>
            </a:xfrm>
            <a:prstGeom prst="rect">
              <a:avLst/>
            </a:prstGeom>
            <a:solidFill>
              <a:srgbClr val="F1F0F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346" name="Rectangle 1085"/>
            <p:cNvSpPr>
              <a:spLocks noChangeArrowheads="1"/>
            </p:cNvSpPr>
            <p:nvPr/>
          </p:nvSpPr>
          <p:spPr bwMode="auto">
            <a:xfrm>
              <a:off x="6403975" y="11000583"/>
              <a:ext cx="6350" cy="87313"/>
            </a:xfrm>
            <a:prstGeom prst="rect">
              <a:avLst/>
            </a:prstGeom>
            <a:solidFill>
              <a:srgbClr val="DFDEE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347" name="Rectangle 1086"/>
            <p:cNvSpPr>
              <a:spLocks noChangeArrowheads="1"/>
            </p:cNvSpPr>
            <p:nvPr/>
          </p:nvSpPr>
          <p:spPr bwMode="auto">
            <a:xfrm>
              <a:off x="6359525" y="11027570"/>
              <a:ext cx="90488" cy="4763"/>
            </a:xfrm>
            <a:prstGeom prst="rect">
              <a:avLst/>
            </a:prstGeom>
            <a:solidFill>
              <a:srgbClr val="DFDEE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348" name="Rectangle 1087"/>
            <p:cNvSpPr>
              <a:spLocks noChangeArrowheads="1"/>
            </p:cNvSpPr>
            <p:nvPr/>
          </p:nvSpPr>
          <p:spPr bwMode="auto">
            <a:xfrm>
              <a:off x="6359525" y="11057733"/>
              <a:ext cx="90488" cy="3175"/>
            </a:xfrm>
            <a:prstGeom prst="rect">
              <a:avLst/>
            </a:prstGeom>
            <a:solidFill>
              <a:srgbClr val="DFDEE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349" name="Freeform 1088"/>
            <p:cNvSpPr>
              <a:spLocks/>
            </p:cNvSpPr>
            <p:nvPr/>
          </p:nvSpPr>
          <p:spPr bwMode="auto">
            <a:xfrm>
              <a:off x="6234113" y="10998995"/>
              <a:ext cx="85725" cy="85725"/>
            </a:xfrm>
            <a:custGeom>
              <a:avLst/>
              <a:gdLst>
                <a:gd name="T0" fmla="*/ 20 w 41"/>
                <a:gd name="T1" fmla="*/ 0 h 41"/>
                <a:gd name="T2" fmla="*/ 41 w 41"/>
                <a:gd name="T3" fmla="*/ 15 h 41"/>
                <a:gd name="T4" fmla="*/ 41 w 41"/>
                <a:gd name="T5" fmla="*/ 41 h 41"/>
                <a:gd name="T6" fmla="*/ 0 w 41"/>
                <a:gd name="T7" fmla="*/ 41 h 41"/>
                <a:gd name="T8" fmla="*/ 0 w 41"/>
                <a:gd name="T9" fmla="*/ 15 h 41"/>
                <a:gd name="T10" fmla="*/ 20 w 41"/>
                <a:gd name="T11" fmla="*/ 0 h 41"/>
              </a:gdLst>
              <a:ahLst/>
              <a:cxnLst>
                <a:cxn ang="0">
                  <a:pos x="T0" y="T1"/>
                </a:cxn>
                <a:cxn ang="0">
                  <a:pos x="T2" y="T3"/>
                </a:cxn>
                <a:cxn ang="0">
                  <a:pos x="T4" y="T5"/>
                </a:cxn>
                <a:cxn ang="0">
                  <a:pos x="T6" y="T7"/>
                </a:cxn>
                <a:cxn ang="0">
                  <a:pos x="T8" y="T9"/>
                </a:cxn>
                <a:cxn ang="0">
                  <a:pos x="T10" y="T11"/>
                </a:cxn>
              </a:cxnLst>
              <a:rect l="0" t="0" r="r" b="b"/>
              <a:pathLst>
                <a:path w="41" h="41">
                  <a:moveTo>
                    <a:pt x="20" y="0"/>
                  </a:moveTo>
                  <a:cubicBezTo>
                    <a:pt x="32" y="0"/>
                    <a:pt x="41" y="7"/>
                    <a:pt x="41" y="15"/>
                  </a:cubicBezTo>
                  <a:cubicBezTo>
                    <a:pt x="41" y="41"/>
                    <a:pt x="41" y="41"/>
                    <a:pt x="41" y="41"/>
                  </a:cubicBezTo>
                  <a:cubicBezTo>
                    <a:pt x="0" y="41"/>
                    <a:pt x="0" y="41"/>
                    <a:pt x="0" y="41"/>
                  </a:cubicBezTo>
                  <a:cubicBezTo>
                    <a:pt x="0" y="15"/>
                    <a:pt x="0" y="15"/>
                    <a:pt x="0" y="15"/>
                  </a:cubicBezTo>
                  <a:cubicBezTo>
                    <a:pt x="0" y="7"/>
                    <a:pt x="9" y="0"/>
                    <a:pt x="20" y="0"/>
                  </a:cubicBezTo>
                </a:path>
              </a:pathLst>
            </a:custGeom>
            <a:solidFill>
              <a:srgbClr val="4F505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350" name="Freeform 1089"/>
            <p:cNvSpPr>
              <a:spLocks noEditPoints="1"/>
            </p:cNvSpPr>
            <p:nvPr/>
          </p:nvSpPr>
          <p:spPr bwMode="auto">
            <a:xfrm>
              <a:off x="6230938" y="10997408"/>
              <a:ext cx="93663" cy="90488"/>
            </a:xfrm>
            <a:custGeom>
              <a:avLst/>
              <a:gdLst>
                <a:gd name="T0" fmla="*/ 0 w 45"/>
                <a:gd name="T1" fmla="*/ 16 h 44"/>
                <a:gd name="T2" fmla="*/ 0 w 45"/>
                <a:gd name="T3" fmla="*/ 44 h 44"/>
                <a:gd name="T4" fmla="*/ 45 w 45"/>
                <a:gd name="T5" fmla="*/ 44 h 44"/>
                <a:gd name="T6" fmla="*/ 45 w 45"/>
                <a:gd name="T7" fmla="*/ 16 h 44"/>
                <a:gd name="T8" fmla="*/ 22 w 45"/>
                <a:gd name="T9" fmla="*/ 0 h 44"/>
                <a:gd name="T10" fmla="*/ 0 w 45"/>
                <a:gd name="T11" fmla="*/ 16 h 44"/>
                <a:gd name="T12" fmla="*/ 3 w 45"/>
                <a:gd name="T13" fmla="*/ 16 h 44"/>
                <a:gd name="T14" fmla="*/ 22 w 45"/>
                <a:gd name="T15" fmla="*/ 3 h 44"/>
                <a:gd name="T16" fmla="*/ 42 w 45"/>
                <a:gd name="T17" fmla="*/ 16 h 44"/>
                <a:gd name="T18" fmla="*/ 42 w 45"/>
                <a:gd name="T19" fmla="*/ 41 h 44"/>
                <a:gd name="T20" fmla="*/ 3 w 45"/>
                <a:gd name="T21" fmla="*/ 41 h 44"/>
                <a:gd name="T22" fmla="*/ 3 w 45"/>
                <a:gd name="T23" fmla="*/ 16 h 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45" h="44">
                  <a:moveTo>
                    <a:pt x="0" y="16"/>
                  </a:moveTo>
                  <a:cubicBezTo>
                    <a:pt x="0" y="44"/>
                    <a:pt x="0" y="44"/>
                    <a:pt x="0" y="44"/>
                  </a:cubicBezTo>
                  <a:cubicBezTo>
                    <a:pt x="45" y="44"/>
                    <a:pt x="45" y="44"/>
                    <a:pt x="45" y="44"/>
                  </a:cubicBezTo>
                  <a:cubicBezTo>
                    <a:pt x="45" y="16"/>
                    <a:pt x="45" y="16"/>
                    <a:pt x="45" y="16"/>
                  </a:cubicBezTo>
                  <a:cubicBezTo>
                    <a:pt x="45" y="7"/>
                    <a:pt x="35" y="0"/>
                    <a:pt x="22" y="0"/>
                  </a:cubicBezTo>
                  <a:cubicBezTo>
                    <a:pt x="10" y="0"/>
                    <a:pt x="0" y="7"/>
                    <a:pt x="0" y="16"/>
                  </a:cubicBezTo>
                  <a:moveTo>
                    <a:pt x="3" y="16"/>
                  </a:moveTo>
                  <a:cubicBezTo>
                    <a:pt x="3" y="8"/>
                    <a:pt x="12" y="3"/>
                    <a:pt x="22" y="3"/>
                  </a:cubicBezTo>
                  <a:cubicBezTo>
                    <a:pt x="33" y="3"/>
                    <a:pt x="42" y="8"/>
                    <a:pt x="42" y="16"/>
                  </a:cubicBezTo>
                  <a:cubicBezTo>
                    <a:pt x="42" y="41"/>
                    <a:pt x="42" y="41"/>
                    <a:pt x="42" y="41"/>
                  </a:cubicBezTo>
                  <a:cubicBezTo>
                    <a:pt x="3" y="41"/>
                    <a:pt x="3" y="41"/>
                    <a:pt x="3" y="41"/>
                  </a:cubicBezTo>
                  <a:cubicBezTo>
                    <a:pt x="3" y="16"/>
                    <a:pt x="3" y="16"/>
                    <a:pt x="3" y="16"/>
                  </a:cubicBezTo>
                </a:path>
              </a:pathLst>
            </a:custGeom>
            <a:solidFill>
              <a:srgbClr val="DFDEE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351" name="Rectangle 1090"/>
            <p:cNvSpPr>
              <a:spLocks noChangeArrowheads="1"/>
            </p:cNvSpPr>
            <p:nvPr/>
          </p:nvSpPr>
          <p:spPr bwMode="auto">
            <a:xfrm>
              <a:off x="6224588" y="11087895"/>
              <a:ext cx="106363" cy="4763"/>
            </a:xfrm>
            <a:prstGeom prst="rect">
              <a:avLst/>
            </a:prstGeom>
            <a:solidFill>
              <a:srgbClr val="F1F0F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352" name="Rectangle 1091"/>
            <p:cNvSpPr>
              <a:spLocks noChangeArrowheads="1"/>
            </p:cNvSpPr>
            <p:nvPr/>
          </p:nvSpPr>
          <p:spPr bwMode="auto">
            <a:xfrm>
              <a:off x="6224588" y="11087895"/>
              <a:ext cx="106363" cy="4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353" name="Rectangle 1092"/>
            <p:cNvSpPr>
              <a:spLocks noChangeArrowheads="1"/>
            </p:cNvSpPr>
            <p:nvPr/>
          </p:nvSpPr>
          <p:spPr bwMode="auto">
            <a:xfrm>
              <a:off x="6273800" y="11000583"/>
              <a:ext cx="4763" cy="87313"/>
            </a:xfrm>
            <a:prstGeom prst="rect">
              <a:avLst/>
            </a:prstGeom>
            <a:solidFill>
              <a:srgbClr val="DFDEE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354" name="Rectangle 1093"/>
            <p:cNvSpPr>
              <a:spLocks noChangeArrowheads="1"/>
            </p:cNvSpPr>
            <p:nvPr/>
          </p:nvSpPr>
          <p:spPr bwMode="auto">
            <a:xfrm>
              <a:off x="6273800" y="11000583"/>
              <a:ext cx="4763" cy="87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355" name="Rectangle 1094"/>
            <p:cNvSpPr>
              <a:spLocks noChangeArrowheads="1"/>
            </p:cNvSpPr>
            <p:nvPr/>
          </p:nvSpPr>
          <p:spPr bwMode="auto">
            <a:xfrm>
              <a:off x="6230938" y="11027570"/>
              <a:ext cx="88900" cy="4763"/>
            </a:xfrm>
            <a:prstGeom prst="rect">
              <a:avLst/>
            </a:prstGeom>
            <a:solidFill>
              <a:srgbClr val="DFDEE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356" name="Rectangle 1095"/>
            <p:cNvSpPr>
              <a:spLocks noChangeArrowheads="1"/>
            </p:cNvSpPr>
            <p:nvPr/>
          </p:nvSpPr>
          <p:spPr bwMode="auto">
            <a:xfrm>
              <a:off x="6230938" y="11027570"/>
              <a:ext cx="88900" cy="4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357" name="Rectangle 1096"/>
            <p:cNvSpPr>
              <a:spLocks noChangeArrowheads="1"/>
            </p:cNvSpPr>
            <p:nvPr/>
          </p:nvSpPr>
          <p:spPr bwMode="auto">
            <a:xfrm>
              <a:off x="6230938" y="11057733"/>
              <a:ext cx="88900" cy="3175"/>
            </a:xfrm>
            <a:prstGeom prst="rect">
              <a:avLst/>
            </a:prstGeom>
            <a:solidFill>
              <a:srgbClr val="DFDEE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358" name="Rectangle 1097"/>
            <p:cNvSpPr>
              <a:spLocks noChangeArrowheads="1"/>
            </p:cNvSpPr>
            <p:nvPr/>
          </p:nvSpPr>
          <p:spPr bwMode="auto">
            <a:xfrm>
              <a:off x="6230938" y="11057733"/>
              <a:ext cx="88900" cy="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359" name="Rectangle 1098"/>
            <p:cNvSpPr>
              <a:spLocks noChangeArrowheads="1"/>
            </p:cNvSpPr>
            <p:nvPr/>
          </p:nvSpPr>
          <p:spPr bwMode="auto">
            <a:xfrm>
              <a:off x="5808663" y="10940258"/>
              <a:ext cx="468313" cy="342900"/>
            </a:xfrm>
            <a:prstGeom prst="rect">
              <a:avLst/>
            </a:prstGeom>
            <a:solidFill>
              <a:srgbClr val="B6978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360" name="Rectangle 1099"/>
            <p:cNvSpPr>
              <a:spLocks noChangeArrowheads="1"/>
            </p:cNvSpPr>
            <p:nvPr/>
          </p:nvSpPr>
          <p:spPr bwMode="auto">
            <a:xfrm>
              <a:off x="5808663" y="10940258"/>
              <a:ext cx="468313" cy="342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361" name="Rectangle 1100"/>
            <p:cNvSpPr>
              <a:spLocks noChangeArrowheads="1"/>
            </p:cNvSpPr>
            <p:nvPr/>
          </p:nvSpPr>
          <p:spPr bwMode="auto">
            <a:xfrm>
              <a:off x="5811838" y="10902158"/>
              <a:ext cx="471488" cy="381000"/>
            </a:xfrm>
            <a:prstGeom prst="rect">
              <a:avLst/>
            </a:prstGeom>
            <a:solidFill>
              <a:srgbClr val="EAEAEC"/>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362" name="Rectangle 1101"/>
            <p:cNvSpPr>
              <a:spLocks noChangeArrowheads="1"/>
            </p:cNvSpPr>
            <p:nvPr/>
          </p:nvSpPr>
          <p:spPr bwMode="auto">
            <a:xfrm>
              <a:off x="5811838" y="10902158"/>
              <a:ext cx="471488"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363" name="Freeform 1102"/>
            <p:cNvSpPr>
              <a:spLocks noEditPoints="1"/>
            </p:cNvSpPr>
            <p:nvPr/>
          </p:nvSpPr>
          <p:spPr bwMode="auto">
            <a:xfrm>
              <a:off x="5995988" y="11078370"/>
              <a:ext cx="103188" cy="206375"/>
            </a:xfrm>
            <a:custGeom>
              <a:avLst/>
              <a:gdLst>
                <a:gd name="T0" fmla="*/ 0 w 65"/>
                <a:gd name="T1" fmla="*/ 130 h 130"/>
                <a:gd name="T2" fmla="*/ 65 w 65"/>
                <a:gd name="T3" fmla="*/ 130 h 130"/>
                <a:gd name="T4" fmla="*/ 65 w 65"/>
                <a:gd name="T5" fmla="*/ 0 h 130"/>
                <a:gd name="T6" fmla="*/ 0 w 65"/>
                <a:gd name="T7" fmla="*/ 0 h 130"/>
                <a:gd name="T8" fmla="*/ 0 w 65"/>
                <a:gd name="T9" fmla="*/ 130 h 130"/>
                <a:gd name="T10" fmla="*/ 6 w 65"/>
                <a:gd name="T11" fmla="*/ 6 h 130"/>
                <a:gd name="T12" fmla="*/ 58 w 65"/>
                <a:gd name="T13" fmla="*/ 6 h 130"/>
                <a:gd name="T14" fmla="*/ 58 w 65"/>
                <a:gd name="T15" fmla="*/ 129 h 130"/>
                <a:gd name="T16" fmla="*/ 6 w 65"/>
                <a:gd name="T17" fmla="*/ 129 h 130"/>
                <a:gd name="T18" fmla="*/ 6 w 65"/>
                <a:gd name="T19" fmla="*/ 6 h 1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65" h="130">
                  <a:moveTo>
                    <a:pt x="0" y="130"/>
                  </a:moveTo>
                  <a:lnTo>
                    <a:pt x="65" y="130"/>
                  </a:lnTo>
                  <a:lnTo>
                    <a:pt x="65" y="0"/>
                  </a:lnTo>
                  <a:lnTo>
                    <a:pt x="0" y="0"/>
                  </a:lnTo>
                  <a:lnTo>
                    <a:pt x="0" y="130"/>
                  </a:lnTo>
                  <a:close/>
                  <a:moveTo>
                    <a:pt x="6" y="6"/>
                  </a:moveTo>
                  <a:lnTo>
                    <a:pt x="58" y="6"/>
                  </a:lnTo>
                  <a:lnTo>
                    <a:pt x="58" y="129"/>
                  </a:lnTo>
                  <a:lnTo>
                    <a:pt x="6" y="129"/>
                  </a:lnTo>
                  <a:lnTo>
                    <a:pt x="6" y="6"/>
                  </a:lnTo>
                  <a:close/>
                </a:path>
              </a:pathLst>
            </a:custGeom>
            <a:solidFill>
              <a:srgbClr val="FDFE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364" name="Freeform 1103"/>
            <p:cNvSpPr>
              <a:spLocks noEditPoints="1"/>
            </p:cNvSpPr>
            <p:nvPr/>
          </p:nvSpPr>
          <p:spPr bwMode="auto">
            <a:xfrm>
              <a:off x="5995988" y="11078370"/>
              <a:ext cx="103188" cy="206375"/>
            </a:xfrm>
            <a:custGeom>
              <a:avLst/>
              <a:gdLst>
                <a:gd name="T0" fmla="*/ 0 w 65"/>
                <a:gd name="T1" fmla="*/ 130 h 130"/>
                <a:gd name="T2" fmla="*/ 65 w 65"/>
                <a:gd name="T3" fmla="*/ 130 h 130"/>
                <a:gd name="T4" fmla="*/ 65 w 65"/>
                <a:gd name="T5" fmla="*/ 0 h 130"/>
                <a:gd name="T6" fmla="*/ 0 w 65"/>
                <a:gd name="T7" fmla="*/ 0 h 130"/>
                <a:gd name="T8" fmla="*/ 0 w 65"/>
                <a:gd name="T9" fmla="*/ 130 h 130"/>
                <a:gd name="T10" fmla="*/ 6 w 65"/>
                <a:gd name="T11" fmla="*/ 6 h 130"/>
                <a:gd name="T12" fmla="*/ 58 w 65"/>
                <a:gd name="T13" fmla="*/ 6 h 130"/>
                <a:gd name="T14" fmla="*/ 58 w 65"/>
                <a:gd name="T15" fmla="*/ 129 h 130"/>
                <a:gd name="T16" fmla="*/ 6 w 65"/>
                <a:gd name="T17" fmla="*/ 129 h 130"/>
                <a:gd name="T18" fmla="*/ 6 w 65"/>
                <a:gd name="T19" fmla="*/ 6 h 1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65" h="130">
                  <a:moveTo>
                    <a:pt x="0" y="130"/>
                  </a:moveTo>
                  <a:lnTo>
                    <a:pt x="65" y="130"/>
                  </a:lnTo>
                  <a:lnTo>
                    <a:pt x="65" y="0"/>
                  </a:lnTo>
                  <a:lnTo>
                    <a:pt x="0" y="0"/>
                  </a:lnTo>
                  <a:lnTo>
                    <a:pt x="0" y="130"/>
                  </a:lnTo>
                  <a:moveTo>
                    <a:pt x="6" y="6"/>
                  </a:moveTo>
                  <a:lnTo>
                    <a:pt x="58" y="6"/>
                  </a:lnTo>
                  <a:lnTo>
                    <a:pt x="58" y="129"/>
                  </a:lnTo>
                  <a:lnTo>
                    <a:pt x="6" y="129"/>
                  </a:lnTo>
                  <a:lnTo>
                    <a:pt x="6" y="6"/>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365" name="Rectangle 1104"/>
            <p:cNvSpPr>
              <a:spLocks noChangeArrowheads="1"/>
            </p:cNvSpPr>
            <p:nvPr/>
          </p:nvSpPr>
          <p:spPr bwMode="auto">
            <a:xfrm>
              <a:off x="6000750" y="11081545"/>
              <a:ext cx="93663" cy="203200"/>
            </a:xfrm>
            <a:prstGeom prst="rect">
              <a:avLst/>
            </a:prstGeom>
            <a:solidFill>
              <a:srgbClr val="DFDEE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366" name="Rectangle 1105"/>
            <p:cNvSpPr>
              <a:spLocks noChangeArrowheads="1"/>
            </p:cNvSpPr>
            <p:nvPr/>
          </p:nvSpPr>
          <p:spPr bwMode="auto">
            <a:xfrm>
              <a:off x="6000750" y="11081545"/>
              <a:ext cx="93663" cy="203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367" name="Rectangle 1106"/>
            <p:cNvSpPr>
              <a:spLocks noChangeArrowheads="1"/>
            </p:cNvSpPr>
            <p:nvPr/>
          </p:nvSpPr>
          <p:spPr bwMode="auto">
            <a:xfrm>
              <a:off x="6015038" y="11099008"/>
              <a:ext cx="65088" cy="103188"/>
            </a:xfrm>
            <a:prstGeom prst="rect">
              <a:avLst/>
            </a:prstGeom>
            <a:solidFill>
              <a:srgbClr val="4F5057"/>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368" name="Rectangle 1107"/>
            <p:cNvSpPr>
              <a:spLocks noChangeArrowheads="1"/>
            </p:cNvSpPr>
            <p:nvPr/>
          </p:nvSpPr>
          <p:spPr bwMode="auto">
            <a:xfrm>
              <a:off x="6015038" y="11099008"/>
              <a:ext cx="65088" cy="103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369" name="Rectangle 1108"/>
            <p:cNvSpPr>
              <a:spLocks noChangeArrowheads="1"/>
            </p:cNvSpPr>
            <p:nvPr/>
          </p:nvSpPr>
          <p:spPr bwMode="auto">
            <a:xfrm>
              <a:off x="6015038" y="11218070"/>
              <a:ext cx="65088" cy="60325"/>
            </a:xfrm>
            <a:prstGeom prst="rect">
              <a:avLst/>
            </a:prstGeom>
            <a:solidFill>
              <a:srgbClr val="F1F0F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370" name="Freeform 1109"/>
            <p:cNvSpPr>
              <a:spLocks/>
            </p:cNvSpPr>
            <p:nvPr/>
          </p:nvSpPr>
          <p:spPr bwMode="auto">
            <a:xfrm>
              <a:off x="5883275" y="10972008"/>
              <a:ext cx="39688" cy="74613"/>
            </a:xfrm>
            <a:custGeom>
              <a:avLst/>
              <a:gdLst>
                <a:gd name="T0" fmla="*/ 0 w 19"/>
                <a:gd name="T1" fmla="*/ 36 h 36"/>
                <a:gd name="T2" fmla="*/ 0 w 19"/>
                <a:gd name="T3" fmla="*/ 10 h 36"/>
                <a:gd name="T4" fmla="*/ 0 w 19"/>
                <a:gd name="T5" fmla="*/ 9 h 36"/>
                <a:gd name="T6" fmla="*/ 0 w 19"/>
                <a:gd name="T7" fmla="*/ 9 h 36"/>
                <a:gd name="T8" fmla="*/ 10 w 19"/>
                <a:gd name="T9" fmla="*/ 0 h 36"/>
                <a:gd name="T10" fmla="*/ 19 w 19"/>
                <a:gd name="T11" fmla="*/ 9 h 36"/>
                <a:gd name="T12" fmla="*/ 19 w 19"/>
                <a:gd name="T13" fmla="*/ 10 h 36"/>
                <a:gd name="T14" fmla="*/ 19 w 19"/>
                <a:gd name="T15" fmla="*/ 36 h 36"/>
                <a:gd name="T16" fmla="*/ 0 w 19"/>
                <a:gd name="T17" fmla="*/ 36 h 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9" h="36">
                  <a:moveTo>
                    <a:pt x="0" y="36"/>
                  </a:moveTo>
                  <a:cubicBezTo>
                    <a:pt x="0" y="10"/>
                    <a:pt x="0" y="10"/>
                    <a:pt x="0" y="10"/>
                  </a:cubicBezTo>
                  <a:cubicBezTo>
                    <a:pt x="0" y="9"/>
                    <a:pt x="0" y="9"/>
                    <a:pt x="0" y="9"/>
                  </a:cubicBezTo>
                  <a:cubicBezTo>
                    <a:pt x="0" y="9"/>
                    <a:pt x="0" y="9"/>
                    <a:pt x="0" y="9"/>
                  </a:cubicBezTo>
                  <a:cubicBezTo>
                    <a:pt x="0" y="4"/>
                    <a:pt x="5" y="0"/>
                    <a:pt x="10" y="0"/>
                  </a:cubicBezTo>
                  <a:cubicBezTo>
                    <a:pt x="14" y="0"/>
                    <a:pt x="19" y="4"/>
                    <a:pt x="19" y="9"/>
                  </a:cubicBezTo>
                  <a:cubicBezTo>
                    <a:pt x="19" y="10"/>
                    <a:pt x="19" y="10"/>
                    <a:pt x="19" y="10"/>
                  </a:cubicBezTo>
                  <a:cubicBezTo>
                    <a:pt x="19" y="36"/>
                    <a:pt x="19" y="36"/>
                    <a:pt x="19" y="36"/>
                  </a:cubicBezTo>
                  <a:cubicBezTo>
                    <a:pt x="0" y="36"/>
                    <a:pt x="0" y="36"/>
                    <a:pt x="0" y="36"/>
                  </a:cubicBezTo>
                </a:path>
              </a:pathLst>
            </a:custGeom>
            <a:solidFill>
              <a:srgbClr val="61626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371" name="Freeform 1110"/>
            <p:cNvSpPr>
              <a:spLocks noEditPoints="1"/>
            </p:cNvSpPr>
            <p:nvPr/>
          </p:nvSpPr>
          <p:spPr bwMode="auto">
            <a:xfrm>
              <a:off x="5881688" y="10968833"/>
              <a:ext cx="44450" cy="79375"/>
            </a:xfrm>
            <a:custGeom>
              <a:avLst/>
              <a:gdLst>
                <a:gd name="T0" fmla="*/ 11 w 21"/>
                <a:gd name="T1" fmla="*/ 2 h 38"/>
                <a:gd name="T2" fmla="*/ 19 w 21"/>
                <a:gd name="T3" fmla="*/ 10 h 38"/>
                <a:gd name="T4" fmla="*/ 19 w 21"/>
                <a:gd name="T5" fmla="*/ 10 h 38"/>
                <a:gd name="T6" fmla="*/ 19 w 21"/>
                <a:gd name="T7" fmla="*/ 11 h 38"/>
                <a:gd name="T8" fmla="*/ 19 w 21"/>
                <a:gd name="T9" fmla="*/ 11 h 38"/>
                <a:gd name="T10" fmla="*/ 19 w 21"/>
                <a:gd name="T11" fmla="*/ 11 h 38"/>
                <a:gd name="T12" fmla="*/ 19 w 21"/>
                <a:gd name="T13" fmla="*/ 36 h 38"/>
                <a:gd name="T14" fmla="*/ 2 w 21"/>
                <a:gd name="T15" fmla="*/ 36 h 38"/>
                <a:gd name="T16" fmla="*/ 2 w 21"/>
                <a:gd name="T17" fmla="*/ 11 h 38"/>
                <a:gd name="T18" fmla="*/ 2 w 21"/>
                <a:gd name="T19" fmla="*/ 11 h 38"/>
                <a:gd name="T20" fmla="*/ 2 w 21"/>
                <a:gd name="T21" fmla="*/ 11 h 38"/>
                <a:gd name="T22" fmla="*/ 2 w 21"/>
                <a:gd name="T23" fmla="*/ 10 h 38"/>
                <a:gd name="T24" fmla="*/ 2 w 21"/>
                <a:gd name="T25" fmla="*/ 10 h 38"/>
                <a:gd name="T26" fmla="*/ 11 w 21"/>
                <a:gd name="T27" fmla="*/ 2 h 38"/>
                <a:gd name="T28" fmla="*/ 11 w 21"/>
                <a:gd name="T29" fmla="*/ 0 h 38"/>
                <a:gd name="T30" fmla="*/ 0 w 21"/>
                <a:gd name="T31" fmla="*/ 10 h 38"/>
                <a:gd name="T32" fmla="*/ 0 w 21"/>
                <a:gd name="T33" fmla="*/ 11 h 38"/>
                <a:gd name="T34" fmla="*/ 0 w 21"/>
                <a:gd name="T35" fmla="*/ 38 h 38"/>
                <a:gd name="T36" fmla="*/ 21 w 21"/>
                <a:gd name="T37" fmla="*/ 38 h 38"/>
                <a:gd name="T38" fmla="*/ 21 w 21"/>
                <a:gd name="T39" fmla="*/ 11 h 38"/>
                <a:gd name="T40" fmla="*/ 21 w 21"/>
                <a:gd name="T41" fmla="*/ 10 h 38"/>
                <a:gd name="T42" fmla="*/ 11 w 21"/>
                <a:gd name="T43" fmla="*/ 0 h 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21" h="38">
                  <a:moveTo>
                    <a:pt x="11" y="2"/>
                  </a:moveTo>
                  <a:cubicBezTo>
                    <a:pt x="15" y="2"/>
                    <a:pt x="19" y="6"/>
                    <a:pt x="19" y="10"/>
                  </a:cubicBezTo>
                  <a:cubicBezTo>
                    <a:pt x="19" y="10"/>
                    <a:pt x="19" y="10"/>
                    <a:pt x="19" y="10"/>
                  </a:cubicBezTo>
                  <a:cubicBezTo>
                    <a:pt x="19" y="11"/>
                    <a:pt x="19" y="11"/>
                    <a:pt x="19" y="11"/>
                  </a:cubicBezTo>
                  <a:cubicBezTo>
                    <a:pt x="19" y="11"/>
                    <a:pt x="19" y="11"/>
                    <a:pt x="19" y="11"/>
                  </a:cubicBezTo>
                  <a:cubicBezTo>
                    <a:pt x="19" y="11"/>
                    <a:pt x="19" y="11"/>
                    <a:pt x="19" y="11"/>
                  </a:cubicBezTo>
                  <a:cubicBezTo>
                    <a:pt x="19" y="36"/>
                    <a:pt x="19" y="36"/>
                    <a:pt x="19" y="36"/>
                  </a:cubicBezTo>
                  <a:cubicBezTo>
                    <a:pt x="2" y="36"/>
                    <a:pt x="2" y="36"/>
                    <a:pt x="2" y="36"/>
                  </a:cubicBezTo>
                  <a:cubicBezTo>
                    <a:pt x="2" y="11"/>
                    <a:pt x="2" y="11"/>
                    <a:pt x="2" y="11"/>
                  </a:cubicBezTo>
                  <a:cubicBezTo>
                    <a:pt x="2" y="11"/>
                    <a:pt x="2" y="11"/>
                    <a:pt x="2" y="11"/>
                  </a:cubicBezTo>
                  <a:cubicBezTo>
                    <a:pt x="2" y="11"/>
                    <a:pt x="2" y="11"/>
                    <a:pt x="2" y="11"/>
                  </a:cubicBezTo>
                  <a:cubicBezTo>
                    <a:pt x="2" y="10"/>
                    <a:pt x="2" y="10"/>
                    <a:pt x="2" y="10"/>
                  </a:cubicBezTo>
                  <a:cubicBezTo>
                    <a:pt x="2" y="10"/>
                    <a:pt x="2" y="10"/>
                    <a:pt x="2" y="10"/>
                  </a:cubicBezTo>
                  <a:cubicBezTo>
                    <a:pt x="2" y="6"/>
                    <a:pt x="6" y="2"/>
                    <a:pt x="11" y="2"/>
                  </a:cubicBezTo>
                  <a:moveTo>
                    <a:pt x="11" y="0"/>
                  </a:moveTo>
                  <a:cubicBezTo>
                    <a:pt x="5" y="0"/>
                    <a:pt x="0" y="5"/>
                    <a:pt x="0" y="10"/>
                  </a:cubicBezTo>
                  <a:cubicBezTo>
                    <a:pt x="0" y="11"/>
                    <a:pt x="0" y="11"/>
                    <a:pt x="0" y="11"/>
                  </a:cubicBezTo>
                  <a:cubicBezTo>
                    <a:pt x="0" y="38"/>
                    <a:pt x="0" y="38"/>
                    <a:pt x="0" y="38"/>
                  </a:cubicBezTo>
                  <a:cubicBezTo>
                    <a:pt x="21" y="38"/>
                    <a:pt x="21" y="38"/>
                    <a:pt x="21" y="38"/>
                  </a:cubicBezTo>
                  <a:cubicBezTo>
                    <a:pt x="21" y="11"/>
                    <a:pt x="21" y="11"/>
                    <a:pt x="21" y="11"/>
                  </a:cubicBezTo>
                  <a:cubicBezTo>
                    <a:pt x="21" y="10"/>
                    <a:pt x="21" y="10"/>
                    <a:pt x="21" y="10"/>
                  </a:cubicBezTo>
                  <a:cubicBezTo>
                    <a:pt x="21" y="5"/>
                    <a:pt x="16" y="0"/>
                    <a:pt x="11" y="0"/>
                  </a:cubicBezTo>
                </a:path>
              </a:pathLst>
            </a:custGeom>
            <a:solidFill>
              <a:srgbClr val="A6A7A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372" name="Rectangle 1111"/>
            <p:cNvSpPr>
              <a:spLocks noChangeArrowheads="1"/>
            </p:cNvSpPr>
            <p:nvPr/>
          </p:nvSpPr>
          <p:spPr bwMode="auto">
            <a:xfrm>
              <a:off x="5900738" y="10973595"/>
              <a:ext cx="6350" cy="71438"/>
            </a:xfrm>
            <a:prstGeom prst="rect">
              <a:avLst/>
            </a:prstGeom>
            <a:solidFill>
              <a:srgbClr val="A6A7AA"/>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373" name="Rectangle 1112"/>
            <p:cNvSpPr>
              <a:spLocks noChangeArrowheads="1"/>
            </p:cNvSpPr>
            <p:nvPr/>
          </p:nvSpPr>
          <p:spPr bwMode="auto">
            <a:xfrm>
              <a:off x="5900738" y="10973595"/>
              <a:ext cx="6350" cy="71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374" name="Rectangle 1113"/>
            <p:cNvSpPr>
              <a:spLocks noChangeArrowheads="1"/>
            </p:cNvSpPr>
            <p:nvPr/>
          </p:nvSpPr>
          <p:spPr bwMode="auto">
            <a:xfrm>
              <a:off x="5886450" y="10994233"/>
              <a:ext cx="34925" cy="4763"/>
            </a:xfrm>
            <a:prstGeom prst="rect">
              <a:avLst/>
            </a:prstGeom>
            <a:solidFill>
              <a:srgbClr val="A6A7AA"/>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375" name="Rectangle 1114"/>
            <p:cNvSpPr>
              <a:spLocks noChangeArrowheads="1"/>
            </p:cNvSpPr>
            <p:nvPr/>
          </p:nvSpPr>
          <p:spPr bwMode="auto">
            <a:xfrm>
              <a:off x="5886450" y="10994233"/>
              <a:ext cx="34925" cy="4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376" name="Freeform 1115"/>
            <p:cNvSpPr>
              <a:spLocks/>
            </p:cNvSpPr>
            <p:nvPr/>
          </p:nvSpPr>
          <p:spPr bwMode="auto">
            <a:xfrm>
              <a:off x="6026150" y="10972008"/>
              <a:ext cx="36513" cy="74613"/>
            </a:xfrm>
            <a:custGeom>
              <a:avLst/>
              <a:gdLst>
                <a:gd name="T0" fmla="*/ 0 w 18"/>
                <a:gd name="T1" fmla="*/ 36 h 36"/>
                <a:gd name="T2" fmla="*/ 0 w 18"/>
                <a:gd name="T3" fmla="*/ 10 h 36"/>
                <a:gd name="T4" fmla="*/ 0 w 18"/>
                <a:gd name="T5" fmla="*/ 9 h 36"/>
                <a:gd name="T6" fmla="*/ 0 w 18"/>
                <a:gd name="T7" fmla="*/ 9 h 36"/>
                <a:gd name="T8" fmla="*/ 9 w 18"/>
                <a:gd name="T9" fmla="*/ 0 h 36"/>
                <a:gd name="T10" fmla="*/ 18 w 18"/>
                <a:gd name="T11" fmla="*/ 9 h 36"/>
                <a:gd name="T12" fmla="*/ 18 w 18"/>
                <a:gd name="T13" fmla="*/ 10 h 36"/>
                <a:gd name="T14" fmla="*/ 18 w 18"/>
                <a:gd name="T15" fmla="*/ 36 h 36"/>
                <a:gd name="T16" fmla="*/ 0 w 18"/>
                <a:gd name="T17" fmla="*/ 36 h 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8" h="36">
                  <a:moveTo>
                    <a:pt x="0" y="36"/>
                  </a:moveTo>
                  <a:cubicBezTo>
                    <a:pt x="0" y="10"/>
                    <a:pt x="0" y="10"/>
                    <a:pt x="0" y="10"/>
                  </a:cubicBezTo>
                  <a:cubicBezTo>
                    <a:pt x="0" y="9"/>
                    <a:pt x="0" y="9"/>
                    <a:pt x="0" y="9"/>
                  </a:cubicBezTo>
                  <a:cubicBezTo>
                    <a:pt x="0" y="9"/>
                    <a:pt x="0" y="9"/>
                    <a:pt x="0" y="9"/>
                  </a:cubicBezTo>
                  <a:cubicBezTo>
                    <a:pt x="0" y="4"/>
                    <a:pt x="4" y="0"/>
                    <a:pt x="9" y="0"/>
                  </a:cubicBezTo>
                  <a:cubicBezTo>
                    <a:pt x="14" y="0"/>
                    <a:pt x="18" y="4"/>
                    <a:pt x="18" y="9"/>
                  </a:cubicBezTo>
                  <a:cubicBezTo>
                    <a:pt x="18" y="10"/>
                    <a:pt x="18" y="10"/>
                    <a:pt x="18" y="10"/>
                  </a:cubicBezTo>
                  <a:cubicBezTo>
                    <a:pt x="18" y="36"/>
                    <a:pt x="18" y="36"/>
                    <a:pt x="18" y="36"/>
                  </a:cubicBezTo>
                  <a:cubicBezTo>
                    <a:pt x="0" y="36"/>
                    <a:pt x="0" y="36"/>
                    <a:pt x="0" y="36"/>
                  </a:cubicBezTo>
                </a:path>
              </a:pathLst>
            </a:custGeom>
            <a:solidFill>
              <a:srgbClr val="61626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377" name="Freeform 1116"/>
            <p:cNvSpPr>
              <a:spLocks noEditPoints="1"/>
            </p:cNvSpPr>
            <p:nvPr/>
          </p:nvSpPr>
          <p:spPr bwMode="auto">
            <a:xfrm>
              <a:off x="6022975" y="10968833"/>
              <a:ext cx="42863" cy="79375"/>
            </a:xfrm>
            <a:custGeom>
              <a:avLst/>
              <a:gdLst>
                <a:gd name="T0" fmla="*/ 10 w 20"/>
                <a:gd name="T1" fmla="*/ 2 h 38"/>
                <a:gd name="T2" fmla="*/ 18 w 20"/>
                <a:gd name="T3" fmla="*/ 10 h 38"/>
                <a:gd name="T4" fmla="*/ 18 w 20"/>
                <a:gd name="T5" fmla="*/ 10 h 38"/>
                <a:gd name="T6" fmla="*/ 18 w 20"/>
                <a:gd name="T7" fmla="*/ 11 h 38"/>
                <a:gd name="T8" fmla="*/ 18 w 20"/>
                <a:gd name="T9" fmla="*/ 11 h 38"/>
                <a:gd name="T10" fmla="*/ 18 w 20"/>
                <a:gd name="T11" fmla="*/ 11 h 38"/>
                <a:gd name="T12" fmla="*/ 18 w 20"/>
                <a:gd name="T13" fmla="*/ 36 h 38"/>
                <a:gd name="T14" fmla="*/ 2 w 20"/>
                <a:gd name="T15" fmla="*/ 36 h 38"/>
                <a:gd name="T16" fmla="*/ 2 w 20"/>
                <a:gd name="T17" fmla="*/ 11 h 38"/>
                <a:gd name="T18" fmla="*/ 2 w 20"/>
                <a:gd name="T19" fmla="*/ 11 h 38"/>
                <a:gd name="T20" fmla="*/ 2 w 20"/>
                <a:gd name="T21" fmla="*/ 11 h 38"/>
                <a:gd name="T22" fmla="*/ 2 w 20"/>
                <a:gd name="T23" fmla="*/ 10 h 38"/>
                <a:gd name="T24" fmla="*/ 2 w 20"/>
                <a:gd name="T25" fmla="*/ 10 h 38"/>
                <a:gd name="T26" fmla="*/ 10 w 20"/>
                <a:gd name="T27" fmla="*/ 2 h 38"/>
                <a:gd name="T28" fmla="*/ 10 w 20"/>
                <a:gd name="T29" fmla="*/ 0 h 38"/>
                <a:gd name="T30" fmla="*/ 0 w 20"/>
                <a:gd name="T31" fmla="*/ 10 h 38"/>
                <a:gd name="T32" fmla="*/ 0 w 20"/>
                <a:gd name="T33" fmla="*/ 11 h 38"/>
                <a:gd name="T34" fmla="*/ 0 w 20"/>
                <a:gd name="T35" fmla="*/ 38 h 38"/>
                <a:gd name="T36" fmla="*/ 20 w 20"/>
                <a:gd name="T37" fmla="*/ 38 h 38"/>
                <a:gd name="T38" fmla="*/ 20 w 20"/>
                <a:gd name="T39" fmla="*/ 11 h 38"/>
                <a:gd name="T40" fmla="*/ 20 w 20"/>
                <a:gd name="T41" fmla="*/ 10 h 38"/>
                <a:gd name="T42" fmla="*/ 10 w 20"/>
                <a:gd name="T43" fmla="*/ 0 h 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20" h="38">
                  <a:moveTo>
                    <a:pt x="10" y="2"/>
                  </a:moveTo>
                  <a:cubicBezTo>
                    <a:pt x="15" y="2"/>
                    <a:pt x="18" y="6"/>
                    <a:pt x="18" y="10"/>
                  </a:cubicBezTo>
                  <a:cubicBezTo>
                    <a:pt x="18" y="10"/>
                    <a:pt x="18" y="10"/>
                    <a:pt x="18" y="10"/>
                  </a:cubicBezTo>
                  <a:cubicBezTo>
                    <a:pt x="18" y="11"/>
                    <a:pt x="18" y="11"/>
                    <a:pt x="18" y="11"/>
                  </a:cubicBezTo>
                  <a:cubicBezTo>
                    <a:pt x="18" y="11"/>
                    <a:pt x="18" y="11"/>
                    <a:pt x="18" y="11"/>
                  </a:cubicBezTo>
                  <a:cubicBezTo>
                    <a:pt x="18" y="11"/>
                    <a:pt x="18" y="11"/>
                    <a:pt x="18" y="11"/>
                  </a:cubicBezTo>
                  <a:cubicBezTo>
                    <a:pt x="18" y="36"/>
                    <a:pt x="18" y="36"/>
                    <a:pt x="18" y="36"/>
                  </a:cubicBezTo>
                  <a:cubicBezTo>
                    <a:pt x="2" y="36"/>
                    <a:pt x="2" y="36"/>
                    <a:pt x="2" y="36"/>
                  </a:cubicBezTo>
                  <a:cubicBezTo>
                    <a:pt x="2" y="11"/>
                    <a:pt x="2" y="11"/>
                    <a:pt x="2" y="11"/>
                  </a:cubicBezTo>
                  <a:cubicBezTo>
                    <a:pt x="2" y="11"/>
                    <a:pt x="2" y="11"/>
                    <a:pt x="2" y="11"/>
                  </a:cubicBezTo>
                  <a:cubicBezTo>
                    <a:pt x="2" y="11"/>
                    <a:pt x="2" y="11"/>
                    <a:pt x="2" y="11"/>
                  </a:cubicBezTo>
                  <a:cubicBezTo>
                    <a:pt x="2" y="10"/>
                    <a:pt x="2" y="10"/>
                    <a:pt x="2" y="10"/>
                  </a:cubicBezTo>
                  <a:cubicBezTo>
                    <a:pt x="2" y="10"/>
                    <a:pt x="2" y="10"/>
                    <a:pt x="2" y="10"/>
                  </a:cubicBezTo>
                  <a:cubicBezTo>
                    <a:pt x="2" y="6"/>
                    <a:pt x="6" y="2"/>
                    <a:pt x="10" y="2"/>
                  </a:cubicBezTo>
                  <a:moveTo>
                    <a:pt x="10" y="0"/>
                  </a:moveTo>
                  <a:cubicBezTo>
                    <a:pt x="5" y="0"/>
                    <a:pt x="0" y="5"/>
                    <a:pt x="0" y="10"/>
                  </a:cubicBezTo>
                  <a:cubicBezTo>
                    <a:pt x="0" y="11"/>
                    <a:pt x="0" y="11"/>
                    <a:pt x="0" y="11"/>
                  </a:cubicBezTo>
                  <a:cubicBezTo>
                    <a:pt x="0" y="38"/>
                    <a:pt x="0" y="38"/>
                    <a:pt x="0" y="38"/>
                  </a:cubicBezTo>
                  <a:cubicBezTo>
                    <a:pt x="20" y="38"/>
                    <a:pt x="20" y="38"/>
                    <a:pt x="20" y="38"/>
                  </a:cubicBezTo>
                  <a:cubicBezTo>
                    <a:pt x="20" y="11"/>
                    <a:pt x="20" y="11"/>
                    <a:pt x="20" y="11"/>
                  </a:cubicBezTo>
                  <a:cubicBezTo>
                    <a:pt x="20" y="10"/>
                    <a:pt x="20" y="10"/>
                    <a:pt x="20" y="10"/>
                  </a:cubicBezTo>
                  <a:cubicBezTo>
                    <a:pt x="20" y="5"/>
                    <a:pt x="16" y="0"/>
                    <a:pt x="10" y="0"/>
                  </a:cubicBezTo>
                </a:path>
              </a:pathLst>
            </a:custGeom>
            <a:solidFill>
              <a:srgbClr val="A6A7A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378" name="Rectangle 1117"/>
            <p:cNvSpPr>
              <a:spLocks noChangeArrowheads="1"/>
            </p:cNvSpPr>
            <p:nvPr/>
          </p:nvSpPr>
          <p:spPr bwMode="auto">
            <a:xfrm>
              <a:off x="6042025" y="10973595"/>
              <a:ext cx="4763" cy="71438"/>
            </a:xfrm>
            <a:prstGeom prst="rect">
              <a:avLst/>
            </a:prstGeom>
            <a:solidFill>
              <a:srgbClr val="A6A7AA"/>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379" name="Rectangle 1118"/>
            <p:cNvSpPr>
              <a:spLocks noChangeArrowheads="1"/>
            </p:cNvSpPr>
            <p:nvPr/>
          </p:nvSpPr>
          <p:spPr bwMode="auto">
            <a:xfrm>
              <a:off x="6042025" y="10973595"/>
              <a:ext cx="4763" cy="71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380" name="Rectangle 1119"/>
            <p:cNvSpPr>
              <a:spLocks noChangeArrowheads="1"/>
            </p:cNvSpPr>
            <p:nvPr/>
          </p:nvSpPr>
          <p:spPr bwMode="auto">
            <a:xfrm>
              <a:off x="6026150" y="10994233"/>
              <a:ext cx="36513" cy="4763"/>
            </a:xfrm>
            <a:prstGeom prst="rect">
              <a:avLst/>
            </a:prstGeom>
            <a:solidFill>
              <a:srgbClr val="A6A7AA"/>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381" name="Rectangle 1120"/>
            <p:cNvSpPr>
              <a:spLocks noChangeArrowheads="1"/>
            </p:cNvSpPr>
            <p:nvPr/>
          </p:nvSpPr>
          <p:spPr bwMode="auto">
            <a:xfrm>
              <a:off x="6026150" y="10994233"/>
              <a:ext cx="36513" cy="4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382" name="Freeform 1121"/>
            <p:cNvSpPr>
              <a:spLocks/>
            </p:cNvSpPr>
            <p:nvPr/>
          </p:nvSpPr>
          <p:spPr bwMode="auto">
            <a:xfrm>
              <a:off x="6159500" y="10972008"/>
              <a:ext cx="38100" cy="74613"/>
            </a:xfrm>
            <a:custGeom>
              <a:avLst/>
              <a:gdLst>
                <a:gd name="T0" fmla="*/ 0 w 18"/>
                <a:gd name="T1" fmla="*/ 36 h 36"/>
                <a:gd name="T2" fmla="*/ 0 w 18"/>
                <a:gd name="T3" fmla="*/ 10 h 36"/>
                <a:gd name="T4" fmla="*/ 0 w 18"/>
                <a:gd name="T5" fmla="*/ 9 h 36"/>
                <a:gd name="T6" fmla="*/ 9 w 18"/>
                <a:gd name="T7" fmla="*/ 0 h 36"/>
                <a:gd name="T8" fmla="*/ 18 w 18"/>
                <a:gd name="T9" fmla="*/ 9 h 36"/>
                <a:gd name="T10" fmla="*/ 18 w 18"/>
                <a:gd name="T11" fmla="*/ 10 h 36"/>
                <a:gd name="T12" fmla="*/ 18 w 18"/>
                <a:gd name="T13" fmla="*/ 36 h 36"/>
                <a:gd name="T14" fmla="*/ 0 w 18"/>
                <a:gd name="T15" fmla="*/ 36 h 36"/>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8" h="36">
                  <a:moveTo>
                    <a:pt x="0" y="36"/>
                  </a:moveTo>
                  <a:cubicBezTo>
                    <a:pt x="0" y="10"/>
                    <a:pt x="0" y="10"/>
                    <a:pt x="0" y="10"/>
                  </a:cubicBezTo>
                  <a:cubicBezTo>
                    <a:pt x="0" y="9"/>
                    <a:pt x="0" y="9"/>
                    <a:pt x="0" y="9"/>
                  </a:cubicBezTo>
                  <a:cubicBezTo>
                    <a:pt x="0" y="4"/>
                    <a:pt x="4" y="0"/>
                    <a:pt x="9" y="0"/>
                  </a:cubicBezTo>
                  <a:cubicBezTo>
                    <a:pt x="14" y="0"/>
                    <a:pt x="18" y="4"/>
                    <a:pt x="18" y="9"/>
                  </a:cubicBezTo>
                  <a:cubicBezTo>
                    <a:pt x="18" y="10"/>
                    <a:pt x="18" y="10"/>
                    <a:pt x="18" y="10"/>
                  </a:cubicBezTo>
                  <a:cubicBezTo>
                    <a:pt x="18" y="36"/>
                    <a:pt x="18" y="36"/>
                    <a:pt x="18" y="36"/>
                  </a:cubicBezTo>
                  <a:cubicBezTo>
                    <a:pt x="0" y="36"/>
                    <a:pt x="0" y="36"/>
                    <a:pt x="0" y="36"/>
                  </a:cubicBezTo>
                </a:path>
              </a:pathLst>
            </a:custGeom>
            <a:solidFill>
              <a:srgbClr val="61626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383" name="Freeform 1122"/>
            <p:cNvSpPr>
              <a:spLocks noEditPoints="1"/>
            </p:cNvSpPr>
            <p:nvPr/>
          </p:nvSpPr>
          <p:spPr bwMode="auto">
            <a:xfrm>
              <a:off x="6157913" y="10968833"/>
              <a:ext cx="41275" cy="79375"/>
            </a:xfrm>
            <a:custGeom>
              <a:avLst/>
              <a:gdLst>
                <a:gd name="T0" fmla="*/ 10 w 20"/>
                <a:gd name="T1" fmla="*/ 2 h 38"/>
                <a:gd name="T2" fmla="*/ 18 w 20"/>
                <a:gd name="T3" fmla="*/ 10 h 38"/>
                <a:gd name="T4" fmla="*/ 18 w 20"/>
                <a:gd name="T5" fmla="*/ 10 h 38"/>
                <a:gd name="T6" fmla="*/ 18 w 20"/>
                <a:gd name="T7" fmla="*/ 11 h 38"/>
                <a:gd name="T8" fmla="*/ 18 w 20"/>
                <a:gd name="T9" fmla="*/ 11 h 38"/>
                <a:gd name="T10" fmla="*/ 18 w 20"/>
                <a:gd name="T11" fmla="*/ 11 h 38"/>
                <a:gd name="T12" fmla="*/ 18 w 20"/>
                <a:gd name="T13" fmla="*/ 36 h 38"/>
                <a:gd name="T14" fmla="*/ 2 w 20"/>
                <a:gd name="T15" fmla="*/ 36 h 38"/>
                <a:gd name="T16" fmla="*/ 2 w 20"/>
                <a:gd name="T17" fmla="*/ 11 h 38"/>
                <a:gd name="T18" fmla="*/ 2 w 20"/>
                <a:gd name="T19" fmla="*/ 11 h 38"/>
                <a:gd name="T20" fmla="*/ 2 w 20"/>
                <a:gd name="T21" fmla="*/ 11 h 38"/>
                <a:gd name="T22" fmla="*/ 2 w 20"/>
                <a:gd name="T23" fmla="*/ 10 h 38"/>
                <a:gd name="T24" fmla="*/ 2 w 20"/>
                <a:gd name="T25" fmla="*/ 10 h 38"/>
                <a:gd name="T26" fmla="*/ 10 w 20"/>
                <a:gd name="T27" fmla="*/ 2 h 38"/>
                <a:gd name="T28" fmla="*/ 10 w 20"/>
                <a:gd name="T29" fmla="*/ 0 h 38"/>
                <a:gd name="T30" fmla="*/ 0 w 20"/>
                <a:gd name="T31" fmla="*/ 10 h 38"/>
                <a:gd name="T32" fmla="*/ 0 w 20"/>
                <a:gd name="T33" fmla="*/ 11 h 38"/>
                <a:gd name="T34" fmla="*/ 0 w 20"/>
                <a:gd name="T35" fmla="*/ 38 h 38"/>
                <a:gd name="T36" fmla="*/ 20 w 20"/>
                <a:gd name="T37" fmla="*/ 38 h 38"/>
                <a:gd name="T38" fmla="*/ 20 w 20"/>
                <a:gd name="T39" fmla="*/ 11 h 38"/>
                <a:gd name="T40" fmla="*/ 20 w 20"/>
                <a:gd name="T41" fmla="*/ 10 h 38"/>
                <a:gd name="T42" fmla="*/ 10 w 20"/>
                <a:gd name="T43" fmla="*/ 0 h 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20" h="38">
                  <a:moveTo>
                    <a:pt x="10" y="2"/>
                  </a:moveTo>
                  <a:cubicBezTo>
                    <a:pt x="14" y="2"/>
                    <a:pt x="18" y="6"/>
                    <a:pt x="18" y="10"/>
                  </a:cubicBezTo>
                  <a:cubicBezTo>
                    <a:pt x="18" y="10"/>
                    <a:pt x="18" y="10"/>
                    <a:pt x="18" y="10"/>
                  </a:cubicBezTo>
                  <a:cubicBezTo>
                    <a:pt x="18" y="11"/>
                    <a:pt x="18" y="11"/>
                    <a:pt x="18" y="11"/>
                  </a:cubicBezTo>
                  <a:cubicBezTo>
                    <a:pt x="18" y="11"/>
                    <a:pt x="18" y="11"/>
                    <a:pt x="18" y="11"/>
                  </a:cubicBezTo>
                  <a:cubicBezTo>
                    <a:pt x="18" y="11"/>
                    <a:pt x="18" y="11"/>
                    <a:pt x="18" y="11"/>
                  </a:cubicBezTo>
                  <a:cubicBezTo>
                    <a:pt x="18" y="36"/>
                    <a:pt x="18" y="36"/>
                    <a:pt x="18" y="36"/>
                  </a:cubicBezTo>
                  <a:cubicBezTo>
                    <a:pt x="2" y="36"/>
                    <a:pt x="2" y="36"/>
                    <a:pt x="2" y="36"/>
                  </a:cubicBezTo>
                  <a:cubicBezTo>
                    <a:pt x="2" y="11"/>
                    <a:pt x="2" y="11"/>
                    <a:pt x="2" y="11"/>
                  </a:cubicBezTo>
                  <a:cubicBezTo>
                    <a:pt x="2" y="11"/>
                    <a:pt x="2" y="11"/>
                    <a:pt x="2" y="11"/>
                  </a:cubicBezTo>
                  <a:cubicBezTo>
                    <a:pt x="2" y="11"/>
                    <a:pt x="2" y="11"/>
                    <a:pt x="2" y="11"/>
                  </a:cubicBezTo>
                  <a:cubicBezTo>
                    <a:pt x="2" y="10"/>
                    <a:pt x="2" y="10"/>
                    <a:pt x="2" y="10"/>
                  </a:cubicBezTo>
                  <a:cubicBezTo>
                    <a:pt x="2" y="10"/>
                    <a:pt x="2" y="10"/>
                    <a:pt x="2" y="10"/>
                  </a:cubicBezTo>
                  <a:cubicBezTo>
                    <a:pt x="2" y="6"/>
                    <a:pt x="5" y="2"/>
                    <a:pt x="10" y="2"/>
                  </a:cubicBezTo>
                  <a:moveTo>
                    <a:pt x="10" y="0"/>
                  </a:moveTo>
                  <a:cubicBezTo>
                    <a:pt x="4" y="0"/>
                    <a:pt x="0" y="5"/>
                    <a:pt x="0" y="10"/>
                  </a:cubicBezTo>
                  <a:cubicBezTo>
                    <a:pt x="0" y="11"/>
                    <a:pt x="0" y="11"/>
                    <a:pt x="0" y="11"/>
                  </a:cubicBezTo>
                  <a:cubicBezTo>
                    <a:pt x="0" y="38"/>
                    <a:pt x="0" y="38"/>
                    <a:pt x="0" y="38"/>
                  </a:cubicBezTo>
                  <a:cubicBezTo>
                    <a:pt x="20" y="38"/>
                    <a:pt x="20" y="38"/>
                    <a:pt x="20" y="38"/>
                  </a:cubicBezTo>
                  <a:cubicBezTo>
                    <a:pt x="20" y="11"/>
                    <a:pt x="20" y="11"/>
                    <a:pt x="20" y="11"/>
                  </a:cubicBezTo>
                  <a:cubicBezTo>
                    <a:pt x="20" y="10"/>
                    <a:pt x="20" y="10"/>
                    <a:pt x="20" y="10"/>
                  </a:cubicBezTo>
                  <a:cubicBezTo>
                    <a:pt x="20" y="5"/>
                    <a:pt x="15" y="0"/>
                    <a:pt x="10" y="0"/>
                  </a:cubicBezTo>
                </a:path>
              </a:pathLst>
            </a:custGeom>
            <a:solidFill>
              <a:srgbClr val="A6A7A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384" name="Rectangle 1123"/>
            <p:cNvSpPr>
              <a:spLocks noChangeArrowheads="1"/>
            </p:cNvSpPr>
            <p:nvPr/>
          </p:nvSpPr>
          <p:spPr bwMode="auto">
            <a:xfrm>
              <a:off x="6173788" y="10973595"/>
              <a:ext cx="6350" cy="71438"/>
            </a:xfrm>
            <a:prstGeom prst="rect">
              <a:avLst/>
            </a:prstGeom>
            <a:solidFill>
              <a:srgbClr val="A6A7AA"/>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385" name="Rectangle 1124"/>
            <p:cNvSpPr>
              <a:spLocks noChangeArrowheads="1"/>
            </p:cNvSpPr>
            <p:nvPr/>
          </p:nvSpPr>
          <p:spPr bwMode="auto">
            <a:xfrm>
              <a:off x="6173788" y="10973595"/>
              <a:ext cx="6350" cy="71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386" name="Rectangle 1125"/>
            <p:cNvSpPr>
              <a:spLocks noChangeArrowheads="1"/>
            </p:cNvSpPr>
            <p:nvPr/>
          </p:nvSpPr>
          <p:spPr bwMode="auto">
            <a:xfrm>
              <a:off x="6159500" y="10994233"/>
              <a:ext cx="34925" cy="4763"/>
            </a:xfrm>
            <a:prstGeom prst="rect">
              <a:avLst/>
            </a:prstGeom>
            <a:solidFill>
              <a:srgbClr val="A6A7AA"/>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387" name="Rectangle 1126"/>
            <p:cNvSpPr>
              <a:spLocks noChangeArrowheads="1"/>
            </p:cNvSpPr>
            <p:nvPr/>
          </p:nvSpPr>
          <p:spPr bwMode="auto">
            <a:xfrm>
              <a:off x="6159500" y="10994233"/>
              <a:ext cx="34925" cy="4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388" name="Freeform 1127"/>
            <p:cNvSpPr>
              <a:spLocks noEditPoints="1"/>
            </p:cNvSpPr>
            <p:nvPr/>
          </p:nvSpPr>
          <p:spPr bwMode="auto">
            <a:xfrm>
              <a:off x="5870575" y="10902158"/>
              <a:ext cx="346075" cy="374650"/>
            </a:xfrm>
            <a:custGeom>
              <a:avLst/>
              <a:gdLst>
                <a:gd name="T0" fmla="*/ 6 w 165"/>
                <a:gd name="T1" fmla="*/ 0 h 179"/>
                <a:gd name="T2" fmla="*/ 0 w 165"/>
                <a:gd name="T3" fmla="*/ 18 h 179"/>
                <a:gd name="T4" fmla="*/ 6 w 165"/>
                <a:gd name="T5" fmla="*/ 39 h 179"/>
                <a:gd name="T6" fmla="*/ 20 w 165"/>
                <a:gd name="T7" fmla="*/ 33 h 179"/>
                <a:gd name="T8" fmla="*/ 15 w 165"/>
                <a:gd name="T9" fmla="*/ 0 h 179"/>
                <a:gd name="T10" fmla="*/ 15 w 165"/>
                <a:gd name="T11" fmla="*/ 0 h 179"/>
                <a:gd name="T12" fmla="*/ 15 w 165"/>
                <a:gd name="T13" fmla="*/ 0 h 179"/>
                <a:gd name="T14" fmla="*/ 73 w 165"/>
                <a:gd name="T15" fmla="*/ 70 h 179"/>
                <a:gd name="T16" fmla="*/ 73 w 165"/>
                <a:gd name="T17" fmla="*/ 42 h 179"/>
                <a:gd name="T18" fmla="*/ 93 w 165"/>
                <a:gd name="T19" fmla="*/ 42 h 179"/>
                <a:gd name="T20" fmla="*/ 93 w 165"/>
                <a:gd name="T21" fmla="*/ 70 h 179"/>
                <a:gd name="T22" fmla="*/ 107 w 165"/>
                <a:gd name="T23" fmla="*/ 0 h 179"/>
                <a:gd name="T24" fmla="*/ 58 w 165"/>
                <a:gd name="T25" fmla="*/ 0 h 179"/>
                <a:gd name="T26" fmla="*/ 58 w 165"/>
                <a:gd name="T27" fmla="*/ 0 h 179"/>
                <a:gd name="T28" fmla="*/ 52 w 165"/>
                <a:gd name="T29" fmla="*/ 18 h 179"/>
                <a:gd name="T30" fmla="*/ 60 w 165"/>
                <a:gd name="T31" fmla="*/ 87 h 179"/>
                <a:gd name="T32" fmla="*/ 109 w 165"/>
                <a:gd name="T33" fmla="*/ 84 h 179"/>
                <a:gd name="T34" fmla="*/ 113 w 165"/>
                <a:gd name="T35" fmla="*/ 135 h 179"/>
                <a:gd name="T36" fmla="*/ 112 w 165"/>
                <a:gd name="T37" fmla="*/ 18 h 179"/>
                <a:gd name="T38" fmla="*/ 112 w 165"/>
                <a:gd name="T39" fmla="*/ 17 h 179"/>
                <a:gd name="T40" fmla="*/ 107 w 165"/>
                <a:gd name="T41" fmla="*/ 4 h 179"/>
                <a:gd name="T42" fmla="*/ 159 w 165"/>
                <a:gd name="T43" fmla="*/ 0 h 179"/>
                <a:gd name="T44" fmla="*/ 151 w 165"/>
                <a:gd name="T45" fmla="*/ 2 h 179"/>
                <a:gd name="T46" fmla="*/ 145 w 165"/>
                <a:gd name="T47" fmla="*/ 32 h 179"/>
                <a:gd name="T48" fmla="*/ 157 w 165"/>
                <a:gd name="T49" fmla="*/ 42 h 179"/>
                <a:gd name="T50" fmla="*/ 157 w 165"/>
                <a:gd name="T51" fmla="*/ 70 h 179"/>
                <a:gd name="T52" fmla="*/ 145 w 165"/>
                <a:gd name="T53" fmla="*/ 163 h 179"/>
                <a:gd name="T54" fmla="*/ 165 w 165"/>
                <a:gd name="T55" fmla="*/ 173 h 179"/>
                <a:gd name="T56" fmla="*/ 164 w 165"/>
                <a:gd name="T57" fmla="*/ 17 h 179"/>
                <a:gd name="T58" fmla="*/ 164 w 165"/>
                <a:gd name="T59" fmla="*/ 17 h 179"/>
                <a:gd name="T60" fmla="*/ 164 w 165"/>
                <a:gd name="T61" fmla="*/ 17 h 179"/>
                <a:gd name="T62" fmla="*/ 159 w 165"/>
                <a:gd name="T63" fmla="*/ 4 h 17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165" h="179">
                  <a:moveTo>
                    <a:pt x="15" y="0"/>
                  </a:moveTo>
                  <a:cubicBezTo>
                    <a:pt x="6" y="0"/>
                    <a:pt x="6" y="0"/>
                    <a:pt x="6" y="0"/>
                  </a:cubicBezTo>
                  <a:cubicBezTo>
                    <a:pt x="6" y="0"/>
                    <a:pt x="6" y="1"/>
                    <a:pt x="6" y="2"/>
                  </a:cubicBezTo>
                  <a:cubicBezTo>
                    <a:pt x="6" y="5"/>
                    <a:pt x="6" y="13"/>
                    <a:pt x="0" y="18"/>
                  </a:cubicBezTo>
                  <a:cubicBezTo>
                    <a:pt x="0" y="34"/>
                    <a:pt x="0" y="34"/>
                    <a:pt x="0" y="34"/>
                  </a:cubicBezTo>
                  <a:cubicBezTo>
                    <a:pt x="6" y="39"/>
                    <a:pt x="6" y="39"/>
                    <a:pt x="6" y="39"/>
                  </a:cubicBezTo>
                  <a:cubicBezTo>
                    <a:pt x="7" y="35"/>
                    <a:pt x="11" y="32"/>
                    <a:pt x="16" y="32"/>
                  </a:cubicBezTo>
                  <a:cubicBezTo>
                    <a:pt x="17" y="32"/>
                    <a:pt x="19" y="33"/>
                    <a:pt x="20" y="33"/>
                  </a:cubicBezTo>
                  <a:cubicBezTo>
                    <a:pt x="20" y="18"/>
                    <a:pt x="20" y="18"/>
                    <a:pt x="20" y="18"/>
                  </a:cubicBezTo>
                  <a:cubicBezTo>
                    <a:pt x="14" y="11"/>
                    <a:pt x="15" y="1"/>
                    <a:pt x="15" y="0"/>
                  </a:cubicBezTo>
                  <a:cubicBezTo>
                    <a:pt x="15" y="0"/>
                    <a:pt x="15" y="0"/>
                    <a:pt x="15" y="0"/>
                  </a:cubicBezTo>
                  <a:cubicBezTo>
                    <a:pt x="15" y="0"/>
                    <a:pt x="15" y="0"/>
                    <a:pt x="15" y="0"/>
                  </a:cubicBezTo>
                  <a:cubicBezTo>
                    <a:pt x="15" y="0"/>
                    <a:pt x="15" y="0"/>
                    <a:pt x="15" y="0"/>
                  </a:cubicBezTo>
                  <a:cubicBezTo>
                    <a:pt x="15" y="0"/>
                    <a:pt x="15" y="0"/>
                    <a:pt x="15" y="0"/>
                  </a:cubicBezTo>
                  <a:cubicBezTo>
                    <a:pt x="15" y="0"/>
                    <a:pt x="15" y="0"/>
                    <a:pt x="15" y="0"/>
                  </a:cubicBezTo>
                  <a:moveTo>
                    <a:pt x="73" y="70"/>
                  </a:moveTo>
                  <a:cubicBezTo>
                    <a:pt x="73" y="43"/>
                    <a:pt x="73" y="43"/>
                    <a:pt x="73" y="43"/>
                  </a:cubicBezTo>
                  <a:cubicBezTo>
                    <a:pt x="73" y="42"/>
                    <a:pt x="73" y="42"/>
                    <a:pt x="73" y="42"/>
                  </a:cubicBezTo>
                  <a:cubicBezTo>
                    <a:pt x="73" y="37"/>
                    <a:pt x="78" y="32"/>
                    <a:pt x="83" y="32"/>
                  </a:cubicBezTo>
                  <a:cubicBezTo>
                    <a:pt x="89" y="32"/>
                    <a:pt x="93" y="37"/>
                    <a:pt x="93" y="42"/>
                  </a:cubicBezTo>
                  <a:cubicBezTo>
                    <a:pt x="93" y="43"/>
                    <a:pt x="93" y="43"/>
                    <a:pt x="93" y="43"/>
                  </a:cubicBezTo>
                  <a:cubicBezTo>
                    <a:pt x="93" y="70"/>
                    <a:pt x="93" y="70"/>
                    <a:pt x="93" y="70"/>
                  </a:cubicBezTo>
                  <a:cubicBezTo>
                    <a:pt x="73" y="70"/>
                    <a:pt x="73" y="70"/>
                    <a:pt x="73" y="70"/>
                  </a:cubicBezTo>
                  <a:moveTo>
                    <a:pt x="107" y="0"/>
                  </a:moveTo>
                  <a:cubicBezTo>
                    <a:pt x="58" y="0"/>
                    <a:pt x="58" y="0"/>
                    <a:pt x="58" y="0"/>
                  </a:cubicBezTo>
                  <a:cubicBezTo>
                    <a:pt x="58" y="0"/>
                    <a:pt x="58" y="0"/>
                    <a:pt x="58" y="0"/>
                  </a:cubicBezTo>
                  <a:cubicBezTo>
                    <a:pt x="58" y="0"/>
                    <a:pt x="58" y="0"/>
                    <a:pt x="58" y="0"/>
                  </a:cubicBezTo>
                  <a:cubicBezTo>
                    <a:pt x="58" y="0"/>
                    <a:pt x="58" y="0"/>
                    <a:pt x="58" y="0"/>
                  </a:cubicBezTo>
                  <a:cubicBezTo>
                    <a:pt x="58" y="0"/>
                    <a:pt x="58" y="1"/>
                    <a:pt x="58" y="2"/>
                  </a:cubicBezTo>
                  <a:cubicBezTo>
                    <a:pt x="58" y="5"/>
                    <a:pt x="58" y="13"/>
                    <a:pt x="52" y="18"/>
                  </a:cubicBezTo>
                  <a:cubicBezTo>
                    <a:pt x="52" y="80"/>
                    <a:pt x="52" y="80"/>
                    <a:pt x="52" y="80"/>
                  </a:cubicBezTo>
                  <a:cubicBezTo>
                    <a:pt x="60" y="87"/>
                    <a:pt x="60" y="87"/>
                    <a:pt x="60" y="87"/>
                  </a:cubicBezTo>
                  <a:cubicBezTo>
                    <a:pt x="60" y="84"/>
                    <a:pt x="60" y="84"/>
                    <a:pt x="60" y="84"/>
                  </a:cubicBezTo>
                  <a:cubicBezTo>
                    <a:pt x="109" y="84"/>
                    <a:pt x="109" y="84"/>
                    <a:pt x="109" y="84"/>
                  </a:cubicBezTo>
                  <a:cubicBezTo>
                    <a:pt x="109" y="131"/>
                    <a:pt x="109" y="131"/>
                    <a:pt x="109" y="131"/>
                  </a:cubicBezTo>
                  <a:cubicBezTo>
                    <a:pt x="113" y="135"/>
                    <a:pt x="113" y="135"/>
                    <a:pt x="113" y="135"/>
                  </a:cubicBezTo>
                  <a:cubicBezTo>
                    <a:pt x="113" y="18"/>
                    <a:pt x="113" y="18"/>
                    <a:pt x="113" y="18"/>
                  </a:cubicBezTo>
                  <a:cubicBezTo>
                    <a:pt x="113" y="18"/>
                    <a:pt x="113" y="18"/>
                    <a:pt x="112" y="18"/>
                  </a:cubicBezTo>
                  <a:cubicBezTo>
                    <a:pt x="112" y="18"/>
                    <a:pt x="112" y="18"/>
                    <a:pt x="112" y="18"/>
                  </a:cubicBezTo>
                  <a:cubicBezTo>
                    <a:pt x="112" y="18"/>
                    <a:pt x="112" y="17"/>
                    <a:pt x="112" y="17"/>
                  </a:cubicBezTo>
                  <a:cubicBezTo>
                    <a:pt x="109" y="13"/>
                    <a:pt x="108" y="8"/>
                    <a:pt x="107" y="4"/>
                  </a:cubicBezTo>
                  <a:cubicBezTo>
                    <a:pt x="107" y="4"/>
                    <a:pt x="107" y="4"/>
                    <a:pt x="107" y="4"/>
                  </a:cubicBezTo>
                  <a:cubicBezTo>
                    <a:pt x="107" y="2"/>
                    <a:pt x="107" y="0"/>
                    <a:pt x="107" y="0"/>
                  </a:cubicBezTo>
                  <a:moveTo>
                    <a:pt x="159" y="0"/>
                  </a:moveTo>
                  <a:cubicBezTo>
                    <a:pt x="151" y="0"/>
                    <a:pt x="151" y="0"/>
                    <a:pt x="151" y="0"/>
                  </a:cubicBezTo>
                  <a:cubicBezTo>
                    <a:pt x="151" y="0"/>
                    <a:pt x="151" y="1"/>
                    <a:pt x="151" y="2"/>
                  </a:cubicBezTo>
                  <a:cubicBezTo>
                    <a:pt x="151" y="5"/>
                    <a:pt x="150" y="13"/>
                    <a:pt x="145" y="18"/>
                  </a:cubicBezTo>
                  <a:cubicBezTo>
                    <a:pt x="145" y="32"/>
                    <a:pt x="145" y="32"/>
                    <a:pt x="145" y="32"/>
                  </a:cubicBezTo>
                  <a:cubicBezTo>
                    <a:pt x="146" y="32"/>
                    <a:pt x="146" y="32"/>
                    <a:pt x="147" y="32"/>
                  </a:cubicBezTo>
                  <a:cubicBezTo>
                    <a:pt x="152" y="32"/>
                    <a:pt x="157" y="37"/>
                    <a:pt x="157" y="42"/>
                  </a:cubicBezTo>
                  <a:cubicBezTo>
                    <a:pt x="157" y="43"/>
                    <a:pt x="157" y="43"/>
                    <a:pt x="157" y="43"/>
                  </a:cubicBezTo>
                  <a:cubicBezTo>
                    <a:pt x="157" y="70"/>
                    <a:pt x="157" y="70"/>
                    <a:pt x="157" y="70"/>
                  </a:cubicBezTo>
                  <a:cubicBezTo>
                    <a:pt x="145" y="70"/>
                    <a:pt x="145" y="70"/>
                    <a:pt x="145" y="70"/>
                  </a:cubicBezTo>
                  <a:cubicBezTo>
                    <a:pt x="145" y="163"/>
                    <a:pt x="145" y="163"/>
                    <a:pt x="145" y="163"/>
                  </a:cubicBezTo>
                  <a:cubicBezTo>
                    <a:pt x="163" y="179"/>
                    <a:pt x="163" y="179"/>
                    <a:pt x="163" y="179"/>
                  </a:cubicBezTo>
                  <a:cubicBezTo>
                    <a:pt x="164" y="178"/>
                    <a:pt x="164" y="176"/>
                    <a:pt x="165" y="173"/>
                  </a:cubicBezTo>
                  <a:cubicBezTo>
                    <a:pt x="165" y="18"/>
                    <a:pt x="165" y="18"/>
                    <a:pt x="165" y="18"/>
                  </a:cubicBezTo>
                  <a:cubicBezTo>
                    <a:pt x="165" y="18"/>
                    <a:pt x="164" y="18"/>
                    <a:pt x="164" y="17"/>
                  </a:cubicBezTo>
                  <a:cubicBezTo>
                    <a:pt x="164" y="17"/>
                    <a:pt x="164" y="17"/>
                    <a:pt x="164" y="17"/>
                  </a:cubicBezTo>
                  <a:cubicBezTo>
                    <a:pt x="164" y="17"/>
                    <a:pt x="164" y="17"/>
                    <a:pt x="164" y="17"/>
                  </a:cubicBezTo>
                  <a:cubicBezTo>
                    <a:pt x="164" y="17"/>
                    <a:pt x="164" y="17"/>
                    <a:pt x="164" y="17"/>
                  </a:cubicBezTo>
                  <a:cubicBezTo>
                    <a:pt x="164" y="17"/>
                    <a:pt x="164" y="17"/>
                    <a:pt x="164" y="17"/>
                  </a:cubicBezTo>
                  <a:cubicBezTo>
                    <a:pt x="161" y="13"/>
                    <a:pt x="160" y="7"/>
                    <a:pt x="159" y="4"/>
                  </a:cubicBezTo>
                  <a:cubicBezTo>
                    <a:pt x="159" y="4"/>
                    <a:pt x="159" y="4"/>
                    <a:pt x="159" y="4"/>
                  </a:cubicBezTo>
                  <a:cubicBezTo>
                    <a:pt x="159" y="2"/>
                    <a:pt x="159" y="0"/>
                    <a:pt x="159" y="0"/>
                  </a:cubicBezTo>
                </a:path>
              </a:pathLst>
            </a:custGeom>
            <a:solidFill>
              <a:srgbClr val="99969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389" name="Freeform 1128"/>
            <p:cNvSpPr>
              <a:spLocks/>
            </p:cNvSpPr>
            <p:nvPr/>
          </p:nvSpPr>
          <p:spPr bwMode="auto">
            <a:xfrm>
              <a:off x="5995988" y="11078370"/>
              <a:ext cx="103188" cy="98425"/>
            </a:xfrm>
            <a:custGeom>
              <a:avLst/>
              <a:gdLst>
                <a:gd name="T0" fmla="*/ 65 w 65"/>
                <a:gd name="T1" fmla="*/ 0 h 62"/>
                <a:gd name="T2" fmla="*/ 0 w 65"/>
                <a:gd name="T3" fmla="*/ 0 h 62"/>
                <a:gd name="T4" fmla="*/ 0 w 65"/>
                <a:gd name="T5" fmla="*/ 4 h 62"/>
                <a:gd name="T6" fmla="*/ 3 w 65"/>
                <a:gd name="T7" fmla="*/ 6 h 62"/>
                <a:gd name="T8" fmla="*/ 3 w 65"/>
                <a:gd name="T9" fmla="*/ 2 h 62"/>
                <a:gd name="T10" fmla="*/ 62 w 65"/>
                <a:gd name="T11" fmla="*/ 2 h 62"/>
                <a:gd name="T12" fmla="*/ 62 w 65"/>
                <a:gd name="T13" fmla="*/ 59 h 62"/>
                <a:gd name="T14" fmla="*/ 65 w 65"/>
                <a:gd name="T15" fmla="*/ 62 h 62"/>
                <a:gd name="T16" fmla="*/ 65 w 65"/>
                <a:gd name="T17" fmla="*/ 0 h 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65" h="62">
                  <a:moveTo>
                    <a:pt x="65" y="0"/>
                  </a:moveTo>
                  <a:lnTo>
                    <a:pt x="0" y="0"/>
                  </a:lnTo>
                  <a:lnTo>
                    <a:pt x="0" y="4"/>
                  </a:lnTo>
                  <a:lnTo>
                    <a:pt x="3" y="6"/>
                  </a:lnTo>
                  <a:lnTo>
                    <a:pt x="3" y="2"/>
                  </a:lnTo>
                  <a:lnTo>
                    <a:pt x="62" y="2"/>
                  </a:lnTo>
                  <a:lnTo>
                    <a:pt x="62" y="59"/>
                  </a:lnTo>
                  <a:lnTo>
                    <a:pt x="65" y="62"/>
                  </a:lnTo>
                  <a:lnTo>
                    <a:pt x="65" y="0"/>
                  </a:lnTo>
                  <a:close/>
                </a:path>
              </a:pathLst>
            </a:custGeom>
            <a:solidFill>
              <a:srgbClr val="A39E9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390" name="Freeform 1129"/>
            <p:cNvSpPr>
              <a:spLocks/>
            </p:cNvSpPr>
            <p:nvPr/>
          </p:nvSpPr>
          <p:spPr bwMode="auto">
            <a:xfrm>
              <a:off x="5995988" y="11078370"/>
              <a:ext cx="103188" cy="98425"/>
            </a:xfrm>
            <a:custGeom>
              <a:avLst/>
              <a:gdLst>
                <a:gd name="T0" fmla="*/ 65 w 65"/>
                <a:gd name="T1" fmla="*/ 0 h 62"/>
                <a:gd name="T2" fmla="*/ 0 w 65"/>
                <a:gd name="T3" fmla="*/ 0 h 62"/>
                <a:gd name="T4" fmla="*/ 0 w 65"/>
                <a:gd name="T5" fmla="*/ 4 h 62"/>
                <a:gd name="T6" fmla="*/ 3 w 65"/>
                <a:gd name="T7" fmla="*/ 6 h 62"/>
                <a:gd name="T8" fmla="*/ 3 w 65"/>
                <a:gd name="T9" fmla="*/ 2 h 62"/>
                <a:gd name="T10" fmla="*/ 62 w 65"/>
                <a:gd name="T11" fmla="*/ 2 h 62"/>
                <a:gd name="T12" fmla="*/ 62 w 65"/>
                <a:gd name="T13" fmla="*/ 59 h 62"/>
                <a:gd name="T14" fmla="*/ 65 w 65"/>
                <a:gd name="T15" fmla="*/ 62 h 62"/>
                <a:gd name="T16" fmla="*/ 65 w 65"/>
                <a:gd name="T17" fmla="*/ 0 h 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65" h="62">
                  <a:moveTo>
                    <a:pt x="65" y="0"/>
                  </a:moveTo>
                  <a:lnTo>
                    <a:pt x="0" y="0"/>
                  </a:lnTo>
                  <a:lnTo>
                    <a:pt x="0" y="4"/>
                  </a:lnTo>
                  <a:lnTo>
                    <a:pt x="3" y="6"/>
                  </a:lnTo>
                  <a:lnTo>
                    <a:pt x="3" y="2"/>
                  </a:lnTo>
                  <a:lnTo>
                    <a:pt x="62" y="2"/>
                  </a:lnTo>
                  <a:lnTo>
                    <a:pt x="62" y="59"/>
                  </a:lnTo>
                  <a:lnTo>
                    <a:pt x="65" y="62"/>
                  </a:lnTo>
                  <a:lnTo>
                    <a:pt x="65"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391" name="Freeform 1130"/>
            <p:cNvSpPr>
              <a:spLocks/>
            </p:cNvSpPr>
            <p:nvPr/>
          </p:nvSpPr>
          <p:spPr bwMode="auto">
            <a:xfrm>
              <a:off x="6000750" y="11081545"/>
              <a:ext cx="93663" cy="90488"/>
            </a:xfrm>
            <a:custGeom>
              <a:avLst/>
              <a:gdLst>
                <a:gd name="T0" fmla="*/ 59 w 59"/>
                <a:gd name="T1" fmla="*/ 0 h 57"/>
                <a:gd name="T2" fmla="*/ 0 w 59"/>
                <a:gd name="T3" fmla="*/ 0 h 57"/>
                <a:gd name="T4" fmla="*/ 0 w 59"/>
                <a:gd name="T5" fmla="*/ 4 h 57"/>
                <a:gd name="T6" fmla="*/ 9 w 59"/>
                <a:gd name="T7" fmla="*/ 12 h 57"/>
                <a:gd name="T8" fmla="*/ 9 w 59"/>
                <a:gd name="T9" fmla="*/ 11 h 57"/>
                <a:gd name="T10" fmla="*/ 50 w 59"/>
                <a:gd name="T11" fmla="*/ 11 h 57"/>
                <a:gd name="T12" fmla="*/ 50 w 59"/>
                <a:gd name="T13" fmla="*/ 49 h 57"/>
                <a:gd name="T14" fmla="*/ 59 w 59"/>
                <a:gd name="T15" fmla="*/ 57 h 57"/>
                <a:gd name="T16" fmla="*/ 59 w 59"/>
                <a:gd name="T17" fmla="*/ 0 h 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9" h="57">
                  <a:moveTo>
                    <a:pt x="59" y="0"/>
                  </a:moveTo>
                  <a:lnTo>
                    <a:pt x="0" y="0"/>
                  </a:lnTo>
                  <a:lnTo>
                    <a:pt x="0" y="4"/>
                  </a:lnTo>
                  <a:lnTo>
                    <a:pt x="9" y="12"/>
                  </a:lnTo>
                  <a:lnTo>
                    <a:pt x="9" y="11"/>
                  </a:lnTo>
                  <a:lnTo>
                    <a:pt x="50" y="11"/>
                  </a:lnTo>
                  <a:lnTo>
                    <a:pt x="50" y="49"/>
                  </a:lnTo>
                  <a:lnTo>
                    <a:pt x="59" y="57"/>
                  </a:lnTo>
                  <a:lnTo>
                    <a:pt x="59" y="0"/>
                  </a:lnTo>
                  <a:close/>
                </a:path>
              </a:pathLst>
            </a:custGeom>
            <a:solidFill>
              <a:srgbClr val="948F9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392" name="Freeform 1131"/>
            <p:cNvSpPr>
              <a:spLocks/>
            </p:cNvSpPr>
            <p:nvPr/>
          </p:nvSpPr>
          <p:spPr bwMode="auto">
            <a:xfrm>
              <a:off x="6000750" y="11081545"/>
              <a:ext cx="93663" cy="90488"/>
            </a:xfrm>
            <a:custGeom>
              <a:avLst/>
              <a:gdLst>
                <a:gd name="T0" fmla="*/ 59 w 59"/>
                <a:gd name="T1" fmla="*/ 0 h 57"/>
                <a:gd name="T2" fmla="*/ 0 w 59"/>
                <a:gd name="T3" fmla="*/ 0 h 57"/>
                <a:gd name="T4" fmla="*/ 0 w 59"/>
                <a:gd name="T5" fmla="*/ 4 h 57"/>
                <a:gd name="T6" fmla="*/ 9 w 59"/>
                <a:gd name="T7" fmla="*/ 12 h 57"/>
                <a:gd name="T8" fmla="*/ 9 w 59"/>
                <a:gd name="T9" fmla="*/ 11 h 57"/>
                <a:gd name="T10" fmla="*/ 50 w 59"/>
                <a:gd name="T11" fmla="*/ 11 h 57"/>
                <a:gd name="T12" fmla="*/ 50 w 59"/>
                <a:gd name="T13" fmla="*/ 49 h 57"/>
                <a:gd name="T14" fmla="*/ 59 w 59"/>
                <a:gd name="T15" fmla="*/ 57 h 57"/>
                <a:gd name="T16" fmla="*/ 59 w 59"/>
                <a:gd name="T17" fmla="*/ 0 h 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9" h="57">
                  <a:moveTo>
                    <a:pt x="59" y="0"/>
                  </a:moveTo>
                  <a:lnTo>
                    <a:pt x="0" y="0"/>
                  </a:lnTo>
                  <a:lnTo>
                    <a:pt x="0" y="4"/>
                  </a:lnTo>
                  <a:lnTo>
                    <a:pt x="9" y="12"/>
                  </a:lnTo>
                  <a:lnTo>
                    <a:pt x="9" y="11"/>
                  </a:lnTo>
                  <a:lnTo>
                    <a:pt x="50" y="11"/>
                  </a:lnTo>
                  <a:lnTo>
                    <a:pt x="50" y="49"/>
                  </a:lnTo>
                  <a:lnTo>
                    <a:pt x="59" y="57"/>
                  </a:lnTo>
                  <a:lnTo>
                    <a:pt x="59"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393" name="Freeform 1132"/>
            <p:cNvSpPr>
              <a:spLocks/>
            </p:cNvSpPr>
            <p:nvPr/>
          </p:nvSpPr>
          <p:spPr bwMode="auto">
            <a:xfrm>
              <a:off x="6015038" y="11099008"/>
              <a:ext cx="65088" cy="60325"/>
            </a:xfrm>
            <a:custGeom>
              <a:avLst/>
              <a:gdLst>
                <a:gd name="T0" fmla="*/ 41 w 41"/>
                <a:gd name="T1" fmla="*/ 0 h 38"/>
                <a:gd name="T2" fmla="*/ 0 w 41"/>
                <a:gd name="T3" fmla="*/ 0 h 38"/>
                <a:gd name="T4" fmla="*/ 0 w 41"/>
                <a:gd name="T5" fmla="*/ 1 h 38"/>
                <a:gd name="T6" fmla="*/ 41 w 41"/>
                <a:gd name="T7" fmla="*/ 38 h 38"/>
                <a:gd name="T8" fmla="*/ 41 w 41"/>
                <a:gd name="T9" fmla="*/ 0 h 38"/>
              </a:gdLst>
              <a:ahLst/>
              <a:cxnLst>
                <a:cxn ang="0">
                  <a:pos x="T0" y="T1"/>
                </a:cxn>
                <a:cxn ang="0">
                  <a:pos x="T2" y="T3"/>
                </a:cxn>
                <a:cxn ang="0">
                  <a:pos x="T4" y="T5"/>
                </a:cxn>
                <a:cxn ang="0">
                  <a:pos x="T6" y="T7"/>
                </a:cxn>
                <a:cxn ang="0">
                  <a:pos x="T8" y="T9"/>
                </a:cxn>
              </a:cxnLst>
              <a:rect l="0" t="0" r="r" b="b"/>
              <a:pathLst>
                <a:path w="41" h="38">
                  <a:moveTo>
                    <a:pt x="41" y="0"/>
                  </a:moveTo>
                  <a:lnTo>
                    <a:pt x="0" y="0"/>
                  </a:lnTo>
                  <a:lnTo>
                    <a:pt x="0" y="1"/>
                  </a:lnTo>
                  <a:lnTo>
                    <a:pt x="41" y="38"/>
                  </a:lnTo>
                  <a:lnTo>
                    <a:pt x="41" y="0"/>
                  </a:lnTo>
                  <a:close/>
                </a:path>
              </a:pathLst>
            </a:custGeom>
            <a:solidFill>
              <a:srgbClr val="38383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394" name="Freeform 1133"/>
            <p:cNvSpPr>
              <a:spLocks/>
            </p:cNvSpPr>
            <p:nvPr/>
          </p:nvSpPr>
          <p:spPr bwMode="auto">
            <a:xfrm>
              <a:off x="6015038" y="11099008"/>
              <a:ext cx="65088" cy="60325"/>
            </a:xfrm>
            <a:custGeom>
              <a:avLst/>
              <a:gdLst>
                <a:gd name="T0" fmla="*/ 41 w 41"/>
                <a:gd name="T1" fmla="*/ 0 h 38"/>
                <a:gd name="T2" fmla="*/ 0 w 41"/>
                <a:gd name="T3" fmla="*/ 0 h 38"/>
                <a:gd name="T4" fmla="*/ 0 w 41"/>
                <a:gd name="T5" fmla="*/ 1 h 38"/>
                <a:gd name="T6" fmla="*/ 41 w 41"/>
                <a:gd name="T7" fmla="*/ 38 h 38"/>
                <a:gd name="T8" fmla="*/ 41 w 41"/>
                <a:gd name="T9" fmla="*/ 0 h 38"/>
              </a:gdLst>
              <a:ahLst/>
              <a:cxnLst>
                <a:cxn ang="0">
                  <a:pos x="T0" y="T1"/>
                </a:cxn>
                <a:cxn ang="0">
                  <a:pos x="T2" y="T3"/>
                </a:cxn>
                <a:cxn ang="0">
                  <a:pos x="T4" y="T5"/>
                </a:cxn>
                <a:cxn ang="0">
                  <a:pos x="T6" y="T7"/>
                </a:cxn>
                <a:cxn ang="0">
                  <a:pos x="T8" y="T9"/>
                </a:cxn>
              </a:cxnLst>
              <a:rect l="0" t="0" r="r" b="b"/>
              <a:pathLst>
                <a:path w="41" h="38">
                  <a:moveTo>
                    <a:pt x="41" y="0"/>
                  </a:moveTo>
                  <a:lnTo>
                    <a:pt x="0" y="0"/>
                  </a:lnTo>
                  <a:lnTo>
                    <a:pt x="0" y="1"/>
                  </a:lnTo>
                  <a:lnTo>
                    <a:pt x="41" y="38"/>
                  </a:lnTo>
                  <a:lnTo>
                    <a:pt x="41"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395" name="Freeform 1134"/>
            <p:cNvSpPr>
              <a:spLocks noEditPoints="1"/>
            </p:cNvSpPr>
            <p:nvPr/>
          </p:nvSpPr>
          <p:spPr bwMode="auto">
            <a:xfrm>
              <a:off x="5888038" y="10973595"/>
              <a:ext cx="25400" cy="38100"/>
            </a:xfrm>
            <a:custGeom>
              <a:avLst/>
              <a:gdLst>
                <a:gd name="T0" fmla="*/ 6 w 12"/>
                <a:gd name="T1" fmla="*/ 12 h 18"/>
                <a:gd name="T2" fmla="*/ 6 w 12"/>
                <a:gd name="T3" fmla="*/ 12 h 18"/>
                <a:gd name="T4" fmla="*/ 6 w 12"/>
                <a:gd name="T5" fmla="*/ 12 h 18"/>
                <a:gd name="T6" fmla="*/ 6 w 12"/>
                <a:gd name="T7" fmla="*/ 12 h 18"/>
                <a:gd name="T8" fmla="*/ 12 w 12"/>
                <a:gd name="T9" fmla="*/ 12 h 18"/>
                <a:gd name="T10" fmla="*/ 9 w 12"/>
                <a:gd name="T11" fmla="*/ 12 h 18"/>
                <a:gd name="T12" fmla="*/ 9 w 12"/>
                <a:gd name="T13" fmla="*/ 15 h 18"/>
                <a:gd name="T14" fmla="*/ 12 w 12"/>
                <a:gd name="T15" fmla="*/ 18 h 18"/>
                <a:gd name="T16" fmla="*/ 12 w 12"/>
                <a:gd name="T17" fmla="*/ 12 h 18"/>
                <a:gd name="T18" fmla="*/ 8 w 12"/>
                <a:gd name="T19" fmla="*/ 0 h 18"/>
                <a:gd name="T20" fmla="*/ 0 w 12"/>
                <a:gd name="T21" fmla="*/ 7 h 18"/>
                <a:gd name="T22" fmla="*/ 4 w 12"/>
                <a:gd name="T23" fmla="*/ 10 h 18"/>
                <a:gd name="T24" fmla="*/ 6 w 12"/>
                <a:gd name="T25" fmla="*/ 10 h 18"/>
                <a:gd name="T26" fmla="*/ 6 w 12"/>
                <a:gd name="T27" fmla="*/ 0 h 18"/>
                <a:gd name="T28" fmla="*/ 9 w 12"/>
                <a:gd name="T29" fmla="*/ 0 h 18"/>
                <a:gd name="T30" fmla="*/ 9 w 12"/>
                <a:gd name="T31" fmla="*/ 10 h 18"/>
                <a:gd name="T32" fmla="*/ 12 w 12"/>
                <a:gd name="T33" fmla="*/ 10 h 18"/>
                <a:gd name="T34" fmla="*/ 12 w 12"/>
                <a:gd name="T35" fmla="*/ 2 h 18"/>
                <a:gd name="T36" fmla="*/ 8 w 12"/>
                <a:gd name="T37" fmla="*/ 0 h 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12" h="18">
                  <a:moveTo>
                    <a:pt x="6" y="12"/>
                  </a:moveTo>
                  <a:cubicBezTo>
                    <a:pt x="6" y="12"/>
                    <a:pt x="6" y="12"/>
                    <a:pt x="6" y="12"/>
                  </a:cubicBezTo>
                  <a:cubicBezTo>
                    <a:pt x="6" y="12"/>
                    <a:pt x="6" y="12"/>
                    <a:pt x="6" y="12"/>
                  </a:cubicBezTo>
                  <a:cubicBezTo>
                    <a:pt x="6" y="12"/>
                    <a:pt x="6" y="12"/>
                    <a:pt x="6" y="12"/>
                  </a:cubicBezTo>
                  <a:moveTo>
                    <a:pt x="12" y="12"/>
                  </a:moveTo>
                  <a:cubicBezTo>
                    <a:pt x="9" y="12"/>
                    <a:pt x="9" y="12"/>
                    <a:pt x="9" y="12"/>
                  </a:cubicBezTo>
                  <a:cubicBezTo>
                    <a:pt x="9" y="15"/>
                    <a:pt x="9" y="15"/>
                    <a:pt x="9" y="15"/>
                  </a:cubicBezTo>
                  <a:cubicBezTo>
                    <a:pt x="12" y="18"/>
                    <a:pt x="12" y="18"/>
                    <a:pt x="12" y="18"/>
                  </a:cubicBezTo>
                  <a:cubicBezTo>
                    <a:pt x="12" y="12"/>
                    <a:pt x="12" y="12"/>
                    <a:pt x="12" y="12"/>
                  </a:cubicBezTo>
                  <a:moveTo>
                    <a:pt x="8" y="0"/>
                  </a:moveTo>
                  <a:cubicBezTo>
                    <a:pt x="4" y="0"/>
                    <a:pt x="0" y="3"/>
                    <a:pt x="0" y="7"/>
                  </a:cubicBezTo>
                  <a:cubicBezTo>
                    <a:pt x="4" y="10"/>
                    <a:pt x="4" y="10"/>
                    <a:pt x="4" y="10"/>
                  </a:cubicBezTo>
                  <a:cubicBezTo>
                    <a:pt x="6" y="10"/>
                    <a:pt x="6" y="10"/>
                    <a:pt x="6" y="10"/>
                  </a:cubicBezTo>
                  <a:cubicBezTo>
                    <a:pt x="6" y="0"/>
                    <a:pt x="6" y="0"/>
                    <a:pt x="6" y="0"/>
                  </a:cubicBezTo>
                  <a:cubicBezTo>
                    <a:pt x="9" y="0"/>
                    <a:pt x="9" y="0"/>
                    <a:pt x="9" y="0"/>
                  </a:cubicBezTo>
                  <a:cubicBezTo>
                    <a:pt x="9" y="10"/>
                    <a:pt x="9" y="10"/>
                    <a:pt x="9" y="10"/>
                  </a:cubicBezTo>
                  <a:cubicBezTo>
                    <a:pt x="12" y="10"/>
                    <a:pt x="12" y="10"/>
                    <a:pt x="12" y="10"/>
                  </a:cubicBezTo>
                  <a:cubicBezTo>
                    <a:pt x="12" y="2"/>
                    <a:pt x="12" y="2"/>
                    <a:pt x="12" y="2"/>
                  </a:cubicBezTo>
                  <a:cubicBezTo>
                    <a:pt x="11" y="1"/>
                    <a:pt x="9" y="0"/>
                    <a:pt x="8" y="0"/>
                  </a:cubicBezTo>
                </a:path>
              </a:pathLst>
            </a:custGeom>
            <a:solidFill>
              <a:srgbClr val="45464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396" name="Freeform 1135"/>
            <p:cNvSpPr>
              <a:spLocks/>
            </p:cNvSpPr>
            <p:nvPr/>
          </p:nvSpPr>
          <p:spPr bwMode="auto">
            <a:xfrm>
              <a:off x="5883275" y="10968833"/>
              <a:ext cx="30163" cy="19050"/>
            </a:xfrm>
            <a:custGeom>
              <a:avLst/>
              <a:gdLst>
                <a:gd name="T0" fmla="*/ 10 w 14"/>
                <a:gd name="T1" fmla="*/ 0 h 9"/>
                <a:gd name="T2" fmla="*/ 0 w 14"/>
                <a:gd name="T3" fmla="*/ 7 h 9"/>
                <a:gd name="T4" fmla="*/ 2 w 14"/>
                <a:gd name="T5" fmla="*/ 9 h 9"/>
                <a:gd name="T6" fmla="*/ 10 w 14"/>
                <a:gd name="T7" fmla="*/ 2 h 9"/>
                <a:gd name="T8" fmla="*/ 14 w 14"/>
                <a:gd name="T9" fmla="*/ 4 h 9"/>
                <a:gd name="T10" fmla="*/ 14 w 14"/>
                <a:gd name="T11" fmla="*/ 1 h 9"/>
                <a:gd name="T12" fmla="*/ 10 w 14"/>
                <a:gd name="T13" fmla="*/ 0 h 9"/>
              </a:gdLst>
              <a:ahLst/>
              <a:cxnLst>
                <a:cxn ang="0">
                  <a:pos x="T0" y="T1"/>
                </a:cxn>
                <a:cxn ang="0">
                  <a:pos x="T2" y="T3"/>
                </a:cxn>
                <a:cxn ang="0">
                  <a:pos x="T4" y="T5"/>
                </a:cxn>
                <a:cxn ang="0">
                  <a:pos x="T6" y="T7"/>
                </a:cxn>
                <a:cxn ang="0">
                  <a:pos x="T8" y="T9"/>
                </a:cxn>
                <a:cxn ang="0">
                  <a:pos x="T10" y="T11"/>
                </a:cxn>
                <a:cxn ang="0">
                  <a:pos x="T12" y="T13"/>
                </a:cxn>
              </a:cxnLst>
              <a:rect l="0" t="0" r="r" b="b"/>
              <a:pathLst>
                <a:path w="14" h="9">
                  <a:moveTo>
                    <a:pt x="10" y="0"/>
                  </a:moveTo>
                  <a:cubicBezTo>
                    <a:pt x="5" y="0"/>
                    <a:pt x="1" y="3"/>
                    <a:pt x="0" y="7"/>
                  </a:cubicBezTo>
                  <a:cubicBezTo>
                    <a:pt x="2" y="9"/>
                    <a:pt x="2" y="9"/>
                    <a:pt x="2" y="9"/>
                  </a:cubicBezTo>
                  <a:cubicBezTo>
                    <a:pt x="2" y="5"/>
                    <a:pt x="6" y="2"/>
                    <a:pt x="10" y="2"/>
                  </a:cubicBezTo>
                  <a:cubicBezTo>
                    <a:pt x="11" y="2"/>
                    <a:pt x="13" y="3"/>
                    <a:pt x="14" y="4"/>
                  </a:cubicBezTo>
                  <a:cubicBezTo>
                    <a:pt x="14" y="1"/>
                    <a:pt x="14" y="1"/>
                    <a:pt x="14" y="1"/>
                  </a:cubicBezTo>
                  <a:cubicBezTo>
                    <a:pt x="13" y="1"/>
                    <a:pt x="11" y="0"/>
                    <a:pt x="10" y="0"/>
                  </a:cubicBezTo>
                </a:path>
              </a:pathLst>
            </a:custGeom>
            <a:solidFill>
              <a:srgbClr val="7270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397" name="Freeform 1136"/>
            <p:cNvSpPr>
              <a:spLocks noEditPoints="1"/>
            </p:cNvSpPr>
            <p:nvPr/>
          </p:nvSpPr>
          <p:spPr bwMode="auto">
            <a:xfrm>
              <a:off x="5900738" y="10973595"/>
              <a:ext cx="6350" cy="31750"/>
            </a:xfrm>
            <a:custGeom>
              <a:avLst/>
              <a:gdLst>
                <a:gd name="T0" fmla="*/ 4 w 4"/>
                <a:gd name="T1" fmla="*/ 16 h 20"/>
                <a:gd name="T2" fmla="*/ 0 w 4"/>
                <a:gd name="T3" fmla="*/ 16 h 20"/>
                <a:gd name="T4" fmla="*/ 0 w 4"/>
                <a:gd name="T5" fmla="*/ 16 h 20"/>
                <a:gd name="T6" fmla="*/ 4 w 4"/>
                <a:gd name="T7" fmla="*/ 20 h 20"/>
                <a:gd name="T8" fmla="*/ 4 w 4"/>
                <a:gd name="T9" fmla="*/ 16 h 20"/>
                <a:gd name="T10" fmla="*/ 4 w 4"/>
                <a:gd name="T11" fmla="*/ 0 h 20"/>
                <a:gd name="T12" fmla="*/ 0 w 4"/>
                <a:gd name="T13" fmla="*/ 0 h 20"/>
                <a:gd name="T14" fmla="*/ 0 w 4"/>
                <a:gd name="T15" fmla="*/ 13 h 20"/>
                <a:gd name="T16" fmla="*/ 4 w 4"/>
                <a:gd name="T17" fmla="*/ 13 h 20"/>
                <a:gd name="T18" fmla="*/ 4 w 4"/>
                <a:gd name="T19" fmla="*/ 0 h 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4" h="20">
                  <a:moveTo>
                    <a:pt x="4" y="16"/>
                  </a:moveTo>
                  <a:lnTo>
                    <a:pt x="0" y="16"/>
                  </a:lnTo>
                  <a:lnTo>
                    <a:pt x="0" y="16"/>
                  </a:lnTo>
                  <a:lnTo>
                    <a:pt x="4" y="20"/>
                  </a:lnTo>
                  <a:lnTo>
                    <a:pt x="4" y="16"/>
                  </a:lnTo>
                  <a:close/>
                  <a:moveTo>
                    <a:pt x="4" y="0"/>
                  </a:moveTo>
                  <a:lnTo>
                    <a:pt x="0" y="0"/>
                  </a:lnTo>
                  <a:lnTo>
                    <a:pt x="0" y="13"/>
                  </a:lnTo>
                  <a:lnTo>
                    <a:pt x="4" y="13"/>
                  </a:lnTo>
                  <a:lnTo>
                    <a:pt x="4" y="0"/>
                  </a:lnTo>
                  <a:close/>
                </a:path>
              </a:pathLst>
            </a:custGeom>
            <a:solidFill>
              <a:srgbClr val="7270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398" name="Freeform 1137"/>
            <p:cNvSpPr>
              <a:spLocks noEditPoints="1"/>
            </p:cNvSpPr>
            <p:nvPr/>
          </p:nvSpPr>
          <p:spPr bwMode="auto">
            <a:xfrm>
              <a:off x="5900738" y="10973595"/>
              <a:ext cx="6350" cy="31750"/>
            </a:xfrm>
            <a:custGeom>
              <a:avLst/>
              <a:gdLst>
                <a:gd name="T0" fmla="*/ 4 w 4"/>
                <a:gd name="T1" fmla="*/ 16 h 20"/>
                <a:gd name="T2" fmla="*/ 0 w 4"/>
                <a:gd name="T3" fmla="*/ 16 h 20"/>
                <a:gd name="T4" fmla="*/ 0 w 4"/>
                <a:gd name="T5" fmla="*/ 16 h 20"/>
                <a:gd name="T6" fmla="*/ 4 w 4"/>
                <a:gd name="T7" fmla="*/ 20 h 20"/>
                <a:gd name="T8" fmla="*/ 4 w 4"/>
                <a:gd name="T9" fmla="*/ 16 h 20"/>
                <a:gd name="T10" fmla="*/ 4 w 4"/>
                <a:gd name="T11" fmla="*/ 0 h 20"/>
                <a:gd name="T12" fmla="*/ 0 w 4"/>
                <a:gd name="T13" fmla="*/ 0 h 20"/>
                <a:gd name="T14" fmla="*/ 0 w 4"/>
                <a:gd name="T15" fmla="*/ 13 h 20"/>
                <a:gd name="T16" fmla="*/ 4 w 4"/>
                <a:gd name="T17" fmla="*/ 13 h 20"/>
                <a:gd name="T18" fmla="*/ 4 w 4"/>
                <a:gd name="T19" fmla="*/ 0 h 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4" h="20">
                  <a:moveTo>
                    <a:pt x="4" y="16"/>
                  </a:moveTo>
                  <a:lnTo>
                    <a:pt x="0" y="16"/>
                  </a:lnTo>
                  <a:lnTo>
                    <a:pt x="0" y="16"/>
                  </a:lnTo>
                  <a:lnTo>
                    <a:pt x="4" y="20"/>
                  </a:lnTo>
                  <a:lnTo>
                    <a:pt x="4" y="16"/>
                  </a:lnTo>
                  <a:moveTo>
                    <a:pt x="4" y="0"/>
                  </a:moveTo>
                  <a:lnTo>
                    <a:pt x="0" y="0"/>
                  </a:lnTo>
                  <a:lnTo>
                    <a:pt x="0" y="13"/>
                  </a:lnTo>
                  <a:lnTo>
                    <a:pt x="4" y="13"/>
                  </a:lnTo>
                  <a:lnTo>
                    <a:pt x="4"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399" name="Freeform 1138"/>
            <p:cNvSpPr>
              <a:spLocks/>
            </p:cNvSpPr>
            <p:nvPr/>
          </p:nvSpPr>
          <p:spPr bwMode="auto">
            <a:xfrm>
              <a:off x="5895975" y="10994233"/>
              <a:ext cx="17463" cy="4763"/>
            </a:xfrm>
            <a:custGeom>
              <a:avLst/>
              <a:gdLst>
                <a:gd name="T0" fmla="*/ 11 w 11"/>
                <a:gd name="T1" fmla="*/ 0 h 3"/>
                <a:gd name="T2" fmla="*/ 7 w 11"/>
                <a:gd name="T3" fmla="*/ 0 h 3"/>
                <a:gd name="T4" fmla="*/ 3 w 11"/>
                <a:gd name="T5" fmla="*/ 0 h 3"/>
                <a:gd name="T6" fmla="*/ 0 w 11"/>
                <a:gd name="T7" fmla="*/ 0 h 3"/>
                <a:gd name="T8" fmla="*/ 3 w 11"/>
                <a:gd name="T9" fmla="*/ 3 h 3"/>
                <a:gd name="T10" fmla="*/ 3 w 11"/>
                <a:gd name="T11" fmla="*/ 3 h 3"/>
                <a:gd name="T12" fmla="*/ 7 w 11"/>
                <a:gd name="T13" fmla="*/ 3 h 3"/>
                <a:gd name="T14" fmla="*/ 11 w 11"/>
                <a:gd name="T15" fmla="*/ 3 h 3"/>
                <a:gd name="T16" fmla="*/ 11 w 11"/>
                <a:gd name="T17" fmla="*/ 0 h 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1" h="3">
                  <a:moveTo>
                    <a:pt x="11" y="0"/>
                  </a:moveTo>
                  <a:lnTo>
                    <a:pt x="7" y="0"/>
                  </a:lnTo>
                  <a:lnTo>
                    <a:pt x="3" y="0"/>
                  </a:lnTo>
                  <a:lnTo>
                    <a:pt x="0" y="0"/>
                  </a:lnTo>
                  <a:lnTo>
                    <a:pt x="3" y="3"/>
                  </a:lnTo>
                  <a:lnTo>
                    <a:pt x="3" y="3"/>
                  </a:lnTo>
                  <a:lnTo>
                    <a:pt x="7" y="3"/>
                  </a:lnTo>
                  <a:lnTo>
                    <a:pt x="11" y="3"/>
                  </a:lnTo>
                  <a:lnTo>
                    <a:pt x="11" y="0"/>
                  </a:lnTo>
                  <a:close/>
                </a:path>
              </a:pathLst>
            </a:custGeom>
            <a:solidFill>
              <a:srgbClr val="7270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400" name="Freeform 1139"/>
            <p:cNvSpPr>
              <a:spLocks/>
            </p:cNvSpPr>
            <p:nvPr/>
          </p:nvSpPr>
          <p:spPr bwMode="auto">
            <a:xfrm>
              <a:off x="5895975" y="10994233"/>
              <a:ext cx="17463" cy="4763"/>
            </a:xfrm>
            <a:custGeom>
              <a:avLst/>
              <a:gdLst>
                <a:gd name="T0" fmla="*/ 11 w 11"/>
                <a:gd name="T1" fmla="*/ 0 h 3"/>
                <a:gd name="T2" fmla="*/ 7 w 11"/>
                <a:gd name="T3" fmla="*/ 0 h 3"/>
                <a:gd name="T4" fmla="*/ 3 w 11"/>
                <a:gd name="T5" fmla="*/ 0 h 3"/>
                <a:gd name="T6" fmla="*/ 0 w 11"/>
                <a:gd name="T7" fmla="*/ 0 h 3"/>
                <a:gd name="T8" fmla="*/ 3 w 11"/>
                <a:gd name="T9" fmla="*/ 3 h 3"/>
                <a:gd name="T10" fmla="*/ 3 w 11"/>
                <a:gd name="T11" fmla="*/ 3 h 3"/>
                <a:gd name="T12" fmla="*/ 7 w 11"/>
                <a:gd name="T13" fmla="*/ 3 h 3"/>
                <a:gd name="T14" fmla="*/ 11 w 11"/>
                <a:gd name="T15" fmla="*/ 3 h 3"/>
                <a:gd name="T16" fmla="*/ 11 w 11"/>
                <a:gd name="T17" fmla="*/ 0 h 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1" h="3">
                  <a:moveTo>
                    <a:pt x="11" y="0"/>
                  </a:moveTo>
                  <a:lnTo>
                    <a:pt x="7" y="0"/>
                  </a:lnTo>
                  <a:lnTo>
                    <a:pt x="3" y="0"/>
                  </a:lnTo>
                  <a:lnTo>
                    <a:pt x="0" y="0"/>
                  </a:lnTo>
                  <a:lnTo>
                    <a:pt x="3" y="3"/>
                  </a:lnTo>
                  <a:lnTo>
                    <a:pt x="3" y="3"/>
                  </a:lnTo>
                  <a:lnTo>
                    <a:pt x="7" y="3"/>
                  </a:lnTo>
                  <a:lnTo>
                    <a:pt x="11" y="3"/>
                  </a:lnTo>
                  <a:lnTo>
                    <a:pt x="11"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401" name="Freeform 1140"/>
            <p:cNvSpPr>
              <a:spLocks noEditPoints="1"/>
            </p:cNvSpPr>
            <p:nvPr/>
          </p:nvSpPr>
          <p:spPr bwMode="auto">
            <a:xfrm>
              <a:off x="6027738" y="10973595"/>
              <a:ext cx="33338" cy="71438"/>
            </a:xfrm>
            <a:custGeom>
              <a:avLst/>
              <a:gdLst>
                <a:gd name="T0" fmla="*/ 7 w 16"/>
                <a:gd name="T1" fmla="*/ 12 h 34"/>
                <a:gd name="T2" fmla="*/ 0 w 16"/>
                <a:gd name="T3" fmla="*/ 12 h 34"/>
                <a:gd name="T4" fmla="*/ 0 w 16"/>
                <a:gd name="T5" fmla="*/ 34 h 34"/>
                <a:gd name="T6" fmla="*/ 7 w 16"/>
                <a:gd name="T7" fmla="*/ 34 h 34"/>
                <a:gd name="T8" fmla="*/ 7 w 16"/>
                <a:gd name="T9" fmla="*/ 12 h 34"/>
                <a:gd name="T10" fmla="*/ 16 w 16"/>
                <a:gd name="T11" fmla="*/ 12 h 34"/>
                <a:gd name="T12" fmla="*/ 9 w 16"/>
                <a:gd name="T13" fmla="*/ 12 h 34"/>
                <a:gd name="T14" fmla="*/ 9 w 16"/>
                <a:gd name="T15" fmla="*/ 34 h 34"/>
                <a:gd name="T16" fmla="*/ 16 w 16"/>
                <a:gd name="T17" fmla="*/ 34 h 34"/>
                <a:gd name="T18" fmla="*/ 16 w 16"/>
                <a:gd name="T19" fmla="*/ 12 h 34"/>
                <a:gd name="T20" fmla="*/ 8 w 16"/>
                <a:gd name="T21" fmla="*/ 0 h 34"/>
                <a:gd name="T22" fmla="*/ 0 w 16"/>
                <a:gd name="T23" fmla="*/ 8 h 34"/>
                <a:gd name="T24" fmla="*/ 0 w 16"/>
                <a:gd name="T25" fmla="*/ 8 h 34"/>
                <a:gd name="T26" fmla="*/ 0 w 16"/>
                <a:gd name="T27" fmla="*/ 9 h 34"/>
                <a:gd name="T28" fmla="*/ 0 w 16"/>
                <a:gd name="T29" fmla="*/ 9 h 34"/>
                <a:gd name="T30" fmla="*/ 0 w 16"/>
                <a:gd name="T31" fmla="*/ 9 h 34"/>
                <a:gd name="T32" fmla="*/ 0 w 16"/>
                <a:gd name="T33" fmla="*/ 10 h 34"/>
                <a:gd name="T34" fmla="*/ 7 w 16"/>
                <a:gd name="T35" fmla="*/ 10 h 34"/>
                <a:gd name="T36" fmla="*/ 7 w 16"/>
                <a:gd name="T37" fmla="*/ 0 h 34"/>
                <a:gd name="T38" fmla="*/ 9 w 16"/>
                <a:gd name="T39" fmla="*/ 0 h 34"/>
                <a:gd name="T40" fmla="*/ 9 w 16"/>
                <a:gd name="T41" fmla="*/ 10 h 34"/>
                <a:gd name="T42" fmla="*/ 16 w 16"/>
                <a:gd name="T43" fmla="*/ 10 h 34"/>
                <a:gd name="T44" fmla="*/ 16 w 16"/>
                <a:gd name="T45" fmla="*/ 9 h 34"/>
                <a:gd name="T46" fmla="*/ 16 w 16"/>
                <a:gd name="T47" fmla="*/ 9 h 34"/>
                <a:gd name="T48" fmla="*/ 16 w 16"/>
                <a:gd name="T49" fmla="*/ 9 h 34"/>
                <a:gd name="T50" fmla="*/ 16 w 16"/>
                <a:gd name="T51" fmla="*/ 8 h 34"/>
                <a:gd name="T52" fmla="*/ 16 w 16"/>
                <a:gd name="T53" fmla="*/ 8 h 34"/>
                <a:gd name="T54" fmla="*/ 8 w 16"/>
                <a:gd name="T55" fmla="*/ 0 h 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16" h="34">
                  <a:moveTo>
                    <a:pt x="7" y="12"/>
                  </a:moveTo>
                  <a:cubicBezTo>
                    <a:pt x="0" y="12"/>
                    <a:pt x="0" y="12"/>
                    <a:pt x="0" y="12"/>
                  </a:cubicBezTo>
                  <a:cubicBezTo>
                    <a:pt x="0" y="34"/>
                    <a:pt x="0" y="34"/>
                    <a:pt x="0" y="34"/>
                  </a:cubicBezTo>
                  <a:cubicBezTo>
                    <a:pt x="7" y="34"/>
                    <a:pt x="7" y="34"/>
                    <a:pt x="7" y="34"/>
                  </a:cubicBezTo>
                  <a:cubicBezTo>
                    <a:pt x="7" y="12"/>
                    <a:pt x="7" y="12"/>
                    <a:pt x="7" y="12"/>
                  </a:cubicBezTo>
                  <a:moveTo>
                    <a:pt x="16" y="12"/>
                  </a:moveTo>
                  <a:cubicBezTo>
                    <a:pt x="9" y="12"/>
                    <a:pt x="9" y="12"/>
                    <a:pt x="9" y="12"/>
                  </a:cubicBezTo>
                  <a:cubicBezTo>
                    <a:pt x="9" y="34"/>
                    <a:pt x="9" y="34"/>
                    <a:pt x="9" y="34"/>
                  </a:cubicBezTo>
                  <a:cubicBezTo>
                    <a:pt x="16" y="34"/>
                    <a:pt x="16" y="34"/>
                    <a:pt x="16" y="34"/>
                  </a:cubicBezTo>
                  <a:cubicBezTo>
                    <a:pt x="16" y="12"/>
                    <a:pt x="16" y="12"/>
                    <a:pt x="16" y="12"/>
                  </a:cubicBezTo>
                  <a:moveTo>
                    <a:pt x="8" y="0"/>
                  </a:moveTo>
                  <a:cubicBezTo>
                    <a:pt x="4" y="0"/>
                    <a:pt x="0" y="4"/>
                    <a:pt x="0" y="8"/>
                  </a:cubicBezTo>
                  <a:cubicBezTo>
                    <a:pt x="0" y="8"/>
                    <a:pt x="0" y="8"/>
                    <a:pt x="0" y="8"/>
                  </a:cubicBezTo>
                  <a:cubicBezTo>
                    <a:pt x="0" y="9"/>
                    <a:pt x="0" y="9"/>
                    <a:pt x="0" y="9"/>
                  </a:cubicBezTo>
                  <a:cubicBezTo>
                    <a:pt x="0" y="9"/>
                    <a:pt x="0" y="9"/>
                    <a:pt x="0" y="9"/>
                  </a:cubicBezTo>
                  <a:cubicBezTo>
                    <a:pt x="0" y="9"/>
                    <a:pt x="0" y="9"/>
                    <a:pt x="0" y="9"/>
                  </a:cubicBezTo>
                  <a:cubicBezTo>
                    <a:pt x="0" y="10"/>
                    <a:pt x="0" y="10"/>
                    <a:pt x="0" y="10"/>
                  </a:cubicBezTo>
                  <a:cubicBezTo>
                    <a:pt x="7" y="10"/>
                    <a:pt x="7" y="10"/>
                    <a:pt x="7" y="10"/>
                  </a:cubicBezTo>
                  <a:cubicBezTo>
                    <a:pt x="7" y="0"/>
                    <a:pt x="7" y="0"/>
                    <a:pt x="7" y="0"/>
                  </a:cubicBezTo>
                  <a:cubicBezTo>
                    <a:pt x="9" y="0"/>
                    <a:pt x="9" y="0"/>
                    <a:pt x="9" y="0"/>
                  </a:cubicBezTo>
                  <a:cubicBezTo>
                    <a:pt x="9" y="10"/>
                    <a:pt x="9" y="10"/>
                    <a:pt x="9" y="10"/>
                  </a:cubicBezTo>
                  <a:cubicBezTo>
                    <a:pt x="16" y="10"/>
                    <a:pt x="16" y="10"/>
                    <a:pt x="16" y="10"/>
                  </a:cubicBezTo>
                  <a:cubicBezTo>
                    <a:pt x="16" y="9"/>
                    <a:pt x="16" y="9"/>
                    <a:pt x="16" y="9"/>
                  </a:cubicBezTo>
                  <a:cubicBezTo>
                    <a:pt x="16" y="9"/>
                    <a:pt x="16" y="9"/>
                    <a:pt x="16" y="9"/>
                  </a:cubicBezTo>
                  <a:cubicBezTo>
                    <a:pt x="16" y="9"/>
                    <a:pt x="16" y="9"/>
                    <a:pt x="16" y="9"/>
                  </a:cubicBezTo>
                  <a:cubicBezTo>
                    <a:pt x="16" y="8"/>
                    <a:pt x="16" y="8"/>
                    <a:pt x="16" y="8"/>
                  </a:cubicBezTo>
                  <a:cubicBezTo>
                    <a:pt x="16" y="8"/>
                    <a:pt x="16" y="8"/>
                    <a:pt x="16" y="8"/>
                  </a:cubicBezTo>
                  <a:cubicBezTo>
                    <a:pt x="16" y="4"/>
                    <a:pt x="13" y="0"/>
                    <a:pt x="8" y="0"/>
                  </a:cubicBezTo>
                </a:path>
              </a:pathLst>
            </a:custGeom>
            <a:solidFill>
              <a:srgbClr val="45464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402" name="Freeform 1141"/>
            <p:cNvSpPr>
              <a:spLocks noEditPoints="1"/>
            </p:cNvSpPr>
            <p:nvPr/>
          </p:nvSpPr>
          <p:spPr bwMode="auto">
            <a:xfrm>
              <a:off x="6022975" y="10968833"/>
              <a:ext cx="42863" cy="79375"/>
            </a:xfrm>
            <a:custGeom>
              <a:avLst/>
              <a:gdLst>
                <a:gd name="T0" fmla="*/ 2 w 20"/>
                <a:gd name="T1" fmla="*/ 12 h 38"/>
                <a:gd name="T2" fmla="*/ 2 w 20"/>
                <a:gd name="T3" fmla="*/ 11 h 38"/>
                <a:gd name="T4" fmla="*/ 2 w 20"/>
                <a:gd name="T5" fmla="*/ 11 h 38"/>
                <a:gd name="T6" fmla="*/ 2 w 20"/>
                <a:gd name="T7" fmla="*/ 11 h 38"/>
                <a:gd name="T8" fmla="*/ 2 w 20"/>
                <a:gd name="T9" fmla="*/ 10 h 38"/>
                <a:gd name="T10" fmla="*/ 2 w 20"/>
                <a:gd name="T11" fmla="*/ 10 h 38"/>
                <a:gd name="T12" fmla="*/ 10 w 20"/>
                <a:gd name="T13" fmla="*/ 2 h 38"/>
                <a:gd name="T14" fmla="*/ 18 w 20"/>
                <a:gd name="T15" fmla="*/ 10 h 38"/>
                <a:gd name="T16" fmla="*/ 18 w 20"/>
                <a:gd name="T17" fmla="*/ 10 h 38"/>
                <a:gd name="T18" fmla="*/ 18 w 20"/>
                <a:gd name="T19" fmla="*/ 11 h 38"/>
                <a:gd name="T20" fmla="*/ 18 w 20"/>
                <a:gd name="T21" fmla="*/ 11 h 38"/>
                <a:gd name="T22" fmla="*/ 18 w 20"/>
                <a:gd name="T23" fmla="*/ 11 h 38"/>
                <a:gd name="T24" fmla="*/ 18 w 20"/>
                <a:gd name="T25" fmla="*/ 12 h 38"/>
                <a:gd name="T26" fmla="*/ 19 w 20"/>
                <a:gd name="T27" fmla="*/ 12 h 38"/>
                <a:gd name="T28" fmla="*/ 19 w 20"/>
                <a:gd name="T29" fmla="*/ 14 h 38"/>
                <a:gd name="T30" fmla="*/ 18 w 20"/>
                <a:gd name="T31" fmla="*/ 14 h 38"/>
                <a:gd name="T32" fmla="*/ 18 w 20"/>
                <a:gd name="T33" fmla="*/ 36 h 38"/>
                <a:gd name="T34" fmla="*/ 11 w 20"/>
                <a:gd name="T35" fmla="*/ 36 h 38"/>
                <a:gd name="T36" fmla="*/ 11 w 20"/>
                <a:gd name="T37" fmla="*/ 36 h 38"/>
                <a:gd name="T38" fmla="*/ 9 w 20"/>
                <a:gd name="T39" fmla="*/ 36 h 38"/>
                <a:gd name="T40" fmla="*/ 9 w 20"/>
                <a:gd name="T41" fmla="*/ 36 h 38"/>
                <a:gd name="T42" fmla="*/ 2 w 20"/>
                <a:gd name="T43" fmla="*/ 36 h 38"/>
                <a:gd name="T44" fmla="*/ 2 w 20"/>
                <a:gd name="T45" fmla="*/ 14 h 38"/>
                <a:gd name="T46" fmla="*/ 1 w 20"/>
                <a:gd name="T47" fmla="*/ 14 h 38"/>
                <a:gd name="T48" fmla="*/ 1 w 20"/>
                <a:gd name="T49" fmla="*/ 12 h 38"/>
                <a:gd name="T50" fmla="*/ 2 w 20"/>
                <a:gd name="T51" fmla="*/ 12 h 38"/>
                <a:gd name="T52" fmla="*/ 10 w 20"/>
                <a:gd name="T53" fmla="*/ 0 h 38"/>
                <a:gd name="T54" fmla="*/ 0 w 20"/>
                <a:gd name="T55" fmla="*/ 10 h 38"/>
                <a:gd name="T56" fmla="*/ 0 w 20"/>
                <a:gd name="T57" fmla="*/ 11 h 38"/>
                <a:gd name="T58" fmla="*/ 0 w 20"/>
                <a:gd name="T59" fmla="*/ 38 h 38"/>
                <a:gd name="T60" fmla="*/ 20 w 20"/>
                <a:gd name="T61" fmla="*/ 38 h 38"/>
                <a:gd name="T62" fmla="*/ 20 w 20"/>
                <a:gd name="T63" fmla="*/ 11 h 38"/>
                <a:gd name="T64" fmla="*/ 20 w 20"/>
                <a:gd name="T65" fmla="*/ 10 h 38"/>
                <a:gd name="T66" fmla="*/ 10 w 20"/>
                <a:gd name="T67" fmla="*/ 0 h 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20" h="38">
                  <a:moveTo>
                    <a:pt x="2" y="12"/>
                  </a:moveTo>
                  <a:cubicBezTo>
                    <a:pt x="2" y="11"/>
                    <a:pt x="2" y="11"/>
                    <a:pt x="2" y="11"/>
                  </a:cubicBezTo>
                  <a:cubicBezTo>
                    <a:pt x="2" y="11"/>
                    <a:pt x="2" y="11"/>
                    <a:pt x="2" y="11"/>
                  </a:cubicBezTo>
                  <a:cubicBezTo>
                    <a:pt x="2" y="11"/>
                    <a:pt x="2" y="11"/>
                    <a:pt x="2" y="11"/>
                  </a:cubicBezTo>
                  <a:cubicBezTo>
                    <a:pt x="2" y="10"/>
                    <a:pt x="2" y="10"/>
                    <a:pt x="2" y="10"/>
                  </a:cubicBezTo>
                  <a:cubicBezTo>
                    <a:pt x="2" y="10"/>
                    <a:pt x="2" y="10"/>
                    <a:pt x="2" y="10"/>
                  </a:cubicBezTo>
                  <a:cubicBezTo>
                    <a:pt x="2" y="6"/>
                    <a:pt x="6" y="2"/>
                    <a:pt x="10" y="2"/>
                  </a:cubicBezTo>
                  <a:cubicBezTo>
                    <a:pt x="15" y="2"/>
                    <a:pt x="18" y="6"/>
                    <a:pt x="18" y="10"/>
                  </a:cubicBezTo>
                  <a:cubicBezTo>
                    <a:pt x="18" y="10"/>
                    <a:pt x="18" y="10"/>
                    <a:pt x="18" y="10"/>
                  </a:cubicBezTo>
                  <a:cubicBezTo>
                    <a:pt x="18" y="11"/>
                    <a:pt x="18" y="11"/>
                    <a:pt x="18" y="11"/>
                  </a:cubicBezTo>
                  <a:cubicBezTo>
                    <a:pt x="18" y="11"/>
                    <a:pt x="18" y="11"/>
                    <a:pt x="18" y="11"/>
                  </a:cubicBezTo>
                  <a:cubicBezTo>
                    <a:pt x="18" y="11"/>
                    <a:pt x="18" y="11"/>
                    <a:pt x="18" y="11"/>
                  </a:cubicBezTo>
                  <a:cubicBezTo>
                    <a:pt x="18" y="12"/>
                    <a:pt x="18" y="12"/>
                    <a:pt x="18" y="12"/>
                  </a:cubicBezTo>
                  <a:cubicBezTo>
                    <a:pt x="19" y="12"/>
                    <a:pt x="19" y="12"/>
                    <a:pt x="19" y="12"/>
                  </a:cubicBezTo>
                  <a:cubicBezTo>
                    <a:pt x="19" y="14"/>
                    <a:pt x="19" y="14"/>
                    <a:pt x="19" y="14"/>
                  </a:cubicBezTo>
                  <a:cubicBezTo>
                    <a:pt x="18" y="14"/>
                    <a:pt x="18" y="14"/>
                    <a:pt x="18" y="14"/>
                  </a:cubicBezTo>
                  <a:cubicBezTo>
                    <a:pt x="18" y="36"/>
                    <a:pt x="18" y="36"/>
                    <a:pt x="18" y="36"/>
                  </a:cubicBezTo>
                  <a:cubicBezTo>
                    <a:pt x="11" y="36"/>
                    <a:pt x="11" y="36"/>
                    <a:pt x="11" y="36"/>
                  </a:cubicBezTo>
                  <a:cubicBezTo>
                    <a:pt x="11" y="36"/>
                    <a:pt x="11" y="36"/>
                    <a:pt x="11" y="36"/>
                  </a:cubicBezTo>
                  <a:cubicBezTo>
                    <a:pt x="9" y="36"/>
                    <a:pt x="9" y="36"/>
                    <a:pt x="9" y="36"/>
                  </a:cubicBezTo>
                  <a:cubicBezTo>
                    <a:pt x="9" y="36"/>
                    <a:pt x="9" y="36"/>
                    <a:pt x="9" y="36"/>
                  </a:cubicBezTo>
                  <a:cubicBezTo>
                    <a:pt x="2" y="36"/>
                    <a:pt x="2" y="36"/>
                    <a:pt x="2" y="36"/>
                  </a:cubicBezTo>
                  <a:cubicBezTo>
                    <a:pt x="2" y="14"/>
                    <a:pt x="2" y="14"/>
                    <a:pt x="2" y="14"/>
                  </a:cubicBezTo>
                  <a:cubicBezTo>
                    <a:pt x="1" y="14"/>
                    <a:pt x="1" y="14"/>
                    <a:pt x="1" y="14"/>
                  </a:cubicBezTo>
                  <a:cubicBezTo>
                    <a:pt x="1" y="12"/>
                    <a:pt x="1" y="12"/>
                    <a:pt x="1" y="12"/>
                  </a:cubicBezTo>
                  <a:cubicBezTo>
                    <a:pt x="2" y="12"/>
                    <a:pt x="2" y="12"/>
                    <a:pt x="2" y="12"/>
                  </a:cubicBezTo>
                  <a:moveTo>
                    <a:pt x="10" y="0"/>
                  </a:moveTo>
                  <a:cubicBezTo>
                    <a:pt x="5" y="0"/>
                    <a:pt x="0" y="5"/>
                    <a:pt x="0" y="10"/>
                  </a:cubicBezTo>
                  <a:cubicBezTo>
                    <a:pt x="0" y="11"/>
                    <a:pt x="0" y="11"/>
                    <a:pt x="0" y="11"/>
                  </a:cubicBezTo>
                  <a:cubicBezTo>
                    <a:pt x="0" y="38"/>
                    <a:pt x="0" y="38"/>
                    <a:pt x="0" y="38"/>
                  </a:cubicBezTo>
                  <a:cubicBezTo>
                    <a:pt x="20" y="38"/>
                    <a:pt x="20" y="38"/>
                    <a:pt x="20" y="38"/>
                  </a:cubicBezTo>
                  <a:cubicBezTo>
                    <a:pt x="20" y="11"/>
                    <a:pt x="20" y="11"/>
                    <a:pt x="20" y="11"/>
                  </a:cubicBezTo>
                  <a:cubicBezTo>
                    <a:pt x="20" y="10"/>
                    <a:pt x="20" y="10"/>
                    <a:pt x="20" y="10"/>
                  </a:cubicBezTo>
                  <a:cubicBezTo>
                    <a:pt x="20" y="5"/>
                    <a:pt x="16" y="0"/>
                    <a:pt x="10" y="0"/>
                  </a:cubicBezTo>
                </a:path>
              </a:pathLst>
            </a:custGeom>
            <a:solidFill>
              <a:srgbClr val="7270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403" name="Freeform 1142"/>
            <p:cNvSpPr>
              <a:spLocks noEditPoints="1"/>
            </p:cNvSpPr>
            <p:nvPr/>
          </p:nvSpPr>
          <p:spPr bwMode="auto">
            <a:xfrm>
              <a:off x="6042025" y="10973595"/>
              <a:ext cx="4763" cy="71438"/>
            </a:xfrm>
            <a:custGeom>
              <a:avLst/>
              <a:gdLst>
                <a:gd name="T0" fmla="*/ 3 w 3"/>
                <a:gd name="T1" fmla="*/ 16 h 45"/>
                <a:gd name="T2" fmla="*/ 0 w 3"/>
                <a:gd name="T3" fmla="*/ 16 h 45"/>
                <a:gd name="T4" fmla="*/ 0 w 3"/>
                <a:gd name="T5" fmla="*/ 45 h 45"/>
                <a:gd name="T6" fmla="*/ 0 w 3"/>
                <a:gd name="T7" fmla="*/ 45 h 45"/>
                <a:gd name="T8" fmla="*/ 3 w 3"/>
                <a:gd name="T9" fmla="*/ 45 h 45"/>
                <a:gd name="T10" fmla="*/ 3 w 3"/>
                <a:gd name="T11" fmla="*/ 45 h 45"/>
                <a:gd name="T12" fmla="*/ 3 w 3"/>
                <a:gd name="T13" fmla="*/ 16 h 45"/>
                <a:gd name="T14" fmla="*/ 3 w 3"/>
                <a:gd name="T15" fmla="*/ 0 h 45"/>
                <a:gd name="T16" fmla="*/ 0 w 3"/>
                <a:gd name="T17" fmla="*/ 0 h 45"/>
                <a:gd name="T18" fmla="*/ 0 w 3"/>
                <a:gd name="T19" fmla="*/ 13 h 45"/>
                <a:gd name="T20" fmla="*/ 3 w 3"/>
                <a:gd name="T21" fmla="*/ 13 h 45"/>
                <a:gd name="T22" fmla="*/ 3 w 3"/>
                <a:gd name="T23" fmla="*/ 0 h 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3" h="45">
                  <a:moveTo>
                    <a:pt x="3" y="16"/>
                  </a:moveTo>
                  <a:lnTo>
                    <a:pt x="0" y="16"/>
                  </a:lnTo>
                  <a:lnTo>
                    <a:pt x="0" y="45"/>
                  </a:lnTo>
                  <a:lnTo>
                    <a:pt x="0" y="45"/>
                  </a:lnTo>
                  <a:lnTo>
                    <a:pt x="3" y="45"/>
                  </a:lnTo>
                  <a:lnTo>
                    <a:pt x="3" y="45"/>
                  </a:lnTo>
                  <a:lnTo>
                    <a:pt x="3" y="16"/>
                  </a:lnTo>
                  <a:close/>
                  <a:moveTo>
                    <a:pt x="3" y="0"/>
                  </a:moveTo>
                  <a:lnTo>
                    <a:pt x="0" y="0"/>
                  </a:lnTo>
                  <a:lnTo>
                    <a:pt x="0" y="13"/>
                  </a:lnTo>
                  <a:lnTo>
                    <a:pt x="3" y="13"/>
                  </a:lnTo>
                  <a:lnTo>
                    <a:pt x="3" y="0"/>
                  </a:lnTo>
                  <a:close/>
                </a:path>
              </a:pathLst>
            </a:custGeom>
            <a:solidFill>
              <a:srgbClr val="7270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404" name="Freeform 1143"/>
            <p:cNvSpPr>
              <a:spLocks noEditPoints="1"/>
            </p:cNvSpPr>
            <p:nvPr/>
          </p:nvSpPr>
          <p:spPr bwMode="auto">
            <a:xfrm>
              <a:off x="6042025" y="10973595"/>
              <a:ext cx="4763" cy="71438"/>
            </a:xfrm>
            <a:custGeom>
              <a:avLst/>
              <a:gdLst>
                <a:gd name="T0" fmla="*/ 3 w 3"/>
                <a:gd name="T1" fmla="*/ 16 h 45"/>
                <a:gd name="T2" fmla="*/ 0 w 3"/>
                <a:gd name="T3" fmla="*/ 16 h 45"/>
                <a:gd name="T4" fmla="*/ 0 w 3"/>
                <a:gd name="T5" fmla="*/ 45 h 45"/>
                <a:gd name="T6" fmla="*/ 0 w 3"/>
                <a:gd name="T7" fmla="*/ 45 h 45"/>
                <a:gd name="T8" fmla="*/ 3 w 3"/>
                <a:gd name="T9" fmla="*/ 45 h 45"/>
                <a:gd name="T10" fmla="*/ 3 w 3"/>
                <a:gd name="T11" fmla="*/ 45 h 45"/>
                <a:gd name="T12" fmla="*/ 3 w 3"/>
                <a:gd name="T13" fmla="*/ 16 h 45"/>
                <a:gd name="T14" fmla="*/ 3 w 3"/>
                <a:gd name="T15" fmla="*/ 0 h 45"/>
                <a:gd name="T16" fmla="*/ 0 w 3"/>
                <a:gd name="T17" fmla="*/ 0 h 45"/>
                <a:gd name="T18" fmla="*/ 0 w 3"/>
                <a:gd name="T19" fmla="*/ 13 h 45"/>
                <a:gd name="T20" fmla="*/ 3 w 3"/>
                <a:gd name="T21" fmla="*/ 13 h 45"/>
                <a:gd name="T22" fmla="*/ 3 w 3"/>
                <a:gd name="T23" fmla="*/ 0 h 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3" h="45">
                  <a:moveTo>
                    <a:pt x="3" y="16"/>
                  </a:moveTo>
                  <a:lnTo>
                    <a:pt x="0" y="16"/>
                  </a:lnTo>
                  <a:lnTo>
                    <a:pt x="0" y="45"/>
                  </a:lnTo>
                  <a:lnTo>
                    <a:pt x="0" y="45"/>
                  </a:lnTo>
                  <a:lnTo>
                    <a:pt x="3" y="45"/>
                  </a:lnTo>
                  <a:lnTo>
                    <a:pt x="3" y="45"/>
                  </a:lnTo>
                  <a:lnTo>
                    <a:pt x="3" y="16"/>
                  </a:lnTo>
                  <a:moveTo>
                    <a:pt x="3" y="0"/>
                  </a:moveTo>
                  <a:lnTo>
                    <a:pt x="0" y="0"/>
                  </a:lnTo>
                  <a:lnTo>
                    <a:pt x="0" y="13"/>
                  </a:lnTo>
                  <a:lnTo>
                    <a:pt x="3" y="13"/>
                  </a:lnTo>
                  <a:lnTo>
                    <a:pt x="3"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405" name="Freeform 1144"/>
            <p:cNvSpPr>
              <a:spLocks/>
            </p:cNvSpPr>
            <p:nvPr/>
          </p:nvSpPr>
          <p:spPr bwMode="auto">
            <a:xfrm>
              <a:off x="6026150" y="10994233"/>
              <a:ext cx="36513" cy="4763"/>
            </a:xfrm>
            <a:custGeom>
              <a:avLst/>
              <a:gdLst>
                <a:gd name="T0" fmla="*/ 23 w 23"/>
                <a:gd name="T1" fmla="*/ 0 h 3"/>
                <a:gd name="T2" fmla="*/ 22 w 23"/>
                <a:gd name="T3" fmla="*/ 0 h 3"/>
                <a:gd name="T4" fmla="*/ 13 w 23"/>
                <a:gd name="T5" fmla="*/ 0 h 3"/>
                <a:gd name="T6" fmla="*/ 10 w 23"/>
                <a:gd name="T7" fmla="*/ 0 h 3"/>
                <a:gd name="T8" fmla="*/ 1 w 23"/>
                <a:gd name="T9" fmla="*/ 0 h 3"/>
                <a:gd name="T10" fmla="*/ 0 w 23"/>
                <a:gd name="T11" fmla="*/ 0 h 3"/>
                <a:gd name="T12" fmla="*/ 0 w 23"/>
                <a:gd name="T13" fmla="*/ 3 h 3"/>
                <a:gd name="T14" fmla="*/ 1 w 23"/>
                <a:gd name="T15" fmla="*/ 3 h 3"/>
                <a:gd name="T16" fmla="*/ 10 w 23"/>
                <a:gd name="T17" fmla="*/ 3 h 3"/>
                <a:gd name="T18" fmla="*/ 13 w 23"/>
                <a:gd name="T19" fmla="*/ 3 h 3"/>
                <a:gd name="T20" fmla="*/ 22 w 23"/>
                <a:gd name="T21" fmla="*/ 3 h 3"/>
                <a:gd name="T22" fmla="*/ 23 w 23"/>
                <a:gd name="T23" fmla="*/ 3 h 3"/>
                <a:gd name="T24" fmla="*/ 23 w 23"/>
                <a:gd name="T25" fmla="*/ 0 h 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3" h="3">
                  <a:moveTo>
                    <a:pt x="23" y="0"/>
                  </a:moveTo>
                  <a:lnTo>
                    <a:pt x="22" y="0"/>
                  </a:lnTo>
                  <a:lnTo>
                    <a:pt x="13" y="0"/>
                  </a:lnTo>
                  <a:lnTo>
                    <a:pt x="10" y="0"/>
                  </a:lnTo>
                  <a:lnTo>
                    <a:pt x="1" y="0"/>
                  </a:lnTo>
                  <a:lnTo>
                    <a:pt x="0" y="0"/>
                  </a:lnTo>
                  <a:lnTo>
                    <a:pt x="0" y="3"/>
                  </a:lnTo>
                  <a:lnTo>
                    <a:pt x="1" y="3"/>
                  </a:lnTo>
                  <a:lnTo>
                    <a:pt x="10" y="3"/>
                  </a:lnTo>
                  <a:lnTo>
                    <a:pt x="13" y="3"/>
                  </a:lnTo>
                  <a:lnTo>
                    <a:pt x="22" y="3"/>
                  </a:lnTo>
                  <a:lnTo>
                    <a:pt x="23" y="3"/>
                  </a:lnTo>
                  <a:lnTo>
                    <a:pt x="23" y="0"/>
                  </a:lnTo>
                  <a:close/>
                </a:path>
              </a:pathLst>
            </a:custGeom>
            <a:solidFill>
              <a:srgbClr val="7270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406" name="Freeform 1145"/>
            <p:cNvSpPr>
              <a:spLocks/>
            </p:cNvSpPr>
            <p:nvPr/>
          </p:nvSpPr>
          <p:spPr bwMode="auto">
            <a:xfrm>
              <a:off x="6026150" y="10994233"/>
              <a:ext cx="36513" cy="4763"/>
            </a:xfrm>
            <a:custGeom>
              <a:avLst/>
              <a:gdLst>
                <a:gd name="T0" fmla="*/ 23 w 23"/>
                <a:gd name="T1" fmla="*/ 0 h 3"/>
                <a:gd name="T2" fmla="*/ 22 w 23"/>
                <a:gd name="T3" fmla="*/ 0 h 3"/>
                <a:gd name="T4" fmla="*/ 13 w 23"/>
                <a:gd name="T5" fmla="*/ 0 h 3"/>
                <a:gd name="T6" fmla="*/ 10 w 23"/>
                <a:gd name="T7" fmla="*/ 0 h 3"/>
                <a:gd name="T8" fmla="*/ 1 w 23"/>
                <a:gd name="T9" fmla="*/ 0 h 3"/>
                <a:gd name="T10" fmla="*/ 0 w 23"/>
                <a:gd name="T11" fmla="*/ 0 h 3"/>
                <a:gd name="T12" fmla="*/ 0 w 23"/>
                <a:gd name="T13" fmla="*/ 3 h 3"/>
                <a:gd name="T14" fmla="*/ 1 w 23"/>
                <a:gd name="T15" fmla="*/ 3 h 3"/>
                <a:gd name="T16" fmla="*/ 10 w 23"/>
                <a:gd name="T17" fmla="*/ 3 h 3"/>
                <a:gd name="T18" fmla="*/ 13 w 23"/>
                <a:gd name="T19" fmla="*/ 3 h 3"/>
                <a:gd name="T20" fmla="*/ 22 w 23"/>
                <a:gd name="T21" fmla="*/ 3 h 3"/>
                <a:gd name="T22" fmla="*/ 23 w 23"/>
                <a:gd name="T23" fmla="*/ 3 h 3"/>
                <a:gd name="T24" fmla="*/ 23 w 23"/>
                <a:gd name="T25" fmla="*/ 0 h 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3" h="3">
                  <a:moveTo>
                    <a:pt x="23" y="0"/>
                  </a:moveTo>
                  <a:lnTo>
                    <a:pt x="22" y="0"/>
                  </a:lnTo>
                  <a:lnTo>
                    <a:pt x="13" y="0"/>
                  </a:lnTo>
                  <a:lnTo>
                    <a:pt x="10" y="0"/>
                  </a:lnTo>
                  <a:lnTo>
                    <a:pt x="1" y="0"/>
                  </a:lnTo>
                  <a:lnTo>
                    <a:pt x="0" y="0"/>
                  </a:lnTo>
                  <a:lnTo>
                    <a:pt x="0" y="3"/>
                  </a:lnTo>
                  <a:lnTo>
                    <a:pt x="1" y="3"/>
                  </a:lnTo>
                  <a:lnTo>
                    <a:pt x="10" y="3"/>
                  </a:lnTo>
                  <a:lnTo>
                    <a:pt x="13" y="3"/>
                  </a:lnTo>
                  <a:lnTo>
                    <a:pt x="22" y="3"/>
                  </a:lnTo>
                  <a:lnTo>
                    <a:pt x="23" y="3"/>
                  </a:lnTo>
                  <a:lnTo>
                    <a:pt x="23"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407" name="Freeform 1146"/>
            <p:cNvSpPr>
              <a:spLocks noEditPoints="1"/>
            </p:cNvSpPr>
            <p:nvPr/>
          </p:nvSpPr>
          <p:spPr bwMode="auto">
            <a:xfrm>
              <a:off x="6173788" y="10973595"/>
              <a:ext cx="20638" cy="71438"/>
            </a:xfrm>
            <a:custGeom>
              <a:avLst/>
              <a:gdLst>
                <a:gd name="T0" fmla="*/ 0 w 10"/>
                <a:gd name="T1" fmla="*/ 12 h 34"/>
                <a:gd name="T2" fmla="*/ 0 w 10"/>
                <a:gd name="T3" fmla="*/ 12 h 34"/>
                <a:gd name="T4" fmla="*/ 0 w 10"/>
                <a:gd name="T5" fmla="*/ 34 h 34"/>
                <a:gd name="T6" fmla="*/ 0 w 10"/>
                <a:gd name="T7" fmla="*/ 34 h 34"/>
                <a:gd name="T8" fmla="*/ 0 w 10"/>
                <a:gd name="T9" fmla="*/ 12 h 34"/>
                <a:gd name="T10" fmla="*/ 10 w 10"/>
                <a:gd name="T11" fmla="*/ 12 h 34"/>
                <a:gd name="T12" fmla="*/ 3 w 10"/>
                <a:gd name="T13" fmla="*/ 12 h 34"/>
                <a:gd name="T14" fmla="*/ 3 w 10"/>
                <a:gd name="T15" fmla="*/ 34 h 34"/>
                <a:gd name="T16" fmla="*/ 10 w 10"/>
                <a:gd name="T17" fmla="*/ 34 h 34"/>
                <a:gd name="T18" fmla="*/ 10 w 10"/>
                <a:gd name="T19" fmla="*/ 12 h 34"/>
                <a:gd name="T20" fmla="*/ 2 w 10"/>
                <a:gd name="T21" fmla="*/ 0 h 34"/>
                <a:gd name="T22" fmla="*/ 0 w 10"/>
                <a:gd name="T23" fmla="*/ 0 h 34"/>
                <a:gd name="T24" fmla="*/ 0 w 10"/>
                <a:gd name="T25" fmla="*/ 10 h 34"/>
                <a:gd name="T26" fmla="*/ 0 w 10"/>
                <a:gd name="T27" fmla="*/ 10 h 34"/>
                <a:gd name="T28" fmla="*/ 0 w 10"/>
                <a:gd name="T29" fmla="*/ 0 h 34"/>
                <a:gd name="T30" fmla="*/ 3 w 10"/>
                <a:gd name="T31" fmla="*/ 0 h 34"/>
                <a:gd name="T32" fmla="*/ 3 w 10"/>
                <a:gd name="T33" fmla="*/ 10 h 34"/>
                <a:gd name="T34" fmla="*/ 10 w 10"/>
                <a:gd name="T35" fmla="*/ 10 h 34"/>
                <a:gd name="T36" fmla="*/ 10 w 10"/>
                <a:gd name="T37" fmla="*/ 9 h 34"/>
                <a:gd name="T38" fmla="*/ 10 w 10"/>
                <a:gd name="T39" fmla="*/ 9 h 34"/>
                <a:gd name="T40" fmla="*/ 10 w 10"/>
                <a:gd name="T41" fmla="*/ 9 h 34"/>
                <a:gd name="T42" fmla="*/ 10 w 10"/>
                <a:gd name="T43" fmla="*/ 8 h 34"/>
                <a:gd name="T44" fmla="*/ 10 w 10"/>
                <a:gd name="T45" fmla="*/ 8 h 34"/>
                <a:gd name="T46" fmla="*/ 2 w 10"/>
                <a:gd name="T47" fmla="*/ 0 h 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10" h="34">
                  <a:moveTo>
                    <a:pt x="0" y="12"/>
                  </a:moveTo>
                  <a:cubicBezTo>
                    <a:pt x="0" y="12"/>
                    <a:pt x="0" y="12"/>
                    <a:pt x="0" y="12"/>
                  </a:cubicBezTo>
                  <a:cubicBezTo>
                    <a:pt x="0" y="34"/>
                    <a:pt x="0" y="34"/>
                    <a:pt x="0" y="34"/>
                  </a:cubicBezTo>
                  <a:cubicBezTo>
                    <a:pt x="0" y="34"/>
                    <a:pt x="0" y="34"/>
                    <a:pt x="0" y="34"/>
                  </a:cubicBezTo>
                  <a:cubicBezTo>
                    <a:pt x="0" y="12"/>
                    <a:pt x="0" y="12"/>
                    <a:pt x="0" y="12"/>
                  </a:cubicBezTo>
                  <a:moveTo>
                    <a:pt x="10" y="12"/>
                  </a:moveTo>
                  <a:cubicBezTo>
                    <a:pt x="3" y="12"/>
                    <a:pt x="3" y="12"/>
                    <a:pt x="3" y="12"/>
                  </a:cubicBezTo>
                  <a:cubicBezTo>
                    <a:pt x="3" y="34"/>
                    <a:pt x="3" y="34"/>
                    <a:pt x="3" y="34"/>
                  </a:cubicBezTo>
                  <a:cubicBezTo>
                    <a:pt x="10" y="34"/>
                    <a:pt x="10" y="34"/>
                    <a:pt x="10" y="34"/>
                  </a:cubicBezTo>
                  <a:cubicBezTo>
                    <a:pt x="10" y="12"/>
                    <a:pt x="10" y="12"/>
                    <a:pt x="10" y="12"/>
                  </a:cubicBezTo>
                  <a:moveTo>
                    <a:pt x="2" y="0"/>
                  </a:moveTo>
                  <a:cubicBezTo>
                    <a:pt x="1" y="0"/>
                    <a:pt x="1" y="0"/>
                    <a:pt x="0" y="0"/>
                  </a:cubicBezTo>
                  <a:cubicBezTo>
                    <a:pt x="0" y="10"/>
                    <a:pt x="0" y="10"/>
                    <a:pt x="0" y="10"/>
                  </a:cubicBezTo>
                  <a:cubicBezTo>
                    <a:pt x="0" y="10"/>
                    <a:pt x="0" y="10"/>
                    <a:pt x="0" y="10"/>
                  </a:cubicBezTo>
                  <a:cubicBezTo>
                    <a:pt x="0" y="0"/>
                    <a:pt x="0" y="0"/>
                    <a:pt x="0" y="0"/>
                  </a:cubicBezTo>
                  <a:cubicBezTo>
                    <a:pt x="3" y="0"/>
                    <a:pt x="3" y="0"/>
                    <a:pt x="3" y="0"/>
                  </a:cubicBezTo>
                  <a:cubicBezTo>
                    <a:pt x="3" y="10"/>
                    <a:pt x="3" y="10"/>
                    <a:pt x="3" y="10"/>
                  </a:cubicBezTo>
                  <a:cubicBezTo>
                    <a:pt x="10" y="10"/>
                    <a:pt x="10" y="10"/>
                    <a:pt x="10" y="10"/>
                  </a:cubicBezTo>
                  <a:cubicBezTo>
                    <a:pt x="10" y="9"/>
                    <a:pt x="10" y="9"/>
                    <a:pt x="10" y="9"/>
                  </a:cubicBezTo>
                  <a:cubicBezTo>
                    <a:pt x="10" y="9"/>
                    <a:pt x="10" y="9"/>
                    <a:pt x="10" y="9"/>
                  </a:cubicBezTo>
                  <a:cubicBezTo>
                    <a:pt x="10" y="9"/>
                    <a:pt x="10" y="9"/>
                    <a:pt x="10" y="9"/>
                  </a:cubicBezTo>
                  <a:cubicBezTo>
                    <a:pt x="10" y="8"/>
                    <a:pt x="10" y="8"/>
                    <a:pt x="10" y="8"/>
                  </a:cubicBezTo>
                  <a:cubicBezTo>
                    <a:pt x="10" y="8"/>
                    <a:pt x="10" y="8"/>
                    <a:pt x="10" y="8"/>
                  </a:cubicBezTo>
                  <a:cubicBezTo>
                    <a:pt x="10" y="4"/>
                    <a:pt x="6" y="0"/>
                    <a:pt x="2" y="0"/>
                  </a:cubicBezTo>
                </a:path>
              </a:pathLst>
            </a:custGeom>
            <a:solidFill>
              <a:srgbClr val="45464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408" name="Freeform 1147"/>
            <p:cNvSpPr>
              <a:spLocks/>
            </p:cNvSpPr>
            <p:nvPr/>
          </p:nvSpPr>
          <p:spPr bwMode="auto">
            <a:xfrm>
              <a:off x="6173788" y="10968833"/>
              <a:ext cx="25400" cy="79375"/>
            </a:xfrm>
            <a:custGeom>
              <a:avLst/>
              <a:gdLst>
                <a:gd name="T0" fmla="*/ 2 w 12"/>
                <a:gd name="T1" fmla="*/ 0 h 38"/>
                <a:gd name="T2" fmla="*/ 0 w 12"/>
                <a:gd name="T3" fmla="*/ 0 h 38"/>
                <a:gd name="T4" fmla="*/ 0 w 12"/>
                <a:gd name="T5" fmla="*/ 2 h 38"/>
                <a:gd name="T6" fmla="*/ 2 w 12"/>
                <a:gd name="T7" fmla="*/ 2 h 38"/>
                <a:gd name="T8" fmla="*/ 10 w 12"/>
                <a:gd name="T9" fmla="*/ 10 h 38"/>
                <a:gd name="T10" fmla="*/ 10 w 12"/>
                <a:gd name="T11" fmla="*/ 10 h 38"/>
                <a:gd name="T12" fmla="*/ 10 w 12"/>
                <a:gd name="T13" fmla="*/ 11 h 38"/>
                <a:gd name="T14" fmla="*/ 10 w 12"/>
                <a:gd name="T15" fmla="*/ 11 h 38"/>
                <a:gd name="T16" fmla="*/ 10 w 12"/>
                <a:gd name="T17" fmla="*/ 11 h 38"/>
                <a:gd name="T18" fmla="*/ 10 w 12"/>
                <a:gd name="T19" fmla="*/ 12 h 38"/>
                <a:gd name="T20" fmla="*/ 10 w 12"/>
                <a:gd name="T21" fmla="*/ 12 h 38"/>
                <a:gd name="T22" fmla="*/ 10 w 12"/>
                <a:gd name="T23" fmla="*/ 14 h 38"/>
                <a:gd name="T24" fmla="*/ 10 w 12"/>
                <a:gd name="T25" fmla="*/ 14 h 38"/>
                <a:gd name="T26" fmla="*/ 10 w 12"/>
                <a:gd name="T27" fmla="*/ 36 h 38"/>
                <a:gd name="T28" fmla="*/ 3 w 12"/>
                <a:gd name="T29" fmla="*/ 36 h 38"/>
                <a:gd name="T30" fmla="*/ 3 w 12"/>
                <a:gd name="T31" fmla="*/ 36 h 38"/>
                <a:gd name="T32" fmla="*/ 0 w 12"/>
                <a:gd name="T33" fmla="*/ 36 h 38"/>
                <a:gd name="T34" fmla="*/ 0 w 12"/>
                <a:gd name="T35" fmla="*/ 36 h 38"/>
                <a:gd name="T36" fmla="*/ 0 w 12"/>
                <a:gd name="T37" fmla="*/ 36 h 38"/>
                <a:gd name="T38" fmla="*/ 0 w 12"/>
                <a:gd name="T39" fmla="*/ 38 h 38"/>
                <a:gd name="T40" fmla="*/ 12 w 12"/>
                <a:gd name="T41" fmla="*/ 38 h 38"/>
                <a:gd name="T42" fmla="*/ 12 w 12"/>
                <a:gd name="T43" fmla="*/ 11 h 38"/>
                <a:gd name="T44" fmla="*/ 12 w 12"/>
                <a:gd name="T45" fmla="*/ 10 h 38"/>
                <a:gd name="T46" fmla="*/ 2 w 12"/>
                <a:gd name="T47" fmla="*/ 0 h 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12" h="38">
                  <a:moveTo>
                    <a:pt x="2" y="0"/>
                  </a:moveTo>
                  <a:cubicBezTo>
                    <a:pt x="1" y="0"/>
                    <a:pt x="1" y="0"/>
                    <a:pt x="0" y="0"/>
                  </a:cubicBezTo>
                  <a:cubicBezTo>
                    <a:pt x="0" y="2"/>
                    <a:pt x="0" y="2"/>
                    <a:pt x="0" y="2"/>
                  </a:cubicBezTo>
                  <a:cubicBezTo>
                    <a:pt x="1" y="2"/>
                    <a:pt x="1" y="2"/>
                    <a:pt x="2" y="2"/>
                  </a:cubicBezTo>
                  <a:cubicBezTo>
                    <a:pt x="6" y="2"/>
                    <a:pt x="10" y="6"/>
                    <a:pt x="10" y="10"/>
                  </a:cubicBezTo>
                  <a:cubicBezTo>
                    <a:pt x="10" y="10"/>
                    <a:pt x="10" y="10"/>
                    <a:pt x="10" y="10"/>
                  </a:cubicBezTo>
                  <a:cubicBezTo>
                    <a:pt x="10" y="11"/>
                    <a:pt x="10" y="11"/>
                    <a:pt x="10" y="11"/>
                  </a:cubicBezTo>
                  <a:cubicBezTo>
                    <a:pt x="10" y="11"/>
                    <a:pt x="10" y="11"/>
                    <a:pt x="10" y="11"/>
                  </a:cubicBezTo>
                  <a:cubicBezTo>
                    <a:pt x="10" y="11"/>
                    <a:pt x="10" y="11"/>
                    <a:pt x="10" y="11"/>
                  </a:cubicBezTo>
                  <a:cubicBezTo>
                    <a:pt x="10" y="12"/>
                    <a:pt x="10" y="12"/>
                    <a:pt x="10" y="12"/>
                  </a:cubicBezTo>
                  <a:cubicBezTo>
                    <a:pt x="10" y="12"/>
                    <a:pt x="10" y="12"/>
                    <a:pt x="10" y="12"/>
                  </a:cubicBezTo>
                  <a:cubicBezTo>
                    <a:pt x="10" y="14"/>
                    <a:pt x="10" y="14"/>
                    <a:pt x="10" y="14"/>
                  </a:cubicBezTo>
                  <a:cubicBezTo>
                    <a:pt x="10" y="14"/>
                    <a:pt x="10" y="14"/>
                    <a:pt x="10" y="14"/>
                  </a:cubicBezTo>
                  <a:cubicBezTo>
                    <a:pt x="10" y="36"/>
                    <a:pt x="10" y="36"/>
                    <a:pt x="10" y="36"/>
                  </a:cubicBezTo>
                  <a:cubicBezTo>
                    <a:pt x="3" y="36"/>
                    <a:pt x="3" y="36"/>
                    <a:pt x="3" y="36"/>
                  </a:cubicBezTo>
                  <a:cubicBezTo>
                    <a:pt x="3" y="36"/>
                    <a:pt x="3" y="36"/>
                    <a:pt x="3" y="36"/>
                  </a:cubicBezTo>
                  <a:cubicBezTo>
                    <a:pt x="0" y="36"/>
                    <a:pt x="0" y="36"/>
                    <a:pt x="0" y="36"/>
                  </a:cubicBezTo>
                  <a:cubicBezTo>
                    <a:pt x="0" y="36"/>
                    <a:pt x="0" y="36"/>
                    <a:pt x="0" y="36"/>
                  </a:cubicBezTo>
                  <a:cubicBezTo>
                    <a:pt x="0" y="36"/>
                    <a:pt x="0" y="36"/>
                    <a:pt x="0" y="36"/>
                  </a:cubicBezTo>
                  <a:cubicBezTo>
                    <a:pt x="0" y="38"/>
                    <a:pt x="0" y="38"/>
                    <a:pt x="0" y="38"/>
                  </a:cubicBezTo>
                  <a:cubicBezTo>
                    <a:pt x="12" y="38"/>
                    <a:pt x="12" y="38"/>
                    <a:pt x="12" y="38"/>
                  </a:cubicBezTo>
                  <a:cubicBezTo>
                    <a:pt x="12" y="11"/>
                    <a:pt x="12" y="11"/>
                    <a:pt x="12" y="11"/>
                  </a:cubicBezTo>
                  <a:cubicBezTo>
                    <a:pt x="12" y="10"/>
                    <a:pt x="12" y="10"/>
                    <a:pt x="12" y="10"/>
                  </a:cubicBezTo>
                  <a:cubicBezTo>
                    <a:pt x="12" y="5"/>
                    <a:pt x="7" y="0"/>
                    <a:pt x="2" y="0"/>
                  </a:cubicBezTo>
                </a:path>
              </a:pathLst>
            </a:custGeom>
            <a:solidFill>
              <a:srgbClr val="7270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409" name="Freeform 1148"/>
            <p:cNvSpPr>
              <a:spLocks noEditPoints="1"/>
            </p:cNvSpPr>
            <p:nvPr/>
          </p:nvSpPr>
          <p:spPr bwMode="auto">
            <a:xfrm>
              <a:off x="6173788" y="10973595"/>
              <a:ext cx="6350" cy="71438"/>
            </a:xfrm>
            <a:custGeom>
              <a:avLst/>
              <a:gdLst>
                <a:gd name="T0" fmla="*/ 4 w 4"/>
                <a:gd name="T1" fmla="*/ 16 h 45"/>
                <a:gd name="T2" fmla="*/ 0 w 4"/>
                <a:gd name="T3" fmla="*/ 16 h 45"/>
                <a:gd name="T4" fmla="*/ 0 w 4"/>
                <a:gd name="T5" fmla="*/ 45 h 45"/>
                <a:gd name="T6" fmla="*/ 0 w 4"/>
                <a:gd name="T7" fmla="*/ 45 h 45"/>
                <a:gd name="T8" fmla="*/ 4 w 4"/>
                <a:gd name="T9" fmla="*/ 45 h 45"/>
                <a:gd name="T10" fmla="*/ 4 w 4"/>
                <a:gd name="T11" fmla="*/ 45 h 45"/>
                <a:gd name="T12" fmla="*/ 4 w 4"/>
                <a:gd name="T13" fmla="*/ 16 h 45"/>
                <a:gd name="T14" fmla="*/ 4 w 4"/>
                <a:gd name="T15" fmla="*/ 0 h 45"/>
                <a:gd name="T16" fmla="*/ 0 w 4"/>
                <a:gd name="T17" fmla="*/ 0 h 45"/>
                <a:gd name="T18" fmla="*/ 0 w 4"/>
                <a:gd name="T19" fmla="*/ 13 h 45"/>
                <a:gd name="T20" fmla="*/ 4 w 4"/>
                <a:gd name="T21" fmla="*/ 13 h 45"/>
                <a:gd name="T22" fmla="*/ 4 w 4"/>
                <a:gd name="T23" fmla="*/ 0 h 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4" h="45">
                  <a:moveTo>
                    <a:pt x="4" y="16"/>
                  </a:moveTo>
                  <a:lnTo>
                    <a:pt x="0" y="16"/>
                  </a:lnTo>
                  <a:lnTo>
                    <a:pt x="0" y="45"/>
                  </a:lnTo>
                  <a:lnTo>
                    <a:pt x="0" y="45"/>
                  </a:lnTo>
                  <a:lnTo>
                    <a:pt x="4" y="45"/>
                  </a:lnTo>
                  <a:lnTo>
                    <a:pt x="4" y="45"/>
                  </a:lnTo>
                  <a:lnTo>
                    <a:pt x="4" y="16"/>
                  </a:lnTo>
                  <a:close/>
                  <a:moveTo>
                    <a:pt x="4" y="0"/>
                  </a:moveTo>
                  <a:lnTo>
                    <a:pt x="0" y="0"/>
                  </a:lnTo>
                  <a:lnTo>
                    <a:pt x="0" y="13"/>
                  </a:lnTo>
                  <a:lnTo>
                    <a:pt x="4" y="13"/>
                  </a:lnTo>
                  <a:lnTo>
                    <a:pt x="4" y="0"/>
                  </a:lnTo>
                  <a:close/>
                </a:path>
              </a:pathLst>
            </a:custGeom>
            <a:solidFill>
              <a:srgbClr val="7270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410" name="Freeform 1149"/>
            <p:cNvSpPr>
              <a:spLocks noEditPoints="1"/>
            </p:cNvSpPr>
            <p:nvPr/>
          </p:nvSpPr>
          <p:spPr bwMode="auto">
            <a:xfrm>
              <a:off x="6173788" y="10973595"/>
              <a:ext cx="6350" cy="71438"/>
            </a:xfrm>
            <a:custGeom>
              <a:avLst/>
              <a:gdLst>
                <a:gd name="T0" fmla="*/ 4 w 4"/>
                <a:gd name="T1" fmla="*/ 16 h 45"/>
                <a:gd name="T2" fmla="*/ 0 w 4"/>
                <a:gd name="T3" fmla="*/ 16 h 45"/>
                <a:gd name="T4" fmla="*/ 0 w 4"/>
                <a:gd name="T5" fmla="*/ 45 h 45"/>
                <a:gd name="T6" fmla="*/ 0 w 4"/>
                <a:gd name="T7" fmla="*/ 45 h 45"/>
                <a:gd name="T8" fmla="*/ 4 w 4"/>
                <a:gd name="T9" fmla="*/ 45 h 45"/>
                <a:gd name="T10" fmla="*/ 4 w 4"/>
                <a:gd name="T11" fmla="*/ 45 h 45"/>
                <a:gd name="T12" fmla="*/ 4 w 4"/>
                <a:gd name="T13" fmla="*/ 16 h 45"/>
                <a:gd name="T14" fmla="*/ 4 w 4"/>
                <a:gd name="T15" fmla="*/ 0 h 45"/>
                <a:gd name="T16" fmla="*/ 0 w 4"/>
                <a:gd name="T17" fmla="*/ 0 h 45"/>
                <a:gd name="T18" fmla="*/ 0 w 4"/>
                <a:gd name="T19" fmla="*/ 13 h 45"/>
                <a:gd name="T20" fmla="*/ 4 w 4"/>
                <a:gd name="T21" fmla="*/ 13 h 45"/>
                <a:gd name="T22" fmla="*/ 4 w 4"/>
                <a:gd name="T23" fmla="*/ 0 h 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4" h="45">
                  <a:moveTo>
                    <a:pt x="4" y="16"/>
                  </a:moveTo>
                  <a:lnTo>
                    <a:pt x="0" y="16"/>
                  </a:lnTo>
                  <a:lnTo>
                    <a:pt x="0" y="45"/>
                  </a:lnTo>
                  <a:lnTo>
                    <a:pt x="0" y="45"/>
                  </a:lnTo>
                  <a:lnTo>
                    <a:pt x="4" y="45"/>
                  </a:lnTo>
                  <a:lnTo>
                    <a:pt x="4" y="45"/>
                  </a:lnTo>
                  <a:lnTo>
                    <a:pt x="4" y="16"/>
                  </a:lnTo>
                  <a:moveTo>
                    <a:pt x="4" y="0"/>
                  </a:moveTo>
                  <a:lnTo>
                    <a:pt x="0" y="0"/>
                  </a:lnTo>
                  <a:lnTo>
                    <a:pt x="0" y="13"/>
                  </a:lnTo>
                  <a:lnTo>
                    <a:pt x="4" y="13"/>
                  </a:lnTo>
                  <a:lnTo>
                    <a:pt x="4"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411" name="Freeform 1150"/>
            <p:cNvSpPr>
              <a:spLocks/>
            </p:cNvSpPr>
            <p:nvPr/>
          </p:nvSpPr>
          <p:spPr bwMode="auto">
            <a:xfrm>
              <a:off x="6173788" y="10994233"/>
              <a:ext cx="20638" cy="4763"/>
            </a:xfrm>
            <a:custGeom>
              <a:avLst/>
              <a:gdLst>
                <a:gd name="T0" fmla="*/ 13 w 13"/>
                <a:gd name="T1" fmla="*/ 0 h 3"/>
                <a:gd name="T2" fmla="*/ 13 w 13"/>
                <a:gd name="T3" fmla="*/ 0 h 3"/>
                <a:gd name="T4" fmla="*/ 4 w 13"/>
                <a:gd name="T5" fmla="*/ 0 h 3"/>
                <a:gd name="T6" fmla="*/ 0 w 13"/>
                <a:gd name="T7" fmla="*/ 0 h 3"/>
                <a:gd name="T8" fmla="*/ 0 w 13"/>
                <a:gd name="T9" fmla="*/ 0 h 3"/>
                <a:gd name="T10" fmla="*/ 0 w 13"/>
                <a:gd name="T11" fmla="*/ 3 h 3"/>
                <a:gd name="T12" fmla="*/ 0 w 13"/>
                <a:gd name="T13" fmla="*/ 3 h 3"/>
                <a:gd name="T14" fmla="*/ 4 w 13"/>
                <a:gd name="T15" fmla="*/ 3 h 3"/>
                <a:gd name="T16" fmla="*/ 13 w 13"/>
                <a:gd name="T17" fmla="*/ 3 h 3"/>
                <a:gd name="T18" fmla="*/ 13 w 13"/>
                <a:gd name="T19" fmla="*/ 3 h 3"/>
                <a:gd name="T20" fmla="*/ 13 w 13"/>
                <a:gd name="T21" fmla="*/ 0 h 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3" h="3">
                  <a:moveTo>
                    <a:pt x="13" y="0"/>
                  </a:moveTo>
                  <a:lnTo>
                    <a:pt x="13" y="0"/>
                  </a:lnTo>
                  <a:lnTo>
                    <a:pt x="4" y="0"/>
                  </a:lnTo>
                  <a:lnTo>
                    <a:pt x="0" y="0"/>
                  </a:lnTo>
                  <a:lnTo>
                    <a:pt x="0" y="0"/>
                  </a:lnTo>
                  <a:lnTo>
                    <a:pt x="0" y="3"/>
                  </a:lnTo>
                  <a:lnTo>
                    <a:pt x="0" y="3"/>
                  </a:lnTo>
                  <a:lnTo>
                    <a:pt x="4" y="3"/>
                  </a:lnTo>
                  <a:lnTo>
                    <a:pt x="13" y="3"/>
                  </a:lnTo>
                  <a:lnTo>
                    <a:pt x="13" y="3"/>
                  </a:lnTo>
                  <a:lnTo>
                    <a:pt x="13" y="0"/>
                  </a:lnTo>
                  <a:close/>
                </a:path>
              </a:pathLst>
            </a:custGeom>
            <a:solidFill>
              <a:srgbClr val="7270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412" name="Freeform 1151"/>
            <p:cNvSpPr>
              <a:spLocks/>
            </p:cNvSpPr>
            <p:nvPr/>
          </p:nvSpPr>
          <p:spPr bwMode="auto">
            <a:xfrm>
              <a:off x="6173788" y="10994233"/>
              <a:ext cx="20638" cy="4763"/>
            </a:xfrm>
            <a:custGeom>
              <a:avLst/>
              <a:gdLst>
                <a:gd name="T0" fmla="*/ 13 w 13"/>
                <a:gd name="T1" fmla="*/ 0 h 3"/>
                <a:gd name="T2" fmla="*/ 13 w 13"/>
                <a:gd name="T3" fmla="*/ 0 h 3"/>
                <a:gd name="T4" fmla="*/ 4 w 13"/>
                <a:gd name="T5" fmla="*/ 0 h 3"/>
                <a:gd name="T6" fmla="*/ 0 w 13"/>
                <a:gd name="T7" fmla="*/ 0 h 3"/>
                <a:gd name="T8" fmla="*/ 0 w 13"/>
                <a:gd name="T9" fmla="*/ 0 h 3"/>
                <a:gd name="T10" fmla="*/ 0 w 13"/>
                <a:gd name="T11" fmla="*/ 3 h 3"/>
                <a:gd name="T12" fmla="*/ 0 w 13"/>
                <a:gd name="T13" fmla="*/ 3 h 3"/>
                <a:gd name="T14" fmla="*/ 4 w 13"/>
                <a:gd name="T15" fmla="*/ 3 h 3"/>
                <a:gd name="T16" fmla="*/ 13 w 13"/>
                <a:gd name="T17" fmla="*/ 3 h 3"/>
                <a:gd name="T18" fmla="*/ 13 w 13"/>
                <a:gd name="T19" fmla="*/ 3 h 3"/>
                <a:gd name="T20" fmla="*/ 13 w 13"/>
                <a:gd name="T21" fmla="*/ 0 h 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3" h="3">
                  <a:moveTo>
                    <a:pt x="13" y="0"/>
                  </a:moveTo>
                  <a:lnTo>
                    <a:pt x="13" y="0"/>
                  </a:lnTo>
                  <a:lnTo>
                    <a:pt x="4" y="0"/>
                  </a:lnTo>
                  <a:lnTo>
                    <a:pt x="0" y="0"/>
                  </a:lnTo>
                  <a:lnTo>
                    <a:pt x="0" y="0"/>
                  </a:lnTo>
                  <a:lnTo>
                    <a:pt x="0" y="3"/>
                  </a:lnTo>
                  <a:lnTo>
                    <a:pt x="0" y="3"/>
                  </a:lnTo>
                  <a:lnTo>
                    <a:pt x="4" y="3"/>
                  </a:lnTo>
                  <a:lnTo>
                    <a:pt x="13" y="3"/>
                  </a:lnTo>
                  <a:lnTo>
                    <a:pt x="13" y="3"/>
                  </a:lnTo>
                  <a:lnTo>
                    <a:pt x="13"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413" name="Rectangle 1152"/>
            <p:cNvSpPr>
              <a:spLocks noChangeArrowheads="1"/>
            </p:cNvSpPr>
            <p:nvPr/>
          </p:nvSpPr>
          <p:spPr bwMode="auto">
            <a:xfrm>
              <a:off x="5803900" y="10925970"/>
              <a:ext cx="66675" cy="342900"/>
            </a:xfrm>
            <a:prstGeom prst="rect">
              <a:avLst/>
            </a:prstGeom>
            <a:solidFill>
              <a:srgbClr val="D7D8D9"/>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414" name="Rectangle 1153"/>
            <p:cNvSpPr>
              <a:spLocks noChangeArrowheads="1"/>
            </p:cNvSpPr>
            <p:nvPr/>
          </p:nvSpPr>
          <p:spPr bwMode="auto">
            <a:xfrm>
              <a:off x="5803900" y="10925970"/>
              <a:ext cx="66675" cy="342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415" name="Rectangle 1154"/>
            <p:cNvSpPr>
              <a:spLocks noChangeArrowheads="1"/>
            </p:cNvSpPr>
            <p:nvPr/>
          </p:nvSpPr>
          <p:spPr bwMode="auto">
            <a:xfrm>
              <a:off x="5830888" y="10914858"/>
              <a:ext cx="15875" cy="354013"/>
            </a:xfrm>
            <a:prstGeom prst="rect">
              <a:avLst/>
            </a:prstGeom>
            <a:solidFill>
              <a:srgbClr val="BBBDB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416" name="Rectangle 1155"/>
            <p:cNvSpPr>
              <a:spLocks noChangeArrowheads="1"/>
            </p:cNvSpPr>
            <p:nvPr/>
          </p:nvSpPr>
          <p:spPr bwMode="auto">
            <a:xfrm>
              <a:off x="5830888" y="10914858"/>
              <a:ext cx="15875" cy="3540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417" name="Rectangle 1156"/>
            <p:cNvSpPr>
              <a:spLocks noChangeArrowheads="1"/>
            </p:cNvSpPr>
            <p:nvPr/>
          </p:nvSpPr>
          <p:spPr bwMode="auto">
            <a:xfrm>
              <a:off x="5811838" y="10914858"/>
              <a:ext cx="11113" cy="354013"/>
            </a:xfrm>
            <a:prstGeom prst="rect">
              <a:avLst/>
            </a:prstGeom>
            <a:solidFill>
              <a:srgbClr val="BBBDB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418" name="Rectangle 1157"/>
            <p:cNvSpPr>
              <a:spLocks noChangeArrowheads="1"/>
            </p:cNvSpPr>
            <p:nvPr/>
          </p:nvSpPr>
          <p:spPr bwMode="auto">
            <a:xfrm>
              <a:off x="5811838" y="10914858"/>
              <a:ext cx="11113" cy="3540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419" name="Rectangle 1158"/>
            <p:cNvSpPr>
              <a:spLocks noChangeArrowheads="1"/>
            </p:cNvSpPr>
            <p:nvPr/>
          </p:nvSpPr>
          <p:spPr bwMode="auto">
            <a:xfrm>
              <a:off x="5854700" y="10914858"/>
              <a:ext cx="7938" cy="354013"/>
            </a:xfrm>
            <a:prstGeom prst="rect">
              <a:avLst/>
            </a:prstGeom>
            <a:solidFill>
              <a:srgbClr val="BBBDB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420" name="Rectangle 1159"/>
            <p:cNvSpPr>
              <a:spLocks noChangeArrowheads="1"/>
            </p:cNvSpPr>
            <p:nvPr/>
          </p:nvSpPr>
          <p:spPr bwMode="auto">
            <a:xfrm>
              <a:off x="5854700" y="10914858"/>
              <a:ext cx="7938" cy="3540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421" name="Freeform 1160"/>
            <p:cNvSpPr>
              <a:spLocks noEditPoints="1"/>
            </p:cNvSpPr>
            <p:nvPr/>
          </p:nvSpPr>
          <p:spPr bwMode="auto">
            <a:xfrm>
              <a:off x="5803900" y="10940258"/>
              <a:ext cx="50800" cy="6350"/>
            </a:xfrm>
            <a:custGeom>
              <a:avLst/>
              <a:gdLst>
                <a:gd name="T0" fmla="*/ 5 w 32"/>
                <a:gd name="T1" fmla="*/ 0 h 4"/>
                <a:gd name="T2" fmla="*/ 0 w 32"/>
                <a:gd name="T3" fmla="*/ 0 h 4"/>
                <a:gd name="T4" fmla="*/ 0 w 32"/>
                <a:gd name="T5" fmla="*/ 4 h 4"/>
                <a:gd name="T6" fmla="*/ 5 w 32"/>
                <a:gd name="T7" fmla="*/ 4 h 4"/>
                <a:gd name="T8" fmla="*/ 5 w 32"/>
                <a:gd name="T9" fmla="*/ 0 h 4"/>
                <a:gd name="T10" fmla="*/ 17 w 32"/>
                <a:gd name="T11" fmla="*/ 0 h 4"/>
                <a:gd name="T12" fmla="*/ 12 w 32"/>
                <a:gd name="T13" fmla="*/ 0 h 4"/>
                <a:gd name="T14" fmla="*/ 12 w 32"/>
                <a:gd name="T15" fmla="*/ 4 h 4"/>
                <a:gd name="T16" fmla="*/ 17 w 32"/>
                <a:gd name="T17" fmla="*/ 4 h 4"/>
                <a:gd name="T18" fmla="*/ 17 w 32"/>
                <a:gd name="T19" fmla="*/ 0 h 4"/>
                <a:gd name="T20" fmla="*/ 32 w 32"/>
                <a:gd name="T21" fmla="*/ 0 h 4"/>
                <a:gd name="T22" fmla="*/ 27 w 32"/>
                <a:gd name="T23" fmla="*/ 0 h 4"/>
                <a:gd name="T24" fmla="*/ 27 w 32"/>
                <a:gd name="T25" fmla="*/ 4 h 4"/>
                <a:gd name="T26" fmla="*/ 32 w 32"/>
                <a:gd name="T27" fmla="*/ 4 h 4"/>
                <a:gd name="T28" fmla="*/ 32 w 32"/>
                <a:gd name="T29" fmla="*/ 0 h 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32" h="4">
                  <a:moveTo>
                    <a:pt x="5" y="0"/>
                  </a:moveTo>
                  <a:lnTo>
                    <a:pt x="0" y="0"/>
                  </a:lnTo>
                  <a:lnTo>
                    <a:pt x="0" y="4"/>
                  </a:lnTo>
                  <a:lnTo>
                    <a:pt x="5" y="4"/>
                  </a:lnTo>
                  <a:lnTo>
                    <a:pt x="5" y="0"/>
                  </a:lnTo>
                  <a:close/>
                  <a:moveTo>
                    <a:pt x="17" y="0"/>
                  </a:moveTo>
                  <a:lnTo>
                    <a:pt x="12" y="0"/>
                  </a:lnTo>
                  <a:lnTo>
                    <a:pt x="12" y="4"/>
                  </a:lnTo>
                  <a:lnTo>
                    <a:pt x="17" y="4"/>
                  </a:lnTo>
                  <a:lnTo>
                    <a:pt x="17" y="0"/>
                  </a:lnTo>
                  <a:close/>
                  <a:moveTo>
                    <a:pt x="32" y="0"/>
                  </a:moveTo>
                  <a:lnTo>
                    <a:pt x="27" y="0"/>
                  </a:lnTo>
                  <a:lnTo>
                    <a:pt x="27" y="4"/>
                  </a:lnTo>
                  <a:lnTo>
                    <a:pt x="32" y="4"/>
                  </a:lnTo>
                  <a:lnTo>
                    <a:pt x="32" y="0"/>
                  </a:lnTo>
                  <a:close/>
                </a:path>
              </a:pathLst>
            </a:custGeom>
            <a:solidFill>
              <a:srgbClr val="A5A2A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422" name="Freeform 1161"/>
            <p:cNvSpPr>
              <a:spLocks noEditPoints="1"/>
            </p:cNvSpPr>
            <p:nvPr/>
          </p:nvSpPr>
          <p:spPr bwMode="auto">
            <a:xfrm>
              <a:off x="5803900" y="10940258"/>
              <a:ext cx="50800" cy="6350"/>
            </a:xfrm>
            <a:custGeom>
              <a:avLst/>
              <a:gdLst>
                <a:gd name="T0" fmla="*/ 5 w 32"/>
                <a:gd name="T1" fmla="*/ 0 h 4"/>
                <a:gd name="T2" fmla="*/ 0 w 32"/>
                <a:gd name="T3" fmla="*/ 0 h 4"/>
                <a:gd name="T4" fmla="*/ 0 w 32"/>
                <a:gd name="T5" fmla="*/ 4 h 4"/>
                <a:gd name="T6" fmla="*/ 5 w 32"/>
                <a:gd name="T7" fmla="*/ 4 h 4"/>
                <a:gd name="T8" fmla="*/ 5 w 32"/>
                <a:gd name="T9" fmla="*/ 0 h 4"/>
                <a:gd name="T10" fmla="*/ 17 w 32"/>
                <a:gd name="T11" fmla="*/ 0 h 4"/>
                <a:gd name="T12" fmla="*/ 12 w 32"/>
                <a:gd name="T13" fmla="*/ 0 h 4"/>
                <a:gd name="T14" fmla="*/ 12 w 32"/>
                <a:gd name="T15" fmla="*/ 4 h 4"/>
                <a:gd name="T16" fmla="*/ 17 w 32"/>
                <a:gd name="T17" fmla="*/ 4 h 4"/>
                <a:gd name="T18" fmla="*/ 17 w 32"/>
                <a:gd name="T19" fmla="*/ 0 h 4"/>
                <a:gd name="T20" fmla="*/ 32 w 32"/>
                <a:gd name="T21" fmla="*/ 0 h 4"/>
                <a:gd name="T22" fmla="*/ 27 w 32"/>
                <a:gd name="T23" fmla="*/ 0 h 4"/>
                <a:gd name="T24" fmla="*/ 27 w 32"/>
                <a:gd name="T25" fmla="*/ 4 h 4"/>
                <a:gd name="T26" fmla="*/ 32 w 32"/>
                <a:gd name="T27" fmla="*/ 4 h 4"/>
                <a:gd name="T28" fmla="*/ 32 w 32"/>
                <a:gd name="T29" fmla="*/ 0 h 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32" h="4">
                  <a:moveTo>
                    <a:pt x="5" y="0"/>
                  </a:moveTo>
                  <a:lnTo>
                    <a:pt x="0" y="0"/>
                  </a:lnTo>
                  <a:lnTo>
                    <a:pt x="0" y="4"/>
                  </a:lnTo>
                  <a:lnTo>
                    <a:pt x="5" y="4"/>
                  </a:lnTo>
                  <a:lnTo>
                    <a:pt x="5" y="0"/>
                  </a:lnTo>
                  <a:moveTo>
                    <a:pt x="17" y="0"/>
                  </a:moveTo>
                  <a:lnTo>
                    <a:pt x="12" y="0"/>
                  </a:lnTo>
                  <a:lnTo>
                    <a:pt x="12" y="4"/>
                  </a:lnTo>
                  <a:lnTo>
                    <a:pt x="17" y="4"/>
                  </a:lnTo>
                  <a:lnTo>
                    <a:pt x="17" y="0"/>
                  </a:lnTo>
                  <a:moveTo>
                    <a:pt x="32" y="0"/>
                  </a:moveTo>
                  <a:lnTo>
                    <a:pt x="27" y="0"/>
                  </a:lnTo>
                  <a:lnTo>
                    <a:pt x="27" y="4"/>
                  </a:lnTo>
                  <a:lnTo>
                    <a:pt x="32" y="4"/>
                  </a:lnTo>
                  <a:lnTo>
                    <a:pt x="32"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423" name="Rectangle 1162"/>
            <p:cNvSpPr>
              <a:spLocks noChangeArrowheads="1"/>
            </p:cNvSpPr>
            <p:nvPr/>
          </p:nvSpPr>
          <p:spPr bwMode="auto">
            <a:xfrm>
              <a:off x="5830888" y="10940258"/>
              <a:ext cx="15875" cy="6350"/>
            </a:xfrm>
            <a:prstGeom prst="rect">
              <a:avLst/>
            </a:prstGeom>
            <a:solidFill>
              <a:srgbClr val="91909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424" name="Rectangle 1163"/>
            <p:cNvSpPr>
              <a:spLocks noChangeArrowheads="1"/>
            </p:cNvSpPr>
            <p:nvPr/>
          </p:nvSpPr>
          <p:spPr bwMode="auto">
            <a:xfrm>
              <a:off x="5830888" y="10940258"/>
              <a:ext cx="15875" cy="6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425" name="Rectangle 1164"/>
            <p:cNvSpPr>
              <a:spLocks noChangeArrowheads="1"/>
            </p:cNvSpPr>
            <p:nvPr/>
          </p:nvSpPr>
          <p:spPr bwMode="auto">
            <a:xfrm>
              <a:off x="5811838" y="10940258"/>
              <a:ext cx="11113" cy="6350"/>
            </a:xfrm>
            <a:prstGeom prst="rect">
              <a:avLst/>
            </a:prstGeom>
            <a:solidFill>
              <a:srgbClr val="91909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426" name="Rectangle 1165"/>
            <p:cNvSpPr>
              <a:spLocks noChangeArrowheads="1"/>
            </p:cNvSpPr>
            <p:nvPr/>
          </p:nvSpPr>
          <p:spPr bwMode="auto">
            <a:xfrm>
              <a:off x="5811838" y="10940258"/>
              <a:ext cx="11113" cy="6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427" name="Freeform 1166"/>
            <p:cNvSpPr>
              <a:spLocks noEditPoints="1"/>
            </p:cNvSpPr>
            <p:nvPr/>
          </p:nvSpPr>
          <p:spPr bwMode="auto">
            <a:xfrm>
              <a:off x="5803900" y="10940258"/>
              <a:ext cx="66675" cy="323850"/>
            </a:xfrm>
            <a:custGeom>
              <a:avLst/>
              <a:gdLst>
                <a:gd name="T0" fmla="*/ 4 w 32"/>
                <a:gd name="T1" fmla="*/ 152 h 155"/>
                <a:gd name="T2" fmla="*/ 0 w 32"/>
                <a:gd name="T3" fmla="*/ 152 h 155"/>
                <a:gd name="T4" fmla="*/ 0 w 32"/>
                <a:gd name="T5" fmla="*/ 155 h 155"/>
                <a:gd name="T6" fmla="*/ 0 w 32"/>
                <a:gd name="T7" fmla="*/ 155 h 155"/>
                <a:gd name="T8" fmla="*/ 4 w 32"/>
                <a:gd name="T9" fmla="*/ 155 h 155"/>
                <a:gd name="T10" fmla="*/ 4 w 32"/>
                <a:gd name="T11" fmla="*/ 152 h 155"/>
                <a:gd name="T12" fmla="*/ 13 w 32"/>
                <a:gd name="T13" fmla="*/ 152 h 155"/>
                <a:gd name="T14" fmla="*/ 9 w 32"/>
                <a:gd name="T15" fmla="*/ 152 h 155"/>
                <a:gd name="T16" fmla="*/ 9 w 32"/>
                <a:gd name="T17" fmla="*/ 155 h 155"/>
                <a:gd name="T18" fmla="*/ 13 w 32"/>
                <a:gd name="T19" fmla="*/ 155 h 155"/>
                <a:gd name="T20" fmla="*/ 13 w 32"/>
                <a:gd name="T21" fmla="*/ 152 h 155"/>
                <a:gd name="T22" fmla="*/ 24 w 32"/>
                <a:gd name="T23" fmla="*/ 3 h 155"/>
                <a:gd name="T24" fmla="*/ 24 w 32"/>
                <a:gd name="T25" fmla="*/ 3 h 155"/>
                <a:gd name="T26" fmla="*/ 24 w 32"/>
                <a:gd name="T27" fmla="*/ 152 h 155"/>
                <a:gd name="T28" fmla="*/ 20 w 32"/>
                <a:gd name="T29" fmla="*/ 152 h 155"/>
                <a:gd name="T30" fmla="*/ 20 w 32"/>
                <a:gd name="T31" fmla="*/ 155 h 155"/>
                <a:gd name="T32" fmla="*/ 24 w 32"/>
                <a:gd name="T33" fmla="*/ 155 h 155"/>
                <a:gd name="T34" fmla="*/ 24 w 32"/>
                <a:gd name="T35" fmla="*/ 3 h 155"/>
                <a:gd name="T36" fmla="*/ 32 w 32"/>
                <a:gd name="T37" fmla="*/ 3 h 155"/>
                <a:gd name="T38" fmla="*/ 28 w 32"/>
                <a:gd name="T39" fmla="*/ 3 h 155"/>
                <a:gd name="T40" fmla="*/ 28 w 32"/>
                <a:gd name="T41" fmla="*/ 155 h 155"/>
                <a:gd name="T42" fmla="*/ 30 w 32"/>
                <a:gd name="T43" fmla="*/ 155 h 155"/>
                <a:gd name="T44" fmla="*/ 30 w 32"/>
                <a:gd name="T45" fmla="*/ 155 h 155"/>
                <a:gd name="T46" fmla="*/ 32 w 32"/>
                <a:gd name="T47" fmla="*/ 155 h 155"/>
                <a:gd name="T48" fmla="*/ 32 w 32"/>
                <a:gd name="T49" fmla="*/ 155 h 155"/>
                <a:gd name="T50" fmla="*/ 32 w 32"/>
                <a:gd name="T51" fmla="*/ 3 h 155"/>
                <a:gd name="T52" fmla="*/ 32 w 32"/>
                <a:gd name="T53" fmla="*/ 0 h 155"/>
                <a:gd name="T54" fmla="*/ 32 w 32"/>
                <a:gd name="T55" fmla="*/ 0 h 155"/>
                <a:gd name="T56" fmla="*/ 28 w 32"/>
                <a:gd name="T57" fmla="*/ 0 h 155"/>
                <a:gd name="T58" fmla="*/ 32 w 32"/>
                <a:gd name="T59" fmla="*/ 0 h 155"/>
                <a:gd name="T60" fmla="*/ 32 w 32"/>
                <a:gd name="T61" fmla="*/ 0 h 15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32" h="155">
                  <a:moveTo>
                    <a:pt x="4" y="152"/>
                  </a:moveTo>
                  <a:cubicBezTo>
                    <a:pt x="0" y="152"/>
                    <a:pt x="0" y="152"/>
                    <a:pt x="0" y="152"/>
                  </a:cubicBezTo>
                  <a:cubicBezTo>
                    <a:pt x="0" y="155"/>
                    <a:pt x="0" y="155"/>
                    <a:pt x="0" y="155"/>
                  </a:cubicBezTo>
                  <a:cubicBezTo>
                    <a:pt x="0" y="155"/>
                    <a:pt x="0" y="155"/>
                    <a:pt x="0" y="155"/>
                  </a:cubicBezTo>
                  <a:cubicBezTo>
                    <a:pt x="4" y="155"/>
                    <a:pt x="4" y="155"/>
                    <a:pt x="4" y="155"/>
                  </a:cubicBezTo>
                  <a:cubicBezTo>
                    <a:pt x="4" y="152"/>
                    <a:pt x="4" y="152"/>
                    <a:pt x="4" y="152"/>
                  </a:cubicBezTo>
                  <a:moveTo>
                    <a:pt x="13" y="152"/>
                  </a:moveTo>
                  <a:cubicBezTo>
                    <a:pt x="9" y="152"/>
                    <a:pt x="9" y="152"/>
                    <a:pt x="9" y="152"/>
                  </a:cubicBezTo>
                  <a:cubicBezTo>
                    <a:pt x="9" y="155"/>
                    <a:pt x="9" y="155"/>
                    <a:pt x="9" y="155"/>
                  </a:cubicBezTo>
                  <a:cubicBezTo>
                    <a:pt x="13" y="155"/>
                    <a:pt x="13" y="155"/>
                    <a:pt x="13" y="155"/>
                  </a:cubicBezTo>
                  <a:cubicBezTo>
                    <a:pt x="13" y="152"/>
                    <a:pt x="13" y="152"/>
                    <a:pt x="13" y="152"/>
                  </a:cubicBezTo>
                  <a:moveTo>
                    <a:pt x="24" y="3"/>
                  </a:moveTo>
                  <a:cubicBezTo>
                    <a:pt x="24" y="3"/>
                    <a:pt x="24" y="3"/>
                    <a:pt x="24" y="3"/>
                  </a:cubicBezTo>
                  <a:cubicBezTo>
                    <a:pt x="24" y="152"/>
                    <a:pt x="24" y="152"/>
                    <a:pt x="24" y="152"/>
                  </a:cubicBezTo>
                  <a:cubicBezTo>
                    <a:pt x="20" y="152"/>
                    <a:pt x="20" y="152"/>
                    <a:pt x="20" y="152"/>
                  </a:cubicBezTo>
                  <a:cubicBezTo>
                    <a:pt x="20" y="155"/>
                    <a:pt x="20" y="155"/>
                    <a:pt x="20" y="155"/>
                  </a:cubicBezTo>
                  <a:cubicBezTo>
                    <a:pt x="24" y="155"/>
                    <a:pt x="24" y="155"/>
                    <a:pt x="24" y="155"/>
                  </a:cubicBezTo>
                  <a:cubicBezTo>
                    <a:pt x="24" y="3"/>
                    <a:pt x="24" y="3"/>
                    <a:pt x="24" y="3"/>
                  </a:cubicBezTo>
                  <a:moveTo>
                    <a:pt x="32" y="3"/>
                  </a:moveTo>
                  <a:cubicBezTo>
                    <a:pt x="28" y="3"/>
                    <a:pt x="28" y="3"/>
                    <a:pt x="28" y="3"/>
                  </a:cubicBezTo>
                  <a:cubicBezTo>
                    <a:pt x="28" y="155"/>
                    <a:pt x="28" y="155"/>
                    <a:pt x="28" y="155"/>
                  </a:cubicBezTo>
                  <a:cubicBezTo>
                    <a:pt x="30" y="155"/>
                    <a:pt x="30" y="155"/>
                    <a:pt x="30" y="155"/>
                  </a:cubicBezTo>
                  <a:cubicBezTo>
                    <a:pt x="30" y="155"/>
                    <a:pt x="30" y="155"/>
                    <a:pt x="30" y="155"/>
                  </a:cubicBezTo>
                  <a:cubicBezTo>
                    <a:pt x="32" y="155"/>
                    <a:pt x="32" y="155"/>
                    <a:pt x="32" y="155"/>
                  </a:cubicBezTo>
                  <a:cubicBezTo>
                    <a:pt x="32" y="155"/>
                    <a:pt x="32" y="155"/>
                    <a:pt x="32" y="155"/>
                  </a:cubicBezTo>
                  <a:cubicBezTo>
                    <a:pt x="32" y="3"/>
                    <a:pt x="32" y="3"/>
                    <a:pt x="32" y="3"/>
                  </a:cubicBezTo>
                  <a:moveTo>
                    <a:pt x="32" y="0"/>
                  </a:moveTo>
                  <a:cubicBezTo>
                    <a:pt x="32" y="0"/>
                    <a:pt x="32" y="0"/>
                    <a:pt x="32" y="0"/>
                  </a:cubicBezTo>
                  <a:cubicBezTo>
                    <a:pt x="28" y="0"/>
                    <a:pt x="28" y="0"/>
                    <a:pt x="28" y="0"/>
                  </a:cubicBezTo>
                  <a:cubicBezTo>
                    <a:pt x="32" y="0"/>
                    <a:pt x="32" y="0"/>
                    <a:pt x="32" y="0"/>
                  </a:cubicBezTo>
                  <a:cubicBezTo>
                    <a:pt x="32" y="0"/>
                    <a:pt x="32" y="0"/>
                    <a:pt x="32" y="0"/>
                  </a:cubicBezTo>
                </a:path>
              </a:pathLst>
            </a:custGeom>
            <a:solidFill>
              <a:srgbClr val="A5A2A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428" name="Freeform 1167"/>
            <p:cNvSpPr>
              <a:spLocks/>
            </p:cNvSpPr>
            <p:nvPr/>
          </p:nvSpPr>
          <p:spPr bwMode="auto">
            <a:xfrm>
              <a:off x="5830888" y="11257758"/>
              <a:ext cx="15875" cy="6350"/>
            </a:xfrm>
            <a:custGeom>
              <a:avLst/>
              <a:gdLst>
                <a:gd name="T0" fmla="*/ 10 w 10"/>
                <a:gd name="T1" fmla="*/ 0 h 4"/>
                <a:gd name="T2" fmla="*/ 0 w 10"/>
                <a:gd name="T3" fmla="*/ 0 h 4"/>
                <a:gd name="T4" fmla="*/ 0 w 10"/>
                <a:gd name="T5" fmla="*/ 4 h 4"/>
                <a:gd name="T6" fmla="*/ 4 w 10"/>
                <a:gd name="T7" fmla="*/ 4 h 4"/>
                <a:gd name="T8" fmla="*/ 10 w 10"/>
                <a:gd name="T9" fmla="*/ 4 h 4"/>
                <a:gd name="T10" fmla="*/ 10 w 10"/>
                <a:gd name="T11" fmla="*/ 0 h 4"/>
              </a:gdLst>
              <a:ahLst/>
              <a:cxnLst>
                <a:cxn ang="0">
                  <a:pos x="T0" y="T1"/>
                </a:cxn>
                <a:cxn ang="0">
                  <a:pos x="T2" y="T3"/>
                </a:cxn>
                <a:cxn ang="0">
                  <a:pos x="T4" y="T5"/>
                </a:cxn>
                <a:cxn ang="0">
                  <a:pos x="T6" y="T7"/>
                </a:cxn>
                <a:cxn ang="0">
                  <a:pos x="T8" y="T9"/>
                </a:cxn>
                <a:cxn ang="0">
                  <a:pos x="T10" y="T11"/>
                </a:cxn>
              </a:cxnLst>
              <a:rect l="0" t="0" r="r" b="b"/>
              <a:pathLst>
                <a:path w="10" h="4">
                  <a:moveTo>
                    <a:pt x="10" y="0"/>
                  </a:moveTo>
                  <a:lnTo>
                    <a:pt x="0" y="0"/>
                  </a:lnTo>
                  <a:lnTo>
                    <a:pt x="0" y="4"/>
                  </a:lnTo>
                  <a:lnTo>
                    <a:pt x="4" y="4"/>
                  </a:lnTo>
                  <a:lnTo>
                    <a:pt x="10" y="4"/>
                  </a:lnTo>
                  <a:lnTo>
                    <a:pt x="10" y="0"/>
                  </a:lnTo>
                  <a:close/>
                </a:path>
              </a:pathLst>
            </a:custGeom>
            <a:solidFill>
              <a:srgbClr val="91909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429" name="Freeform 1168"/>
            <p:cNvSpPr>
              <a:spLocks/>
            </p:cNvSpPr>
            <p:nvPr/>
          </p:nvSpPr>
          <p:spPr bwMode="auto">
            <a:xfrm>
              <a:off x="5830888" y="11257758"/>
              <a:ext cx="15875" cy="6350"/>
            </a:xfrm>
            <a:custGeom>
              <a:avLst/>
              <a:gdLst>
                <a:gd name="T0" fmla="*/ 10 w 10"/>
                <a:gd name="T1" fmla="*/ 0 h 4"/>
                <a:gd name="T2" fmla="*/ 0 w 10"/>
                <a:gd name="T3" fmla="*/ 0 h 4"/>
                <a:gd name="T4" fmla="*/ 0 w 10"/>
                <a:gd name="T5" fmla="*/ 4 h 4"/>
                <a:gd name="T6" fmla="*/ 4 w 10"/>
                <a:gd name="T7" fmla="*/ 4 h 4"/>
                <a:gd name="T8" fmla="*/ 10 w 10"/>
                <a:gd name="T9" fmla="*/ 4 h 4"/>
                <a:gd name="T10" fmla="*/ 10 w 10"/>
                <a:gd name="T11" fmla="*/ 0 h 4"/>
              </a:gdLst>
              <a:ahLst/>
              <a:cxnLst>
                <a:cxn ang="0">
                  <a:pos x="T0" y="T1"/>
                </a:cxn>
                <a:cxn ang="0">
                  <a:pos x="T2" y="T3"/>
                </a:cxn>
                <a:cxn ang="0">
                  <a:pos x="T4" y="T5"/>
                </a:cxn>
                <a:cxn ang="0">
                  <a:pos x="T6" y="T7"/>
                </a:cxn>
                <a:cxn ang="0">
                  <a:pos x="T8" y="T9"/>
                </a:cxn>
                <a:cxn ang="0">
                  <a:pos x="T10" y="T11"/>
                </a:cxn>
              </a:cxnLst>
              <a:rect l="0" t="0" r="r" b="b"/>
              <a:pathLst>
                <a:path w="10" h="4">
                  <a:moveTo>
                    <a:pt x="10" y="0"/>
                  </a:moveTo>
                  <a:lnTo>
                    <a:pt x="0" y="0"/>
                  </a:lnTo>
                  <a:lnTo>
                    <a:pt x="0" y="4"/>
                  </a:lnTo>
                  <a:lnTo>
                    <a:pt x="4" y="4"/>
                  </a:lnTo>
                  <a:lnTo>
                    <a:pt x="10" y="4"/>
                  </a:lnTo>
                  <a:lnTo>
                    <a:pt x="10"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430" name="Rectangle 1169"/>
            <p:cNvSpPr>
              <a:spLocks noChangeArrowheads="1"/>
            </p:cNvSpPr>
            <p:nvPr/>
          </p:nvSpPr>
          <p:spPr bwMode="auto">
            <a:xfrm>
              <a:off x="5811838" y="11257758"/>
              <a:ext cx="11113" cy="6350"/>
            </a:xfrm>
            <a:prstGeom prst="rect">
              <a:avLst/>
            </a:prstGeom>
            <a:solidFill>
              <a:srgbClr val="91909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431" name="Rectangle 1170"/>
            <p:cNvSpPr>
              <a:spLocks noChangeArrowheads="1"/>
            </p:cNvSpPr>
            <p:nvPr/>
          </p:nvSpPr>
          <p:spPr bwMode="auto">
            <a:xfrm>
              <a:off x="5811838" y="11257758"/>
              <a:ext cx="11113" cy="6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432" name="Rectangle 1171"/>
            <p:cNvSpPr>
              <a:spLocks noChangeArrowheads="1"/>
            </p:cNvSpPr>
            <p:nvPr/>
          </p:nvSpPr>
          <p:spPr bwMode="auto">
            <a:xfrm>
              <a:off x="5854700" y="10946608"/>
              <a:ext cx="7938" cy="317500"/>
            </a:xfrm>
            <a:prstGeom prst="rect">
              <a:avLst/>
            </a:prstGeom>
            <a:solidFill>
              <a:srgbClr val="91909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433" name="Rectangle 1172"/>
            <p:cNvSpPr>
              <a:spLocks noChangeArrowheads="1"/>
            </p:cNvSpPr>
            <p:nvPr/>
          </p:nvSpPr>
          <p:spPr bwMode="auto">
            <a:xfrm>
              <a:off x="5854700" y="10946608"/>
              <a:ext cx="7938" cy="317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434" name="Freeform 1173"/>
            <p:cNvSpPr>
              <a:spLocks noEditPoints="1"/>
            </p:cNvSpPr>
            <p:nvPr/>
          </p:nvSpPr>
          <p:spPr bwMode="auto">
            <a:xfrm>
              <a:off x="5854700" y="10940258"/>
              <a:ext cx="15875" cy="6350"/>
            </a:xfrm>
            <a:custGeom>
              <a:avLst/>
              <a:gdLst>
                <a:gd name="T0" fmla="*/ 0 w 10"/>
                <a:gd name="T1" fmla="*/ 0 h 4"/>
                <a:gd name="T2" fmla="*/ 0 w 10"/>
                <a:gd name="T3" fmla="*/ 0 h 4"/>
                <a:gd name="T4" fmla="*/ 0 w 10"/>
                <a:gd name="T5" fmla="*/ 4 h 4"/>
                <a:gd name="T6" fmla="*/ 0 w 10"/>
                <a:gd name="T7" fmla="*/ 4 h 4"/>
                <a:gd name="T8" fmla="*/ 0 w 10"/>
                <a:gd name="T9" fmla="*/ 0 h 4"/>
                <a:gd name="T10" fmla="*/ 10 w 10"/>
                <a:gd name="T11" fmla="*/ 0 h 4"/>
                <a:gd name="T12" fmla="*/ 5 w 10"/>
                <a:gd name="T13" fmla="*/ 0 h 4"/>
                <a:gd name="T14" fmla="*/ 5 w 10"/>
                <a:gd name="T15" fmla="*/ 4 h 4"/>
                <a:gd name="T16" fmla="*/ 10 w 10"/>
                <a:gd name="T17" fmla="*/ 4 h 4"/>
                <a:gd name="T18" fmla="*/ 10 w 10"/>
                <a:gd name="T19" fmla="*/ 0 h 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0" h="4">
                  <a:moveTo>
                    <a:pt x="0" y="0"/>
                  </a:moveTo>
                  <a:lnTo>
                    <a:pt x="0" y="0"/>
                  </a:lnTo>
                  <a:lnTo>
                    <a:pt x="0" y="4"/>
                  </a:lnTo>
                  <a:lnTo>
                    <a:pt x="0" y="4"/>
                  </a:lnTo>
                  <a:lnTo>
                    <a:pt x="0" y="0"/>
                  </a:lnTo>
                  <a:close/>
                  <a:moveTo>
                    <a:pt x="10" y="0"/>
                  </a:moveTo>
                  <a:lnTo>
                    <a:pt x="5" y="0"/>
                  </a:lnTo>
                  <a:lnTo>
                    <a:pt x="5" y="4"/>
                  </a:lnTo>
                  <a:lnTo>
                    <a:pt x="10" y="4"/>
                  </a:lnTo>
                  <a:lnTo>
                    <a:pt x="10" y="0"/>
                  </a:lnTo>
                  <a:close/>
                </a:path>
              </a:pathLst>
            </a:custGeom>
            <a:solidFill>
              <a:srgbClr val="817D7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435" name="Freeform 1174"/>
            <p:cNvSpPr>
              <a:spLocks noEditPoints="1"/>
            </p:cNvSpPr>
            <p:nvPr/>
          </p:nvSpPr>
          <p:spPr bwMode="auto">
            <a:xfrm>
              <a:off x="5854700" y="10940258"/>
              <a:ext cx="15875" cy="6350"/>
            </a:xfrm>
            <a:custGeom>
              <a:avLst/>
              <a:gdLst>
                <a:gd name="T0" fmla="*/ 0 w 10"/>
                <a:gd name="T1" fmla="*/ 0 h 4"/>
                <a:gd name="T2" fmla="*/ 0 w 10"/>
                <a:gd name="T3" fmla="*/ 0 h 4"/>
                <a:gd name="T4" fmla="*/ 0 w 10"/>
                <a:gd name="T5" fmla="*/ 4 h 4"/>
                <a:gd name="T6" fmla="*/ 0 w 10"/>
                <a:gd name="T7" fmla="*/ 4 h 4"/>
                <a:gd name="T8" fmla="*/ 0 w 10"/>
                <a:gd name="T9" fmla="*/ 0 h 4"/>
                <a:gd name="T10" fmla="*/ 10 w 10"/>
                <a:gd name="T11" fmla="*/ 0 h 4"/>
                <a:gd name="T12" fmla="*/ 5 w 10"/>
                <a:gd name="T13" fmla="*/ 0 h 4"/>
                <a:gd name="T14" fmla="*/ 5 w 10"/>
                <a:gd name="T15" fmla="*/ 4 h 4"/>
                <a:gd name="T16" fmla="*/ 10 w 10"/>
                <a:gd name="T17" fmla="*/ 4 h 4"/>
                <a:gd name="T18" fmla="*/ 10 w 10"/>
                <a:gd name="T19" fmla="*/ 0 h 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0" h="4">
                  <a:moveTo>
                    <a:pt x="0" y="0"/>
                  </a:moveTo>
                  <a:lnTo>
                    <a:pt x="0" y="0"/>
                  </a:lnTo>
                  <a:lnTo>
                    <a:pt x="0" y="4"/>
                  </a:lnTo>
                  <a:lnTo>
                    <a:pt x="0" y="4"/>
                  </a:lnTo>
                  <a:lnTo>
                    <a:pt x="0" y="0"/>
                  </a:lnTo>
                  <a:moveTo>
                    <a:pt x="10" y="0"/>
                  </a:moveTo>
                  <a:lnTo>
                    <a:pt x="5" y="0"/>
                  </a:lnTo>
                  <a:lnTo>
                    <a:pt x="5" y="4"/>
                  </a:lnTo>
                  <a:lnTo>
                    <a:pt x="10" y="4"/>
                  </a:lnTo>
                  <a:lnTo>
                    <a:pt x="10"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436" name="Rectangle 1175"/>
            <p:cNvSpPr>
              <a:spLocks noChangeArrowheads="1"/>
            </p:cNvSpPr>
            <p:nvPr/>
          </p:nvSpPr>
          <p:spPr bwMode="auto">
            <a:xfrm>
              <a:off x="5854700" y="10940258"/>
              <a:ext cx="7938" cy="6350"/>
            </a:xfrm>
            <a:prstGeom prst="rect">
              <a:avLst/>
            </a:prstGeom>
            <a:solidFill>
              <a:srgbClr val="73707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437" name="Rectangle 1176"/>
            <p:cNvSpPr>
              <a:spLocks noChangeArrowheads="1"/>
            </p:cNvSpPr>
            <p:nvPr/>
          </p:nvSpPr>
          <p:spPr bwMode="auto">
            <a:xfrm>
              <a:off x="5854700" y="10940258"/>
              <a:ext cx="7938" cy="6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438" name="Freeform 1177"/>
            <p:cNvSpPr>
              <a:spLocks/>
            </p:cNvSpPr>
            <p:nvPr/>
          </p:nvSpPr>
          <p:spPr bwMode="auto">
            <a:xfrm>
              <a:off x="5791200" y="10902158"/>
              <a:ext cx="95250" cy="38100"/>
            </a:xfrm>
            <a:custGeom>
              <a:avLst/>
              <a:gdLst>
                <a:gd name="T0" fmla="*/ 6 w 45"/>
                <a:gd name="T1" fmla="*/ 18 h 18"/>
                <a:gd name="T2" fmla="*/ 38 w 45"/>
                <a:gd name="T3" fmla="*/ 18 h 18"/>
                <a:gd name="T4" fmla="*/ 44 w 45"/>
                <a:gd name="T5" fmla="*/ 0 h 18"/>
                <a:gd name="T6" fmla="*/ 22 w 45"/>
                <a:gd name="T7" fmla="*/ 0 h 18"/>
                <a:gd name="T8" fmla="*/ 1 w 45"/>
                <a:gd name="T9" fmla="*/ 0 h 18"/>
                <a:gd name="T10" fmla="*/ 6 w 45"/>
                <a:gd name="T11" fmla="*/ 18 h 18"/>
              </a:gdLst>
              <a:ahLst/>
              <a:cxnLst>
                <a:cxn ang="0">
                  <a:pos x="T0" y="T1"/>
                </a:cxn>
                <a:cxn ang="0">
                  <a:pos x="T2" y="T3"/>
                </a:cxn>
                <a:cxn ang="0">
                  <a:pos x="T4" y="T5"/>
                </a:cxn>
                <a:cxn ang="0">
                  <a:pos x="T6" y="T7"/>
                </a:cxn>
                <a:cxn ang="0">
                  <a:pos x="T8" y="T9"/>
                </a:cxn>
                <a:cxn ang="0">
                  <a:pos x="T10" y="T11"/>
                </a:cxn>
              </a:cxnLst>
              <a:rect l="0" t="0" r="r" b="b"/>
              <a:pathLst>
                <a:path w="45" h="18">
                  <a:moveTo>
                    <a:pt x="6" y="18"/>
                  </a:moveTo>
                  <a:cubicBezTo>
                    <a:pt x="38" y="18"/>
                    <a:pt x="38" y="18"/>
                    <a:pt x="38" y="18"/>
                  </a:cubicBezTo>
                  <a:cubicBezTo>
                    <a:pt x="45" y="11"/>
                    <a:pt x="44" y="0"/>
                    <a:pt x="44" y="0"/>
                  </a:cubicBezTo>
                  <a:cubicBezTo>
                    <a:pt x="22" y="0"/>
                    <a:pt x="22" y="0"/>
                    <a:pt x="22" y="0"/>
                  </a:cubicBezTo>
                  <a:cubicBezTo>
                    <a:pt x="1" y="0"/>
                    <a:pt x="1" y="0"/>
                    <a:pt x="1" y="0"/>
                  </a:cubicBezTo>
                  <a:cubicBezTo>
                    <a:pt x="1" y="0"/>
                    <a:pt x="0" y="11"/>
                    <a:pt x="6" y="18"/>
                  </a:cubicBezTo>
                </a:path>
              </a:pathLst>
            </a:custGeom>
            <a:solidFill>
              <a:srgbClr val="DBDCD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439" name="Freeform 1178"/>
            <p:cNvSpPr>
              <a:spLocks/>
            </p:cNvSpPr>
            <p:nvPr/>
          </p:nvSpPr>
          <p:spPr bwMode="auto">
            <a:xfrm>
              <a:off x="5802313" y="10902158"/>
              <a:ext cx="80963" cy="38100"/>
            </a:xfrm>
            <a:custGeom>
              <a:avLst/>
              <a:gdLst>
                <a:gd name="T0" fmla="*/ 39 w 39"/>
                <a:gd name="T1" fmla="*/ 0 h 18"/>
                <a:gd name="T2" fmla="*/ 39 w 39"/>
                <a:gd name="T3" fmla="*/ 0 h 18"/>
                <a:gd name="T4" fmla="*/ 39 w 39"/>
                <a:gd name="T5" fmla="*/ 4 h 18"/>
                <a:gd name="T6" fmla="*/ 35 w 39"/>
                <a:gd name="T7" fmla="*/ 4 h 18"/>
                <a:gd name="T8" fmla="*/ 30 w 39"/>
                <a:gd name="T9" fmla="*/ 16 h 18"/>
                <a:gd name="T10" fmla="*/ 0 w 39"/>
                <a:gd name="T11" fmla="*/ 16 h 18"/>
                <a:gd name="T12" fmla="*/ 1 w 39"/>
                <a:gd name="T13" fmla="*/ 18 h 18"/>
                <a:gd name="T14" fmla="*/ 33 w 39"/>
                <a:gd name="T15" fmla="*/ 18 h 18"/>
                <a:gd name="T16" fmla="*/ 39 w 39"/>
                <a:gd name="T17" fmla="*/ 2 h 18"/>
                <a:gd name="T18" fmla="*/ 39 w 39"/>
                <a:gd name="T19" fmla="*/ 0 h 18"/>
                <a:gd name="T20" fmla="*/ 39 w 39"/>
                <a:gd name="T21" fmla="*/ 0 h 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39" h="18">
                  <a:moveTo>
                    <a:pt x="39" y="0"/>
                  </a:moveTo>
                  <a:cubicBezTo>
                    <a:pt x="39" y="0"/>
                    <a:pt x="39" y="0"/>
                    <a:pt x="39" y="0"/>
                  </a:cubicBezTo>
                  <a:cubicBezTo>
                    <a:pt x="39" y="0"/>
                    <a:pt x="39" y="2"/>
                    <a:pt x="39" y="4"/>
                  </a:cubicBezTo>
                  <a:cubicBezTo>
                    <a:pt x="35" y="4"/>
                    <a:pt x="35" y="4"/>
                    <a:pt x="35" y="4"/>
                  </a:cubicBezTo>
                  <a:cubicBezTo>
                    <a:pt x="35" y="8"/>
                    <a:pt x="33" y="13"/>
                    <a:pt x="30" y="16"/>
                  </a:cubicBezTo>
                  <a:cubicBezTo>
                    <a:pt x="0" y="16"/>
                    <a:pt x="0" y="16"/>
                    <a:pt x="0" y="16"/>
                  </a:cubicBezTo>
                  <a:cubicBezTo>
                    <a:pt x="0" y="17"/>
                    <a:pt x="1" y="18"/>
                    <a:pt x="1" y="18"/>
                  </a:cubicBezTo>
                  <a:cubicBezTo>
                    <a:pt x="33" y="18"/>
                    <a:pt x="33" y="18"/>
                    <a:pt x="33" y="18"/>
                  </a:cubicBezTo>
                  <a:cubicBezTo>
                    <a:pt x="39" y="13"/>
                    <a:pt x="39" y="5"/>
                    <a:pt x="39" y="2"/>
                  </a:cubicBezTo>
                  <a:cubicBezTo>
                    <a:pt x="39" y="1"/>
                    <a:pt x="39" y="0"/>
                    <a:pt x="39" y="0"/>
                  </a:cubicBezTo>
                  <a:cubicBezTo>
                    <a:pt x="39" y="0"/>
                    <a:pt x="39" y="0"/>
                    <a:pt x="39" y="0"/>
                  </a:cubicBezTo>
                </a:path>
              </a:pathLst>
            </a:custGeom>
            <a:solidFill>
              <a:srgbClr val="BEBDB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440" name="Freeform 1179"/>
            <p:cNvSpPr>
              <a:spLocks/>
            </p:cNvSpPr>
            <p:nvPr/>
          </p:nvSpPr>
          <p:spPr bwMode="auto">
            <a:xfrm>
              <a:off x="5795963" y="11264108"/>
              <a:ext cx="85725" cy="19050"/>
            </a:xfrm>
            <a:custGeom>
              <a:avLst/>
              <a:gdLst>
                <a:gd name="T0" fmla="*/ 36 w 41"/>
                <a:gd name="T1" fmla="*/ 0 h 9"/>
                <a:gd name="T2" fmla="*/ 20 w 41"/>
                <a:gd name="T3" fmla="*/ 0 h 9"/>
                <a:gd name="T4" fmla="*/ 4 w 41"/>
                <a:gd name="T5" fmla="*/ 0 h 9"/>
                <a:gd name="T6" fmla="*/ 0 w 41"/>
                <a:gd name="T7" fmla="*/ 9 h 9"/>
                <a:gd name="T8" fmla="*/ 20 w 41"/>
                <a:gd name="T9" fmla="*/ 9 h 9"/>
                <a:gd name="T10" fmla="*/ 41 w 41"/>
                <a:gd name="T11" fmla="*/ 9 h 9"/>
                <a:gd name="T12" fmla="*/ 36 w 41"/>
                <a:gd name="T13" fmla="*/ 0 h 9"/>
              </a:gdLst>
              <a:ahLst/>
              <a:cxnLst>
                <a:cxn ang="0">
                  <a:pos x="T0" y="T1"/>
                </a:cxn>
                <a:cxn ang="0">
                  <a:pos x="T2" y="T3"/>
                </a:cxn>
                <a:cxn ang="0">
                  <a:pos x="T4" y="T5"/>
                </a:cxn>
                <a:cxn ang="0">
                  <a:pos x="T6" y="T7"/>
                </a:cxn>
                <a:cxn ang="0">
                  <a:pos x="T8" y="T9"/>
                </a:cxn>
                <a:cxn ang="0">
                  <a:pos x="T10" y="T11"/>
                </a:cxn>
                <a:cxn ang="0">
                  <a:pos x="T12" y="T13"/>
                </a:cxn>
              </a:cxnLst>
              <a:rect l="0" t="0" r="r" b="b"/>
              <a:pathLst>
                <a:path w="41" h="9">
                  <a:moveTo>
                    <a:pt x="36" y="0"/>
                  </a:moveTo>
                  <a:cubicBezTo>
                    <a:pt x="20" y="0"/>
                    <a:pt x="20" y="0"/>
                    <a:pt x="20" y="0"/>
                  </a:cubicBezTo>
                  <a:cubicBezTo>
                    <a:pt x="4" y="0"/>
                    <a:pt x="4" y="0"/>
                    <a:pt x="4" y="0"/>
                  </a:cubicBezTo>
                  <a:cubicBezTo>
                    <a:pt x="3" y="5"/>
                    <a:pt x="1" y="7"/>
                    <a:pt x="0" y="9"/>
                  </a:cubicBezTo>
                  <a:cubicBezTo>
                    <a:pt x="20" y="9"/>
                    <a:pt x="20" y="9"/>
                    <a:pt x="20" y="9"/>
                  </a:cubicBezTo>
                  <a:cubicBezTo>
                    <a:pt x="41" y="9"/>
                    <a:pt x="41" y="9"/>
                    <a:pt x="41" y="9"/>
                  </a:cubicBezTo>
                  <a:cubicBezTo>
                    <a:pt x="39" y="7"/>
                    <a:pt x="37" y="5"/>
                    <a:pt x="36" y="0"/>
                  </a:cubicBezTo>
                </a:path>
              </a:pathLst>
            </a:custGeom>
            <a:solidFill>
              <a:srgbClr val="D5D6D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441" name="Freeform 1180"/>
            <p:cNvSpPr>
              <a:spLocks/>
            </p:cNvSpPr>
            <p:nvPr/>
          </p:nvSpPr>
          <p:spPr bwMode="auto">
            <a:xfrm>
              <a:off x="5795963" y="11281570"/>
              <a:ext cx="0" cy="0"/>
            </a:xfrm>
            <a:custGeom>
              <a:avLst/>
              <a:gdLst/>
              <a:ahLst/>
              <a:cxnLst>
                <a:cxn ang="0">
                  <a:pos x="0" y="0"/>
                </a:cxn>
                <a:cxn ang="0">
                  <a:pos x="0" y="0"/>
                </a:cxn>
                <a:cxn ang="0">
                  <a:pos x="0" y="0"/>
                </a:cxn>
                <a:cxn ang="0">
                  <a:pos x="0" y="0"/>
                </a:cxn>
              </a:cxnLst>
              <a:rect l="0" t="0" r="r" b="b"/>
              <a:pathLst>
                <a:path>
                  <a:moveTo>
                    <a:pt x="0" y="0"/>
                  </a:moveTo>
                  <a:cubicBezTo>
                    <a:pt x="0" y="0"/>
                    <a:pt x="0" y="0"/>
                    <a:pt x="0" y="0"/>
                  </a:cubicBezTo>
                  <a:cubicBezTo>
                    <a:pt x="0" y="0"/>
                    <a:pt x="0" y="0"/>
                    <a:pt x="0" y="0"/>
                  </a:cubicBezTo>
                  <a:cubicBezTo>
                    <a:pt x="0" y="0"/>
                    <a:pt x="0" y="0"/>
                    <a:pt x="0" y="0"/>
                  </a:cubicBezTo>
                </a:path>
              </a:pathLst>
            </a:custGeom>
            <a:solidFill>
              <a:srgbClr val="A1857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442" name="Freeform 1181"/>
            <p:cNvSpPr>
              <a:spLocks/>
            </p:cNvSpPr>
            <p:nvPr/>
          </p:nvSpPr>
          <p:spPr bwMode="auto">
            <a:xfrm>
              <a:off x="5795963" y="11264108"/>
              <a:ext cx="84138" cy="17463"/>
            </a:xfrm>
            <a:custGeom>
              <a:avLst/>
              <a:gdLst>
                <a:gd name="T0" fmla="*/ 36 w 40"/>
                <a:gd name="T1" fmla="*/ 0 h 8"/>
                <a:gd name="T2" fmla="*/ 34 w 40"/>
                <a:gd name="T3" fmla="*/ 0 h 8"/>
                <a:gd name="T4" fmla="*/ 37 w 40"/>
                <a:gd name="T5" fmla="*/ 8 h 8"/>
                <a:gd name="T6" fmla="*/ 18 w 40"/>
                <a:gd name="T7" fmla="*/ 8 h 8"/>
                <a:gd name="T8" fmla="*/ 1 w 40"/>
                <a:gd name="T9" fmla="*/ 8 h 8"/>
                <a:gd name="T10" fmla="*/ 0 w 40"/>
                <a:gd name="T11" fmla="*/ 8 h 8"/>
                <a:gd name="T12" fmla="*/ 0 w 40"/>
                <a:gd name="T13" fmla="*/ 8 h 8"/>
                <a:gd name="T14" fmla="*/ 40 w 40"/>
                <a:gd name="T15" fmla="*/ 8 h 8"/>
                <a:gd name="T16" fmla="*/ 36 w 40"/>
                <a:gd name="T17" fmla="*/ 0 h 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0" h="8">
                  <a:moveTo>
                    <a:pt x="36" y="0"/>
                  </a:moveTo>
                  <a:cubicBezTo>
                    <a:pt x="34" y="0"/>
                    <a:pt x="34" y="0"/>
                    <a:pt x="34" y="0"/>
                  </a:cubicBezTo>
                  <a:cubicBezTo>
                    <a:pt x="35" y="4"/>
                    <a:pt x="36" y="6"/>
                    <a:pt x="37" y="8"/>
                  </a:cubicBezTo>
                  <a:cubicBezTo>
                    <a:pt x="18" y="8"/>
                    <a:pt x="18" y="8"/>
                    <a:pt x="18" y="8"/>
                  </a:cubicBezTo>
                  <a:cubicBezTo>
                    <a:pt x="1" y="8"/>
                    <a:pt x="1" y="8"/>
                    <a:pt x="1" y="8"/>
                  </a:cubicBezTo>
                  <a:cubicBezTo>
                    <a:pt x="1" y="8"/>
                    <a:pt x="0" y="8"/>
                    <a:pt x="0" y="8"/>
                  </a:cubicBezTo>
                  <a:cubicBezTo>
                    <a:pt x="0" y="8"/>
                    <a:pt x="0" y="8"/>
                    <a:pt x="0" y="8"/>
                  </a:cubicBezTo>
                  <a:cubicBezTo>
                    <a:pt x="40" y="8"/>
                    <a:pt x="40" y="8"/>
                    <a:pt x="40" y="8"/>
                  </a:cubicBezTo>
                  <a:cubicBezTo>
                    <a:pt x="39" y="7"/>
                    <a:pt x="37" y="5"/>
                    <a:pt x="36" y="0"/>
                  </a:cubicBezTo>
                </a:path>
              </a:pathLst>
            </a:custGeom>
            <a:solidFill>
              <a:srgbClr val="BAB9B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443" name="Rectangle 1182"/>
            <p:cNvSpPr>
              <a:spLocks noChangeArrowheads="1"/>
            </p:cNvSpPr>
            <p:nvPr/>
          </p:nvSpPr>
          <p:spPr bwMode="auto">
            <a:xfrm>
              <a:off x="5913438" y="10925970"/>
              <a:ext cx="66675" cy="342900"/>
            </a:xfrm>
            <a:prstGeom prst="rect">
              <a:avLst/>
            </a:prstGeom>
            <a:solidFill>
              <a:srgbClr val="DB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444" name="Rectangle 1183"/>
            <p:cNvSpPr>
              <a:spLocks noChangeArrowheads="1"/>
            </p:cNvSpPr>
            <p:nvPr/>
          </p:nvSpPr>
          <p:spPr bwMode="auto">
            <a:xfrm>
              <a:off x="5913438" y="10925970"/>
              <a:ext cx="66675" cy="342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445" name="Rectangle 1184"/>
            <p:cNvSpPr>
              <a:spLocks noChangeArrowheads="1"/>
            </p:cNvSpPr>
            <p:nvPr/>
          </p:nvSpPr>
          <p:spPr bwMode="auto">
            <a:xfrm>
              <a:off x="5940425" y="10914858"/>
              <a:ext cx="14288" cy="354013"/>
            </a:xfrm>
            <a:prstGeom prst="rect">
              <a:avLst/>
            </a:prstGeom>
            <a:solidFill>
              <a:srgbClr val="BBBDB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446" name="Rectangle 1185"/>
            <p:cNvSpPr>
              <a:spLocks noChangeArrowheads="1"/>
            </p:cNvSpPr>
            <p:nvPr/>
          </p:nvSpPr>
          <p:spPr bwMode="auto">
            <a:xfrm>
              <a:off x="5940425" y="10914858"/>
              <a:ext cx="14288" cy="3540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447" name="Rectangle 1186"/>
            <p:cNvSpPr>
              <a:spLocks noChangeArrowheads="1"/>
            </p:cNvSpPr>
            <p:nvPr/>
          </p:nvSpPr>
          <p:spPr bwMode="auto">
            <a:xfrm>
              <a:off x="5921375" y="10914858"/>
              <a:ext cx="7938" cy="354013"/>
            </a:xfrm>
            <a:prstGeom prst="rect">
              <a:avLst/>
            </a:prstGeom>
            <a:solidFill>
              <a:srgbClr val="BBBDB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448" name="Rectangle 1187"/>
            <p:cNvSpPr>
              <a:spLocks noChangeArrowheads="1"/>
            </p:cNvSpPr>
            <p:nvPr/>
          </p:nvSpPr>
          <p:spPr bwMode="auto">
            <a:xfrm>
              <a:off x="5921375" y="10914858"/>
              <a:ext cx="7938" cy="3540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449" name="Rectangle 1188"/>
            <p:cNvSpPr>
              <a:spLocks noChangeArrowheads="1"/>
            </p:cNvSpPr>
            <p:nvPr/>
          </p:nvSpPr>
          <p:spPr bwMode="auto">
            <a:xfrm>
              <a:off x="5962650" y="10914858"/>
              <a:ext cx="9525" cy="354013"/>
            </a:xfrm>
            <a:prstGeom prst="rect">
              <a:avLst/>
            </a:prstGeom>
            <a:solidFill>
              <a:srgbClr val="BBBDB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450" name="Rectangle 1189"/>
            <p:cNvSpPr>
              <a:spLocks noChangeArrowheads="1"/>
            </p:cNvSpPr>
            <p:nvPr/>
          </p:nvSpPr>
          <p:spPr bwMode="auto">
            <a:xfrm>
              <a:off x="5962650" y="10914858"/>
              <a:ext cx="9525" cy="3540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451" name="Freeform 1190"/>
            <p:cNvSpPr>
              <a:spLocks noEditPoints="1"/>
            </p:cNvSpPr>
            <p:nvPr/>
          </p:nvSpPr>
          <p:spPr bwMode="auto">
            <a:xfrm>
              <a:off x="5929313" y="10940258"/>
              <a:ext cx="33338" cy="6350"/>
            </a:xfrm>
            <a:custGeom>
              <a:avLst/>
              <a:gdLst>
                <a:gd name="T0" fmla="*/ 7 w 21"/>
                <a:gd name="T1" fmla="*/ 0 h 4"/>
                <a:gd name="T2" fmla="*/ 0 w 21"/>
                <a:gd name="T3" fmla="*/ 0 h 4"/>
                <a:gd name="T4" fmla="*/ 0 w 21"/>
                <a:gd name="T5" fmla="*/ 4 h 4"/>
                <a:gd name="T6" fmla="*/ 7 w 21"/>
                <a:gd name="T7" fmla="*/ 4 h 4"/>
                <a:gd name="T8" fmla="*/ 7 w 21"/>
                <a:gd name="T9" fmla="*/ 0 h 4"/>
                <a:gd name="T10" fmla="*/ 21 w 21"/>
                <a:gd name="T11" fmla="*/ 0 h 4"/>
                <a:gd name="T12" fmla="*/ 16 w 21"/>
                <a:gd name="T13" fmla="*/ 0 h 4"/>
                <a:gd name="T14" fmla="*/ 16 w 21"/>
                <a:gd name="T15" fmla="*/ 4 h 4"/>
                <a:gd name="T16" fmla="*/ 21 w 21"/>
                <a:gd name="T17" fmla="*/ 4 h 4"/>
                <a:gd name="T18" fmla="*/ 21 w 21"/>
                <a:gd name="T19" fmla="*/ 0 h 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1" h="4">
                  <a:moveTo>
                    <a:pt x="7" y="0"/>
                  </a:moveTo>
                  <a:lnTo>
                    <a:pt x="0" y="0"/>
                  </a:lnTo>
                  <a:lnTo>
                    <a:pt x="0" y="4"/>
                  </a:lnTo>
                  <a:lnTo>
                    <a:pt x="7" y="4"/>
                  </a:lnTo>
                  <a:lnTo>
                    <a:pt x="7" y="0"/>
                  </a:lnTo>
                  <a:close/>
                  <a:moveTo>
                    <a:pt x="21" y="0"/>
                  </a:moveTo>
                  <a:lnTo>
                    <a:pt x="16" y="0"/>
                  </a:lnTo>
                  <a:lnTo>
                    <a:pt x="16" y="4"/>
                  </a:lnTo>
                  <a:lnTo>
                    <a:pt x="21" y="4"/>
                  </a:lnTo>
                  <a:lnTo>
                    <a:pt x="21" y="0"/>
                  </a:lnTo>
                  <a:close/>
                </a:path>
              </a:pathLst>
            </a:custGeom>
            <a:solidFill>
              <a:srgbClr val="A7A5A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452" name="Freeform 1191"/>
            <p:cNvSpPr>
              <a:spLocks noEditPoints="1"/>
            </p:cNvSpPr>
            <p:nvPr/>
          </p:nvSpPr>
          <p:spPr bwMode="auto">
            <a:xfrm>
              <a:off x="5929313" y="10940258"/>
              <a:ext cx="33338" cy="6350"/>
            </a:xfrm>
            <a:custGeom>
              <a:avLst/>
              <a:gdLst>
                <a:gd name="T0" fmla="*/ 7 w 21"/>
                <a:gd name="T1" fmla="*/ 0 h 4"/>
                <a:gd name="T2" fmla="*/ 0 w 21"/>
                <a:gd name="T3" fmla="*/ 0 h 4"/>
                <a:gd name="T4" fmla="*/ 0 w 21"/>
                <a:gd name="T5" fmla="*/ 4 h 4"/>
                <a:gd name="T6" fmla="*/ 7 w 21"/>
                <a:gd name="T7" fmla="*/ 4 h 4"/>
                <a:gd name="T8" fmla="*/ 7 w 21"/>
                <a:gd name="T9" fmla="*/ 0 h 4"/>
                <a:gd name="T10" fmla="*/ 21 w 21"/>
                <a:gd name="T11" fmla="*/ 0 h 4"/>
                <a:gd name="T12" fmla="*/ 16 w 21"/>
                <a:gd name="T13" fmla="*/ 0 h 4"/>
                <a:gd name="T14" fmla="*/ 16 w 21"/>
                <a:gd name="T15" fmla="*/ 4 h 4"/>
                <a:gd name="T16" fmla="*/ 21 w 21"/>
                <a:gd name="T17" fmla="*/ 4 h 4"/>
                <a:gd name="T18" fmla="*/ 21 w 21"/>
                <a:gd name="T19" fmla="*/ 0 h 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1" h="4">
                  <a:moveTo>
                    <a:pt x="7" y="0"/>
                  </a:moveTo>
                  <a:lnTo>
                    <a:pt x="0" y="0"/>
                  </a:lnTo>
                  <a:lnTo>
                    <a:pt x="0" y="4"/>
                  </a:lnTo>
                  <a:lnTo>
                    <a:pt x="7" y="4"/>
                  </a:lnTo>
                  <a:lnTo>
                    <a:pt x="7" y="0"/>
                  </a:lnTo>
                  <a:moveTo>
                    <a:pt x="21" y="0"/>
                  </a:moveTo>
                  <a:lnTo>
                    <a:pt x="16" y="0"/>
                  </a:lnTo>
                  <a:lnTo>
                    <a:pt x="16" y="4"/>
                  </a:lnTo>
                  <a:lnTo>
                    <a:pt x="21" y="4"/>
                  </a:lnTo>
                  <a:lnTo>
                    <a:pt x="21"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453" name="Rectangle 1192"/>
            <p:cNvSpPr>
              <a:spLocks noChangeArrowheads="1"/>
            </p:cNvSpPr>
            <p:nvPr/>
          </p:nvSpPr>
          <p:spPr bwMode="auto">
            <a:xfrm>
              <a:off x="5940425" y="10940258"/>
              <a:ext cx="14288" cy="6350"/>
            </a:xfrm>
            <a:prstGeom prst="rect">
              <a:avLst/>
            </a:prstGeom>
            <a:solidFill>
              <a:srgbClr val="91909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454" name="Rectangle 1193"/>
            <p:cNvSpPr>
              <a:spLocks noChangeArrowheads="1"/>
            </p:cNvSpPr>
            <p:nvPr/>
          </p:nvSpPr>
          <p:spPr bwMode="auto">
            <a:xfrm>
              <a:off x="5940425" y="10940258"/>
              <a:ext cx="14288" cy="6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455" name="Rectangle 1194"/>
            <p:cNvSpPr>
              <a:spLocks noChangeArrowheads="1"/>
            </p:cNvSpPr>
            <p:nvPr/>
          </p:nvSpPr>
          <p:spPr bwMode="auto">
            <a:xfrm>
              <a:off x="5913438" y="10940258"/>
              <a:ext cx="7938" cy="6350"/>
            </a:xfrm>
            <a:prstGeom prst="rect">
              <a:avLst/>
            </a:prstGeom>
            <a:solidFill>
              <a:srgbClr val="A7A5A6"/>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456" name="Rectangle 1195"/>
            <p:cNvSpPr>
              <a:spLocks noChangeArrowheads="1"/>
            </p:cNvSpPr>
            <p:nvPr/>
          </p:nvSpPr>
          <p:spPr bwMode="auto">
            <a:xfrm>
              <a:off x="5913438" y="10940258"/>
              <a:ext cx="7938" cy="6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457" name="Rectangle 1196"/>
            <p:cNvSpPr>
              <a:spLocks noChangeArrowheads="1"/>
            </p:cNvSpPr>
            <p:nvPr/>
          </p:nvSpPr>
          <p:spPr bwMode="auto">
            <a:xfrm>
              <a:off x="5921375" y="10940258"/>
              <a:ext cx="7938" cy="6350"/>
            </a:xfrm>
            <a:prstGeom prst="rect">
              <a:avLst/>
            </a:prstGeom>
            <a:solidFill>
              <a:srgbClr val="91909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458" name="Rectangle 1197"/>
            <p:cNvSpPr>
              <a:spLocks noChangeArrowheads="1"/>
            </p:cNvSpPr>
            <p:nvPr/>
          </p:nvSpPr>
          <p:spPr bwMode="auto">
            <a:xfrm>
              <a:off x="5921375" y="10940258"/>
              <a:ext cx="7938" cy="6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459" name="Freeform 1198"/>
            <p:cNvSpPr>
              <a:spLocks noEditPoints="1"/>
            </p:cNvSpPr>
            <p:nvPr/>
          </p:nvSpPr>
          <p:spPr bwMode="auto">
            <a:xfrm>
              <a:off x="5929313" y="10940258"/>
              <a:ext cx="50800" cy="323850"/>
            </a:xfrm>
            <a:custGeom>
              <a:avLst/>
              <a:gdLst>
                <a:gd name="T0" fmla="*/ 5 w 24"/>
                <a:gd name="T1" fmla="*/ 152 h 155"/>
                <a:gd name="T2" fmla="*/ 0 w 24"/>
                <a:gd name="T3" fmla="*/ 152 h 155"/>
                <a:gd name="T4" fmla="*/ 0 w 24"/>
                <a:gd name="T5" fmla="*/ 155 h 155"/>
                <a:gd name="T6" fmla="*/ 5 w 24"/>
                <a:gd name="T7" fmla="*/ 155 h 155"/>
                <a:gd name="T8" fmla="*/ 5 w 24"/>
                <a:gd name="T9" fmla="*/ 152 h 155"/>
                <a:gd name="T10" fmla="*/ 16 w 24"/>
                <a:gd name="T11" fmla="*/ 3 h 155"/>
                <a:gd name="T12" fmla="*/ 16 w 24"/>
                <a:gd name="T13" fmla="*/ 3 h 155"/>
                <a:gd name="T14" fmla="*/ 16 w 24"/>
                <a:gd name="T15" fmla="*/ 152 h 155"/>
                <a:gd name="T16" fmla="*/ 12 w 24"/>
                <a:gd name="T17" fmla="*/ 152 h 155"/>
                <a:gd name="T18" fmla="*/ 12 w 24"/>
                <a:gd name="T19" fmla="*/ 155 h 155"/>
                <a:gd name="T20" fmla="*/ 16 w 24"/>
                <a:gd name="T21" fmla="*/ 155 h 155"/>
                <a:gd name="T22" fmla="*/ 16 w 24"/>
                <a:gd name="T23" fmla="*/ 3 h 155"/>
                <a:gd name="T24" fmla="*/ 24 w 24"/>
                <a:gd name="T25" fmla="*/ 3 h 155"/>
                <a:gd name="T26" fmla="*/ 20 w 24"/>
                <a:gd name="T27" fmla="*/ 3 h 155"/>
                <a:gd name="T28" fmla="*/ 20 w 24"/>
                <a:gd name="T29" fmla="*/ 155 h 155"/>
                <a:gd name="T30" fmla="*/ 22 w 24"/>
                <a:gd name="T31" fmla="*/ 155 h 155"/>
                <a:gd name="T32" fmla="*/ 22 w 24"/>
                <a:gd name="T33" fmla="*/ 155 h 155"/>
                <a:gd name="T34" fmla="*/ 24 w 24"/>
                <a:gd name="T35" fmla="*/ 155 h 155"/>
                <a:gd name="T36" fmla="*/ 24 w 24"/>
                <a:gd name="T37" fmla="*/ 155 h 155"/>
                <a:gd name="T38" fmla="*/ 24 w 24"/>
                <a:gd name="T39" fmla="*/ 3 h 155"/>
                <a:gd name="T40" fmla="*/ 24 w 24"/>
                <a:gd name="T41" fmla="*/ 0 h 155"/>
                <a:gd name="T42" fmla="*/ 24 w 24"/>
                <a:gd name="T43" fmla="*/ 0 h 155"/>
                <a:gd name="T44" fmla="*/ 20 w 24"/>
                <a:gd name="T45" fmla="*/ 0 h 155"/>
                <a:gd name="T46" fmla="*/ 24 w 24"/>
                <a:gd name="T47" fmla="*/ 0 h 155"/>
                <a:gd name="T48" fmla="*/ 24 w 24"/>
                <a:gd name="T49" fmla="*/ 0 h 15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24" h="155">
                  <a:moveTo>
                    <a:pt x="5" y="152"/>
                  </a:moveTo>
                  <a:cubicBezTo>
                    <a:pt x="0" y="152"/>
                    <a:pt x="0" y="152"/>
                    <a:pt x="0" y="152"/>
                  </a:cubicBezTo>
                  <a:cubicBezTo>
                    <a:pt x="0" y="155"/>
                    <a:pt x="0" y="155"/>
                    <a:pt x="0" y="155"/>
                  </a:cubicBezTo>
                  <a:cubicBezTo>
                    <a:pt x="5" y="155"/>
                    <a:pt x="5" y="155"/>
                    <a:pt x="5" y="155"/>
                  </a:cubicBezTo>
                  <a:cubicBezTo>
                    <a:pt x="5" y="152"/>
                    <a:pt x="5" y="152"/>
                    <a:pt x="5" y="152"/>
                  </a:cubicBezTo>
                  <a:moveTo>
                    <a:pt x="16" y="3"/>
                  </a:moveTo>
                  <a:cubicBezTo>
                    <a:pt x="16" y="3"/>
                    <a:pt x="16" y="3"/>
                    <a:pt x="16" y="3"/>
                  </a:cubicBezTo>
                  <a:cubicBezTo>
                    <a:pt x="16" y="152"/>
                    <a:pt x="16" y="152"/>
                    <a:pt x="16" y="152"/>
                  </a:cubicBezTo>
                  <a:cubicBezTo>
                    <a:pt x="12" y="152"/>
                    <a:pt x="12" y="152"/>
                    <a:pt x="12" y="152"/>
                  </a:cubicBezTo>
                  <a:cubicBezTo>
                    <a:pt x="12" y="155"/>
                    <a:pt x="12" y="155"/>
                    <a:pt x="12" y="155"/>
                  </a:cubicBezTo>
                  <a:cubicBezTo>
                    <a:pt x="16" y="155"/>
                    <a:pt x="16" y="155"/>
                    <a:pt x="16" y="155"/>
                  </a:cubicBezTo>
                  <a:cubicBezTo>
                    <a:pt x="16" y="3"/>
                    <a:pt x="16" y="3"/>
                    <a:pt x="16" y="3"/>
                  </a:cubicBezTo>
                  <a:moveTo>
                    <a:pt x="24" y="3"/>
                  </a:moveTo>
                  <a:cubicBezTo>
                    <a:pt x="20" y="3"/>
                    <a:pt x="20" y="3"/>
                    <a:pt x="20" y="3"/>
                  </a:cubicBezTo>
                  <a:cubicBezTo>
                    <a:pt x="20" y="155"/>
                    <a:pt x="20" y="155"/>
                    <a:pt x="20" y="155"/>
                  </a:cubicBezTo>
                  <a:cubicBezTo>
                    <a:pt x="22" y="155"/>
                    <a:pt x="22" y="155"/>
                    <a:pt x="22" y="155"/>
                  </a:cubicBezTo>
                  <a:cubicBezTo>
                    <a:pt x="22" y="155"/>
                    <a:pt x="22" y="155"/>
                    <a:pt x="22" y="155"/>
                  </a:cubicBezTo>
                  <a:cubicBezTo>
                    <a:pt x="24" y="155"/>
                    <a:pt x="24" y="155"/>
                    <a:pt x="24" y="155"/>
                  </a:cubicBezTo>
                  <a:cubicBezTo>
                    <a:pt x="24" y="155"/>
                    <a:pt x="24" y="155"/>
                    <a:pt x="24" y="155"/>
                  </a:cubicBezTo>
                  <a:cubicBezTo>
                    <a:pt x="24" y="3"/>
                    <a:pt x="24" y="3"/>
                    <a:pt x="24" y="3"/>
                  </a:cubicBezTo>
                  <a:moveTo>
                    <a:pt x="24" y="0"/>
                  </a:moveTo>
                  <a:cubicBezTo>
                    <a:pt x="24" y="0"/>
                    <a:pt x="24" y="0"/>
                    <a:pt x="24" y="0"/>
                  </a:cubicBezTo>
                  <a:cubicBezTo>
                    <a:pt x="20" y="0"/>
                    <a:pt x="20" y="0"/>
                    <a:pt x="20" y="0"/>
                  </a:cubicBezTo>
                  <a:cubicBezTo>
                    <a:pt x="24" y="0"/>
                    <a:pt x="24" y="0"/>
                    <a:pt x="24" y="0"/>
                  </a:cubicBezTo>
                  <a:cubicBezTo>
                    <a:pt x="24" y="0"/>
                    <a:pt x="24" y="0"/>
                    <a:pt x="24" y="0"/>
                  </a:cubicBezTo>
                </a:path>
              </a:pathLst>
            </a:custGeom>
            <a:solidFill>
              <a:srgbClr val="A7A5A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460" name="Freeform 1199"/>
            <p:cNvSpPr>
              <a:spLocks/>
            </p:cNvSpPr>
            <p:nvPr/>
          </p:nvSpPr>
          <p:spPr bwMode="auto">
            <a:xfrm>
              <a:off x="5940425" y="11257758"/>
              <a:ext cx="14288" cy="6350"/>
            </a:xfrm>
            <a:custGeom>
              <a:avLst/>
              <a:gdLst>
                <a:gd name="T0" fmla="*/ 9 w 9"/>
                <a:gd name="T1" fmla="*/ 0 h 4"/>
                <a:gd name="T2" fmla="*/ 0 w 9"/>
                <a:gd name="T3" fmla="*/ 0 h 4"/>
                <a:gd name="T4" fmla="*/ 0 w 9"/>
                <a:gd name="T5" fmla="*/ 4 h 4"/>
                <a:gd name="T6" fmla="*/ 4 w 9"/>
                <a:gd name="T7" fmla="*/ 4 h 4"/>
                <a:gd name="T8" fmla="*/ 9 w 9"/>
                <a:gd name="T9" fmla="*/ 4 h 4"/>
                <a:gd name="T10" fmla="*/ 9 w 9"/>
                <a:gd name="T11" fmla="*/ 0 h 4"/>
              </a:gdLst>
              <a:ahLst/>
              <a:cxnLst>
                <a:cxn ang="0">
                  <a:pos x="T0" y="T1"/>
                </a:cxn>
                <a:cxn ang="0">
                  <a:pos x="T2" y="T3"/>
                </a:cxn>
                <a:cxn ang="0">
                  <a:pos x="T4" y="T5"/>
                </a:cxn>
                <a:cxn ang="0">
                  <a:pos x="T6" y="T7"/>
                </a:cxn>
                <a:cxn ang="0">
                  <a:pos x="T8" y="T9"/>
                </a:cxn>
                <a:cxn ang="0">
                  <a:pos x="T10" y="T11"/>
                </a:cxn>
              </a:cxnLst>
              <a:rect l="0" t="0" r="r" b="b"/>
              <a:pathLst>
                <a:path w="9" h="4">
                  <a:moveTo>
                    <a:pt x="9" y="0"/>
                  </a:moveTo>
                  <a:lnTo>
                    <a:pt x="0" y="0"/>
                  </a:lnTo>
                  <a:lnTo>
                    <a:pt x="0" y="4"/>
                  </a:lnTo>
                  <a:lnTo>
                    <a:pt x="4" y="4"/>
                  </a:lnTo>
                  <a:lnTo>
                    <a:pt x="9" y="4"/>
                  </a:lnTo>
                  <a:lnTo>
                    <a:pt x="9" y="0"/>
                  </a:lnTo>
                  <a:close/>
                </a:path>
              </a:pathLst>
            </a:custGeom>
            <a:solidFill>
              <a:srgbClr val="91909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461" name="Freeform 1200"/>
            <p:cNvSpPr>
              <a:spLocks/>
            </p:cNvSpPr>
            <p:nvPr/>
          </p:nvSpPr>
          <p:spPr bwMode="auto">
            <a:xfrm>
              <a:off x="5940425" y="11257758"/>
              <a:ext cx="14288" cy="6350"/>
            </a:xfrm>
            <a:custGeom>
              <a:avLst/>
              <a:gdLst>
                <a:gd name="T0" fmla="*/ 9 w 9"/>
                <a:gd name="T1" fmla="*/ 0 h 4"/>
                <a:gd name="T2" fmla="*/ 0 w 9"/>
                <a:gd name="T3" fmla="*/ 0 h 4"/>
                <a:gd name="T4" fmla="*/ 0 w 9"/>
                <a:gd name="T5" fmla="*/ 4 h 4"/>
                <a:gd name="T6" fmla="*/ 4 w 9"/>
                <a:gd name="T7" fmla="*/ 4 h 4"/>
                <a:gd name="T8" fmla="*/ 9 w 9"/>
                <a:gd name="T9" fmla="*/ 4 h 4"/>
                <a:gd name="T10" fmla="*/ 9 w 9"/>
                <a:gd name="T11" fmla="*/ 0 h 4"/>
              </a:gdLst>
              <a:ahLst/>
              <a:cxnLst>
                <a:cxn ang="0">
                  <a:pos x="T0" y="T1"/>
                </a:cxn>
                <a:cxn ang="0">
                  <a:pos x="T2" y="T3"/>
                </a:cxn>
                <a:cxn ang="0">
                  <a:pos x="T4" y="T5"/>
                </a:cxn>
                <a:cxn ang="0">
                  <a:pos x="T6" y="T7"/>
                </a:cxn>
                <a:cxn ang="0">
                  <a:pos x="T8" y="T9"/>
                </a:cxn>
                <a:cxn ang="0">
                  <a:pos x="T10" y="T11"/>
                </a:cxn>
              </a:cxnLst>
              <a:rect l="0" t="0" r="r" b="b"/>
              <a:pathLst>
                <a:path w="9" h="4">
                  <a:moveTo>
                    <a:pt x="9" y="0"/>
                  </a:moveTo>
                  <a:lnTo>
                    <a:pt x="0" y="0"/>
                  </a:lnTo>
                  <a:lnTo>
                    <a:pt x="0" y="4"/>
                  </a:lnTo>
                  <a:lnTo>
                    <a:pt x="4" y="4"/>
                  </a:lnTo>
                  <a:lnTo>
                    <a:pt x="9" y="4"/>
                  </a:lnTo>
                  <a:lnTo>
                    <a:pt x="9"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462" name="Freeform 1201"/>
            <p:cNvSpPr>
              <a:spLocks/>
            </p:cNvSpPr>
            <p:nvPr/>
          </p:nvSpPr>
          <p:spPr bwMode="auto">
            <a:xfrm>
              <a:off x="5913438" y="11257758"/>
              <a:ext cx="7938" cy="6350"/>
            </a:xfrm>
            <a:custGeom>
              <a:avLst/>
              <a:gdLst>
                <a:gd name="T0" fmla="*/ 4 w 4"/>
                <a:gd name="T1" fmla="*/ 0 h 3"/>
                <a:gd name="T2" fmla="*/ 0 w 4"/>
                <a:gd name="T3" fmla="*/ 0 h 3"/>
                <a:gd name="T4" fmla="*/ 0 w 4"/>
                <a:gd name="T5" fmla="*/ 3 h 3"/>
                <a:gd name="T6" fmla="*/ 0 w 4"/>
                <a:gd name="T7" fmla="*/ 3 h 3"/>
                <a:gd name="T8" fmla="*/ 4 w 4"/>
                <a:gd name="T9" fmla="*/ 3 h 3"/>
                <a:gd name="T10" fmla="*/ 4 w 4"/>
                <a:gd name="T11" fmla="*/ 0 h 3"/>
              </a:gdLst>
              <a:ahLst/>
              <a:cxnLst>
                <a:cxn ang="0">
                  <a:pos x="T0" y="T1"/>
                </a:cxn>
                <a:cxn ang="0">
                  <a:pos x="T2" y="T3"/>
                </a:cxn>
                <a:cxn ang="0">
                  <a:pos x="T4" y="T5"/>
                </a:cxn>
                <a:cxn ang="0">
                  <a:pos x="T6" y="T7"/>
                </a:cxn>
                <a:cxn ang="0">
                  <a:pos x="T8" y="T9"/>
                </a:cxn>
                <a:cxn ang="0">
                  <a:pos x="T10" y="T11"/>
                </a:cxn>
              </a:cxnLst>
              <a:rect l="0" t="0" r="r" b="b"/>
              <a:pathLst>
                <a:path w="4" h="3">
                  <a:moveTo>
                    <a:pt x="4" y="0"/>
                  </a:moveTo>
                  <a:cubicBezTo>
                    <a:pt x="0" y="0"/>
                    <a:pt x="0" y="0"/>
                    <a:pt x="0" y="0"/>
                  </a:cubicBezTo>
                  <a:cubicBezTo>
                    <a:pt x="0" y="3"/>
                    <a:pt x="0" y="3"/>
                    <a:pt x="0" y="3"/>
                  </a:cubicBezTo>
                  <a:cubicBezTo>
                    <a:pt x="0" y="3"/>
                    <a:pt x="0" y="3"/>
                    <a:pt x="0" y="3"/>
                  </a:cubicBezTo>
                  <a:cubicBezTo>
                    <a:pt x="4" y="3"/>
                    <a:pt x="4" y="3"/>
                    <a:pt x="4" y="3"/>
                  </a:cubicBezTo>
                  <a:cubicBezTo>
                    <a:pt x="4" y="0"/>
                    <a:pt x="4" y="0"/>
                    <a:pt x="4" y="0"/>
                  </a:cubicBezTo>
                </a:path>
              </a:pathLst>
            </a:custGeom>
            <a:solidFill>
              <a:srgbClr val="A7A5A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463" name="Rectangle 1202"/>
            <p:cNvSpPr>
              <a:spLocks noChangeArrowheads="1"/>
            </p:cNvSpPr>
            <p:nvPr/>
          </p:nvSpPr>
          <p:spPr bwMode="auto">
            <a:xfrm>
              <a:off x="5921375" y="11257758"/>
              <a:ext cx="7938" cy="6350"/>
            </a:xfrm>
            <a:prstGeom prst="rect">
              <a:avLst/>
            </a:prstGeom>
            <a:solidFill>
              <a:srgbClr val="91909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464" name="Rectangle 1203"/>
            <p:cNvSpPr>
              <a:spLocks noChangeArrowheads="1"/>
            </p:cNvSpPr>
            <p:nvPr/>
          </p:nvSpPr>
          <p:spPr bwMode="auto">
            <a:xfrm>
              <a:off x="5921375" y="11257758"/>
              <a:ext cx="7938" cy="6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465" name="Rectangle 1204"/>
            <p:cNvSpPr>
              <a:spLocks noChangeArrowheads="1"/>
            </p:cNvSpPr>
            <p:nvPr/>
          </p:nvSpPr>
          <p:spPr bwMode="auto">
            <a:xfrm>
              <a:off x="5962650" y="10946608"/>
              <a:ext cx="9525" cy="317500"/>
            </a:xfrm>
            <a:prstGeom prst="rect">
              <a:avLst/>
            </a:prstGeom>
            <a:solidFill>
              <a:srgbClr val="91909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466" name="Rectangle 1205"/>
            <p:cNvSpPr>
              <a:spLocks noChangeArrowheads="1"/>
            </p:cNvSpPr>
            <p:nvPr/>
          </p:nvSpPr>
          <p:spPr bwMode="auto">
            <a:xfrm>
              <a:off x="5962650" y="10946608"/>
              <a:ext cx="9525" cy="317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467" name="Freeform 1206"/>
            <p:cNvSpPr>
              <a:spLocks noEditPoints="1"/>
            </p:cNvSpPr>
            <p:nvPr/>
          </p:nvSpPr>
          <p:spPr bwMode="auto">
            <a:xfrm>
              <a:off x="5962650" y="10940258"/>
              <a:ext cx="17463" cy="6350"/>
            </a:xfrm>
            <a:custGeom>
              <a:avLst/>
              <a:gdLst>
                <a:gd name="T0" fmla="*/ 0 w 11"/>
                <a:gd name="T1" fmla="*/ 0 h 4"/>
                <a:gd name="T2" fmla="*/ 0 w 11"/>
                <a:gd name="T3" fmla="*/ 0 h 4"/>
                <a:gd name="T4" fmla="*/ 0 w 11"/>
                <a:gd name="T5" fmla="*/ 4 h 4"/>
                <a:gd name="T6" fmla="*/ 0 w 11"/>
                <a:gd name="T7" fmla="*/ 4 h 4"/>
                <a:gd name="T8" fmla="*/ 0 w 11"/>
                <a:gd name="T9" fmla="*/ 0 h 4"/>
                <a:gd name="T10" fmla="*/ 11 w 11"/>
                <a:gd name="T11" fmla="*/ 0 h 4"/>
                <a:gd name="T12" fmla="*/ 6 w 11"/>
                <a:gd name="T13" fmla="*/ 0 h 4"/>
                <a:gd name="T14" fmla="*/ 6 w 11"/>
                <a:gd name="T15" fmla="*/ 4 h 4"/>
                <a:gd name="T16" fmla="*/ 11 w 11"/>
                <a:gd name="T17" fmla="*/ 4 h 4"/>
                <a:gd name="T18" fmla="*/ 11 w 11"/>
                <a:gd name="T19" fmla="*/ 0 h 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1" h="4">
                  <a:moveTo>
                    <a:pt x="0" y="0"/>
                  </a:moveTo>
                  <a:lnTo>
                    <a:pt x="0" y="0"/>
                  </a:lnTo>
                  <a:lnTo>
                    <a:pt x="0" y="4"/>
                  </a:lnTo>
                  <a:lnTo>
                    <a:pt x="0" y="4"/>
                  </a:lnTo>
                  <a:lnTo>
                    <a:pt x="0" y="0"/>
                  </a:lnTo>
                  <a:close/>
                  <a:moveTo>
                    <a:pt x="11" y="0"/>
                  </a:moveTo>
                  <a:lnTo>
                    <a:pt x="6" y="0"/>
                  </a:lnTo>
                  <a:lnTo>
                    <a:pt x="6" y="4"/>
                  </a:lnTo>
                  <a:lnTo>
                    <a:pt x="11" y="4"/>
                  </a:lnTo>
                  <a:lnTo>
                    <a:pt x="11" y="0"/>
                  </a:lnTo>
                  <a:close/>
                </a:path>
              </a:pathLst>
            </a:custGeom>
            <a:solidFill>
              <a:srgbClr val="837F7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468" name="Freeform 1207"/>
            <p:cNvSpPr>
              <a:spLocks noEditPoints="1"/>
            </p:cNvSpPr>
            <p:nvPr/>
          </p:nvSpPr>
          <p:spPr bwMode="auto">
            <a:xfrm>
              <a:off x="5962650" y="10940258"/>
              <a:ext cx="17463" cy="6350"/>
            </a:xfrm>
            <a:custGeom>
              <a:avLst/>
              <a:gdLst>
                <a:gd name="T0" fmla="*/ 0 w 11"/>
                <a:gd name="T1" fmla="*/ 0 h 4"/>
                <a:gd name="T2" fmla="*/ 0 w 11"/>
                <a:gd name="T3" fmla="*/ 0 h 4"/>
                <a:gd name="T4" fmla="*/ 0 w 11"/>
                <a:gd name="T5" fmla="*/ 4 h 4"/>
                <a:gd name="T6" fmla="*/ 0 w 11"/>
                <a:gd name="T7" fmla="*/ 4 h 4"/>
                <a:gd name="T8" fmla="*/ 0 w 11"/>
                <a:gd name="T9" fmla="*/ 0 h 4"/>
                <a:gd name="T10" fmla="*/ 11 w 11"/>
                <a:gd name="T11" fmla="*/ 0 h 4"/>
                <a:gd name="T12" fmla="*/ 6 w 11"/>
                <a:gd name="T13" fmla="*/ 0 h 4"/>
                <a:gd name="T14" fmla="*/ 6 w 11"/>
                <a:gd name="T15" fmla="*/ 4 h 4"/>
                <a:gd name="T16" fmla="*/ 11 w 11"/>
                <a:gd name="T17" fmla="*/ 4 h 4"/>
                <a:gd name="T18" fmla="*/ 11 w 11"/>
                <a:gd name="T19" fmla="*/ 0 h 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1" h="4">
                  <a:moveTo>
                    <a:pt x="0" y="0"/>
                  </a:moveTo>
                  <a:lnTo>
                    <a:pt x="0" y="0"/>
                  </a:lnTo>
                  <a:lnTo>
                    <a:pt x="0" y="4"/>
                  </a:lnTo>
                  <a:lnTo>
                    <a:pt x="0" y="4"/>
                  </a:lnTo>
                  <a:lnTo>
                    <a:pt x="0" y="0"/>
                  </a:lnTo>
                  <a:moveTo>
                    <a:pt x="11" y="0"/>
                  </a:moveTo>
                  <a:lnTo>
                    <a:pt x="6" y="0"/>
                  </a:lnTo>
                  <a:lnTo>
                    <a:pt x="6" y="4"/>
                  </a:lnTo>
                  <a:lnTo>
                    <a:pt x="11" y="4"/>
                  </a:lnTo>
                  <a:lnTo>
                    <a:pt x="11"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469" name="Rectangle 1208"/>
            <p:cNvSpPr>
              <a:spLocks noChangeArrowheads="1"/>
            </p:cNvSpPr>
            <p:nvPr/>
          </p:nvSpPr>
          <p:spPr bwMode="auto">
            <a:xfrm>
              <a:off x="5962650" y="10940258"/>
              <a:ext cx="9525" cy="6350"/>
            </a:xfrm>
            <a:prstGeom prst="rect">
              <a:avLst/>
            </a:prstGeom>
            <a:solidFill>
              <a:srgbClr val="73707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470" name="Rectangle 1209"/>
            <p:cNvSpPr>
              <a:spLocks noChangeArrowheads="1"/>
            </p:cNvSpPr>
            <p:nvPr/>
          </p:nvSpPr>
          <p:spPr bwMode="auto">
            <a:xfrm>
              <a:off x="5962650" y="10940258"/>
              <a:ext cx="9525" cy="6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471" name="Freeform 1210"/>
            <p:cNvSpPr>
              <a:spLocks/>
            </p:cNvSpPr>
            <p:nvPr/>
          </p:nvSpPr>
          <p:spPr bwMode="auto">
            <a:xfrm>
              <a:off x="5900738" y="10902158"/>
              <a:ext cx="93663" cy="38100"/>
            </a:xfrm>
            <a:custGeom>
              <a:avLst/>
              <a:gdLst>
                <a:gd name="T0" fmla="*/ 6 w 45"/>
                <a:gd name="T1" fmla="*/ 18 h 18"/>
                <a:gd name="T2" fmla="*/ 38 w 45"/>
                <a:gd name="T3" fmla="*/ 18 h 18"/>
                <a:gd name="T4" fmla="*/ 44 w 45"/>
                <a:gd name="T5" fmla="*/ 0 h 18"/>
                <a:gd name="T6" fmla="*/ 22 w 45"/>
                <a:gd name="T7" fmla="*/ 0 h 18"/>
                <a:gd name="T8" fmla="*/ 1 w 45"/>
                <a:gd name="T9" fmla="*/ 0 h 18"/>
                <a:gd name="T10" fmla="*/ 6 w 45"/>
                <a:gd name="T11" fmla="*/ 18 h 18"/>
              </a:gdLst>
              <a:ahLst/>
              <a:cxnLst>
                <a:cxn ang="0">
                  <a:pos x="T0" y="T1"/>
                </a:cxn>
                <a:cxn ang="0">
                  <a:pos x="T2" y="T3"/>
                </a:cxn>
                <a:cxn ang="0">
                  <a:pos x="T4" y="T5"/>
                </a:cxn>
                <a:cxn ang="0">
                  <a:pos x="T6" y="T7"/>
                </a:cxn>
                <a:cxn ang="0">
                  <a:pos x="T8" y="T9"/>
                </a:cxn>
                <a:cxn ang="0">
                  <a:pos x="T10" y="T11"/>
                </a:cxn>
              </a:cxnLst>
              <a:rect l="0" t="0" r="r" b="b"/>
              <a:pathLst>
                <a:path w="45" h="18">
                  <a:moveTo>
                    <a:pt x="6" y="18"/>
                  </a:moveTo>
                  <a:cubicBezTo>
                    <a:pt x="38" y="18"/>
                    <a:pt x="38" y="18"/>
                    <a:pt x="38" y="18"/>
                  </a:cubicBezTo>
                  <a:cubicBezTo>
                    <a:pt x="45" y="11"/>
                    <a:pt x="44" y="0"/>
                    <a:pt x="44" y="0"/>
                  </a:cubicBezTo>
                  <a:cubicBezTo>
                    <a:pt x="22" y="0"/>
                    <a:pt x="22" y="0"/>
                    <a:pt x="22" y="0"/>
                  </a:cubicBezTo>
                  <a:cubicBezTo>
                    <a:pt x="1" y="0"/>
                    <a:pt x="1" y="0"/>
                    <a:pt x="1" y="0"/>
                  </a:cubicBezTo>
                  <a:cubicBezTo>
                    <a:pt x="1" y="0"/>
                    <a:pt x="0" y="11"/>
                    <a:pt x="6" y="18"/>
                  </a:cubicBezTo>
                </a:path>
              </a:pathLst>
            </a:custGeom>
            <a:solidFill>
              <a:srgbClr val="DBDCD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472" name="Freeform 1212"/>
            <p:cNvSpPr>
              <a:spLocks noEditPoints="1"/>
            </p:cNvSpPr>
            <p:nvPr/>
          </p:nvSpPr>
          <p:spPr bwMode="auto">
            <a:xfrm>
              <a:off x="5910263" y="10902158"/>
              <a:ext cx="82550" cy="38100"/>
            </a:xfrm>
            <a:custGeom>
              <a:avLst/>
              <a:gdLst>
                <a:gd name="T0" fmla="*/ 39 w 39"/>
                <a:gd name="T1" fmla="*/ 0 h 18"/>
                <a:gd name="T2" fmla="*/ 39 w 39"/>
                <a:gd name="T3" fmla="*/ 4 h 18"/>
                <a:gd name="T4" fmla="*/ 35 w 39"/>
                <a:gd name="T5" fmla="*/ 4 h 18"/>
                <a:gd name="T6" fmla="*/ 30 w 39"/>
                <a:gd name="T7" fmla="*/ 16 h 18"/>
                <a:gd name="T8" fmla="*/ 0 w 39"/>
                <a:gd name="T9" fmla="*/ 16 h 18"/>
                <a:gd name="T10" fmla="*/ 1 w 39"/>
                <a:gd name="T11" fmla="*/ 18 h 18"/>
                <a:gd name="T12" fmla="*/ 33 w 39"/>
                <a:gd name="T13" fmla="*/ 18 h 18"/>
                <a:gd name="T14" fmla="*/ 39 w 39"/>
                <a:gd name="T15" fmla="*/ 2 h 18"/>
                <a:gd name="T16" fmla="*/ 39 w 39"/>
                <a:gd name="T17" fmla="*/ 0 h 18"/>
                <a:gd name="T18" fmla="*/ 39 w 39"/>
                <a:gd name="T19" fmla="*/ 0 h 18"/>
                <a:gd name="T20" fmla="*/ 39 w 39"/>
                <a:gd name="T21" fmla="*/ 0 h 18"/>
                <a:gd name="T22" fmla="*/ 39 w 39"/>
                <a:gd name="T23" fmla="*/ 0 h 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39" h="18">
                  <a:moveTo>
                    <a:pt x="39" y="0"/>
                  </a:moveTo>
                  <a:cubicBezTo>
                    <a:pt x="39" y="0"/>
                    <a:pt x="39" y="2"/>
                    <a:pt x="39" y="4"/>
                  </a:cubicBezTo>
                  <a:cubicBezTo>
                    <a:pt x="35" y="4"/>
                    <a:pt x="35" y="4"/>
                    <a:pt x="35" y="4"/>
                  </a:cubicBezTo>
                  <a:cubicBezTo>
                    <a:pt x="35" y="8"/>
                    <a:pt x="33" y="13"/>
                    <a:pt x="30" y="16"/>
                  </a:cubicBezTo>
                  <a:cubicBezTo>
                    <a:pt x="0" y="16"/>
                    <a:pt x="0" y="16"/>
                    <a:pt x="0" y="16"/>
                  </a:cubicBezTo>
                  <a:cubicBezTo>
                    <a:pt x="0" y="17"/>
                    <a:pt x="1" y="18"/>
                    <a:pt x="1" y="18"/>
                  </a:cubicBezTo>
                  <a:cubicBezTo>
                    <a:pt x="33" y="18"/>
                    <a:pt x="33" y="18"/>
                    <a:pt x="33" y="18"/>
                  </a:cubicBezTo>
                  <a:cubicBezTo>
                    <a:pt x="39" y="13"/>
                    <a:pt x="39" y="5"/>
                    <a:pt x="39" y="2"/>
                  </a:cubicBezTo>
                  <a:cubicBezTo>
                    <a:pt x="39" y="1"/>
                    <a:pt x="39" y="0"/>
                    <a:pt x="39" y="0"/>
                  </a:cubicBezTo>
                  <a:moveTo>
                    <a:pt x="39" y="0"/>
                  </a:moveTo>
                  <a:cubicBezTo>
                    <a:pt x="39" y="0"/>
                    <a:pt x="39" y="0"/>
                    <a:pt x="39" y="0"/>
                  </a:cubicBezTo>
                  <a:cubicBezTo>
                    <a:pt x="39" y="0"/>
                    <a:pt x="39" y="0"/>
                    <a:pt x="39" y="0"/>
                  </a:cubicBezTo>
                </a:path>
              </a:pathLst>
            </a:custGeom>
            <a:solidFill>
              <a:srgbClr val="BEBDB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473" name="Freeform 1213"/>
            <p:cNvSpPr>
              <a:spLocks/>
            </p:cNvSpPr>
            <p:nvPr/>
          </p:nvSpPr>
          <p:spPr bwMode="auto">
            <a:xfrm>
              <a:off x="5903913" y="11264108"/>
              <a:ext cx="85725" cy="19050"/>
            </a:xfrm>
            <a:custGeom>
              <a:avLst/>
              <a:gdLst>
                <a:gd name="T0" fmla="*/ 36 w 41"/>
                <a:gd name="T1" fmla="*/ 0 h 9"/>
                <a:gd name="T2" fmla="*/ 20 w 41"/>
                <a:gd name="T3" fmla="*/ 0 h 9"/>
                <a:gd name="T4" fmla="*/ 4 w 41"/>
                <a:gd name="T5" fmla="*/ 0 h 9"/>
                <a:gd name="T6" fmla="*/ 0 w 41"/>
                <a:gd name="T7" fmla="*/ 9 h 9"/>
                <a:gd name="T8" fmla="*/ 20 w 41"/>
                <a:gd name="T9" fmla="*/ 9 h 9"/>
                <a:gd name="T10" fmla="*/ 41 w 41"/>
                <a:gd name="T11" fmla="*/ 9 h 9"/>
                <a:gd name="T12" fmla="*/ 36 w 41"/>
                <a:gd name="T13" fmla="*/ 0 h 9"/>
              </a:gdLst>
              <a:ahLst/>
              <a:cxnLst>
                <a:cxn ang="0">
                  <a:pos x="T0" y="T1"/>
                </a:cxn>
                <a:cxn ang="0">
                  <a:pos x="T2" y="T3"/>
                </a:cxn>
                <a:cxn ang="0">
                  <a:pos x="T4" y="T5"/>
                </a:cxn>
                <a:cxn ang="0">
                  <a:pos x="T6" y="T7"/>
                </a:cxn>
                <a:cxn ang="0">
                  <a:pos x="T8" y="T9"/>
                </a:cxn>
                <a:cxn ang="0">
                  <a:pos x="T10" y="T11"/>
                </a:cxn>
                <a:cxn ang="0">
                  <a:pos x="T12" y="T13"/>
                </a:cxn>
              </a:cxnLst>
              <a:rect l="0" t="0" r="r" b="b"/>
              <a:pathLst>
                <a:path w="41" h="9">
                  <a:moveTo>
                    <a:pt x="36" y="0"/>
                  </a:moveTo>
                  <a:cubicBezTo>
                    <a:pt x="20" y="0"/>
                    <a:pt x="20" y="0"/>
                    <a:pt x="20" y="0"/>
                  </a:cubicBezTo>
                  <a:cubicBezTo>
                    <a:pt x="4" y="0"/>
                    <a:pt x="4" y="0"/>
                    <a:pt x="4" y="0"/>
                  </a:cubicBezTo>
                  <a:cubicBezTo>
                    <a:pt x="3" y="5"/>
                    <a:pt x="1" y="7"/>
                    <a:pt x="0" y="9"/>
                  </a:cubicBezTo>
                  <a:cubicBezTo>
                    <a:pt x="20" y="9"/>
                    <a:pt x="20" y="9"/>
                    <a:pt x="20" y="9"/>
                  </a:cubicBezTo>
                  <a:cubicBezTo>
                    <a:pt x="41" y="9"/>
                    <a:pt x="41" y="9"/>
                    <a:pt x="41" y="9"/>
                  </a:cubicBezTo>
                  <a:cubicBezTo>
                    <a:pt x="39" y="7"/>
                    <a:pt x="37" y="5"/>
                    <a:pt x="36" y="0"/>
                  </a:cubicBezTo>
                </a:path>
              </a:pathLst>
            </a:custGeom>
            <a:solidFill>
              <a:srgbClr val="DBDCD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474" name="Freeform 1214"/>
            <p:cNvSpPr>
              <a:spLocks/>
            </p:cNvSpPr>
            <p:nvPr/>
          </p:nvSpPr>
          <p:spPr bwMode="auto">
            <a:xfrm>
              <a:off x="5903913" y="11264108"/>
              <a:ext cx="84138" cy="17463"/>
            </a:xfrm>
            <a:custGeom>
              <a:avLst/>
              <a:gdLst>
                <a:gd name="T0" fmla="*/ 36 w 40"/>
                <a:gd name="T1" fmla="*/ 0 h 8"/>
                <a:gd name="T2" fmla="*/ 34 w 40"/>
                <a:gd name="T3" fmla="*/ 0 h 8"/>
                <a:gd name="T4" fmla="*/ 37 w 40"/>
                <a:gd name="T5" fmla="*/ 8 h 8"/>
                <a:gd name="T6" fmla="*/ 18 w 40"/>
                <a:gd name="T7" fmla="*/ 8 h 8"/>
                <a:gd name="T8" fmla="*/ 1 w 40"/>
                <a:gd name="T9" fmla="*/ 8 h 8"/>
                <a:gd name="T10" fmla="*/ 0 w 40"/>
                <a:gd name="T11" fmla="*/ 8 h 8"/>
                <a:gd name="T12" fmla="*/ 40 w 40"/>
                <a:gd name="T13" fmla="*/ 8 h 8"/>
                <a:gd name="T14" fmla="*/ 36 w 40"/>
                <a:gd name="T15" fmla="*/ 0 h 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0" h="8">
                  <a:moveTo>
                    <a:pt x="36" y="0"/>
                  </a:moveTo>
                  <a:cubicBezTo>
                    <a:pt x="34" y="0"/>
                    <a:pt x="34" y="0"/>
                    <a:pt x="34" y="0"/>
                  </a:cubicBezTo>
                  <a:cubicBezTo>
                    <a:pt x="35" y="4"/>
                    <a:pt x="36" y="6"/>
                    <a:pt x="37" y="8"/>
                  </a:cubicBezTo>
                  <a:cubicBezTo>
                    <a:pt x="18" y="8"/>
                    <a:pt x="18" y="8"/>
                    <a:pt x="18" y="8"/>
                  </a:cubicBezTo>
                  <a:cubicBezTo>
                    <a:pt x="1" y="8"/>
                    <a:pt x="1" y="8"/>
                    <a:pt x="1" y="8"/>
                  </a:cubicBezTo>
                  <a:cubicBezTo>
                    <a:pt x="1" y="8"/>
                    <a:pt x="0" y="8"/>
                    <a:pt x="0" y="8"/>
                  </a:cubicBezTo>
                  <a:cubicBezTo>
                    <a:pt x="40" y="8"/>
                    <a:pt x="40" y="8"/>
                    <a:pt x="40" y="8"/>
                  </a:cubicBezTo>
                  <a:cubicBezTo>
                    <a:pt x="39" y="7"/>
                    <a:pt x="37" y="5"/>
                    <a:pt x="36" y="0"/>
                  </a:cubicBezTo>
                </a:path>
              </a:pathLst>
            </a:custGeom>
            <a:solidFill>
              <a:srgbClr val="BEBDB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475" name="Rectangle 1215"/>
            <p:cNvSpPr>
              <a:spLocks noChangeArrowheads="1"/>
            </p:cNvSpPr>
            <p:nvPr/>
          </p:nvSpPr>
          <p:spPr bwMode="auto">
            <a:xfrm>
              <a:off x="6107113" y="10925970"/>
              <a:ext cx="66675" cy="342900"/>
            </a:xfrm>
            <a:prstGeom prst="rect">
              <a:avLst/>
            </a:prstGeom>
            <a:solidFill>
              <a:srgbClr val="DB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476" name="Rectangle 1216"/>
            <p:cNvSpPr>
              <a:spLocks noChangeArrowheads="1"/>
            </p:cNvSpPr>
            <p:nvPr/>
          </p:nvSpPr>
          <p:spPr bwMode="auto">
            <a:xfrm>
              <a:off x="6107113" y="10925970"/>
              <a:ext cx="66675" cy="342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477" name="Rectangle 1217"/>
            <p:cNvSpPr>
              <a:spLocks noChangeArrowheads="1"/>
            </p:cNvSpPr>
            <p:nvPr/>
          </p:nvSpPr>
          <p:spPr bwMode="auto">
            <a:xfrm>
              <a:off x="6134100" y="10914858"/>
              <a:ext cx="12700" cy="354013"/>
            </a:xfrm>
            <a:prstGeom prst="rect">
              <a:avLst/>
            </a:prstGeom>
            <a:solidFill>
              <a:srgbClr val="BBBDB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478" name="Rectangle 1218"/>
            <p:cNvSpPr>
              <a:spLocks noChangeArrowheads="1"/>
            </p:cNvSpPr>
            <p:nvPr/>
          </p:nvSpPr>
          <p:spPr bwMode="auto">
            <a:xfrm>
              <a:off x="6134100" y="10914858"/>
              <a:ext cx="12700" cy="3540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479" name="Rectangle 1219"/>
            <p:cNvSpPr>
              <a:spLocks noChangeArrowheads="1"/>
            </p:cNvSpPr>
            <p:nvPr/>
          </p:nvSpPr>
          <p:spPr bwMode="auto">
            <a:xfrm>
              <a:off x="6115050" y="10914858"/>
              <a:ext cx="9525" cy="354013"/>
            </a:xfrm>
            <a:prstGeom prst="rect">
              <a:avLst/>
            </a:prstGeom>
            <a:solidFill>
              <a:srgbClr val="BBBDB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480" name="Rectangle 1220"/>
            <p:cNvSpPr>
              <a:spLocks noChangeArrowheads="1"/>
            </p:cNvSpPr>
            <p:nvPr/>
          </p:nvSpPr>
          <p:spPr bwMode="auto">
            <a:xfrm>
              <a:off x="6115050" y="10914858"/>
              <a:ext cx="9525" cy="3540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481" name="Rectangle 1221"/>
            <p:cNvSpPr>
              <a:spLocks noChangeArrowheads="1"/>
            </p:cNvSpPr>
            <p:nvPr/>
          </p:nvSpPr>
          <p:spPr bwMode="auto">
            <a:xfrm>
              <a:off x="6157913" y="10914858"/>
              <a:ext cx="7938" cy="354013"/>
            </a:xfrm>
            <a:prstGeom prst="rect">
              <a:avLst/>
            </a:prstGeom>
            <a:solidFill>
              <a:srgbClr val="BBBDB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482" name="Rectangle 1222"/>
            <p:cNvSpPr>
              <a:spLocks noChangeArrowheads="1"/>
            </p:cNvSpPr>
            <p:nvPr/>
          </p:nvSpPr>
          <p:spPr bwMode="auto">
            <a:xfrm>
              <a:off x="6157913" y="10914858"/>
              <a:ext cx="7938" cy="3540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483" name="Freeform 1223"/>
            <p:cNvSpPr>
              <a:spLocks noEditPoints="1"/>
            </p:cNvSpPr>
            <p:nvPr/>
          </p:nvSpPr>
          <p:spPr bwMode="auto">
            <a:xfrm>
              <a:off x="6124575" y="10940258"/>
              <a:ext cx="33338" cy="6350"/>
            </a:xfrm>
            <a:custGeom>
              <a:avLst/>
              <a:gdLst>
                <a:gd name="T0" fmla="*/ 6 w 21"/>
                <a:gd name="T1" fmla="*/ 0 h 4"/>
                <a:gd name="T2" fmla="*/ 0 w 21"/>
                <a:gd name="T3" fmla="*/ 0 h 4"/>
                <a:gd name="T4" fmla="*/ 0 w 21"/>
                <a:gd name="T5" fmla="*/ 4 h 4"/>
                <a:gd name="T6" fmla="*/ 6 w 21"/>
                <a:gd name="T7" fmla="*/ 4 h 4"/>
                <a:gd name="T8" fmla="*/ 6 w 21"/>
                <a:gd name="T9" fmla="*/ 0 h 4"/>
                <a:gd name="T10" fmla="*/ 21 w 21"/>
                <a:gd name="T11" fmla="*/ 0 h 4"/>
                <a:gd name="T12" fmla="*/ 14 w 21"/>
                <a:gd name="T13" fmla="*/ 0 h 4"/>
                <a:gd name="T14" fmla="*/ 14 w 21"/>
                <a:gd name="T15" fmla="*/ 4 h 4"/>
                <a:gd name="T16" fmla="*/ 21 w 21"/>
                <a:gd name="T17" fmla="*/ 4 h 4"/>
                <a:gd name="T18" fmla="*/ 21 w 21"/>
                <a:gd name="T19" fmla="*/ 0 h 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1" h="4">
                  <a:moveTo>
                    <a:pt x="6" y="0"/>
                  </a:moveTo>
                  <a:lnTo>
                    <a:pt x="0" y="0"/>
                  </a:lnTo>
                  <a:lnTo>
                    <a:pt x="0" y="4"/>
                  </a:lnTo>
                  <a:lnTo>
                    <a:pt x="6" y="4"/>
                  </a:lnTo>
                  <a:lnTo>
                    <a:pt x="6" y="0"/>
                  </a:lnTo>
                  <a:close/>
                  <a:moveTo>
                    <a:pt x="21" y="0"/>
                  </a:moveTo>
                  <a:lnTo>
                    <a:pt x="14" y="0"/>
                  </a:lnTo>
                  <a:lnTo>
                    <a:pt x="14" y="4"/>
                  </a:lnTo>
                  <a:lnTo>
                    <a:pt x="21" y="4"/>
                  </a:lnTo>
                  <a:lnTo>
                    <a:pt x="21" y="0"/>
                  </a:lnTo>
                  <a:close/>
                </a:path>
              </a:pathLst>
            </a:custGeom>
            <a:solidFill>
              <a:srgbClr val="A7A5A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484" name="Freeform 1224"/>
            <p:cNvSpPr>
              <a:spLocks noEditPoints="1"/>
            </p:cNvSpPr>
            <p:nvPr/>
          </p:nvSpPr>
          <p:spPr bwMode="auto">
            <a:xfrm>
              <a:off x="6124575" y="10940258"/>
              <a:ext cx="33338" cy="6350"/>
            </a:xfrm>
            <a:custGeom>
              <a:avLst/>
              <a:gdLst>
                <a:gd name="T0" fmla="*/ 6 w 21"/>
                <a:gd name="T1" fmla="*/ 0 h 4"/>
                <a:gd name="T2" fmla="*/ 0 w 21"/>
                <a:gd name="T3" fmla="*/ 0 h 4"/>
                <a:gd name="T4" fmla="*/ 0 w 21"/>
                <a:gd name="T5" fmla="*/ 4 h 4"/>
                <a:gd name="T6" fmla="*/ 6 w 21"/>
                <a:gd name="T7" fmla="*/ 4 h 4"/>
                <a:gd name="T8" fmla="*/ 6 w 21"/>
                <a:gd name="T9" fmla="*/ 0 h 4"/>
                <a:gd name="T10" fmla="*/ 21 w 21"/>
                <a:gd name="T11" fmla="*/ 0 h 4"/>
                <a:gd name="T12" fmla="*/ 14 w 21"/>
                <a:gd name="T13" fmla="*/ 0 h 4"/>
                <a:gd name="T14" fmla="*/ 14 w 21"/>
                <a:gd name="T15" fmla="*/ 4 h 4"/>
                <a:gd name="T16" fmla="*/ 21 w 21"/>
                <a:gd name="T17" fmla="*/ 4 h 4"/>
                <a:gd name="T18" fmla="*/ 21 w 21"/>
                <a:gd name="T19" fmla="*/ 0 h 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1" h="4">
                  <a:moveTo>
                    <a:pt x="6" y="0"/>
                  </a:moveTo>
                  <a:lnTo>
                    <a:pt x="0" y="0"/>
                  </a:lnTo>
                  <a:lnTo>
                    <a:pt x="0" y="4"/>
                  </a:lnTo>
                  <a:lnTo>
                    <a:pt x="6" y="4"/>
                  </a:lnTo>
                  <a:lnTo>
                    <a:pt x="6" y="0"/>
                  </a:lnTo>
                  <a:moveTo>
                    <a:pt x="21" y="0"/>
                  </a:moveTo>
                  <a:lnTo>
                    <a:pt x="14" y="0"/>
                  </a:lnTo>
                  <a:lnTo>
                    <a:pt x="14" y="4"/>
                  </a:lnTo>
                  <a:lnTo>
                    <a:pt x="21" y="4"/>
                  </a:lnTo>
                  <a:lnTo>
                    <a:pt x="21"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485" name="Rectangle 1225"/>
            <p:cNvSpPr>
              <a:spLocks noChangeArrowheads="1"/>
            </p:cNvSpPr>
            <p:nvPr/>
          </p:nvSpPr>
          <p:spPr bwMode="auto">
            <a:xfrm>
              <a:off x="6134100" y="10940258"/>
              <a:ext cx="12700" cy="6350"/>
            </a:xfrm>
            <a:prstGeom prst="rect">
              <a:avLst/>
            </a:prstGeom>
            <a:solidFill>
              <a:srgbClr val="91909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486" name="Rectangle 1226"/>
            <p:cNvSpPr>
              <a:spLocks noChangeArrowheads="1"/>
            </p:cNvSpPr>
            <p:nvPr/>
          </p:nvSpPr>
          <p:spPr bwMode="auto">
            <a:xfrm>
              <a:off x="6134100" y="10940258"/>
              <a:ext cx="12700" cy="6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487" name="Rectangle 1227"/>
            <p:cNvSpPr>
              <a:spLocks noChangeArrowheads="1"/>
            </p:cNvSpPr>
            <p:nvPr/>
          </p:nvSpPr>
          <p:spPr bwMode="auto">
            <a:xfrm>
              <a:off x="6107113" y="10940258"/>
              <a:ext cx="7938" cy="6350"/>
            </a:xfrm>
            <a:prstGeom prst="rect">
              <a:avLst/>
            </a:prstGeom>
            <a:solidFill>
              <a:srgbClr val="A7A5A6"/>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488" name="Rectangle 1228"/>
            <p:cNvSpPr>
              <a:spLocks noChangeArrowheads="1"/>
            </p:cNvSpPr>
            <p:nvPr/>
          </p:nvSpPr>
          <p:spPr bwMode="auto">
            <a:xfrm>
              <a:off x="6107113" y="10940258"/>
              <a:ext cx="7938" cy="6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489" name="Rectangle 1229"/>
            <p:cNvSpPr>
              <a:spLocks noChangeArrowheads="1"/>
            </p:cNvSpPr>
            <p:nvPr/>
          </p:nvSpPr>
          <p:spPr bwMode="auto">
            <a:xfrm>
              <a:off x="6115050" y="10940258"/>
              <a:ext cx="9525" cy="6350"/>
            </a:xfrm>
            <a:prstGeom prst="rect">
              <a:avLst/>
            </a:prstGeom>
            <a:solidFill>
              <a:srgbClr val="91909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490" name="Rectangle 1230"/>
            <p:cNvSpPr>
              <a:spLocks noChangeArrowheads="1"/>
            </p:cNvSpPr>
            <p:nvPr/>
          </p:nvSpPr>
          <p:spPr bwMode="auto">
            <a:xfrm>
              <a:off x="6115050" y="10940258"/>
              <a:ext cx="9525" cy="6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491" name="Freeform 1231"/>
            <p:cNvSpPr>
              <a:spLocks noEditPoints="1"/>
            </p:cNvSpPr>
            <p:nvPr/>
          </p:nvSpPr>
          <p:spPr bwMode="auto">
            <a:xfrm>
              <a:off x="6124575" y="10940258"/>
              <a:ext cx="49213" cy="323850"/>
            </a:xfrm>
            <a:custGeom>
              <a:avLst/>
              <a:gdLst>
                <a:gd name="T0" fmla="*/ 5 w 24"/>
                <a:gd name="T1" fmla="*/ 152 h 155"/>
                <a:gd name="T2" fmla="*/ 0 w 24"/>
                <a:gd name="T3" fmla="*/ 152 h 155"/>
                <a:gd name="T4" fmla="*/ 0 w 24"/>
                <a:gd name="T5" fmla="*/ 155 h 155"/>
                <a:gd name="T6" fmla="*/ 5 w 24"/>
                <a:gd name="T7" fmla="*/ 155 h 155"/>
                <a:gd name="T8" fmla="*/ 5 w 24"/>
                <a:gd name="T9" fmla="*/ 152 h 155"/>
                <a:gd name="T10" fmla="*/ 16 w 24"/>
                <a:gd name="T11" fmla="*/ 3 h 155"/>
                <a:gd name="T12" fmla="*/ 16 w 24"/>
                <a:gd name="T13" fmla="*/ 3 h 155"/>
                <a:gd name="T14" fmla="*/ 16 w 24"/>
                <a:gd name="T15" fmla="*/ 152 h 155"/>
                <a:gd name="T16" fmla="*/ 11 w 24"/>
                <a:gd name="T17" fmla="*/ 152 h 155"/>
                <a:gd name="T18" fmla="*/ 11 w 24"/>
                <a:gd name="T19" fmla="*/ 155 h 155"/>
                <a:gd name="T20" fmla="*/ 16 w 24"/>
                <a:gd name="T21" fmla="*/ 155 h 155"/>
                <a:gd name="T22" fmla="*/ 16 w 24"/>
                <a:gd name="T23" fmla="*/ 3 h 155"/>
                <a:gd name="T24" fmla="*/ 24 w 24"/>
                <a:gd name="T25" fmla="*/ 3 h 155"/>
                <a:gd name="T26" fmla="*/ 20 w 24"/>
                <a:gd name="T27" fmla="*/ 3 h 155"/>
                <a:gd name="T28" fmla="*/ 20 w 24"/>
                <a:gd name="T29" fmla="*/ 155 h 155"/>
                <a:gd name="T30" fmla="*/ 22 w 24"/>
                <a:gd name="T31" fmla="*/ 155 h 155"/>
                <a:gd name="T32" fmla="*/ 22 w 24"/>
                <a:gd name="T33" fmla="*/ 155 h 155"/>
                <a:gd name="T34" fmla="*/ 24 w 24"/>
                <a:gd name="T35" fmla="*/ 155 h 155"/>
                <a:gd name="T36" fmla="*/ 24 w 24"/>
                <a:gd name="T37" fmla="*/ 155 h 155"/>
                <a:gd name="T38" fmla="*/ 24 w 24"/>
                <a:gd name="T39" fmla="*/ 52 h 155"/>
                <a:gd name="T40" fmla="*/ 24 w 24"/>
                <a:gd name="T41" fmla="*/ 50 h 155"/>
                <a:gd name="T42" fmla="*/ 24 w 24"/>
                <a:gd name="T43" fmla="*/ 28 h 155"/>
                <a:gd name="T44" fmla="*/ 24 w 24"/>
                <a:gd name="T45" fmla="*/ 26 h 155"/>
                <a:gd name="T46" fmla="*/ 24 w 24"/>
                <a:gd name="T47" fmla="*/ 16 h 155"/>
                <a:gd name="T48" fmla="*/ 24 w 24"/>
                <a:gd name="T49" fmla="*/ 14 h 155"/>
                <a:gd name="T50" fmla="*/ 24 w 24"/>
                <a:gd name="T51" fmla="*/ 3 h 155"/>
                <a:gd name="T52" fmla="*/ 24 w 24"/>
                <a:gd name="T53" fmla="*/ 0 h 155"/>
                <a:gd name="T54" fmla="*/ 24 w 24"/>
                <a:gd name="T55" fmla="*/ 0 h 155"/>
                <a:gd name="T56" fmla="*/ 20 w 24"/>
                <a:gd name="T57" fmla="*/ 0 h 155"/>
                <a:gd name="T58" fmla="*/ 24 w 24"/>
                <a:gd name="T59" fmla="*/ 0 h 155"/>
                <a:gd name="T60" fmla="*/ 24 w 24"/>
                <a:gd name="T61" fmla="*/ 0 h 15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24" h="155">
                  <a:moveTo>
                    <a:pt x="5" y="152"/>
                  </a:moveTo>
                  <a:cubicBezTo>
                    <a:pt x="0" y="152"/>
                    <a:pt x="0" y="152"/>
                    <a:pt x="0" y="152"/>
                  </a:cubicBezTo>
                  <a:cubicBezTo>
                    <a:pt x="0" y="155"/>
                    <a:pt x="0" y="155"/>
                    <a:pt x="0" y="155"/>
                  </a:cubicBezTo>
                  <a:cubicBezTo>
                    <a:pt x="5" y="155"/>
                    <a:pt x="5" y="155"/>
                    <a:pt x="5" y="155"/>
                  </a:cubicBezTo>
                  <a:cubicBezTo>
                    <a:pt x="5" y="152"/>
                    <a:pt x="5" y="152"/>
                    <a:pt x="5" y="152"/>
                  </a:cubicBezTo>
                  <a:moveTo>
                    <a:pt x="16" y="3"/>
                  </a:moveTo>
                  <a:cubicBezTo>
                    <a:pt x="16" y="3"/>
                    <a:pt x="16" y="3"/>
                    <a:pt x="16" y="3"/>
                  </a:cubicBezTo>
                  <a:cubicBezTo>
                    <a:pt x="16" y="152"/>
                    <a:pt x="16" y="152"/>
                    <a:pt x="16" y="152"/>
                  </a:cubicBezTo>
                  <a:cubicBezTo>
                    <a:pt x="11" y="152"/>
                    <a:pt x="11" y="152"/>
                    <a:pt x="11" y="152"/>
                  </a:cubicBezTo>
                  <a:cubicBezTo>
                    <a:pt x="11" y="155"/>
                    <a:pt x="11" y="155"/>
                    <a:pt x="11" y="155"/>
                  </a:cubicBezTo>
                  <a:cubicBezTo>
                    <a:pt x="16" y="155"/>
                    <a:pt x="16" y="155"/>
                    <a:pt x="16" y="155"/>
                  </a:cubicBezTo>
                  <a:cubicBezTo>
                    <a:pt x="16" y="3"/>
                    <a:pt x="16" y="3"/>
                    <a:pt x="16" y="3"/>
                  </a:cubicBezTo>
                  <a:moveTo>
                    <a:pt x="24" y="3"/>
                  </a:moveTo>
                  <a:cubicBezTo>
                    <a:pt x="20" y="3"/>
                    <a:pt x="20" y="3"/>
                    <a:pt x="20" y="3"/>
                  </a:cubicBezTo>
                  <a:cubicBezTo>
                    <a:pt x="20" y="155"/>
                    <a:pt x="20" y="155"/>
                    <a:pt x="20" y="155"/>
                  </a:cubicBezTo>
                  <a:cubicBezTo>
                    <a:pt x="22" y="155"/>
                    <a:pt x="22" y="155"/>
                    <a:pt x="22" y="155"/>
                  </a:cubicBezTo>
                  <a:cubicBezTo>
                    <a:pt x="22" y="155"/>
                    <a:pt x="22" y="155"/>
                    <a:pt x="22" y="155"/>
                  </a:cubicBezTo>
                  <a:cubicBezTo>
                    <a:pt x="24" y="155"/>
                    <a:pt x="24" y="155"/>
                    <a:pt x="24" y="155"/>
                  </a:cubicBezTo>
                  <a:cubicBezTo>
                    <a:pt x="24" y="155"/>
                    <a:pt x="24" y="155"/>
                    <a:pt x="24" y="155"/>
                  </a:cubicBezTo>
                  <a:cubicBezTo>
                    <a:pt x="24" y="52"/>
                    <a:pt x="24" y="52"/>
                    <a:pt x="24" y="52"/>
                  </a:cubicBezTo>
                  <a:cubicBezTo>
                    <a:pt x="24" y="50"/>
                    <a:pt x="24" y="50"/>
                    <a:pt x="24" y="50"/>
                  </a:cubicBezTo>
                  <a:cubicBezTo>
                    <a:pt x="24" y="28"/>
                    <a:pt x="24" y="28"/>
                    <a:pt x="24" y="28"/>
                  </a:cubicBezTo>
                  <a:cubicBezTo>
                    <a:pt x="24" y="26"/>
                    <a:pt x="24" y="26"/>
                    <a:pt x="24" y="26"/>
                  </a:cubicBezTo>
                  <a:cubicBezTo>
                    <a:pt x="24" y="16"/>
                    <a:pt x="24" y="16"/>
                    <a:pt x="24" y="16"/>
                  </a:cubicBezTo>
                  <a:cubicBezTo>
                    <a:pt x="24" y="14"/>
                    <a:pt x="24" y="14"/>
                    <a:pt x="24" y="14"/>
                  </a:cubicBezTo>
                  <a:cubicBezTo>
                    <a:pt x="24" y="3"/>
                    <a:pt x="24" y="3"/>
                    <a:pt x="24" y="3"/>
                  </a:cubicBezTo>
                  <a:moveTo>
                    <a:pt x="24" y="0"/>
                  </a:moveTo>
                  <a:cubicBezTo>
                    <a:pt x="24" y="0"/>
                    <a:pt x="24" y="0"/>
                    <a:pt x="24" y="0"/>
                  </a:cubicBezTo>
                  <a:cubicBezTo>
                    <a:pt x="20" y="0"/>
                    <a:pt x="20" y="0"/>
                    <a:pt x="20" y="0"/>
                  </a:cubicBezTo>
                  <a:cubicBezTo>
                    <a:pt x="24" y="0"/>
                    <a:pt x="24" y="0"/>
                    <a:pt x="24" y="0"/>
                  </a:cubicBezTo>
                  <a:cubicBezTo>
                    <a:pt x="24" y="0"/>
                    <a:pt x="24" y="0"/>
                    <a:pt x="24" y="0"/>
                  </a:cubicBezTo>
                </a:path>
              </a:pathLst>
            </a:custGeom>
            <a:solidFill>
              <a:srgbClr val="A7A5A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492" name="Freeform 1232"/>
            <p:cNvSpPr>
              <a:spLocks/>
            </p:cNvSpPr>
            <p:nvPr/>
          </p:nvSpPr>
          <p:spPr bwMode="auto">
            <a:xfrm>
              <a:off x="6134100" y="11257758"/>
              <a:ext cx="12700" cy="6350"/>
            </a:xfrm>
            <a:custGeom>
              <a:avLst/>
              <a:gdLst>
                <a:gd name="T0" fmla="*/ 8 w 8"/>
                <a:gd name="T1" fmla="*/ 0 h 4"/>
                <a:gd name="T2" fmla="*/ 0 w 8"/>
                <a:gd name="T3" fmla="*/ 0 h 4"/>
                <a:gd name="T4" fmla="*/ 0 w 8"/>
                <a:gd name="T5" fmla="*/ 4 h 4"/>
                <a:gd name="T6" fmla="*/ 4 w 8"/>
                <a:gd name="T7" fmla="*/ 4 h 4"/>
                <a:gd name="T8" fmla="*/ 8 w 8"/>
                <a:gd name="T9" fmla="*/ 4 h 4"/>
                <a:gd name="T10" fmla="*/ 8 w 8"/>
                <a:gd name="T11" fmla="*/ 0 h 4"/>
              </a:gdLst>
              <a:ahLst/>
              <a:cxnLst>
                <a:cxn ang="0">
                  <a:pos x="T0" y="T1"/>
                </a:cxn>
                <a:cxn ang="0">
                  <a:pos x="T2" y="T3"/>
                </a:cxn>
                <a:cxn ang="0">
                  <a:pos x="T4" y="T5"/>
                </a:cxn>
                <a:cxn ang="0">
                  <a:pos x="T6" y="T7"/>
                </a:cxn>
                <a:cxn ang="0">
                  <a:pos x="T8" y="T9"/>
                </a:cxn>
                <a:cxn ang="0">
                  <a:pos x="T10" y="T11"/>
                </a:cxn>
              </a:cxnLst>
              <a:rect l="0" t="0" r="r" b="b"/>
              <a:pathLst>
                <a:path w="8" h="4">
                  <a:moveTo>
                    <a:pt x="8" y="0"/>
                  </a:moveTo>
                  <a:lnTo>
                    <a:pt x="0" y="0"/>
                  </a:lnTo>
                  <a:lnTo>
                    <a:pt x="0" y="4"/>
                  </a:lnTo>
                  <a:lnTo>
                    <a:pt x="4" y="4"/>
                  </a:lnTo>
                  <a:lnTo>
                    <a:pt x="8" y="4"/>
                  </a:lnTo>
                  <a:lnTo>
                    <a:pt x="8" y="0"/>
                  </a:lnTo>
                  <a:close/>
                </a:path>
              </a:pathLst>
            </a:custGeom>
            <a:solidFill>
              <a:srgbClr val="91909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493" name="Freeform 1233"/>
            <p:cNvSpPr>
              <a:spLocks/>
            </p:cNvSpPr>
            <p:nvPr/>
          </p:nvSpPr>
          <p:spPr bwMode="auto">
            <a:xfrm>
              <a:off x="6134100" y="11257758"/>
              <a:ext cx="12700" cy="6350"/>
            </a:xfrm>
            <a:custGeom>
              <a:avLst/>
              <a:gdLst>
                <a:gd name="T0" fmla="*/ 8 w 8"/>
                <a:gd name="T1" fmla="*/ 0 h 4"/>
                <a:gd name="T2" fmla="*/ 0 w 8"/>
                <a:gd name="T3" fmla="*/ 0 h 4"/>
                <a:gd name="T4" fmla="*/ 0 w 8"/>
                <a:gd name="T5" fmla="*/ 4 h 4"/>
                <a:gd name="T6" fmla="*/ 4 w 8"/>
                <a:gd name="T7" fmla="*/ 4 h 4"/>
                <a:gd name="T8" fmla="*/ 8 w 8"/>
                <a:gd name="T9" fmla="*/ 4 h 4"/>
                <a:gd name="T10" fmla="*/ 8 w 8"/>
                <a:gd name="T11" fmla="*/ 0 h 4"/>
              </a:gdLst>
              <a:ahLst/>
              <a:cxnLst>
                <a:cxn ang="0">
                  <a:pos x="T0" y="T1"/>
                </a:cxn>
                <a:cxn ang="0">
                  <a:pos x="T2" y="T3"/>
                </a:cxn>
                <a:cxn ang="0">
                  <a:pos x="T4" y="T5"/>
                </a:cxn>
                <a:cxn ang="0">
                  <a:pos x="T6" y="T7"/>
                </a:cxn>
                <a:cxn ang="0">
                  <a:pos x="T8" y="T9"/>
                </a:cxn>
                <a:cxn ang="0">
                  <a:pos x="T10" y="T11"/>
                </a:cxn>
              </a:cxnLst>
              <a:rect l="0" t="0" r="r" b="b"/>
              <a:pathLst>
                <a:path w="8" h="4">
                  <a:moveTo>
                    <a:pt x="8" y="0"/>
                  </a:moveTo>
                  <a:lnTo>
                    <a:pt x="0" y="0"/>
                  </a:lnTo>
                  <a:lnTo>
                    <a:pt x="0" y="4"/>
                  </a:lnTo>
                  <a:lnTo>
                    <a:pt x="4" y="4"/>
                  </a:lnTo>
                  <a:lnTo>
                    <a:pt x="8" y="4"/>
                  </a:lnTo>
                  <a:lnTo>
                    <a:pt x="8"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494" name="Freeform 1234"/>
            <p:cNvSpPr>
              <a:spLocks/>
            </p:cNvSpPr>
            <p:nvPr/>
          </p:nvSpPr>
          <p:spPr bwMode="auto">
            <a:xfrm>
              <a:off x="6107113" y="11257758"/>
              <a:ext cx="7938" cy="6350"/>
            </a:xfrm>
            <a:custGeom>
              <a:avLst/>
              <a:gdLst>
                <a:gd name="T0" fmla="*/ 4 w 4"/>
                <a:gd name="T1" fmla="*/ 0 h 3"/>
                <a:gd name="T2" fmla="*/ 0 w 4"/>
                <a:gd name="T3" fmla="*/ 0 h 3"/>
                <a:gd name="T4" fmla="*/ 0 w 4"/>
                <a:gd name="T5" fmla="*/ 3 h 3"/>
                <a:gd name="T6" fmla="*/ 0 w 4"/>
                <a:gd name="T7" fmla="*/ 3 h 3"/>
                <a:gd name="T8" fmla="*/ 4 w 4"/>
                <a:gd name="T9" fmla="*/ 3 h 3"/>
                <a:gd name="T10" fmla="*/ 4 w 4"/>
                <a:gd name="T11" fmla="*/ 0 h 3"/>
              </a:gdLst>
              <a:ahLst/>
              <a:cxnLst>
                <a:cxn ang="0">
                  <a:pos x="T0" y="T1"/>
                </a:cxn>
                <a:cxn ang="0">
                  <a:pos x="T2" y="T3"/>
                </a:cxn>
                <a:cxn ang="0">
                  <a:pos x="T4" y="T5"/>
                </a:cxn>
                <a:cxn ang="0">
                  <a:pos x="T6" y="T7"/>
                </a:cxn>
                <a:cxn ang="0">
                  <a:pos x="T8" y="T9"/>
                </a:cxn>
                <a:cxn ang="0">
                  <a:pos x="T10" y="T11"/>
                </a:cxn>
              </a:cxnLst>
              <a:rect l="0" t="0" r="r" b="b"/>
              <a:pathLst>
                <a:path w="4" h="3">
                  <a:moveTo>
                    <a:pt x="4" y="0"/>
                  </a:moveTo>
                  <a:cubicBezTo>
                    <a:pt x="0" y="0"/>
                    <a:pt x="0" y="0"/>
                    <a:pt x="0" y="0"/>
                  </a:cubicBezTo>
                  <a:cubicBezTo>
                    <a:pt x="0" y="3"/>
                    <a:pt x="0" y="3"/>
                    <a:pt x="0" y="3"/>
                  </a:cubicBezTo>
                  <a:cubicBezTo>
                    <a:pt x="0" y="3"/>
                    <a:pt x="0" y="3"/>
                    <a:pt x="0" y="3"/>
                  </a:cubicBezTo>
                  <a:cubicBezTo>
                    <a:pt x="4" y="3"/>
                    <a:pt x="4" y="3"/>
                    <a:pt x="4" y="3"/>
                  </a:cubicBezTo>
                  <a:cubicBezTo>
                    <a:pt x="4" y="0"/>
                    <a:pt x="4" y="0"/>
                    <a:pt x="4" y="0"/>
                  </a:cubicBezTo>
                </a:path>
              </a:pathLst>
            </a:custGeom>
            <a:solidFill>
              <a:srgbClr val="A7A5A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495" name="Rectangle 1235"/>
            <p:cNvSpPr>
              <a:spLocks noChangeArrowheads="1"/>
            </p:cNvSpPr>
            <p:nvPr/>
          </p:nvSpPr>
          <p:spPr bwMode="auto">
            <a:xfrm>
              <a:off x="6115050" y="11257758"/>
              <a:ext cx="9525" cy="6350"/>
            </a:xfrm>
            <a:prstGeom prst="rect">
              <a:avLst/>
            </a:prstGeom>
            <a:solidFill>
              <a:srgbClr val="91909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496" name="Rectangle 1236"/>
            <p:cNvSpPr>
              <a:spLocks noChangeArrowheads="1"/>
            </p:cNvSpPr>
            <p:nvPr/>
          </p:nvSpPr>
          <p:spPr bwMode="auto">
            <a:xfrm>
              <a:off x="6115050" y="11257758"/>
              <a:ext cx="9525" cy="6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497" name="Rectangle 1237"/>
            <p:cNvSpPr>
              <a:spLocks noChangeArrowheads="1"/>
            </p:cNvSpPr>
            <p:nvPr/>
          </p:nvSpPr>
          <p:spPr bwMode="auto">
            <a:xfrm>
              <a:off x="6157913" y="10946608"/>
              <a:ext cx="7938" cy="317500"/>
            </a:xfrm>
            <a:prstGeom prst="rect">
              <a:avLst/>
            </a:prstGeom>
            <a:solidFill>
              <a:srgbClr val="91909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498" name="Rectangle 1238"/>
            <p:cNvSpPr>
              <a:spLocks noChangeArrowheads="1"/>
            </p:cNvSpPr>
            <p:nvPr/>
          </p:nvSpPr>
          <p:spPr bwMode="auto">
            <a:xfrm>
              <a:off x="6157913" y="10946608"/>
              <a:ext cx="7938" cy="317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499" name="Freeform 1239"/>
            <p:cNvSpPr>
              <a:spLocks noEditPoints="1"/>
            </p:cNvSpPr>
            <p:nvPr/>
          </p:nvSpPr>
          <p:spPr bwMode="auto">
            <a:xfrm>
              <a:off x="6157913" y="10940258"/>
              <a:ext cx="15875" cy="6350"/>
            </a:xfrm>
            <a:custGeom>
              <a:avLst/>
              <a:gdLst>
                <a:gd name="T0" fmla="*/ 0 w 10"/>
                <a:gd name="T1" fmla="*/ 0 h 4"/>
                <a:gd name="T2" fmla="*/ 0 w 10"/>
                <a:gd name="T3" fmla="*/ 0 h 4"/>
                <a:gd name="T4" fmla="*/ 0 w 10"/>
                <a:gd name="T5" fmla="*/ 4 h 4"/>
                <a:gd name="T6" fmla="*/ 0 w 10"/>
                <a:gd name="T7" fmla="*/ 4 h 4"/>
                <a:gd name="T8" fmla="*/ 0 w 10"/>
                <a:gd name="T9" fmla="*/ 0 h 4"/>
                <a:gd name="T10" fmla="*/ 10 w 10"/>
                <a:gd name="T11" fmla="*/ 0 h 4"/>
                <a:gd name="T12" fmla="*/ 5 w 10"/>
                <a:gd name="T13" fmla="*/ 0 h 4"/>
                <a:gd name="T14" fmla="*/ 5 w 10"/>
                <a:gd name="T15" fmla="*/ 4 h 4"/>
                <a:gd name="T16" fmla="*/ 10 w 10"/>
                <a:gd name="T17" fmla="*/ 4 h 4"/>
                <a:gd name="T18" fmla="*/ 10 w 10"/>
                <a:gd name="T19" fmla="*/ 0 h 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0" h="4">
                  <a:moveTo>
                    <a:pt x="0" y="0"/>
                  </a:moveTo>
                  <a:lnTo>
                    <a:pt x="0" y="0"/>
                  </a:lnTo>
                  <a:lnTo>
                    <a:pt x="0" y="4"/>
                  </a:lnTo>
                  <a:lnTo>
                    <a:pt x="0" y="4"/>
                  </a:lnTo>
                  <a:lnTo>
                    <a:pt x="0" y="0"/>
                  </a:lnTo>
                  <a:close/>
                  <a:moveTo>
                    <a:pt x="10" y="0"/>
                  </a:moveTo>
                  <a:lnTo>
                    <a:pt x="5" y="0"/>
                  </a:lnTo>
                  <a:lnTo>
                    <a:pt x="5" y="4"/>
                  </a:lnTo>
                  <a:lnTo>
                    <a:pt x="10" y="4"/>
                  </a:lnTo>
                  <a:lnTo>
                    <a:pt x="10" y="0"/>
                  </a:lnTo>
                  <a:close/>
                </a:path>
              </a:pathLst>
            </a:custGeom>
            <a:solidFill>
              <a:srgbClr val="837F7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500" name="Freeform 1240"/>
            <p:cNvSpPr>
              <a:spLocks noEditPoints="1"/>
            </p:cNvSpPr>
            <p:nvPr/>
          </p:nvSpPr>
          <p:spPr bwMode="auto">
            <a:xfrm>
              <a:off x="6157913" y="10940258"/>
              <a:ext cx="15875" cy="6350"/>
            </a:xfrm>
            <a:custGeom>
              <a:avLst/>
              <a:gdLst>
                <a:gd name="T0" fmla="*/ 0 w 10"/>
                <a:gd name="T1" fmla="*/ 0 h 4"/>
                <a:gd name="T2" fmla="*/ 0 w 10"/>
                <a:gd name="T3" fmla="*/ 0 h 4"/>
                <a:gd name="T4" fmla="*/ 0 w 10"/>
                <a:gd name="T5" fmla="*/ 4 h 4"/>
                <a:gd name="T6" fmla="*/ 0 w 10"/>
                <a:gd name="T7" fmla="*/ 4 h 4"/>
                <a:gd name="T8" fmla="*/ 0 w 10"/>
                <a:gd name="T9" fmla="*/ 0 h 4"/>
                <a:gd name="T10" fmla="*/ 10 w 10"/>
                <a:gd name="T11" fmla="*/ 0 h 4"/>
                <a:gd name="T12" fmla="*/ 5 w 10"/>
                <a:gd name="T13" fmla="*/ 0 h 4"/>
                <a:gd name="T14" fmla="*/ 5 w 10"/>
                <a:gd name="T15" fmla="*/ 4 h 4"/>
                <a:gd name="T16" fmla="*/ 10 w 10"/>
                <a:gd name="T17" fmla="*/ 4 h 4"/>
                <a:gd name="T18" fmla="*/ 10 w 10"/>
                <a:gd name="T19" fmla="*/ 0 h 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0" h="4">
                  <a:moveTo>
                    <a:pt x="0" y="0"/>
                  </a:moveTo>
                  <a:lnTo>
                    <a:pt x="0" y="0"/>
                  </a:lnTo>
                  <a:lnTo>
                    <a:pt x="0" y="4"/>
                  </a:lnTo>
                  <a:lnTo>
                    <a:pt x="0" y="4"/>
                  </a:lnTo>
                  <a:lnTo>
                    <a:pt x="0" y="0"/>
                  </a:lnTo>
                  <a:moveTo>
                    <a:pt x="10" y="0"/>
                  </a:moveTo>
                  <a:lnTo>
                    <a:pt x="5" y="0"/>
                  </a:lnTo>
                  <a:lnTo>
                    <a:pt x="5" y="4"/>
                  </a:lnTo>
                  <a:lnTo>
                    <a:pt x="10" y="4"/>
                  </a:lnTo>
                  <a:lnTo>
                    <a:pt x="10"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501" name="Rectangle 1241"/>
            <p:cNvSpPr>
              <a:spLocks noChangeArrowheads="1"/>
            </p:cNvSpPr>
            <p:nvPr/>
          </p:nvSpPr>
          <p:spPr bwMode="auto">
            <a:xfrm>
              <a:off x="6157913" y="10940258"/>
              <a:ext cx="7938" cy="6350"/>
            </a:xfrm>
            <a:prstGeom prst="rect">
              <a:avLst/>
            </a:prstGeom>
            <a:solidFill>
              <a:srgbClr val="73707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502" name="Rectangle 1242"/>
            <p:cNvSpPr>
              <a:spLocks noChangeArrowheads="1"/>
            </p:cNvSpPr>
            <p:nvPr/>
          </p:nvSpPr>
          <p:spPr bwMode="auto">
            <a:xfrm>
              <a:off x="6157913" y="10940258"/>
              <a:ext cx="7938" cy="6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503" name="Freeform 1243"/>
            <p:cNvSpPr>
              <a:spLocks/>
            </p:cNvSpPr>
            <p:nvPr/>
          </p:nvSpPr>
          <p:spPr bwMode="auto">
            <a:xfrm>
              <a:off x="6092825" y="10902158"/>
              <a:ext cx="95250" cy="38100"/>
            </a:xfrm>
            <a:custGeom>
              <a:avLst/>
              <a:gdLst>
                <a:gd name="T0" fmla="*/ 7 w 46"/>
                <a:gd name="T1" fmla="*/ 18 h 18"/>
                <a:gd name="T2" fmla="*/ 39 w 46"/>
                <a:gd name="T3" fmla="*/ 18 h 18"/>
                <a:gd name="T4" fmla="*/ 45 w 46"/>
                <a:gd name="T5" fmla="*/ 0 h 18"/>
                <a:gd name="T6" fmla="*/ 23 w 46"/>
                <a:gd name="T7" fmla="*/ 0 h 18"/>
                <a:gd name="T8" fmla="*/ 1 w 46"/>
                <a:gd name="T9" fmla="*/ 0 h 18"/>
                <a:gd name="T10" fmla="*/ 7 w 46"/>
                <a:gd name="T11" fmla="*/ 18 h 18"/>
              </a:gdLst>
              <a:ahLst/>
              <a:cxnLst>
                <a:cxn ang="0">
                  <a:pos x="T0" y="T1"/>
                </a:cxn>
                <a:cxn ang="0">
                  <a:pos x="T2" y="T3"/>
                </a:cxn>
                <a:cxn ang="0">
                  <a:pos x="T4" y="T5"/>
                </a:cxn>
                <a:cxn ang="0">
                  <a:pos x="T6" y="T7"/>
                </a:cxn>
                <a:cxn ang="0">
                  <a:pos x="T8" y="T9"/>
                </a:cxn>
                <a:cxn ang="0">
                  <a:pos x="T10" y="T11"/>
                </a:cxn>
              </a:cxnLst>
              <a:rect l="0" t="0" r="r" b="b"/>
              <a:pathLst>
                <a:path w="46" h="18">
                  <a:moveTo>
                    <a:pt x="7" y="18"/>
                  </a:moveTo>
                  <a:cubicBezTo>
                    <a:pt x="39" y="18"/>
                    <a:pt x="39" y="18"/>
                    <a:pt x="39" y="18"/>
                  </a:cubicBezTo>
                  <a:cubicBezTo>
                    <a:pt x="46" y="11"/>
                    <a:pt x="45" y="0"/>
                    <a:pt x="45" y="0"/>
                  </a:cubicBezTo>
                  <a:cubicBezTo>
                    <a:pt x="23" y="0"/>
                    <a:pt x="23" y="0"/>
                    <a:pt x="23" y="0"/>
                  </a:cubicBezTo>
                  <a:cubicBezTo>
                    <a:pt x="1" y="0"/>
                    <a:pt x="1" y="0"/>
                    <a:pt x="1" y="0"/>
                  </a:cubicBezTo>
                  <a:cubicBezTo>
                    <a:pt x="1" y="0"/>
                    <a:pt x="0" y="11"/>
                    <a:pt x="7" y="18"/>
                  </a:cubicBezTo>
                </a:path>
              </a:pathLst>
            </a:custGeom>
            <a:solidFill>
              <a:srgbClr val="DBDCD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504" name="Freeform 1244"/>
            <p:cNvSpPr>
              <a:spLocks noEditPoints="1"/>
            </p:cNvSpPr>
            <p:nvPr/>
          </p:nvSpPr>
          <p:spPr bwMode="auto">
            <a:xfrm>
              <a:off x="6105525" y="10902158"/>
              <a:ext cx="80963" cy="38100"/>
            </a:xfrm>
            <a:custGeom>
              <a:avLst/>
              <a:gdLst>
                <a:gd name="T0" fmla="*/ 0 w 39"/>
                <a:gd name="T1" fmla="*/ 18 h 18"/>
                <a:gd name="T2" fmla="*/ 1 w 39"/>
                <a:gd name="T3" fmla="*/ 18 h 18"/>
                <a:gd name="T4" fmla="*/ 1 w 39"/>
                <a:gd name="T5" fmla="*/ 18 h 18"/>
                <a:gd name="T6" fmla="*/ 0 w 39"/>
                <a:gd name="T7" fmla="*/ 18 h 18"/>
                <a:gd name="T8" fmla="*/ 0 w 39"/>
                <a:gd name="T9" fmla="*/ 17 h 18"/>
                <a:gd name="T10" fmla="*/ 0 w 39"/>
                <a:gd name="T11" fmla="*/ 18 h 18"/>
                <a:gd name="T12" fmla="*/ 0 w 39"/>
                <a:gd name="T13" fmla="*/ 17 h 18"/>
                <a:gd name="T14" fmla="*/ 39 w 39"/>
                <a:gd name="T15" fmla="*/ 0 h 18"/>
                <a:gd name="T16" fmla="*/ 39 w 39"/>
                <a:gd name="T17" fmla="*/ 0 h 18"/>
                <a:gd name="T18" fmla="*/ 39 w 39"/>
                <a:gd name="T19" fmla="*/ 2 h 18"/>
                <a:gd name="T20" fmla="*/ 39 w 39"/>
                <a:gd name="T21" fmla="*/ 0 h 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39" h="18">
                  <a:moveTo>
                    <a:pt x="0" y="18"/>
                  </a:moveTo>
                  <a:cubicBezTo>
                    <a:pt x="1" y="18"/>
                    <a:pt x="1" y="18"/>
                    <a:pt x="1" y="18"/>
                  </a:cubicBezTo>
                  <a:cubicBezTo>
                    <a:pt x="1" y="18"/>
                    <a:pt x="1" y="18"/>
                    <a:pt x="1" y="18"/>
                  </a:cubicBezTo>
                  <a:cubicBezTo>
                    <a:pt x="1" y="18"/>
                    <a:pt x="1" y="18"/>
                    <a:pt x="0" y="18"/>
                  </a:cubicBezTo>
                  <a:moveTo>
                    <a:pt x="0" y="17"/>
                  </a:moveTo>
                  <a:cubicBezTo>
                    <a:pt x="0" y="17"/>
                    <a:pt x="0" y="18"/>
                    <a:pt x="0" y="18"/>
                  </a:cubicBezTo>
                  <a:cubicBezTo>
                    <a:pt x="0" y="18"/>
                    <a:pt x="0" y="17"/>
                    <a:pt x="0" y="17"/>
                  </a:cubicBezTo>
                  <a:moveTo>
                    <a:pt x="39" y="0"/>
                  </a:moveTo>
                  <a:cubicBezTo>
                    <a:pt x="39" y="0"/>
                    <a:pt x="39" y="0"/>
                    <a:pt x="39" y="0"/>
                  </a:cubicBezTo>
                  <a:cubicBezTo>
                    <a:pt x="39" y="0"/>
                    <a:pt x="39" y="1"/>
                    <a:pt x="39" y="2"/>
                  </a:cubicBezTo>
                  <a:cubicBezTo>
                    <a:pt x="39" y="1"/>
                    <a:pt x="39" y="0"/>
                    <a:pt x="39" y="0"/>
                  </a:cubicBezTo>
                </a:path>
              </a:pathLst>
            </a:custGeom>
            <a:solidFill>
              <a:srgbClr val="88848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505" name="Freeform 1245"/>
            <p:cNvSpPr>
              <a:spLocks noEditPoints="1"/>
            </p:cNvSpPr>
            <p:nvPr/>
          </p:nvSpPr>
          <p:spPr bwMode="auto">
            <a:xfrm>
              <a:off x="6107113" y="10940258"/>
              <a:ext cx="0" cy="0"/>
            </a:xfrm>
            <a:custGeom>
              <a:avLst/>
              <a:gdLst/>
              <a:ahLst/>
              <a:cxnLst>
                <a:cxn ang="0">
                  <a:pos x="0" y="0"/>
                </a:cxn>
                <a:cxn ang="0">
                  <a:pos x="0" y="0"/>
                </a:cxn>
                <a:cxn ang="0">
                  <a:pos x="0" y="0"/>
                </a:cxn>
                <a:cxn ang="0">
                  <a:pos x="0" y="0"/>
                </a:cxn>
                <a:cxn ang="0">
                  <a:pos x="0" y="0"/>
                </a:cxn>
                <a:cxn ang="0">
                  <a:pos x="0" y="0"/>
                </a:cxn>
                <a:cxn ang="0">
                  <a:pos x="0" y="0"/>
                </a:cxn>
              </a:cxnLst>
              <a:rect l="0" t="0" r="r" b="b"/>
              <a:pathLst>
                <a:path>
                  <a:moveTo>
                    <a:pt x="0" y="0"/>
                  </a:moveTo>
                  <a:cubicBezTo>
                    <a:pt x="0" y="0"/>
                    <a:pt x="0" y="0"/>
                    <a:pt x="0" y="0"/>
                  </a:cubicBezTo>
                  <a:cubicBezTo>
                    <a:pt x="0" y="0"/>
                    <a:pt x="0" y="0"/>
                    <a:pt x="0" y="0"/>
                  </a:cubicBezTo>
                  <a:moveTo>
                    <a:pt x="0" y="0"/>
                  </a:moveTo>
                  <a:cubicBezTo>
                    <a:pt x="0" y="0"/>
                    <a:pt x="0" y="0"/>
                    <a:pt x="0" y="0"/>
                  </a:cubicBezTo>
                  <a:cubicBezTo>
                    <a:pt x="0" y="0"/>
                    <a:pt x="0" y="0"/>
                    <a:pt x="0" y="0"/>
                  </a:cubicBezTo>
                  <a:cubicBezTo>
                    <a:pt x="0" y="0"/>
                    <a:pt x="0" y="0"/>
                    <a:pt x="0" y="0"/>
                  </a:cubicBezTo>
                </a:path>
              </a:pathLst>
            </a:custGeom>
            <a:solidFill>
              <a:srgbClr val="BEBDB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506" name="Freeform 1246"/>
            <p:cNvSpPr>
              <a:spLocks/>
            </p:cNvSpPr>
            <p:nvPr/>
          </p:nvSpPr>
          <p:spPr bwMode="auto">
            <a:xfrm>
              <a:off x="6105525" y="10902158"/>
              <a:ext cx="80963" cy="38100"/>
            </a:xfrm>
            <a:custGeom>
              <a:avLst/>
              <a:gdLst>
                <a:gd name="T0" fmla="*/ 39 w 39"/>
                <a:gd name="T1" fmla="*/ 0 h 18"/>
                <a:gd name="T2" fmla="*/ 39 w 39"/>
                <a:gd name="T3" fmla="*/ 0 h 18"/>
                <a:gd name="T4" fmla="*/ 39 w 39"/>
                <a:gd name="T5" fmla="*/ 4 h 18"/>
                <a:gd name="T6" fmla="*/ 35 w 39"/>
                <a:gd name="T7" fmla="*/ 4 h 18"/>
                <a:gd name="T8" fmla="*/ 29 w 39"/>
                <a:gd name="T9" fmla="*/ 16 h 18"/>
                <a:gd name="T10" fmla="*/ 0 w 39"/>
                <a:gd name="T11" fmla="*/ 16 h 18"/>
                <a:gd name="T12" fmla="*/ 0 w 39"/>
                <a:gd name="T13" fmla="*/ 17 h 18"/>
                <a:gd name="T14" fmla="*/ 0 w 39"/>
                <a:gd name="T15" fmla="*/ 18 h 18"/>
                <a:gd name="T16" fmla="*/ 0 w 39"/>
                <a:gd name="T17" fmla="*/ 18 h 18"/>
                <a:gd name="T18" fmla="*/ 1 w 39"/>
                <a:gd name="T19" fmla="*/ 18 h 18"/>
                <a:gd name="T20" fmla="*/ 1 w 39"/>
                <a:gd name="T21" fmla="*/ 18 h 18"/>
                <a:gd name="T22" fmla="*/ 1 w 39"/>
                <a:gd name="T23" fmla="*/ 18 h 18"/>
                <a:gd name="T24" fmla="*/ 1 w 39"/>
                <a:gd name="T25" fmla="*/ 18 h 18"/>
                <a:gd name="T26" fmla="*/ 1 w 39"/>
                <a:gd name="T27" fmla="*/ 18 h 18"/>
                <a:gd name="T28" fmla="*/ 33 w 39"/>
                <a:gd name="T29" fmla="*/ 18 h 18"/>
                <a:gd name="T30" fmla="*/ 39 w 39"/>
                <a:gd name="T31" fmla="*/ 2 h 18"/>
                <a:gd name="T32" fmla="*/ 39 w 39"/>
                <a:gd name="T33" fmla="*/ 0 h 18"/>
                <a:gd name="T34" fmla="*/ 39 w 39"/>
                <a:gd name="T35" fmla="*/ 0 h 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39" h="18">
                  <a:moveTo>
                    <a:pt x="39" y="0"/>
                  </a:moveTo>
                  <a:cubicBezTo>
                    <a:pt x="39" y="0"/>
                    <a:pt x="39" y="0"/>
                    <a:pt x="39" y="0"/>
                  </a:cubicBezTo>
                  <a:cubicBezTo>
                    <a:pt x="39" y="0"/>
                    <a:pt x="39" y="2"/>
                    <a:pt x="39" y="4"/>
                  </a:cubicBezTo>
                  <a:cubicBezTo>
                    <a:pt x="35" y="4"/>
                    <a:pt x="35" y="4"/>
                    <a:pt x="35" y="4"/>
                  </a:cubicBezTo>
                  <a:cubicBezTo>
                    <a:pt x="34" y="8"/>
                    <a:pt x="33" y="13"/>
                    <a:pt x="29" y="16"/>
                  </a:cubicBezTo>
                  <a:cubicBezTo>
                    <a:pt x="0" y="16"/>
                    <a:pt x="0" y="16"/>
                    <a:pt x="0" y="16"/>
                  </a:cubicBezTo>
                  <a:cubicBezTo>
                    <a:pt x="0" y="17"/>
                    <a:pt x="0" y="17"/>
                    <a:pt x="0" y="17"/>
                  </a:cubicBezTo>
                  <a:cubicBezTo>
                    <a:pt x="0" y="17"/>
                    <a:pt x="0" y="18"/>
                    <a:pt x="0" y="18"/>
                  </a:cubicBezTo>
                  <a:cubicBezTo>
                    <a:pt x="0" y="18"/>
                    <a:pt x="0" y="18"/>
                    <a:pt x="0" y="18"/>
                  </a:cubicBezTo>
                  <a:cubicBezTo>
                    <a:pt x="1" y="18"/>
                    <a:pt x="1" y="18"/>
                    <a:pt x="1" y="18"/>
                  </a:cubicBezTo>
                  <a:cubicBezTo>
                    <a:pt x="1" y="18"/>
                    <a:pt x="1" y="18"/>
                    <a:pt x="1" y="18"/>
                  </a:cubicBezTo>
                  <a:cubicBezTo>
                    <a:pt x="1" y="18"/>
                    <a:pt x="1" y="18"/>
                    <a:pt x="1" y="18"/>
                  </a:cubicBezTo>
                  <a:cubicBezTo>
                    <a:pt x="1" y="18"/>
                    <a:pt x="1" y="18"/>
                    <a:pt x="1" y="18"/>
                  </a:cubicBezTo>
                  <a:cubicBezTo>
                    <a:pt x="1" y="18"/>
                    <a:pt x="1" y="18"/>
                    <a:pt x="1" y="18"/>
                  </a:cubicBezTo>
                  <a:cubicBezTo>
                    <a:pt x="33" y="18"/>
                    <a:pt x="33" y="18"/>
                    <a:pt x="33" y="18"/>
                  </a:cubicBezTo>
                  <a:cubicBezTo>
                    <a:pt x="38" y="13"/>
                    <a:pt x="39" y="5"/>
                    <a:pt x="39" y="2"/>
                  </a:cubicBezTo>
                  <a:cubicBezTo>
                    <a:pt x="39" y="1"/>
                    <a:pt x="39" y="0"/>
                    <a:pt x="39" y="0"/>
                  </a:cubicBezTo>
                  <a:cubicBezTo>
                    <a:pt x="39" y="0"/>
                    <a:pt x="39" y="0"/>
                    <a:pt x="39" y="0"/>
                  </a:cubicBezTo>
                </a:path>
              </a:pathLst>
            </a:custGeom>
            <a:solidFill>
              <a:srgbClr val="BEBDB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507" name="Freeform 1247"/>
            <p:cNvSpPr>
              <a:spLocks/>
            </p:cNvSpPr>
            <p:nvPr/>
          </p:nvSpPr>
          <p:spPr bwMode="auto">
            <a:xfrm>
              <a:off x="6097588" y="11264108"/>
              <a:ext cx="87313" cy="19050"/>
            </a:xfrm>
            <a:custGeom>
              <a:avLst/>
              <a:gdLst>
                <a:gd name="T0" fmla="*/ 37 w 42"/>
                <a:gd name="T1" fmla="*/ 0 h 9"/>
                <a:gd name="T2" fmla="*/ 21 w 42"/>
                <a:gd name="T3" fmla="*/ 0 h 9"/>
                <a:gd name="T4" fmla="*/ 5 w 42"/>
                <a:gd name="T5" fmla="*/ 0 h 9"/>
                <a:gd name="T6" fmla="*/ 0 w 42"/>
                <a:gd name="T7" fmla="*/ 9 h 9"/>
                <a:gd name="T8" fmla="*/ 21 w 42"/>
                <a:gd name="T9" fmla="*/ 9 h 9"/>
                <a:gd name="T10" fmla="*/ 42 w 42"/>
                <a:gd name="T11" fmla="*/ 9 h 9"/>
                <a:gd name="T12" fmla="*/ 37 w 42"/>
                <a:gd name="T13" fmla="*/ 0 h 9"/>
              </a:gdLst>
              <a:ahLst/>
              <a:cxnLst>
                <a:cxn ang="0">
                  <a:pos x="T0" y="T1"/>
                </a:cxn>
                <a:cxn ang="0">
                  <a:pos x="T2" y="T3"/>
                </a:cxn>
                <a:cxn ang="0">
                  <a:pos x="T4" y="T5"/>
                </a:cxn>
                <a:cxn ang="0">
                  <a:pos x="T6" y="T7"/>
                </a:cxn>
                <a:cxn ang="0">
                  <a:pos x="T8" y="T9"/>
                </a:cxn>
                <a:cxn ang="0">
                  <a:pos x="T10" y="T11"/>
                </a:cxn>
                <a:cxn ang="0">
                  <a:pos x="T12" y="T13"/>
                </a:cxn>
              </a:cxnLst>
              <a:rect l="0" t="0" r="r" b="b"/>
              <a:pathLst>
                <a:path w="42" h="9">
                  <a:moveTo>
                    <a:pt x="37" y="0"/>
                  </a:moveTo>
                  <a:cubicBezTo>
                    <a:pt x="21" y="0"/>
                    <a:pt x="21" y="0"/>
                    <a:pt x="21" y="0"/>
                  </a:cubicBezTo>
                  <a:cubicBezTo>
                    <a:pt x="5" y="0"/>
                    <a:pt x="5" y="0"/>
                    <a:pt x="5" y="0"/>
                  </a:cubicBezTo>
                  <a:cubicBezTo>
                    <a:pt x="4" y="5"/>
                    <a:pt x="2" y="7"/>
                    <a:pt x="0" y="9"/>
                  </a:cubicBezTo>
                  <a:cubicBezTo>
                    <a:pt x="21" y="9"/>
                    <a:pt x="21" y="9"/>
                    <a:pt x="21" y="9"/>
                  </a:cubicBezTo>
                  <a:cubicBezTo>
                    <a:pt x="42" y="9"/>
                    <a:pt x="42" y="9"/>
                    <a:pt x="42" y="9"/>
                  </a:cubicBezTo>
                  <a:cubicBezTo>
                    <a:pt x="40" y="7"/>
                    <a:pt x="38" y="5"/>
                    <a:pt x="37" y="0"/>
                  </a:cubicBezTo>
                </a:path>
              </a:pathLst>
            </a:custGeom>
            <a:solidFill>
              <a:srgbClr val="DBDCD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508" name="Freeform 1248"/>
            <p:cNvSpPr>
              <a:spLocks/>
            </p:cNvSpPr>
            <p:nvPr/>
          </p:nvSpPr>
          <p:spPr bwMode="auto">
            <a:xfrm>
              <a:off x="6099175" y="11264108"/>
              <a:ext cx="82550" cy="17463"/>
            </a:xfrm>
            <a:custGeom>
              <a:avLst/>
              <a:gdLst>
                <a:gd name="T0" fmla="*/ 36 w 40"/>
                <a:gd name="T1" fmla="*/ 0 h 8"/>
                <a:gd name="T2" fmla="*/ 34 w 40"/>
                <a:gd name="T3" fmla="*/ 0 h 8"/>
                <a:gd name="T4" fmla="*/ 37 w 40"/>
                <a:gd name="T5" fmla="*/ 8 h 8"/>
                <a:gd name="T6" fmla="*/ 17 w 40"/>
                <a:gd name="T7" fmla="*/ 8 h 8"/>
                <a:gd name="T8" fmla="*/ 0 w 40"/>
                <a:gd name="T9" fmla="*/ 8 h 8"/>
                <a:gd name="T10" fmla="*/ 0 w 40"/>
                <a:gd name="T11" fmla="*/ 8 h 8"/>
                <a:gd name="T12" fmla="*/ 40 w 40"/>
                <a:gd name="T13" fmla="*/ 8 h 8"/>
                <a:gd name="T14" fmla="*/ 36 w 40"/>
                <a:gd name="T15" fmla="*/ 0 h 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0" h="8">
                  <a:moveTo>
                    <a:pt x="36" y="0"/>
                  </a:moveTo>
                  <a:cubicBezTo>
                    <a:pt x="34" y="0"/>
                    <a:pt x="34" y="0"/>
                    <a:pt x="34" y="0"/>
                  </a:cubicBezTo>
                  <a:cubicBezTo>
                    <a:pt x="35" y="4"/>
                    <a:pt x="35" y="6"/>
                    <a:pt x="37" y="8"/>
                  </a:cubicBezTo>
                  <a:cubicBezTo>
                    <a:pt x="17" y="8"/>
                    <a:pt x="17" y="8"/>
                    <a:pt x="17" y="8"/>
                  </a:cubicBezTo>
                  <a:cubicBezTo>
                    <a:pt x="0" y="8"/>
                    <a:pt x="0" y="8"/>
                    <a:pt x="0" y="8"/>
                  </a:cubicBezTo>
                  <a:cubicBezTo>
                    <a:pt x="0" y="8"/>
                    <a:pt x="0" y="8"/>
                    <a:pt x="0" y="8"/>
                  </a:cubicBezTo>
                  <a:cubicBezTo>
                    <a:pt x="40" y="8"/>
                    <a:pt x="40" y="8"/>
                    <a:pt x="40" y="8"/>
                  </a:cubicBezTo>
                  <a:cubicBezTo>
                    <a:pt x="39" y="7"/>
                    <a:pt x="37" y="5"/>
                    <a:pt x="36" y="0"/>
                  </a:cubicBezTo>
                </a:path>
              </a:pathLst>
            </a:custGeom>
            <a:solidFill>
              <a:srgbClr val="BEBDB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509" name="Rectangle 1249"/>
            <p:cNvSpPr>
              <a:spLocks noChangeArrowheads="1"/>
            </p:cNvSpPr>
            <p:nvPr/>
          </p:nvSpPr>
          <p:spPr bwMode="auto">
            <a:xfrm>
              <a:off x="6216650" y="10925970"/>
              <a:ext cx="66675" cy="342900"/>
            </a:xfrm>
            <a:prstGeom prst="rect">
              <a:avLst/>
            </a:prstGeom>
            <a:solidFill>
              <a:srgbClr val="DB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510" name="Rectangle 1250"/>
            <p:cNvSpPr>
              <a:spLocks noChangeArrowheads="1"/>
            </p:cNvSpPr>
            <p:nvPr/>
          </p:nvSpPr>
          <p:spPr bwMode="auto">
            <a:xfrm>
              <a:off x="6216650" y="10925970"/>
              <a:ext cx="66675" cy="342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511" name="Rectangle 1251"/>
            <p:cNvSpPr>
              <a:spLocks noChangeArrowheads="1"/>
            </p:cNvSpPr>
            <p:nvPr/>
          </p:nvSpPr>
          <p:spPr bwMode="auto">
            <a:xfrm>
              <a:off x="6243638" y="10914858"/>
              <a:ext cx="12700" cy="354013"/>
            </a:xfrm>
            <a:prstGeom prst="rect">
              <a:avLst/>
            </a:prstGeom>
            <a:solidFill>
              <a:srgbClr val="BBBDB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512" name="Rectangle 1252"/>
            <p:cNvSpPr>
              <a:spLocks noChangeArrowheads="1"/>
            </p:cNvSpPr>
            <p:nvPr/>
          </p:nvSpPr>
          <p:spPr bwMode="auto">
            <a:xfrm>
              <a:off x="6243638" y="10914858"/>
              <a:ext cx="12700" cy="3540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513" name="Rectangle 1253"/>
            <p:cNvSpPr>
              <a:spLocks noChangeArrowheads="1"/>
            </p:cNvSpPr>
            <p:nvPr/>
          </p:nvSpPr>
          <p:spPr bwMode="auto">
            <a:xfrm>
              <a:off x="6224588" y="10914858"/>
              <a:ext cx="7938" cy="354013"/>
            </a:xfrm>
            <a:prstGeom prst="rect">
              <a:avLst/>
            </a:prstGeom>
            <a:solidFill>
              <a:srgbClr val="BBBDB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514" name="Rectangle 1254"/>
            <p:cNvSpPr>
              <a:spLocks noChangeArrowheads="1"/>
            </p:cNvSpPr>
            <p:nvPr/>
          </p:nvSpPr>
          <p:spPr bwMode="auto">
            <a:xfrm>
              <a:off x="6224588" y="10914858"/>
              <a:ext cx="7938" cy="3540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515" name="Rectangle 1255"/>
            <p:cNvSpPr>
              <a:spLocks noChangeArrowheads="1"/>
            </p:cNvSpPr>
            <p:nvPr/>
          </p:nvSpPr>
          <p:spPr bwMode="auto">
            <a:xfrm>
              <a:off x="6265863" y="10914858"/>
              <a:ext cx="7938" cy="354013"/>
            </a:xfrm>
            <a:prstGeom prst="rect">
              <a:avLst/>
            </a:prstGeom>
            <a:solidFill>
              <a:srgbClr val="BBBDB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516" name="Rectangle 1256"/>
            <p:cNvSpPr>
              <a:spLocks noChangeArrowheads="1"/>
            </p:cNvSpPr>
            <p:nvPr/>
          </p:nvSpPr>
          <p:spPr bwMode="auto">
            <a:xfrm>
              <a:off x="6265863" y="10914858"/>
              <a:ext cx="7938" cy="3540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517" name="Freeform 1257"/>
            <p:cNvSpPr>
              <a:spLocks noEditPoints="1"/>
            </p:cNvSpPr>
            <p:nvPr/>
          </p:nvSpPr>
          <p:spPr bwMode="auto">
            <a:xfrm>
              <a:off x="6232525" y="10940258"/>
              <a:ext cx="33338" cy="6350"/>
            </a:xfrm>
            <a:custGeom>
              <a:avLst/>
              <a:gdLst>
                <a:gd name="T0" fmla="*/ 7 w 21"/>
                <a:gd name="T1" fmla="*/ 0 h 4"/>
                <a:gd name="T2" fmla="*/ 0 w 21"/>
                <a:gd name="T3" fmla="*/ 0 h 4"/>
                <a:gd name="T4" fmla="*/ 0 w 21"/>
                <a:gd name="T5" fmla="*/ 4 h 4"/>
                <a:gd name="T6" fmla="*/ 7 w 21"/>
                <a:gd name="T7" fmla="*/ 4 h 4"/>
                <a:gd name="T8" fmla="*/ 7 w 21"/>
                <a:gd name="T9" fmla="*/ 0 h 4"/>
                <a:gd name="T10" fmla="*/ 21 w 21"/>
                <a:gd name="T11" fmla="*/ 0 h 4"/>
                <a:gd name="T12" fmla="*/ 15 w 21"/>
                <a:gd name="T13" fmla="*/ 0 h 4"/>
                <a:gd name="T14" fmla="*/ 15 w 21"/>
                <a:gd name="T15" fmla="*/ 4 h 4"/>
                <a:gd name="T16" fmla="*/ 21 w 21"/>
                <a:gd name="T17" fmla="*/ 4 h 4"/>
                <a:gd name="T18" fmla="*/ 21 w 21"/>
                <a:gd name="T19" fmla="*/ 0 h 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1" h="4">
                  <a:moveTo>
                    <a:pt x="7" y="0"/>
                  </a:moveTo>
                  <a:lnTo>
                    <a:pt x="0" y="0"/>
                  </a:lnTo>
                  <a:lnTo>
                    <a:pt x="0" y="4"/>
                  </a:lnTo>
                  <a:lnTo>
                    <a:pt x="7" y="4"/>
                  </a:lnTo>
                  <a:lnTo>
                    <a:pt x="7" y="0"/>
                  </a:lnTo>
                  <a:close/>
                  <a:moveTo>
                    <a:pt x="21" y="0"/>
                  </a:moveTo>
                  <a:lnTo>
                    <a:pt x="15" y="0"/>
                  </a:lnTo>
                  <a:lnTo>
                    <a:pt x="15" y="4"/>
                  </a:lnTo>
                  <a:lnTo>
                    <a:pt x="21" y="4"/>
                  </a:lnTo>
                  <a:lnTo>
                    <a:pt x="21" y="0"/>
                  </a:lnTo>
                  <a:close/>
                </a:path>
              </a:pathLst>
            </a:custGeom>
            <a:solidFill>
              <a:srgbClr val="A7A5A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518" name="Freeform 1258"/>
            <p:cNvSpPr>
              <a:spLocks noEditPoints="1"/>
            </p:cNvSpPr>
            <p:nvPr/>
          </p:nvSpPr>
          <p:spPr bwMode="auto">
            <a:xfrm>
              <a:off x="6232525" y="10940258"/>
              <a:ext cx="33338" cy="6350"/>
            </a:xfrm>
            <a:custGeom>
              <a:avLst/>
              <a:gdLst>
                <a:gd name="T0" fmla="*/ 7 w 21"/>
                <a:gd name="T1" fmla="*/ 0 h 4"/>
                <a:gd name="T2" fmla="*/ 0 w 21"/>
                <a:gd name="T3" fmla="*/ 0 h 4"/>
                <a:gd name="T4" fmla="*/ 0 w 21"/>
                <a:gd name="T5" fmla="*/ 4 h 4"/>
                <a:gd name="T6" fmla="*/ 7 w 21"/>
                <a:gd name="T7" fmla="*/ 4 h 4"/>
                <a:gd name="T8" fmla="*/ 7 w 21"/>
                <a:gd name="T9" fmla="*/ 0 h 4"/>
                <a:gd name="T10" fmla="*/ 21 w 21"/>
                <a:gd name="T11" fmla="*/ 0 h 4"/>
                <a:gd name="T12" fmla="*/ 15 w 21"/>
                <a:gd name="T13" fmla="*/ 0 h 4"/>
                <a:gd name="T14" fmla="*/ 15 w 21"/>
                <a:gd name="T15" fmla="*/ 4 h 4"/>
                <a:gd name="T16" fmla="*/ 21 w 21"/>
                <a:gd name="T17" fmla="*/ 4 h 4"/>
                <a:gd name="T18" fmla="*/ 21 w 21"/>
                <a:gd name="T19" fmla="*/ 0 h 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1" h="4">
                  <a:moveTo>
                    <a:pt x="7" y="0"/>
                  </a:moveTo>
                  <a:lnTo>
                    <a:pt x="0" y="0"/>
                  </a:lnTo>
                  <a:lnTo>
                    <a:pt x="0" y="4"/>
                  </a:lnTo>
                  <a:lnTo>
                    <a:pt x="7" y="4"/>
                  </a:lnTo>
                  <a:lnTo>
                    <a:pt x="7" y="0"/>
                  </a:lnTo>
                  <a:moveTo>
                    <a:pt x="21" y="0"/>
                  </a:moveTo>
                  <a:lnTo>
                    <a:pt x="15" y="0"/>
                  </a:lnTo>
                  <a:lnTo>
                    <a:pt x="15" y="4"/>
                  </a:lnTo>
                  <a:lnTo>
                    <a:pt x="21" y="4"/>
                  </a:lnTo>
                  <a:lnTo>
                    <a:pt x="21"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519" name="Rectangle 1259"/>
            <p:cNvSpPr>
              <a:spLocks noChangeArrowheads="1"/>
            </p:cNvSpPr>
            <p:nvPr/>
          </p:nvSpPr>
          <p:spPr bwMode="auto">
            <a:xfrm>
              <a:off x="6243638" y="10940258"/>
              <a:ext cx="12700" cy="6350"/>
            </a:xfrm>
            <a:prstGeom prst="rect">
              <a:avLst/>
            </a:prstGeom>
            <a:solidFill>
              <a:srgbClr val="91909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520" name="Rectangle 1260"/>
            <p:cNvSpPr>
              <a:spLocks noChangeArrowheads="1"/>
            </p:cNvSpPr>
            <p:nvPr/>
          </p:nvSpPr>
          <p:spPr bwMode="auto">
            <a:xfrm>
              <a:off x="6243638" y="10940258"/>
              <a:ext cx="12700" cy="6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521" name="Rectangle 1261"/>
            <p:cNvSpPr>
              <a:spLocks noChangeArrowheads="1"/>
            </p:cNvSpPr>
            <p:nvPr/>
          </p:nvSpPr>
          <p:spPr bwMode="auto">
            <a:xfrm>
              <a:off x="6216650" y="10940258"/>
              <a:ext cx="7938" cy="6350"/>
            </a:xfrm>
            <a:prstGeom prst="rect">
              <a:avLst/>
            </a:prstGeom>
            <a:solidFill>
              <a:srgbClr val="A7A5A6"/>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522" name="Rectangle 1262"/>
            <p:cNvSpPr>
              <a:spLocks noChangeArrowheads="1"/>
            </p:cNvSpPr>
            <p:nvPr/>
          </p:nvSpPr>
          <p:spPr bwMode="auto">
            <a:xfrm>
              <a:off x="6216650" y="10940258"/>
              <a:ext cx="7938" cy="6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523" name="Rectangle 1263"/>
            <p:cNvSpPr>
              <a:spLocks noChangeArrowheads="1"/>
            </p:cNvSpPr>
            <p:nvPr/>
          </p:nvSpPr>
          <p:spPr bwMode="auto">
            <a:xfrm>
              <a:off x="6224588" y="10940258"/>
              <a:ext cx="7938" cy="6350"/>
            </a:xfrm>
            <a:prstGeom prst="rect">
              <a:avLst/>
            </a:prstGeom>
            <a:solidFill>
              <a:srgbClr val="91909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524" name="Rectangle 1264"/>
            <p:cNvSpPr>
              <a:spLocks noChangeArrowheads="1"/>
            </p:cNvSpPr>
            <p:nvPr/>
          </p:nvSpPr>
          <p:spPr bwMode="auto">
            <a:xfrm>
              <a:off x="6224588" y="10940258"/>
              <a:ext cx="7938" cy="6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525" name="Freeform 1265"/>
            <p:cNvSpPr>
              <a:spLocks noEditPoints="1"/>
            </p:cNvSpPr>
            <p:nvPr/>
          </p:nvSpPr>
          <p:spPr bwMode="auto">
            <a:xfrm>
              <a:off x="6232525" y="10940258"/>
              <a:ext cx="50800" cy="323850"/>
            </a:xfrm>
            <a:custGeom>
              <a:avLst/>
              <a:gdLst>
                <a:gd name="T0" fmla="*/ 5 w 24"/>
                <a:gd name="T1" fmla="*/ 152 h 155"/>
                <a:gd name="T2" fmla="*/ 0 w 24"/>
                <a:gd name="T3" fmla="*/ 152 h 155"/>
                <a:gd name="T4" fmla="*/ 0 w 24"/>
                <a:gd name="T5" fmla="*/ 155 h 155"/>
                <a:gd name="T6" fmla="*/ 5 w 24"/>
                <a:gd name="T7" fmla="*/ 155 h 155"/>
                <a:gd name="T8" fmla="*/ 5 w 24"/>
                <a:gd name="T9" fmla="*/ 152 h 155"/>
                <a:gd name="T10" fmla="*/ 16 w 24"/>
                <a:gd name="T11" fmla="*/ 3 h 155"/>
                <a:gd name="T12" fmla="*/ 16 w 24"/>
                <a:gd name="T13" fmla="*/ 3 h 155"/>
                <a:gd name="T14" fmla="*/ 16 w 24"/>
                <a:gd name="T15" fmla="*/ 152 h 155"/>
                <a:gd name="T16" fmla="*/ 11 w 24"/>
                <a:gd name="T17" fmla="*/ 152 h 155"/>
                <a:gd name="T18" fmla="*/ 11 w 24"/>
                <a:gd name="T19" fmla="*/ 155 h 155"/>
                <a:gd name="T20" fmla="*/ 16 w 24"/>
                <a:gd name="T21" fmla="*/ 155 h 155"/>
                <a:gd name="T22" fmla="*/ 16 w 24"/>
                <a:gd name="T23" fmla="*/ 3 h 155"/>
                <a:gd name="T24" fmla="*/ 24 w 24"/>
                <a:gd name="T25" fmla="*/ 3 h 155"/>
                <a:gd name="T26" fmla="*/ 20 w 24"/>
                <a:gd name="T27" fmla="*/ 3 h 155"/>
                <a:gd name="T28" fmla="*/ 20 w 24"/>
                <a:gd name="T29" fmla="*/ 155 h 155"/>
                <a:gd name="T30" fmla="*/ 22 w 24"/>
                <a:gd name="T31" fmla="*/ 155 h 155"/>
                <a:gd name="T32" fmla="*/ 22 w 24"/>
                <a:gd name="T33" fmla="*/ 155 h 155"/>
                <a:gd name="T34" fmla="*/ 24 w 24"/>
                <a:gd name="T35" fmla="*/ 155 h 155"/>
                <a:gd name="T36" fmla="*/ 24 w 24"/>
                <a:gd name="T37" fmla="*/ 155 h 155"/>
                <a:gd name="T38" fmla="*/ 24 w 24"/>
                <a:gd name="T39" fmla="*/ 3 h 155"/>
                <a:gd name="T40" fmla="*/ 24 w 24"/>
                <a:gd name="T41" fmla="*/ 0 h 155"/>
                <a:gd name="T42" fmla="*/ 24 w 24"/>
                <a:gd name="T43" fmla="*/ 0 h 155"/>
                <a:gd name="T44" fmla="*/ 20 w 24"/>
                <a:gd name="T45" fmla="*/ 0 h 155"/>
                <a:gd name="T46" fmla="*/ 24 w 24"/>
                <a:gd name="T47" fmla="*/ 0 h 155"/>
                <a:gd name="T48" fmla="*/ 24 w 24"/>
                <a:gd name="T49" fmla="*/ 0 h 15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24" h="155">
                  <a:moveTo>
                    <a:pt x="5" y="152"/>
                  </a:moveTo>
                  <a:cubicBezTo>
                    <a:pt x="0" y="152"/>
                    <a:pt x="0" y="152"/>
                    <a:pt x="0" y="152"/>
                  </a:cubicBezTo>
                  <a:cubicBezTo>
                    <a:pt x="0" y="155"/>
                    <a:pt x="0" y="155"/>
                    <a:pt x="0" y="155"/>
                  </a:cubicBezTo>
                  <a:cubicBezTo>
                    <a:pt x="5" y="155"/>
                    <a:pt x="5" y="155"/>
                    <a:pt x="5" y="155"/>
                  </a:cubicBezTo>
                  <a:cubicBezTo>
                    <a:pt x="5" y="152"/>
                    <a:pt x="5" y="152"/>
                    <a:pt x="5" y="152"/>
                  </a:cubicBezTo>
                  <a:moveTo>
                    <a:pt x="16" y="3"/>
                  </a:moveTo>
                  <a:cubicBezTo>
                    <a:pt x="16" y="3"/>
                    <a:pt x="16" y="3"/>
                    <a:pt x="16" y="3"/>
                  </a:cubicBezTo>
                  <a:cubicBezTo>
                    <a:pt x="16" y="152"/>
                    <a:pt x="16" y="152"/>
                    <a:pt x="16" y="152"/>
                  </a:cubicBezTo>
                  <a:cubicBezTo>
                    <a:pt x="11" y="152"/>
                    <a:pt x="11" y="152"/>
                    <a:pt x="11" y="152"/>
                  </a:cubicBezTo>
                  <a:cubicBezTo>
                    <a:pt x="11" y="155"/>
                    <a:pt x="11" y="155"/>
                    <a:pt x="11" y="155"/>
                  </a:cubicBezTo>
                  <a:cubicBezTo>
                    <a:pt x="16" y="155"/>
                    <a:pt x="16" y="155"/>
                    <a:pt x="16" y="155"/>
                  </a:cubicBezTo>
                  <a:cubicBezTo>
                    <a:pt x="16" y="3"/>
                    <a:pt x="16" y="3"/>
                    <a:pt x="16" y="3"/>
                  </a:cubicBezTo>
                  <a:moveTo>
                    <a:pt x="24" y="3"/>
                  </a:moveTo>
                  <a:cubicBezTo>
                    <a:pt x="20" y="3"/>
                    <a:pt x="20" y="3"/>
                    <a:pt x="20" y="3"/>
                  </a:cubicBezTo>
                  <a:cubicBezTo>
                    <a:pt x="20" y="155"/>
                    <a:pt x="20" y="155"/>
                    <a:pt x="20" y="155"/>
                  </a:cubicBezTo>
                  <a:cubicBezTo>
                    <a:pt x="22" y="155"/>
                    <a:pt x="22" y="155"/>
                    <a:pt x="22" y="155"/>
                  </a:cubicBezTo>
                  <a:cubicBezTo>
                    <a:pt x="22" y="155"/>
                    <a:pt x="22" y="155"/>
                    <a:pt x="22" y="155"/>
                  </a:cubicBezTo>
                  <a:cubicBezTo>
                    <a:pt x="24" y="155"/>
                    <a:pt x="24" y="155"/>
                    <a:pt x="24" y="155"/>
                  </a:cubicBezTo>
                  <a:cubicBezTo>
                    <a:pt x="24" y="155"/>
                    <a:pt x="24" y="155"/>
                    <a:pt x="24" y="155"/>
                  </a:cubicBezTo>
                  <a:cubicBezTo>
                    <a:pt x="24" y="3"/>
                    <a:pt x="24" y="3"/>
                    <a:pt x="24" y="3"/>
                  </a:cubicBezTo>
                  <a:moveTo>
                    <a:pt x="24" y="0"/>
                  </a:moveTo>
                  <a:cubicBezTo>
                    <a:pt x="24" y="0"/>
                    <a:pt x="24" y="0"/>
                    <a:pt x="24" y="0"/>
                  </a:cubicBezTo>
                  <a:cubicBezTo>
                    <a:pt x="20" y="0"/>
                    <a:pt x="20" y="0"/>
                    <a:pt x="20" y="0"/>
                  </a:cubicBezTo>
                  <a:cubicBezTo>
                    <a:pt x="24" y="0"/>
                    <a:pt x="24" y="0"/>
                    <a:pt x="24" y="0"/>
                  </a:cubicBezTo>
                  <a:cubicBezTo>
                    <a:pt x="24" y="0"/>
                    <a:pt x="24" y="0"/>
                    <a:pt x="24" y="0"/>
                  </a:cubicBezTo>
                </a:path>
              </a:pathLst>
            </a:custGeom>
            <a:solidFill>
              <a:srgbClr val="A7A5A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526" name="Freeform 1266"/>
            <p:cNvSpPr>
              <a:spLocks/>
            </p:cNvSpPr>
            <p:nvPr/>
          </p:nvSpPr>
          <p:spPr bwMode="auto">
            <a:xfrm>
              <a:off x="6243638" y="11257758"/>
              <a:ext cx="12700" cy="6350"/>
            </a:xfrm>
            <a:custGeom>
              <a:avLst/>
              <a:gdLst>
                <a:gd name="T0" fmla="*/ 8 w 8"/>
                <a:gd name="T1" fmla="*/ 0 h 4"/>
                <a:gd name="T2" fmla="*/ 0 w 8"/>
                <a:gd name="T3" fmla="*/ 0 h 4"/>
                <a:gd name="T4" fmla="*/ 0 w 8"/>
                <a:gd name="T5" fmla="*/ 4 h 4"/>
                <a:gd name="T6" fmla="*/ 4 w 8"/>
                <a:gd name="T7" fmla="*/ 4 h 4"/>
                <a:gd name="T8" fmla="*/ 8 w 8"/>
                <a:gd name="T9" fmla="*/ 4 h 4"/>
                <a:gd name="T10" fmla="*/ 8 w 8"/>
                <a:gd name="T11" fmla="*/ 0 h 4"/>
              </a:gdLst>
              <a:ahLst/>
              <a:cxnLst>
                <a:cxn ang="0">
                  <a:pos x="T0" y="T1"/>
                </a:cxn>
                <a:cxn ang="0">
                  <a:pos x="T2" y="T3"/>
                </a:cxn>
                <a:cxn ang="0">
                  <a:pos x="T4" y="T5"/>
                </a:cxn>
                <a:cxn ang="0">
                  <a:pos x="T6" y="T7"/>
                </a:cxn>
                <a:cxn ang="0">
                  <a:pos x="T8" y="T9"/>
                </a:cxn>
                <a:cxn ang="0">
                  <a:pos x="T10" y="T11"/>
                </a:cxn>
              </a:cxnLst>
              <a:rect l="0" t="0" r="r" b="b"/>
              <a:pathLst>
                <a:path w="8" h="4">
                  <a:moveTo>
                    <a:pt x="8" y="0"/>
                  </a:moveTo>
                  <a:lnTo>
                    <a:pt x="0" y="0"/>
                  </a:lnTo>
                  <a:lnTo>
                    <a:pt x="0" y="4"/>
                  </a:lnTo>
                  <a:lnTo>
                    <a:pt x="4" y="4"/>
                  </a:lnTo>
                  <a:lnTo>
                    <a:pt x="8" y="4"/>
                  </a:lnTo>
                  <a:lnTo>
                    <a:pt x="8" y="0"/>
                  </a:lnTo>
                  <a:close/>
                </a:path>
              </a:pathLst>
            </a:custGeom>
            <a:solidFill>
              <a:srgbClr val="91909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527" name="Freeform 1267"/>
            <p:cNvSpPr>
              <a:spLocks/>
            </p:cNvSpPr>
            <p:nvPr/>
          </p:nvSpPr>
          <p:spPr bwMode="auto">
            <a:xfrm>
              <a:off x="6243638" y="11257758"/>
              <a:ext cx="12700" cy="6350"/>
            </a:xfrm>
            <a:custGeom>
              <a:avLst/>
              <a:gdLst>
                <a:gd name="T0" fmla="*/ 8 w 8"/>
                <a:gd name="T1" fmla="*/ 0 h 4"/>
                <a:gd name="T2" fmla="*/ 0 w 8"/>
                <a:gd name="T3" fmla="*/ 0 h 4"/>
                <a:gd name="T4" fmla="*/ 0 w 8"/>
                <a:gd name="T5" fmla="*/ 4 h 4"/>
                <a:gd name="T6" fmla="*/ 4 w 8"/>
                <a:gd name="T7" fmla="*/ 4 h 4"/>
                <a:gd name="T8" fmla="*/ 8 w 8"/>
                <a:gd name="T9" fmla="*/ 4 h 4"/>
                <a:gd name="T10" fmla="*/ 8 w 8"/>
                <a:gd name="T11" fmla="*/ 0 h 4"/>
              </a:gdLst>
              <a:ahLst/>
              <a:cxnLst>
                <a:cxn ang="0">
                  <a:pos x="T0" y="T1"/>
                </a:cxn>
                <a:cxn ang="0">
                  <a:pos x="T2" y="T3"/>
                </a:cxn>
                <a:cxn ang="0">
                  <a:pos x="T4" y="T5"/>
                </a:cxn>
                <a:cxn ang="0">
                  <a:pos x="T6" y="T7"/>
                </a:cxn>
                <a:cxn ang="0">
                  <a:pos x="T8" y="T9"/>
                </a:cxn>
                <a:cxn ang="0">
                  <a:pos x="T10" y="T11"/>
                </a:cxn>
              </a:cxnLst>
              <a:rect l="0" t="0" r="r" b="b"/>
              <a:pathLst>
                <a:path w="8" h="4">
                  <a:moveTo>
                    <a:pt x="8" y="0"/>
                  </a:moveTo>
                  <a:lnTo>
                    <a:pt x="0" y="0"/>
                  </a:lnTo>
                  <a:lnTo>
                    <a:pt x="0" y="4"/>
                  </a:lnTo>
                  <a:lnTo>
                    <a:pt x="4" y="4"/>
                  </a:lnTo>
                  <a:lnTo>
                    <a:pt x="8" y="4"/>
                  </a:lnTo>
                  <a:lnTo>
                    <a:pt x="8"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528" name="Freeform 1268"/>
            <p:cNvSpPr>
              <a:spLocks/>
            </p:cNvSpPr>
            <p:nvPr/>
          </p:nvSpPr>
          <p:spPr bwMode="auto">
            <a:xfrm>
              <a:off x="6216650" y="11257758"/>
              <a:ext cx="7938" cy="6350"/>
            </a:xfrm>
            <a:custGeom>
              <a:avLst/>
              <a:gdLst>
                <a:gd name="T0" fmla="*/ 4 w 4"/>
                <a:gd name="T1" fmla="*/ 0 h 3"/>
                <a:gd name="T2" fmla="*/ 0 w 4"/>
                <a:gd name="T3" fmla="*/ 0 h 3"/>
                <a:gd name="T4" fmla="*/ 0 w 4"/>
                <a:gd name="T5" fmla="*/ 3 h 3"/>
                <a:gd name="T6" fmla="*/ 0 w 4"/>
                <a:gd name="T7" fmla="*/ 3 h 3"/>
                <a:gd name="T8" fmla="*/ 4 w 4"/>
                <a:gd name="T9" fmla="*/ 3 h 3"/>
                <a:gd name="T10" fmla="*/ 4 w 4"/>
                <a:gd name="T11" fmla="*/ 0 h 3"/>
              </a:gdLst>
              <a:ahLst/>
              <a:cxnLst>
                <a:cxn ang="0">
                  <a:pos x="T0" y="T1"/>
                </a:cxn>
                <a:cxn ang="0">
                  <a:pos x="T2" y="T3"/>
                </a:cxn>
                <a:cxn ang="0">
                  <a:pos x="T4" y="T5"/>
                </a:cxn>
                <a:cxn ang="0">
                  <a:pos x="T6" y="T7"/>
                </a:cxn>
                <a:cxn ang="0">
                  <a:pos x="T8" y="T9"/>
                </a:cxn>
                <a:cxn ang="0">
                  <a:pos x="T10" y="T11"/>
                </a:cxn>
              </a:cxnLst>
              <a:rect l="0" t="0" r="r" b="b"/>
              <a:pathLst>
                <a:path w="4" h="3">
                  <a:moveTo>
                    <a:pt x="4" y="0"/>
                  </a:moveTo>
                  <a:cubicBezTo>
                    <a:pt x="0" y="0"/>
                    <a:pt x="0" y="0"/>
                    <a:pt x="0" y="0"/>
                  </a:cubicBezTo>
                  <a:cubicBezTo>
                    <a:pt x="0" y="3"/>
                    <a:pt x="0" y="3"/>
                    <a:pt x="0" y="3"/>
                  </a:cubicBezTo>
                  <a:cubicBezTo>
                    <a:pt x="0" y="3"/>
                    <a:pt x="0" y="3"/>
                    <a:pt x="0" y="3"/>
                  </a:cubicBezTo>
                  <a:cubicBezTo>
                    <a:pt x="4" y="3"/>
                    <a:pt x="4" y="3"/>
                    <a:pt x="4" y="3"/>
                  </a:cubicBezTo>
                  <a:cubicBezTo>
                    <a:pt x="4" y="0"/>
                    <a:pt x="4" y="0"/>
                    <a:pt x="4" y="0"/>
                  </a:cubicBezTo>
                </a:path>
              </a:pathLst>
            </a:custGeom>
            <a:solidFill>
              <a:srgbClr val="A7A5A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529" name="Rectangle 1269"/>
            <p:cNvSpPr>
              <a:spLocks noChangeArrowheads="1"/>
            </p:cNvSpPr>
            <p:nvPr/>
          </p:nvSpPr>
          <p:spPr bwMode="auto">
            <a:xfrm>
              <a:off x="6224588" y="11257758"/>
              <a:ext cx="7938" cy="6350"/>
            </a:xfrm>
            <a:prstGeom prst="rect">
              <a:avLst/>
            </a:prstGeom>
            <a:solidFill>
              <a:srgbClr val="91909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530" name="Rectangle 1270"/>
            <p:cNvSpPr>
              <a:spLocks noChangeArrowheads="1"/>
            </p:cNvSpPr>
            <p:nvPr/>
          </p:nvSpPr>
          <p:spPr bwMode="auto">
            <a:xfrm>
              <a:off x="6224588" y="11257758"/>
              <a:ext cx="7938" cy="6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531" name="Rectangle 1271"/>
            <p:cNvSpPr>
              <a:spLocks noChangeArrowheads="1"/>
            </p:cNvSpPr>
            <p:nvPr/>
          </p:nvSpPr>
          <p:spPr bwMode="auto">
            <a:xfrm>
              <a:off x="6265863" y="10946608"/>
              <a:ext cx="7938" cy="317500"/>
            </a:xfrm>
            <a:prstGeom prst="rect">
              <a:avLst/>
            </a:prstGeom>
            <a:solidFill>
              <a:srgbClr val="91909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532" name="Rectangle 1272"/>
            <p:cNvSpPr>
              <a:spLocks noChangeArrowheads="1"/>
            </p:cNvSpPr>
            <p:nvPr/>
          </p:nvSpPr>
          <p:spPr bwMode="auto">
            <a:xfrm>
              <a:off x="6265863" y="10946608"/>
              <a:ext cx="7938" cy="317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533" name="Freeform 1273"/>
            <p:cNvSpPr>
              <a:spLocks noEditPoints="1"/>
            </p:cNvSpPr>
            <p:nvPr/>
          </p:nvSpPr>
          <p:spPr bwMode="auto">
            <a:xfrm>
              <a:off x="6265863" y="10940258"/>
              <a:ext cx="17463" cy="6350"/>
            </a:xfrm>
            <a:custGeom>
              <a:avLst/>
              <a:gdLst>
                <a:gd name="T0" fmla="*/ 0 w 11"/>
                <a:gd name="T1" fmla="*/ 0 h 4"/>
                <a:gd name="T2" fmla="*/ 0 w 11"/>
                <a:gd name="T3" fmla="*/ 0 h 4"/>
                <a:gd name="T4" fmla="*/ 0 w 11"/>
                <a:gd name="T5" fmla="*/ 4 h 4"/>
                <a:gd name="T6" fmla="*/ 0 w 11"/>
                <a:gd name="T7" fmla="*/ 4 h 4"/>
                <a:gd name="T8" fmla="*/ 0 w 11"/>
                <a:gd name="T9" fmla="*/ 0 h 4"/>
                <a:gd name="T10" fmla="*/ 11 w 11"/>
                <a:gd name="T11" fmla="*/ 0 h 4"/>
                <a:gd name="T12" fmla="*/ 5 w 11"/>
                <a:gd name="T13" fmla="*/ 0 h 4"/>
                <a:gd name="T14" fmla="*/ 5 w 11"/>
                <a:gd name="T15" fmla="*/ 4 h 4"/>
                <a:gd name="T16" fmla="*/ 11 w 11"/>
                <a:gd name="T17" fmla="*/ 4 h 4"/>
                <a:gd name="T18" fmla="*/ 11 w 11"/>
                <a:gd name="T19" fmla="*/ 0 h 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1" h="4">
                  <a:moveTo>
                    <a:pt x="0" y="0"/>
                  </a:moveTo>
                  <a:lnTo>
                    <a:pt x="0" y="0"/>
                  </a:lnTo>
                  <a:lnTo>
                    <a:pt x="0" y="4"/>
                  </a:lnTo>
                  <a:lnTo>
                    <a:pt x="0" y="4"/>
                  </a:lnTo>
                  <a:lnTo>
                    <a:pt x="0" y="0"/>
                  </a:lnTo>
                  <a:close/>
                  <a:moveTo>
                    <a:pt x="11" y="0"/>
                  </a:moveTo>
                  <a:lnTo>
                    <a:pt x="5" y="0"/>
                  </a:lnTo>
                  <a:lnTo>
                    <a:pt x="5" y="4"/>
                  </a:lnTo>
                  <a:lnTo>
                    <a:pt x="11" y="4"/>
                  </a:lnTo>
                  <a:lnTo>
                    <a:pt x="11" y="0"/>
                  </a:lnTo>
                  <a:close/>
                </a:path>
              </a:pathLst>
            </a:custGeom>
            <a:solidFill>
              <a:srgbClr val="837F7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534" name="Freeform 1274"/>
            <p:cNvSpPr>
              <a:spLocks noEditPoints="1"/>
            </p:cNvSpPr>
            <p:nvPr/>
          </p:nvSpPr>
          <p:spPr bwMode="auto">
            <a:xfrm>
              <a:off x="6265863" y="10940258"/>
              <a:ext cx="17463" cy="6350"/>
            </a:xfrm>
            <a:custGeom>
              <a:avLst/>
              <a:gdLst>
                <a:gd name="T0" fmla="*/ 0 w 11"/>
                <a:gd name="T1" fmla="*/ 0 h 4"/>
                <a:gd name="T2" fmla="*/ 0 w 11"/>
                <a:gd name="T3" fmla="*/ 0 h 4"/>
                <a:gd name="T4" fmla="*/ 0 w 11"/>
                <a:gd name="T5" fmla="*/ 4 h 4"/>
                <a:gd name="T6" fmla="*/ 0 w 11"/>
                <a:gd name="T7" fmla="*/ 4 h 4"/>
                <a:gd name="T8" fmla="*/ 0 w 11"/>
                <a:gd name="T9" fmla="*/ 0 h 4"/>
                <a:gd name="T10" fmla="*/ 11 w 11"/>
                <a:gd name="T11" fmla="*/ 0 h 4"/>
                <a:gd name="T12" fmla="*/ 5 w 11"/>
                <a:gd name="T13" fmla="*/ 0 h 4"/>
                <a:gd name="T14" fmla="*/ 5 w 11"/>
                <a:gd name="T15" fmla="*/ 4 h 4"/>
                <a:gd name="T16" fmla="*/ 11 w 11"/>
                <a:gd name="T17" fmla="*/ 4 h 4"/>
                <a:gd name="T18" fmla="*/ 11 w 11"/>
                <a:gd name="T19" fmla="*/ 0 h 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1" h="4">
                  <a:moveTo>
                    <a:pt x="0" y="0"/>
                  </a:moveTo>
                  <a:lnTo>
                    <a:pt x="0" y="0"/>
                  </a:lnTo>
                  <a:lnTo>
                    <a:pt x="0" y="4"/>
                  </a:lnTo>
                  <a:lnTo>
                    <a:pt x="0" y="4"/>
                  </a:lnTo>
                  <a:lnTo>
                    <a:pt x="0" y="0"/>
                  </a:lnTo>
                  <a:moveTo>
                    <a:pt x="11" y="0"/>
                  </a:moveTo>
                  <a:lnTo>
                    <a:pt x="5" y="0"/>
                  </a:lnTo>
                  <a:lnTo>
                    <a:pt x="5" y="4"/>
                  </a:lnTo>
                  <a:lnTo>
                    <a:pt x="11" y="4"/>
                  </a:lnTo>
                  <a:lnTo>
                    <a:pt x="11"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535" name="Rectangle 1275"/>
            <p:cNvSpPr>
              <a:spLocks noChangeArrowheads="1"/>
            </p:cNvSpPr>
            <p:nvPr/>
          </p:nvSpPr>
          <p:spPr bwMode="auto">
            <a:xfrm>
              <a:off x="6265863" y="10940258"/>
              <a:ext cx="7938" cy="6350"/>
            </a:xfrm>
            <a:prstGeom prst="rect">
              <a:avLst/>
            </a:prstGeom>
            <a:solidFill>
              <a:srgbClr val="73707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536" name="Rectangle 1276"/>
            <p:cNvSpPr>
              <a:spLocks noChangeArrowheads="1"/>
            </p:cNvSpPr>
            <p:nvPr/>
          </p:nvSpPr>
          <p:spPr bwMode="auto">
            <a:xfrm>
              <a:off x="6265863" y="10940258"/>
              <a:ext cx="7938" cy="6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537" name="Freeform 1277"/>
            <p:cNvSpPr>
              <a:spLocks/>
            </p:cNvSpPr>
            <p:nvPr/>
          </p:nvSpPr>
          <p:spPr bwMode="auto">
            <a:xfrm>
              <a:off x="6200775" y="10902158"/>
              <a:ext cx="96838" cy="38100"/>
            </a:xfrm>
            <a:custGeom>
              <a:avLst/>
              <a:gdLst>
                <a:gd name="T0" fmla="*/ 7 w 46"/>
                <a:gd name="T1" fmla="*/ 18 h 18"/>
                <a:gd name="T2" fmla="*/ 39 w 46"/>
                <a:gd name="T3" fmla="*/ 18 h 18"/>
                <a:gd name="T4" fmla="*/ 45 w 46"/>
                <a:gd name="T5" fmla="*/ 0 h 18"/>
                <a:gd name="T6" fmla="*/ 23 w 46"/>
                <a:gd name="T7" fmla="*/ 0 h 18"/>
                <a:gd name="T8" fmla="*/ 1 w 46"/>
                <a:gd name="T9" fmla="*/ 0 h 18"/>
                <a:gd name="T10" fmla="*/ 7 w 46"/>
                <a:gd name="T11" fmla="*/ 18 h 18"/>
              </a:gdLst>
              <a:ahLst/>
              <a:cxnLst>
                <a:cxn ang="0">
                  <a:pos x="T0" y="T1"/>
                </a:cxn>
                <a:cxn ang="0">
                  <a:pos x="T2" y="T3"/>
                </a:cxn>
                <a:cxn ang="0">
                  <a:pos x="T4" y="T5"/>
                </a:cxn>
                <a:cxn ang="0">
                  <a:pos x="T6" y="T7"/>
                </a:cxn>
                <a:cxn ang="0">
                  <a:pos x="T8" y="T9"/>
                </a:cxn>
                <a:cxn ang="0">
                  <a:pos x="T10" y="T11"/>
                </a:cxn>
              </a:cxnLst>
              <a:rect l="0" t="0" r="r" b="b"/>
              <a:pathLst>
                <a:path w="46" h="18">
                  <a:moveTo>
                    <a:pt x="7" y="18"/>
                  </a:moveTo>
                  <a:cubicBezTo>
                    <a:pt x="39" y="18"/>
                    <a:pt x="39" y="18"/>
                    <a:pt x="39" y="18"/>
                  </a:cubicBezTo>
                  <a:cubicBezTo>
                    <a:pt x="46" y="11"/>
                    <a:pt x="45" y="0"/>
                    <a:pt x="45" y="0"/>
                  </a:cubicBezTo>
                  <a:cubicBezTo>
                    <a:pt x="23" y="0"/>
                    <a:pt x="23" y="0"/>
                    <a:pt x="23" y="0"/>
                  </a:cubicBezTo>
                  <a:cubicBezTo>
                    <a:pt x="1" y="0"/>
                    <a:pt x="1" y="0"/>
                    <a:pt x="1" y="0"/>
                  </a:cubicBezTo>
                  <a:cubicBezTo>
                    <a:pt x="1" y="0"/>
                    <a:pt x="0" y="11"/>
                    <a:pt x="7" y="18"/>
                  </a:cubicBezTo>
                </a:path>
              </a:pathLst>
            </a:custGeom>
            <a:solidFill>
              <a:srgbClr val="DBDCD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538" name="Freeform 1278"/>
            <p:cNvSpPr>
              <a:spLocks noEditPoints="1"/>
            </p:cNvSpPr>
            <p:nvPr/>
          </p:nvSpPr>
          <p:spPr bwMode="auto">
            <a:xfrm>
              <a:off x="6213475" y="10938670"/>
              <a:ext cx="0" cy="0"/>
            </a:xfrm>
            <a:custGeom>
              <a:avLst/>
              <a:gdLst/>
              <a:ahLst/>
              <a:cxnLst>
                <a:cxn ang="0">
                  <a:pos x="0" y="0"/>
                </a:cxn>
                <a:cxn ang="0">
                  <a:pos x="0" y="0"/>
                </a:cxn>
                <a:cxn ang="0">
                  <a:pos x="0" y="0"/>
                </a:cxn>
                <a:cxn ang="0">
                  <a:pos x="0" y="0"/>
                </a:cxn>
                <a:cxn ang="0">
                  <a:pos x="0" y="0"/>
                </a:cxn>
                <a:cxn ang="0">
                  <a:pos x="0" y="0"/>
                </a:cxn>
              </a:cxnLst>
              <a:rect l="0" t="0" r="r" b="b"/>
              <a:pathLst>
                <a:path>
                  <a:moveTo>
                    <a:pt x="0" y="0"/>
                  </a:moveTo>
                  <a:cubicBezTo>
                    <a:pt x="0" y="0"/>
                    <a:pt x="0" y="0"/>
                    <a:pt x="0" y="0"/>
                  </a:cubicBezTo>
                  <a:cubicBezTo>
                    <a:pt x="0" y="0"/>
                    <a:pt x="0" y="0"/>
                    <a:pt x="0" y="0"/>
                  </a:cubicBezTo>
                  <a:moveTo>
                    <a:pt x="0" y="0"/>
                  </a:moveTo>
                  <a:cubicBezTo>
                    <a:pt x="0" y="0"/>
                    <a:pt x="0" y="0"/>
                    <a:pt x="0" y="0"/>
                  </a:cubicBezTo>
                  <a:cubicBezTo>
                    <a:pt x="0" y="0"/>
                    <a:pt x="0" y="0"/>
                    <a:pt x="0" y="0"/>
                  </a:cubicBezTo>
                </a:path>
              </a:pathLst>
            </a:custGeom>
            <a:solidFill>
              <a:srgbClr val="88848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539" name="Freeform 1279"/>
            <p:cNvSpPr>
              <a:spLocks/>
            </p:cNvSpPr>
            <p:nvPr/>
          </p:nvSpPr>
          <p:spPr bwMode="auto">
            <a:xfrm>
              <a:off x="6213475" y="10938670"/>
              <a:ext cx="3175" cy="1588"/>
            </a:xfrm>
            <a:custGeom>
              <a:avLst/>
              <a:gdLst>
                <a:gd name="T0" fmla="*/ 0 w 1"/>
                <a:gd name="T1" fmla="*/ 0 h 1"/>
                <a:gd name="T2" fmla="*/ 1 w 1"/>
                <a:gd name="T3" fmla="*/ 1 h 1"/>
                <a:gd name="T4" fmla="*/ 1 w 1"/>
                <a:gd name="T5" fmla="*/ 1 h 1"/>
                <a:gd name="T6" fmla="*/ 0 w 1"/>
                <a:gd name="T7" fmla="*/ 0 h 1"/>
              </a:gdLst>
              <a:ahLst/>
              <a:cxnLst>
                <a:cxn ang="0">
                  <a:pos x="T0" y="T1"/>
                </a:cxn>
                <a:cxn ang="0">
                  <a:pos x="T2" y="T3"/>
                </a:cxn>
                <a:cxn ang="0">
                  <a:pos x="T4" y="T5"/>
                </a:cxn>
                <a:cxn ang="0">
                  <a:pos x="T6" y="T7"/>
                </a:cxn>
              </a:cxnLst>
              <a:rect l="0" t="0" r="r" b="b"/>
              <a:pathLst>
                <a:path w="1" h="1">
                  <a:moveTo>
                    <a:pt x="0" y="0"/>
                  </a:moveTo>
                  <a:cubicBezTo>
                    <a:pt x="0" y="1"/>
                    <a:pt x="1" y="1"/>
                    <a:pt x="1" y="1"/>
                  </a:cubicBezTo>
                  <a:cubicBezTo>
                    <a:pt x="1" y="1"/>
                    <a:pt x="1" y="1"/>
                    <a:pt x="1" y="1"/>
                  </a:cubicBezTo>
                  <a:cubicBezTo>
                    <a:pt x="1" y="1"/>
                    <a:pt x="0" y="1"/>
                    <a:pt x="0" y="0"/>
                  </a:cubicBezTo>
                </a:path>
              </a:pathLst>
            </a:custGeom>
            <a:solidFill>
              <a:srgbClr val="88848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540" name="Freeform 1280"/>
            <p:cNvSpPr>
              <a:spLocks noEditPoints="1"/>
            </p:cNvSpPr>
            <p:nvPr/>
          </p:nvSpPr>
          <p:spPr bwMode="auto">
            <a:xfrm>
              <a:off x="6216650" y="10940258"/>
              <a:ext cx="0" cy="0"/>
            </a:xfrm>
            <a:custGeom>
              <a:avLst/>
              <a:gdLst/>
              <a:ahLst/>
              <a:cxnLst>
                <a:cxn ang="0">
                  <a:pos x="0" y="0"/>
                </a:cxn>
                <a:cxn ang="0">
                  <a:pos x="0" y="0"/>
                </a:cxn>
                <a:cxn ang="0">
                  <a:pos x="0" y="0"/>
                </a:cxn>
                <a:cxn ang="0">
                  <a:pos x="0" y="0"/>
                </a:cxn>
                <a:cxn ang="0">
                  <a:pos x="0" y="0"/>
                </a:cxn>
                <a:cxn ang="0">
                  <a:pos x="0" y="0"/>
                </a:cxn>
                <a:cxn ang="0">
                  <a:pos x="0" y="0"/>
                </a:cxn>
              </a:cxnLst>
              <a:rect l="0" t="0" r="r" b="b"/>
              <a:pathLst>
                <a:path>
                  <a:moveTo>
                    <a:pt x="0" y="0"/>
                  </a:moveTo>
                  <a:cubicBezTo>
                    <a:pt x="0" y="0"/>
                    <a:pt x="0" y="0"/>
                    <a:pt x="0" y="0"/>
                  </a:cubicBezTo>
                  <a:cubicBezTo>
                    <a:pt x="0" y="0"/>
                    <a:pt x="0" y="0"/>
                    <a:pt x="0" y="0"/>
                  </a:cubicBezTo>
                  <a:moveTo>
                    <a:pt x="0" y="0"/>
                  </a:moveTo>
                  <a:cubicBezTo>
                    <a:pt x="0" y="0"/>
                    <a:pt x="0" y="0"/>
                    <a:pt x="0" y="0"/>
                  </a:cubicBezTo>
                  <a:cubicBezTo>
                    <a:pt x="0" y="0"/>
                    <a:pt x="0" y="0"/>
                    <a:pt x="0" y="0"/>
                  </a:cubicBezTo>
                  <a:cubicBezTo>
                    <a:pt x="0" y="0"/>
                    <a:pt x="0" y="0"/>
                    <a:pt x="0" y="0"/>
                  </a:cubicBezTo>
                </a:path>
              </a:pathLst>
            </a:custGeom>
            <a:solidFill>
              <a:srgbClr val="BEBDB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541" name="Freeform 1281"/>
            <p:cNvSpPr>
              <a:spLocks/>
            </p:cNvSpPr>
            <p:nvPr/>
          </p:nvSpPr>
          <p:spPr bwMode="auto">
            <a:xfrm>
              <a:off x="6211888" y="10902158"/>
              <a:ext cx="84138" cy="38100"/>
            </a:xfrm>
            <a:custGeom>
              <a:avLst/>
              <a:gdLst>
                <a:gd name="T0" fmla="*/ 40 w 40"/>
                <a:gd name="T1" fmla="*/ 0 h 18"/>
                <a:gd name="T2" fmla="*/ 40 w 40"/>
                <a:gd name="T3" fmla="*/ 0 h 18"/>
                <a:gd name="T4" fmla="*/ 40 w 40"/>
                <a:gd name="T5" fmla="*/ 4 h 18"/>
                <a:gd name="T6" fmla="*/ 36 w 40"/>
                <a:gd name="T7" fmla="*/ 4 h 18"/>
                <a:gd name="T8" fmla="*/ 30 w 40"/>
                <a:gd name="T9" fmla="*/ 16 h 18"/>
                <a:gd name="T10" fmla="*/ 0 w 40"/>
                <a:gd name="T11" fmla="*/ 16 h 18"/>
                <a:gd name="T12" fmla="*/ 1 w 40"/>
                <a:gd name="T13" fmla="*/ 17 h 18"/>
                <a:gd name="T14" fmla="*/ 1 w 40"/>
                <a:gd name="T15" fmla="*/ 17 h 18"/>
                <a:gd name="T16" fmla="*/ 1 w 40"/>
                <a:gd name="T17" fmla="*/ 17 h 18"/>
                <a:gd name="T18" fmla="*/ 1 w 40"/>
                <a:gd name="T19" fmla="*/ 17 h 18"/>
                <a:gd name="T20" fmla="*/ 1 w 40"/>
                <a:gd name="T21" fmla="*/ 17 h 18"/>
                <a:gd name="T22" fmla="*/ 2 w 40"/>
                <a:gd name="T23" fmla="*/ 18 h 18"/>
                <a:gd name="T24" fmla="*/ 2 w 40"/>
                <a:gd name="T25" fmla="*/ 18 h 18"/>
                <a:gd name="T26" fmla="*/ 2 w 40"/>
                <a:gd name="T27" fmla="*/ 18 h 18"/>
                <a:gd name="T28" fmla="*/ 2 w 40"/>
                <a:gd name="T29" fmla="*/ 18 h 18"/>
                <a:gd name="T30" fmla="*/ 2 w 40"/>
                <a:gd name="T31" fmla="*/ 18 h 18"/>
                <a:gd name="T32" fmla="*/ 2 w 40"/>
                <a:gd name="T33" fmla="*/ 18 h 18"/>
                <a:gd name="T34" fmla="*/ 34 w 40"/>
                <a:gd name="T35" fmla="*/ 18 h 18"/>
                <a:gd name="T36" fmla="*/ 40 w 40"/>
                <a:gd name="T37" fmla="*/ 2 h 18"/>
                <a:gd name="T38" fmla="*/ 40 w 40"/>
                <a:gd name="T39" fmla="*/ 0 h 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40" h="18">
                  <a:moveTo>
                    <a:pt x="40" y="0"/>
                  </a:moveTo>
                  <a:cubicBezTo>
                    <a:pt x="40" y="0"/>
                    <a:pt x="40" y="0"/>
                    <a:pt x="40" y="0"/>
                  </a:cubicBezTo>
                  <a:cubicBezTo>
                    <a:pt x="40" y="0"/>
                    <a:pt x="40" y="2"/>
                    <a:pt x="40" y="4"/>
                  </a:cubicBezTo>
                  <a:cubicBezTo>
                    <a:pt x="36" y="4"/>
                    <a:pt x="36" y="4"/>
                    <a:pt x="36" y="4"/>
                  </a:cubicBezTo>
                  <a:cubicBezTo>
                    <a:pt x="35" y="8"/>
                    <a:pt x="34" y="13"/>
                    <a:pt x="30" y="16"/>
                  </a:cubicBezTo>
                  <a:cubicBezTo>
                    <a:pt x="0" y="16"/>
                    <a:pt x="0" y="16"/>
                    <a:pt x="0" y="16"/>
                  </a:cubicBezTo>
                  <a:cubicBezTo>
                    <a:pt x="1" y="17"/>
                    <a:pt x="1" y="17"/>
                    <a:pt x="1" y="17"/>
                  </a:cubicBezTo>
                  <a:cubicBezTo>
                    <a:pt x="1" y="17"/>
                    <a:pt x="1" y="17"/>
                    <a:pt x="1" y="17"/>
                  </a:cubicBezTo>
                  <a:cubicBezTo>
                    <a:pt x="1" y="17"/>
                    <a:pt x="1" y="17"/>
                    <a:pt x="1" y="17"/>
                  </a:cubicBezTo>
                  <a:cubicBezTo>
                    <a:pt x="1" y="17"/>
                    <a:pt x="1" y="17"/>
                    <a:pt x="1" y="17"/>
                  </a:cubicBezTo>
                  <a:cubicBezTo>
                    <a:pt x="1" y="17"/>
                    <a:pt x="1" y="17"/>
                    <a:pt x="1" y="17"/>
                  </a:cubicBezTo>
                  <a:cubicBezTo>
                    <a:pt x="1" y="18"/>
                    <a:pt x="2" y="18"/>
                    <a:pt x="2" y="18"/>
                  </a:cubicBezTo>
                  <a:cubicBezTo>
                    <a:pt x="2" y="18"/>
                    <a:pt x="2" y="18"/>
                    <a:pt x="2" y="18"/>
                  </a:cubicBezTo>
                  <a:cubicBezTo>
                    <a:pt x="2" y="18"/>
                    <a:pt x="2" y="18"/>
                    <a:pt x="2" y="18"/>
                  </a:cubicBezTo>
                  <a:cubicBezTo>
                    <a:pt x="2" y="18"/>
                    <a:pt x="2" y="18"/>
                    <a:pt x="2" y="18"/>
                  </a:cubicBezTo>
                  <a:cubicBezTo>
                    <a:pt x="2" y="18"/>
                    <a:pt x="2" y="18"/>
                    <a:pt x="2" y="18"/>
                  </a:cubicBezTo>
                  <a:cubicBezTo>
                    <a:pt x="2" y="18"/>
                    <a:pt x="2" y="18"/>
                    <a:pt x="2" y="18"/>
                  </a:cubicBezTo>
                  <a:cubicBezTo>
                    <a:pt x="34" y="18"/>
                    <a:pt x="34" y="18"/>
                    <a:pt x="34" y="18"/>
                  </a:cubicBezTo>
                  <a:cubicBezTo>
                    <a:pt x="39" y="13"/>
                    <a:pt x="40" y="5"/>
                    <a:pt x="40" y="2"/>
                  </a:cubicBezTo>
                  <a:cubicBezTo>
                    <a:pt x="40" y="1"/>
                    <a:pt x="40" y="0"/>
                    <a:pt x="40" y="0"/>
                  </a:cubicBezTo>
                </a:path>
              </a:pathLst>
            </a:custGeom>
            <a:solidFill>
              <a:srgbClr val="BEBDB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542" name="Freeform 1282"/>
            <p:cNvSpPr>
              <a:spLocks/>
            </p:cNvSpPr>
            <p:nvPr/>
          </p:nvSpPr>
          <p:spPr bwMode="auto">
            <a:xfrm>
              <a:off x="6205538" y="11264108"/>
              <a:ext cx="87313" cy="19050"/>
            </a:xfrm>
            <a:custGeom>
              <a:avLst/>
              <a:gdLst>
                <a:gd name="T0" fmla="*/ 37 w 42"/>
                <a:gd name="T1" fmla="*/ 0 h 9"/>
                <a:gd name="T2" fmla="*/ 21 w 42"/>
                <a:gd name="T3" fmla="*/ 0 h 9"/>
                <a:gd name="T4" fmla="*/ 5 w 42"/>
                <a:gd name="T5" fmla="*/ 0 h 9"/>
                <a:gd name="T6" fmla="*/ 0 w 42"/>
                <a:gd name="T7" fmla="*/ 9 h 9"/>
                <a:gd name="T8" fmla="*/ 21 w 42"/>
                <a:gd name="T9" fmla="*/ 9 h 9"/>
                <a:gd name="T10" fmla="*/ 42 w 42"/>
                <a:gd name="T11" fmla="*/ 9 h 9"/>
                <a:gd name="T12" fmla="*/ 37 w 42"/>
                <a:gd name="T13" fmla="*/ 0 h 9"/>
              </a:gdLst>
              <a:ahLst/>
              <a:cxnLst>
                <a:cxn ang="0">
                  <a:pos x="T0" y="T1"/>
                </a:cxn>
                <a:cxn ang="0">
                  <a:pos x="T2" y="T3"/>
                </a:cxn>
                <a:cxn ang="0">
                  <a:pos x="T4" y="T5"/>
                </a:cxn>
                <a:cxn ang="0">
                  <a:pos x="T6" y="T7"/>
                </a:cxn>
                <a:cxn ang="0">
                  <a:pos x="T8" y="T9"/>
                </a:cxn>
                <a:cxn ang="0">
                  <a:pos x="T10" y="T11"/>
                </a:cxn>
                <a:cxn ang="0">
                  <a:pos x="T12" y="T13"/>
                </a:cxn>
              </a:cxnLst>
              <a:rect l="0" t="0" r="r" b="b"/>
              <a:pathLst>
                <a:path w="42" h="9">
                  <a:moveTo>
                    <a:pt x="37" y="0"/>
                  </a:moveTo>
                  <a:cubicBezTo>
                    <a:pt x="21" y="0"/>
                    <a:pt x="21" y="0"/>
                    <a:pt x="21" y="0"/>
                  </a:cubicBezTo>
                  <a:cubicBezTo>
                    <a:pt x="5" y="0"/>
                    <a:pt x="5" y="0"/>
                    <a:pt x="5" y="0"/>
                  </a:cubicBezTo>
                  <a:cubicBezTo>
                    <a:pt x="4" y="5"/>
                    <a:pt x="2" y="7"/>
                    <a:pt x="0" y="9"/>
                  </a:cubicBezTo>
                  <a:cubicBezTo>
                    <a:pt x="21" y="9"/>
                    <a:pt x="21" y="9"/>
                    <a:pt x="21" y="9"/>
                  </a:cubicBezTo>
                  <a:cubicBezTo>
                    <a:pt x="42" y="9"/>
                    <a:pt x="42" y="9"/>
                    <a:pt x="42" y="9"/>
                  </a:cubicBezTo>
                  <a:cubicBezTo>
                    <a:pt x="40" y="7"/>
                    <a:pt x="38" y="5"/>
                    <a:pt x="37" y="0"/>
                  </a:cubicBezTo>
                </a:path>
              </a:pathLst>
            </a:custGeom>
            <a:solidFill>
              <a:srgbClr val="DBDCD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543" name="Freeform 1283"/>
            <p:cNvSpPr>
              <a:spLocks/>
            </p:cNvSpPr>
            <p:nvPr/>
          </p:nvSpPr>
          <p:spPr bwMode="auto">
            <a:xfrm>
              <a:off x="6207125" y="11264108"/>
              <a:ext cx="84138" cy="17463"/>
            </a:xfrm>
            <a:custGeom>
              <a:avLst/>
              <a:gdLst>
                <a:gd name="T0" fmla="*/ 36 w 40"/>
                <a:gd name="T1" fmla="*/ 0 h 8"/>
                <a:gd name="T2" fmla="*/ 34 w 40"/>
                <a:gd name="T3" fmla="*/ 0 h 8"/>
                <a:gd name="T4" fmla="*/ 37 w 40"/>
                <a:gd name="T5" fmla="*/ 8 h 8"/>
                <a:gd name="T6" fmla="*/ 17 w 40"/>
                <a:gd name="T7" fmla="*/ 8 h 8"/>
                <a:gd name="T8" fmla="*/ 0 w 40"/>
                <a:gd name="T9" fmla="*/ 8 h 8"/>
                <a:gd name="T10" fmla="*/ 0 w 40"/>
                <a:gd name="T11" fmla="*/ 8 h 8"/>
                <a:gd name="T12" fmla="*/ 40 w 40"/>
                <a:gd name="T13" fmla="*/ 8 h 8"/>
                <a:gd name="T14" fmla="*/ 36 w 40"/>
                <a:gd name="T15" fmla="*/ 0 h 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0" h="8">
                  <a:moveTo>
                    <a:pt x="36" y="0"/>
                  </a:moveTo>
                  <a:cubicBezTo>
                    <a:pt x="34" y="0"/>
                    <a:pt x="34" y="0"/>
                    <a:pt x="34" y="0"/>
                  </a:cubicBezTo>
                  <a:cubicBezTo>
                    <a:pt x="35" y="4"/>
                    <a:pt x="35" y="6"/>
                    <a:pt x="37" y="8"/>
                  </a:cubicBezTo>
                  <a:cubicBezTo>
                    <a:pt x="17" y="8"/>
                    <a:pt x="17" y="8"/>
                    <a:pt x="17" y="8"/>
                  </a:cubicBezTo>
                  <a:cubicBezTo>
                    <a:pt x="0" y="8"/>
                    <a:pt x="0" y="8"/>
                    <a:pt x="0" y="8"/>
                  </a:cubicBezTo>
                  <a:cubicBezTo>
                    <a:pt x="0" y="8"/>
                    <a:pt x="0" y="8"/>
                    <a:pt x="0" y="8"/>
                  </a:cubicBezTo>
                  <a:cubicBezTo>
                    <a:pt x="40" y="8"/>
                    <a:pt x="40" y="8"/>
                    <a:pt x="40" y="8"/>
                  </a:cubicBezTo>
                  <a:cubicBezTo>
                    <a:pt x="39" y="7"/>
                    <a:pt x="37" y="5"/>
                    <a:pt x="36" y="0"/>
                  </a:cubicBezTo>
                </a:path>
              </a:pathLst>
            </a:custGeom>
            <a:solidFill>
              <a:srgbClr val="BEBDB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544" name="Freeform 1284"/>
            <p:cNvSpPr>
              <a:spLocks/>
            </p:cNvSpPr>
            <p:nvPr/>
          </p:nvSpPr>
          <p:spPr bwMode="auto">
            <a:xfrm>
              <a:off x="5791200" y="10902158"/>
              <a:ext cx="6350" cy="9525"/>
            </a:xfrm>
            <a:custGeom>
              <a:avLst/>
              <a:gdLst>
                <a:gd name="T0" fmla="*/ 3 w 3"/>
                <a:gd name="T1" fmla="*/ 0 h 4"/>
                <a:gd name="T2" fmla="*/ 1 w 3"/>
                <a:gd name="T3" fmla="*/ 0 h 4"/>
                <a:gd name="T4" fmla="*/ 1 w 3"/>
                <a:gd name="T5" fmla="*/ 4 h 4"/>
                <a:gd name="T6" fmla="*/ 1 w 3"/>
                <a:gd name="T7" fmla="*/ 4 h 4"/>
                <a:gd name="T8" fmla="*/ 1 w 3"/>
                <a:gd name="T9" fmla="*/ 0 h 4"/>
                <a:gd name="T10" fmla="*/ 3 w 3"/>
                <a:gd name="T11" fmla="*/ 0 h 4"/>
              </a:gdLst>
              <a:ahLst/>
              <a:cxnLst>
                <a:cxn ang="0">
                  <a:pos x="T0" y="T1"/>
                </a:cxn>
                <a:cxn ang="0">
                  <a:pos x="T2" y="T3"/>
                </a:cxn>
                <a:cxn ang="0">
                  <a:pos x="T4" y="T5"/>
                </a:cxn>
                <a:cxn ang="0">
                  <a:pos x="T6" y="T7"/>
                </a:cxn>
                <a:cxn ang="0">
                  <a:pos x="T8" y="T9"/>
                </a:cxn>
                <a:cxn ang="0">
                  <a:pos x="T10" y="T11"/>
                </a:cxn>
              </a:cxnLst>
              <a:rect l="0" t="0" r="r" b="b"/>
              <a:pathLst>
                <a:path w="3" h="4">
                  <a:moveTo>
                    <a:pt x="3" y="0"/>
                  </a:moveTo>
                  <a:cubicBezTo>
                    <a:pt x="1" y="0"/>
                    <a:pt x="1" y="0"/>
                    <a:pt x="1" y="0"/>
                  </a:cubicBezTo>
                  <a:cubicBezTo>
                    <a:pt x="1" y="0"/>
                    <a:pt x="0" y="2"/>
                    <a:pt x="1" y="4"/>
                  </a:cubicBezTo>
                  <a:cubicBezTo>
                    <a:pt x="1" y="4"/>
                    <a:pt x="1" y="4"/>
                    <a:pt x="1" y="4"/>
                  </a:cubicBezTo>
                  <a:cubicBezTo>
                    <a:pt x="0" y="2"/>
                    <a:pt x="1" y="0"/>
                    <a:pt x="1" y="0"/>
                  </a:cubicBezTo>
                  <a:cubicBezTo>
                    <a:pt x="3" y="0"/>
                    <a:pt x="3" y="0"/>
                    <a:pt x="3" y="0"/>
                  </a:cubicBezTo>
                </a:path>
              </a:pathLst>
            </a:custGeom>
            <a:solidFill>
              <a:srgbClr val="47484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545" name="Freeform 1285"/>
            <p:cNvSpPr>
              <a:spLocks/>
            </p:cNvSpPr>
            <p:nvPr/>
          </p:nvSpPr>
          <p:spPr bwMode="auto">
            <a:xfrm>
              <a:off x="5791200" y="10902158"/>
              <a:ext cx="85725" cy="9525"/>
            </a:xfrm>
            <a:custGeom>
              <a:avLst/>
              <a:gdLst>
                <a:gd name="T0" fmla="*/ 41 w 41"/>
                <a:gd name="T1" fmla="*/ 0 h 4"/>
                <a:gd name="T2" fmla="*/ 22 w 41"/>
                <a:gd name="T3" fmla="*/ 0 h 4"/>
                <a:gd name="T4" fmla="*/ 7 w 41"/>
                <a:gd name="T5" fmla="*/ 0 h 4"/>
                <a:gd name="T6" fmla="*/ 3 w 41"/>
                <a:gd name="T7" fmla="*/ 0 h 4"/>
                <a:gd name="T8" fmla="*/ 1 w 41"/>
                <a:gd name="T9" fmla="*/ 0 h 4"/>
                <a:gd name="T10" fmla="*/ 1 w 41"/>
                <a:gd name="T11" fmla="*/ 4 h 4"/>
                <a:gd name="T12" fmla="*/ 22 w 41"/>
                <a:gd name="T13" fmla="*/ 4 h 4"/>
                <a:gd name="T14" fmla="*/ 40 w 41"/>
                <a:gd name="T15" fmla="*/ 4 h 4"/>
                <a:gd name="T16" fmla="*/ 41 w 41"/>
                <a:gd name="T17" fmla="*/ 0 h 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1" h="4">
                  <a:moveTo>
                    <a:pt x="41" y="0"/>
                  </a:moveTo>
                  <a:cubicBezTo>
                    <a:pt x="22" y="0"/>
                    <a:pt x="22" y="0"/>
                    <a:pt x="22" y="0"/>
                  </a:cubicBezTo>
                  <a:cubicBezTo>
                    <a:pt x="7" y="0"/>
                    <a:pt x="7" y="0"/>
                    <a:pt x="7" y="0"/>
                  </a:cubicBezTo>
                  <a:cubicBezTo>
                    <a:pt x="3" y="0"/>
                    <a:pt x="3" y="0"/>
                    <a:pt x="3" y="0"/>
                  </a:cubicBezTo>
                  <a:cubicBezTo>
                    <a:pt x="1" y="0"/>
                    <a:pt x="1" y="0"/>
                    <a:pt x="1" y="0"/>
                  </a:cubicBezTo>
                  <a:cubicBezTo>
                    <a:pt x="1" y="0"/>
                    <a:pt x="0" y="2"/>
                    <a:pt x="1" y="4"/>
                  </a:cubicBezTo>
                  <a:cubicBezTo>
                    <a:pt x="22" y="4"/>
                    <a:pt x="22" y="4"/>
                    <a:pt x="22" y="4"/>
                  </a:cubicBezTo>
                  <a:cubicBezTo>
                    <a:pt x="40" y="4"/>
                    <a:pt x="40" y="4"/>
                    <a:pt x="40" y="4"/>
                  </a:cubicBezTo>
                  <a:cubicBezTo>
                    <a:pt x="40" y="3"/>
                    <a:pt x="41" y="1"/>
                    <a:pt x="41" y="0"/>
                  </a:cubicBezTo>
                </a:path>
              </a:pathLst>
            </a:custGeom>
            <a:solidFill>
              <a:srgbClr val="BEBDB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546" name="Freeform 1286"/>
            <p:cNvSpPr>
              <a:spLocks/>
            </p:cNvSpPr>
            <p:nvPr/>
          </p:nvSpPr>
          <p:spPr bwMode="auto">
            <a:xfrm>
              <a:off x="5875338" y="10902158"/>
              <a:ext cx="7938" cy="9525"/>
            </a:xfrm>
            <a:custGeom>
              <a:avLst/>
              <a:gdLst>
                <a:gd name="T0" fmla="*/ 4 w 4"/>
                <a:gd name="T1" fmla="*/ 0 h 4"/>
                <a:gd name="T2" fmla="*/ 1 w 4"/>
                <a:gd name="T3" fmla="*/ 0 h 4"/>
                <a:gd name="T4" fmla="*/ 0 w 4"/>
                <a:gd name="T5" fmla="*/ 4 h 4"/>
                <a:gd name="T6" fmla="*/ 4 w 4"/>
                <a:gd name="T7" fmla="*/ 4 h 4"/>
                <a:gd name="T8" fmla="*/ 4 w 4"/>
                <a:gd name="T9" fmla="*/ 0 h 4"/>
              </a:gdLst>
              <a:ahLst/>
              <a:cxnLst>
                <a:cxn ang="0">
                  <a:pos x="T0" y="T1"/>
                </a:cxn>
                <a:cxn ang="0">
                  <a:pos x="T2" y="T3"/>
                </a:cxn>
                <a:cxn ang="0">
                  <a:pos x="T4" y="T5"/>
                </a:cxn>
                <a:cxn ang="0">
                  <a:pos x="T6" y="T7"/>
                </a:cxn>
                <a:cxn ang="0">
                  <a:pos x="T8" y="T9"/>
                </a:cxn>
              </a:cxnLst>
              <a:rect l="0" t="0" r="r" b="b"/>
              <a:pathLst>
                <a:path w="4" h="4">
                  <a:moveTo>
                    <a:pt x="4" y="0"/>
                  </a:moveTo>
                  <a:cubicBezTo>
                    <a:pt x="1" y="0"/>
                    <a:pt x="1" y="0"/>
                    <a:pt x="1" y="0"/>
                  </a:cubicBezTo>
                  <a:cubicBezTo>
                    <a:pt x="1" y="1"/>
                    <a:pt x="0" y="3"/>
                    <a:pt x="0" y="4"/>
                  </a:cubicBezTo>
                  <a:cubicBezTo>
                    <a:pt x="4" y="4"/>
                    <a:pt x="4" y="4"/>
                    <a:pt x="4" y="4"/>
                  </a:cubicBezTo>
                  <a:cubicBezTo>
                    <a:pt x="4" y="2"/>
                    <a:pt x="4" y="0"/>
                    <a:pt x="4" y="0"/>
                  </a:cubicBezTo>
                </a:path>
              </a:pathLst>
            </a:custGeom>
            <a:solidFill>
              <a:srgbClr val="A8A5A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547" name="Freeform 1287"/>
            <p:cNvSpPr>
              <a:spLocks noEditPoints="1"/>
            </p:cNvSpPr>
            <p:nvPr/>
          </p:nvSpPr>
          <p:spPr bwMode="auto">
            <a:xfrm>
              <a:off x="5902325" y="10902158"/>
              <a:ext cx="90488" cy="0"/>
            </a:xfrm>
            <a:custGeom>
              <a:avLst/>
              <a:gdLst>
                <a:gd name="T0" fmla="*/ 0 w 43"/>
                <a:gd name="T1" fmla="*/ 0 w 43"/>
                <a:gd name="T2" fmla="*/ 0 w 43"/>
                <a:gd name="T3" fmla="*/ 0 w 43"/>
                <a:gd name="T4" fmla="*/ 0 w 43"/>
                <a:gd name="T5" fmla="*/ 0 w 43"/>
                <a:gd name="T6" fmla="*/ 43 w 43"/>
                <a:gd name="T7" fmla="*/ 43 w 43"/>
                <a:gd name="T8" fmla="*/ 43 w 43"/>
                <a:gd name="T9" fmla="*/ 0 w 43"/>
                <a:gd name="T10" fmla="*/ 0 w 43"/>
                <a:gd name="T11" fmla="*/ 0 w 43"/>
                <a:gd name="T12" fmla="*/ 0 w 43"/>
              </a:gdLst>
              <a:ahLst/>
              <a:cxnLst>
                <a:cxn ang="0">
                  <a:pos x="T0" y="0"/>
                </a:cxn>
                <a:cxn ang="0">
                  <a:pos x="T1" y="0"/>
                </a:cxn>
                <a:cxn ang="0">
                  <a:pos x="T2" y="0"/>
                </a:cxn>
                <a:cxn ang="0">
                  <a:pos x="T3" y="0"/>
                </a:cxn>
                <a:cxn ang="0">
                  <a:pos x="T4" y="0"/>
                </a:cxn>
                <a:cxn ang="0">
                  <a:pos x="T5" y="0"/>
                </a:cxn>
                <a:cxn ang="0">
                  <a:pos x="T6" y="0"/>
                </a:cxn>
                <a:cxn ang="0">
                  <a:pos x="T7" y="0"/>
                </a:cxn>
                <a:cxn ang="0">
                  <a:pos x="T8" y="0"/>
                </a:cxn>
                <a:cxn ang="0">
                  <a:pos x="T9" y="0"/>
                </a:cxn>
                <a:cxn ang="0">
                  <a:pos x="T10" y="0"/>
                </a:cxn>
                <a:cxn ang="0">
                  <a:pos x="T11" y="0"/>
                </a:cxn>
                <a:cxn ang="0">
                  <a:pos x="T12" y="0"/>
                </a:cxn>
              </a:cxnLst>
              <a:rect l="0" t="0" r="r" b="b"/>
              <a:pathLst>
                <a:path w="43">
                  <a:moveTo>
                    <a:pt x="0" y="0"/>
                  </a:moveTo>
                  <a:cubicBezTo>
                    <a:pt x="0" y="0"/>
                    <a:pt x="0" y="0"/>
                    <a:pt x="0" y="0"/>
                  </a:cubicBezTo>
                  <a:cubicBezTo>
                    <a:pt x="0" y="0"/>
                    <a:pt x="0" y="0"/>
                    <a:pt x="0" y="0"/>
                  </a:cubicBezTo>
                  <a:moveTo>
                    <a:pt x="0" y="0"/>
                  </a:moveTo>
                  <a:cubicBezTo>
                    <a:pt x="0" y="0"/>
                    <a:pt x="0" y="0"/>
                    <a:pt x="0" y="0"/>
                  </a:cubicBezTo>
                  <a:cubicBezTo>
                    <a:pt x="0" y="0"/>
                    <a:pt x="0" y="0"/>
                    <a:pt x="0" y="0"/>
                  </a:cubicBezTo>
                  <a:moveTo>
                    <a:pt x="43" y="0"/>
                  </a:moveTo>
                  <a:cubicBezTo>
                    <a:pt x="43" y="0"/>
                    <a:pt x="43" y="0"/>
                    <a:pt x="43" y="0"/>
                  </a:cubicBezTo>
                  <a:cubicBezTo>
                    <a:pt x="43" y="0"/>
                    <a:pt x="43" y="0"/>
                    <a:pt x="43" y="0"/>
                  </a:cubicBezTo>
                  <a:moveTo>
                    <a:pt x="0" y="0"/>
                  </a:moveTo>
                  <a:cubicBezTo>
                    <a:pt x="0" y="0"/>
                    <a:pt x="0" y="0"/>
                    <a:pt x="0" y="0"/>
                  </a:cubicBezTo>
                  <a:cubicBezTo>
                    <a:pt x="0" y="0"/>
                    <a:pt x="0" y="0"/>
                    <a:pt x="0" y="0"/>
                  </a:cubicBezTo>
                  <a:cubicBezTo>
                    <a:pt x="0" y="0"/>
                    <a:pt x="0" y="0"/>
                    <a:pt x="0" y="0"/>
                  </a:cubicBezTo>
                </a:path>
              </a:pathLst>
            </a:custGeom>
            <a:solidFill>
              <a:srgbClr val="88848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548" name="Freeform 1288"/>
            <p:cNvSpPr>
              <a:spLocks/>
            </p:cNvSpPr>
            <p:nvPr/>
          </p:nvSpPr>
          <p:spPr bwMode="auto">
            <a:xfrm>
              <a:off x="5900738" y="10902158"/>
              <a:ext cx="85725" cy="9525"/>
            </a:xfrm>
            <a:custGeom>
              <a:avLst/>
              <a:gdLst>
                <a:gd name="T0" fmla="*/ 41 w 41"/>
                <a:gd name="T1" fmla="*/ 0 h 4"/>
                <a:gd name="T2" fmla="*/ 22 w 41"/>
                <a:gd name="T3" fmla="*/ 0 h 4"/>
                <a:gd name="T4" fmla="*/ 1 w 41"/>
                <a:gd name="T5" fmla="*/ 0 h 4"/>
                <a:gd name="T6" fmla="*/ 1 w 41"/>
                <a:gd name="T7" fmla="*/ 0 h 4"/>
                <a:gd name="T8" fmla="*/ 1 w 41"/>
                <a:gd name="T9" fmla="*/ 0 h 4"/>
                <a:gd name="T10" fmla="*/ 1 w 41"/>
                <a:gd name="T11" fmla="*/ 0 h 4"/>
                <a:gd name="T12" fmla="*/ 1 w 41"/>
                <a:gd name="T13" fmla="*/ 0 h 4"/>
                <a:gd name="T14" fmla="*/ 1 w 41"/>
                <a:gd name="T15" fmla="*/ 0 h 4"/>
                <a:gd name="T16" fmla="*/ 1 w 41"/>
                <a:gd name="T17" fmla="*/ 0 h 4"/>
                <a:gd name="T18" fmla="*/ 1 w 41"/>
                <a:gd name="T19" fmla="*/ 4 h 4"/>
                <a:gd name="T20" fmla="*/ 22 w 41"/>
                <a:gd name="T21" fmla="*/ 4 h 4"/>
                <a:gd name="T22" fmla="*/ 40 w 41"/>
                <a:gd name="T23" fmla="*/ 4 h 4"/>
                <a:gd name="T24" fmla="*/ 41 w 41"/>
                <a:gd name="T25" fmla="*/ 0 h 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1" h="4">
                  <a:moveTo>
                    <a:pt x="41" y="0"/>
                  </a:moveTo>
                  <a:cubicBezTo>
                    <a:pt x="22" y="0"/>
                    <a:pt x="22" y="0"/>
                    <a:pt x="22" y="0"/>
                  </a:cubicBezTo>
                  <a:cubicBezTo>
                    <a:pt x="1" y="0"/>
                    <a:pt x="1" y="0"/>
                    <a:pt x="1" y="0"/>
                  </a:cubicBezTo>
                  <a:cubicBezTo>
                    <a:pt x="1" y="0"/>
                    <a:pt x="1" y="0"/>
                    <a:pt x="1" y="0"/>
                  </a:cubicBezTo>
                  <a:cubicBezTo>
                    <a:pt x="1" y="0"/>
                    <a:pt x="1" y="0"/>
                    <a:pt x="1" y="0"/>
                  </a:cubicBezTo>
                  <a:cubicBezTo>
                    <a:pt x="1" y="0"/>
                    <a:pt x="1" y="0"/>
                    <a:pt x="1" y="0"/>
                  </a:cubicBezTo>
                  <a:cubicBezTo>
                    <a:pt x="1" y="0"/>
                    <a:pt x="1" y="0"/>
                    <a:pt x="1" y="0"/>
                  </a:cubicBezTo>
                  <a:cubicBezTo>
                    <a:pt x="1" y="0"/>
                    <a:pt x="1" y="0"/>
                    <a:pt x="1" y="0"/>
                  </a:cubicBezTo>
                  <a:cubicBezTo>
                    <a:pt x="1" y="0"/>
                    <a:pt x="1" y="0"/>
                    <a:pt x="1" y="0"/>
                  </a:cubicBezTo>
                  <a:cubicBezTo>
                    <a:pt x="1" y="1"/>
                    <a:pt x="0" y="2"/>
                    <a:pt x="1" y="4"/>
                  </a:cubicBezTo>
                  <a:cubicBezTo>
                    <a:pt x="22" y="4"/>
                    <a:pt x="22" y="4"/>
                    <a:pt x="22" y="4"/>
                  </a:cubicBezTo>
                  <a:cubicBezTo>
                    <a:pt x="40" y="4"/>
                    <a:pt x="40" y="4"/>
                    <a:pt x="40" y="4"/>
                  </a:cubicBezTo>
                  <a:cubicBezTo>
                    <a:pt x="40" y="3"/>
                    <a:pt x="40" y="1"/>
                    <a:pt x="41" y="0"/>
                  </a:cubicBezTo>
                </a:path>
              </a:pathLst>
            </a:custGeom>
            <a:solidFill>
              <a:srgbClr val="BEBDB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549" name="Freeform 1289"/>
            <p:cNvSpPr>
              <a:spLocks/>
            </p:cNvSpPr>
            <p:nvPr/>
          </p:nvSpPr>
          <p:spPr bwMode="auto">
            <a:xfrm>
              <a:off x="5983288" y="10902158"/>
              <a:ext cx="9525" cy="9525"/>
            </a:xfrm>
            <a:custGeom>
              <a:avLst/>
              <a:gdLst>
                <a:gd name="T0" fmla="*/ 4 w 4"/>
                <a:gd name="T1" fmla="*/ 0 h 4"/>
                <a:gd name="T2" fmla="*/ 1 w 4"/>
                <a:gd name="T3" fmla="*/ 0 h 4"/>
                <a:gd name="T4" fmla="*/ 0 w 4"/>
                <a:gd name="T5" fmla="*/ 4 h 4"/>
                <a:gd name="T6" fmla="*/ 4 w 4"/>
                <a:gd name="T7" fmla="*/ 4 h 4"/>
                <a:gd name="T8" fmla="*/ 4 w 4"/>
                <a:gd name="T9" fmla="*/ 0 h 4"/>
                <a:gd name="T10" fmla="*/ 4 w 4"/>
                <a:gd name="T11" fmla="*/ 0 h 4"/>
                <a:gd name="T12" fmla="*/ 4 w 4"/>
                <a:gd name="T13" fmla="*/ 0 h 4"/>
                <a:gd name="T14" fmla="*/ 4 w 4"/>
                <a:gd name="T15" fmla="*/ 0 h 4"/>
                <a:gd name="T16" fmla="*/ 4 w 4"/>
                <a:gd name="T17" fmla="*/ 0 h 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 h="4">
                  <a:moveTo>
                    <a:pt x="4" y="0"/>
                  </a:moveTo>
                  <a:cubicBezTo>
                    <a:pt x="1" y="0"/>
                    <a:pt x="1" y="0"/>
                    <a:pt x="1" y="0"/>
                  </a:cubicBezTo>
                  <a:cubicBezTo>
                    <a:pt x="0" y="1"/>
                    <a:pt x="0" y="3"/>
                    <a:pt x="0" y="4"/>
                  </a:cubicBezTo>
                  <a:cubicBezTo>
                    <a:pt x="4" y="4"/>
                    <a:pt x="4" y="4"/>
                    <a:pt x="4" y="4"/>
                  </a:cubicBezTo>
                  <a:cubicBezTo>
                    <a:pt x="4" y="2"/>
                    <a:pt x="4" y="0"/>
                    <a:pt x="4" y="0"/>
                  </a:cubicBezTo>
                  <a:cubicBezTo>
                    <a:pt x="4" y="0"/>
                    <a:pt x="4" y="0"/>
                    <a:pt x="4" y="0"/>
                  </a:cubicBezTo>
                  <a:cubicBezTo>
                    <a:pt x="4" y="0"/>
                    <a:pt x="4" y="0"/>
                    <a:pt x="4" y="0"/>
                  </a:cubicBezTo>
                  <a:cubicBezTo>
                    <a:pt x="4" y="0"/>
                    <a:pt x="4" y="0"/>
                    <a:pt x="4" y="0"/>
                  </a:cubicBezTo>
                  <a:cubicBezTo>
                    <a:pt x="4" y="0"/>
                    <a:pt x="4" y="0"/>
                    <a:pt x="4" y="0"/>
                  </a:cubicBezTo>
                </a:path>
              </a:pathLst>
            </a:custGeom>
            <a:solidFill>
              <a:srgbClr val="A8A5A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550" name="Freeform 1290"/>
            <p:cNvSpPr>
              <a:spLocks/>
            </p:cNvSpPr>
            <p:nvPr/>
          </p:nvSpPr>
          <p:spPr bwMode="auto">
            <a:xfrm>
              <a:off x="6094413" y="10902158"/>
              <a:ext cx="0" cy="9525"/>
            </a:xfrm>
            <a:custGeom>
              <a:avLst/>
              <a:gdLst>
                <a:gd name="T0" fmla="*/ 0 h 4"/>
                <a:gd name="T1" fmla="*/ 0 h 4"/>
                <a:gd name="T2" fmla="*/ 4 h 4"/>
                <a:gd name="T3" fmla="*/ 4 h 4"/>
                <a:gd name="T4" fmla="*/ 0 h 4"/>
              </a:gdLst>
              <a:ahLst/>
              <a:cxnLst>
                <a:cxn ang="0">
                  <a:pos x="0" y="T0"/>
                </a:cxn>
                <a:cxn ang="0">
                  <a:pos x="0" y="T1"/>
                </a:cxn>
                <a:cxn ang="0">
                  <a:pos x="0" y="T2"/>
                </a:cxn>
                <a:cxn ang="0">
                  <a:pos x="0" y="T3"/>
                </a:cxn>
                <a:cxn ang="0">
                  <a:pos x="0" y="T4"/>
                </a:cxn>
              </a:cxnLst>
              <a:rect l="0" t="0" r="r" b="b"/>
              <a:pathLst>
                <a:path h="4">
                  <a:moveTo>
                    <a:pt x="0" y="0"/>
                  </a:moveTo>
                  <a:cubicBezTo>
                    <a:pt x="0" y="0"/>
                    <a:pt x="0" y="0"/>
                    <a:pt x="0" y="0"/>
                  </a:cubicBezTo>
                  <a:cubicBezTo>
                    <a:pt x="0" y="0"/>
                    <a:pt x="0" y="2"/>
                    <a:pt x="0" y="4"/>
                  </a:cubicBezTo>
                  <a:cubicBezTo>
                    <a:pt x="0" y="4"/>
                    <a:pt x="0" y="4"/>
                    <a:pt x="0" y="4"/>
                  </a:cubicBezTo>
                  <a:cubicBezTo>
                    <a:pt x="0" y="2"/>
                    <a:pt x="0" y="0"/>
                    <a:pt x="0" y="0"/>
                  </a:cubicBezTo>
                </a:path>
              </a:pathLst>
            </a:custGeom>
            <a:solidFill>
              <a:srgbClr val="88848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551" name="Freeform 1291"/>
            <p:cNvSpPr>
              <a:spLocks/>
            </p:cNvSpPr>
            <p:nvPr/>
          </p:nvSpPr>
          <p:spPr bwMode="auto">
            <a:xfrm>
              <a:off x="6094413" y="10902158"/>
              <a:ext cx="84138" cy="9525"/>
            </a:xfrm>
            <a:custGeom>
              <a:avLst/>
              <a:gdLst>
                <a:gd name="T0" fmla="*/ 40 w 40"/>
                <a:gd name="T1" fmla="*/ 0 h 4"/>
                <a:gd name="T2" fmla="*/ 22 w 40"/>
                <a:gd name="T3" fmla="*/ 0 h 4"/>
                <a:gd name="T4" fmla="*/ 0 w 40"/>
                <a:gd name="T5" fmla="*/ 0 h 4"/>
                <a:gd name="T6" fmla="*/ 0 w 40"/>
                <a:gd name="T7" fmla="*/ 0 h 4"/>
                <a:gd name="T8" fmla="*/ 0 w 40"/>
                <a:gd name="T9" fmla="*/ 4 h 4"/>
                <a:gd name="T10" fmla="*/ 22 w 40"/>
                <a:gd name="T11" fmla="*/ 4 h 4"/>
                <a:gd name="T12" fmla="*/ 40 w 40"/>
                <a:gd name="T13" fmla="*/ 4 h 4"/>
                <a:gd name="T14" fmla="*/ 40 w 40"/>
                <a:gd name="T15" fmla="*/ 0 h 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0" h="4">
                  <a:moveTo>
                    <a:pt x="40" y="0"/>
                  </a:moveTo>
                  <a:cubicBezTo>
                    <a:pt x="22" y="0"/>
                    <a:pt x="22" y="0"/>
                    <a:pt x="22" y="0"/>
                  </a:cubicBezTo>
                  <a:cubicBezTo>
                    <a:pt x="0" y="0"/>
                    <a:pt x="0" y="0"/>
                    <a:pt x="0" y="0"/>
                  </a:cubicBezTo>
                  <a:cubicBezTo>
                    <a:pt x="0" y="0"/>
                    <a:pt x="0" y="0"/>
                    <a:pt x="0" y="0"/>
                  </a:cubicBezTo>
                  <a:cubicBezTo>
                    <a:pt x="0" y="0"/>
                    <a:pt x="0" y="2"/>
                    <a:pt x="0" y="4"/>
                  </a:cubicBezTo>
                  <a:cubicBezTo>
                    <a:pt x="22" y="4"/>
                    <a:pt x="22" y="4"/>
                    <a:pt x="22" y="4"/>
                  </a:cubicBezTo>
                  <a:cubicBezTo>
                    <a:pt x="40" y="4"/>
                    <a:pt x="40" y="4"/>
                    <a:pt x="40" y="4"/>
                  </a:cubicBezTo>
                  <a:cubicBezTo>
                    <a:pt x="40" y="3"/>
                    <a:pt x="40" y="1"/>
                    <a:pt x="40" y="0"/>
                  </a:cubicBezTo>
                </a:path>
              </a:pathLst>
            </a:custGeom>
            <a:solidFill>
              <a:srgbClr val="BEBDB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552" name="Freeform 1292"/>
            <p:cNvSpPr>
              <a:spLocks/>
            </p:cNvSpPr>
            <p:nvPr/>
          </p:nvSpPr>
          <p:spPr bwMode="auto">
            <a:xfrm>
              <a:off x="6178550" y="10902158"/>
              <a:ext cx="7938" cy="9525"/>
            </a:xfrm>
            <a:custGeom>
              <a:avLst/>
              <a:gdLst>
                <a:gd name="T0" fmla="*/ 4 w 4"/>
                <a:gd name="T1" fmla="*/ 0 h 4"/>
                <a:gd name="T2" fmla="*/ 0 w 4"/>
                <a:gd name="T3" fmla="*/ 0 h 4"/>
                <a:gd name="T4" fmla="*/ 0 w 4"/>
                <a:gd name="T5" fmla="*/ 4 h 4"/>
                <a:gd name="T6" fmla="*/ 4 w 4"/>
                <a:gd name="T7" fmla="*/ 4 h 4"/>
                <a:gd name="T8" fmla="*/ 4 w 4"/>
                <a:gd name="T9" fmla="*/ 0 h 4"/>
              </a:gdLst>
              <a:ahLst/>
              <a:cxnLst>
                <a:cxn ang="0">
                  <a:pos x="T0" y="T1"/>
                </a:cxn>
                <a:cxn ang="0">
                  <a:pos x="T2" y="T3"/>
                </a:cxn>
                <a:cxn ang="0">
                  <a:pos x="T4" y="T5"/>
                </a:cxn>
                <a:cxn ang="0">
                  <a:pos x="T6" y="T7"/>
                </a:cxn>
                <a:cxn ang="0">
                  <a:pos x="T8" y="T9"/>
                </a:cxn>
              </a:cxnLst>
              <a:rect l="0" t="0" r="r" b="b"/>
              <a:pathLst>
                <a:path w="4" h="4">
                  <a:moveTo>
                    <a:pt x="4" y="0"/>
                  </a:moveTo>
                  <a:cubicBezTo>
                    <a:pt x="0" y="0"/>
                    <a:pt x="0" y="0"/>
                    <a:pt x="0" y="0"/>
                  </a:cubicBezTo>
                  <a:cubicBezTo>
                    <a:pt x="0" y="1"/>
                    <a:pt x="0" y="3"/>
                    <a:pt x="0" y="4"/>
                  </a:cubicBezTo>
                  <a:cubicBezTo>
                    <a:pt x="4" y="4"/>
                    <a:pt x="4" y="4"/>
                    <a:pt x="4" y="4"/>
                  </a:cubicBezTo>
                  <a:cubicBezTo>
                    <a:pt x="4" y="2"/>
                    <a:pt x="4" y="0"/>
                    <a:pt x="4" y="0"/>
                  </a:cubicBezTo>
                </a:path>
              </a:pathLst>
            </a:custGeom>
            <a:solidFill>
              <a:srgbClr val="A8A5A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553" name="Freeform 1293"/>
            <p:cNvSpPr>
              <a:spLocks/>
            </p:cNvSpPr>
            <p:nvPr/>
          </p:nvSpPr>
          <p:spPr bwMode="auto">
            <a:xfrm>
              <a:off x="6203950" y="10902158"/>
              <a:ext cx="79375" cy="0"/>
            </a:xfrm>
            <a:custGeom>
              <a:avLst/>
              <a:gdLst>
                <a:gd name="T0" fmla="*/ 50 w 50"/>
                <a:gd name="T1" fmla="*/ 29 w 50"/>
                <a:gd name="T2" fmla="*/ 0 w 50"/>
                <a:gd name="T3" fmla="*/ 0 w 50"/>
                <a:gd name="T4" fmla="*/ 0 w 50"/>
                <a:gd name="T5" fmla="*/ 0 w 50"/>
                <a:gd name="T6" fmla="*/ 29 w 50"/>
                <a:gd name="T7" fmla="*/ 50 w 50"/>
              </a:gdLst>
              <a:ahLst/>
              <a:cxnLst>
                <a:cxn ang="0">
                  <a:pos x="T0" y="0"/>
                </a:cxn>
                <a:cxn ang="0">
                  <a:pos x="T1" y="0"/>
                </a:cxn>
                <a:cxn ang="0">
                  <a:pos x="T2" y="0"/>
                </a:cxn>
                <a:cxn ang="0">
                  <a:pos x="T3" y="0"/>
                </a:cxn>
                <a:cxn ang="0">
                  <a:pos x="T4" y="0"/>
                </a:cxn>
                <a:cxn ang="0">
                  <a:pos x="T5" y="0"/>
                </a:cxn>
                <a:cxn ang="0">
                  <a:pos x="T6" y="0"/>
                </a:cxn>
                <a:cxn ang="0">
                  <a:pos x="T7" y="0"/>
                </a:cxn>
              </a:cxnLst>
              <a:rect l="0" t="0" r="r" b="b"/>
              <a:pathLst>
                <a:path w="50">
                  <a:moveTo>
                    <a:pt x="50" y="0"/>
                  </a:moveTo>
                  <a:lnTo>
                    <a:pt x="29" y="0"/>
                  </a:lnTo>
                  <a:lnTo>
                    <a:pt x="0" y="0"/>
                  </a:lnTo>
                  <a:lnTo>
                    <a:pt x="0" y="0"/>
                  </a:lnTo>
                  <a:lnTo>
                    <a:pt x="0" y="0"/>
                  </a:lnTo>
                  <a:lnTo>
                    <a:pt x="0" y="0"/>
                  </a:lnTo>
                  <a:lnTo>
                    <a:pt x="29" y="0"/>
                  </a:lnTo>
                  <a:lnTo>
                    <a:pt x="50" y="0"/>
                  </a:lnTo>
                  <a:close/>
                </a:path>
              </a:pathLst>
            </a:custGeom>
            <a:solidFill>
              <a:srgbClr val="CAC9C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554" name="Freeform 1294"/>
            <p:cNvSpPr>
              <a:spLocks/>
            </p:cNvSpPr>
            <p:nvPr/>
          </p:nvSpPr>
          <p:spPr bwMode="auto">
            <a:xfrm>
              <a:off x="6203950" y="10902158"/>
              <a:ext cx="79375" cy="0"/>
            </a:xfrm>
            <a:custGeom>
              <a:avLst/>
              <a:gdLst>
                <a:gd name="T0" fmla="*/ 50 w 50"/>
                <a:gd name="T1" fmla="*/ 29 w 50"/>
                <a:gd name="T2" fmla="*/ 0 w 50"/>
                <a:gd name="T3" fmla="*/ 0 w 50"/>
                <a:gd name="T4" fmla="*/ 0 w 50"/>
                <a:gd name="T5" fmla="*/ 0 w 50"/>
                <a:gd name="T6" fmla="*/ 29 w 50"/>
                <a:gd name="T7" fmla="*/ 50 w 50"/>
              </a:gdLst>
              <a:ahLst/>
              <a:cxnLst>
                <a:cxn ang="0">
                  <a:pos x="T0" y="0"/>
                </a:cxn>
                <a:cxn ang="0">
                  <a:pos x="T1" y="0"/>
                </a:cxn>
                <a:cxn ang="0">
                  <a:pos x="T2" y="0"/>
                </a:cxn>
                <a:cxn ang="0">
                  <a:pos x="T3" y="0"/>
                </a:cxn>
                <a:cxn ang="0">
                  <a:pos x="T4" y="0"/>
                </a:cxn>
                <a:cxn ang="0">
                  <a:pos x="T5" y="0"/>
                </a:cxn>
                <a:cxn ang="0">
                  <a:pos x="T6" y="0"/>
                </a:cxn>
                <a:cxn ang="0">
                  <a:pos x="T7" y="0"/>
                </a:cxn>
              </a:cxnLst>
              <a:rect l="0" t="0" r="r" b="b"/>
              <a:pathLst>
                <a:path w="50">
                  <a:moveTo>
                    <a:pt x="50" y="0"/>
                  </a:moveTo>
                  <a:lnTo>
                    <a:pt x="29" y="0"/>
                  </a:lnTo>
                  <a:lnTo>
                    <a:pt x="0" y="0"/>
                  </a:lnTo>
                  <a:lnTo>
                    <a:pt x="0" y="0"/>
                  </a:lnTo>
                  <a:lnTo>
                    <a:pt x="0" y="0"/>
                  </a:lnTo>
                  <a:lnTo>
                    <a:pt x="0" y="0"/>
                  </a:lnTo>
                  <a:lnTo>
                    <a:pt x="29" y="0"/>
                  </a:lnTo>
                  <a:lnTo>
                    <a:pt x="50"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555" name="Freeform 1295"/>
            <p:cNvSpPr>
              <a:spLocks/>
            </p:cNvSpPr>
            <p:nvPr/>
          </p:nvSpPr>
          <p:spPr bwMode="auto">
            <a:xfrm>
              <a:off x="6203950" y="10902158"/>
              <a:ext cx="0" cy="9525"/>
            </a:xfrm>
            <a:custGeom>
              <a:avLst/>
              <a:gdLst>
                <a:gd name="T0" fmla="*/ 0 h 4"/>
                <a:gd name="T1" fmla="*/ 0 h 4"/>
                <a:gd name="T2" fmla="*/ 4 h 4"/>
                <a:gd name="T3" fmla="*/ 4 h 4"/>
                <a:gd name="T4" fmla="*/ 0 h 4"/>
              </a:gdLst>
              <a:ahLst/>
              <a:cxnLst>
                <a:cxn ang="0">
                  <a:pos x="0" y="T0"/>
                </a:cxn>
                <a:cxn ang="0">
                  <a:pos x="0" y="T1"/>
                </a:cxn>
                <a:cxn ang="0">
                  <a:pos x="0" y="T2"/>
                </a:cxn>
                <a:cxn ang="0">
                  <a:pos x="0" y="T3"/>
                </a:cxn>
                <a:cxn ang="0">
                  <a:pos x="0" y="T4"/>
                </a:cxn>
              </a:cxnLst>
              <a:rect l="0" t="0" r="r" b="b"/>
              <a:pathLst>
                <a:path h="4">
                  <a:moveTo>
                    <a:pt x="0" y="0"/>
                  </a:moveTo>
                  <a:cubicBezTo>
                    <a:pt x="0" y="0"/>
                    <a:pt x="0" y="0"/>
                    <a:pt x="0" y="0"/>
                  </a:cubicBezTo>
                  <a:cubicBezTo>
                    <a:pt x="0" y="0"/>
                    <a:pt x="0" y="2"/>
                    <a:pt x="0" y="4"/>
                  </a:cubicBezTo>
                  <a:cubicBezTo>
                    <a:pt x="0" y="4"/>
                    <a:pt x="0" y="4"/>
                    <a:pt x="0" y="4"/>
                  </a:cubicBezTo>
                  <a:cubicBezTo>
                    <a:pt x="0" y="2"/>
                    <a:pt x="0" y="0"/>
                    <a:pt x="0" y="0"/>
                  </a:cubicBezTo>
                </a:path>
              </a:pathLst>
            </a:custGeom>
            <a:solidFill>
              <a:srgbClr val="88848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556" name="Freeform 1296"/>
            <p:cNvSpPr>
              <a:spLocks/>
            </p:cNvSpPr>
            <p:nvPr/>
          </p:nvSpPr>
          <p:spPr bwMode="auto">
            <a:xfrm>
              <a:off x="6203950" y="10902158"/>
              <a:ext cx="82550" cy="9525"/>
            </a:xfrm>
            <a:custGeom>
              <a:avLst/>
              <a:gdLst>
                <a:gd name="T0" fmla="*/ 40 w 40"/>
                <a:gd name="T1" fmla="*/ 0 h 4"/>
                <a:gd name="T2" fmla="*/ 38 w 40"/>
                <a:gd name="T3" fmla="*/ 0 h 4"/>
                <a:gd name="T4" fmla="*/ 22 w 40"/>
                <a:gd name="T5" fmla="*/ 0 h 4"/>
                <a:gd name="T6" fmla="*/ 0 w 40"/>
                <a:gd name="T7" fmla="*/ 0 h 4"/>
                <a:gd name="T8" fmla="*/ 0 w 40"/>
                <a:gd name="T9" fmla="*/ 0 h 4"/>
                <a:gd name="T10" fmla="*/ 0 w 40"/>
                <a:gd name="T11" fmla="*/ 4 h 4"/>
                <a:gd name="T12" fmla="*/ 22 w 40"/>
                <a:gd name="T13" fmla="*/ 4 h 4"/>
                <a:gd name="T14" fmla="*/ 40 w 40"/>
                <a:gd name="T15" fmla="*/ 4 h 4"/>
                <a:gd name="T16" fmla="*/ 40 w 40"/>
                <a:gd name="T17" fmla="*/ 0 h 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0" h="4">
                  <a:moveTo>
                    <a:pt x="40" y="0"/>
                  </a:moveTo>
                  <a:cubicBezTo>
                    <a:pt x="38" y="0"/>
                    <a:pt x="38" y="0"/>
                    <a:pt x="38" y="0"/>
                  </a:cubicBezTo>
                  <a:cubicBezTo>
                    <a:pt x="22" y="0"/>
                    <a:pt x="22" y="0"/>
                    <a:pt x="22" y="0"/>
                  </a:cubicBezTo>
                  <a:cubicBezTo>
                    <a:pt x="0" y="0"/>
                    <a:pt x="0" y="0"/>
                    <a:pt x="0" y="0"/>
                  </a:cubicBezTo>
                  <a:cubicBezTo>
                    <a:pt x="0" y="0"/>
                    <a:pt x="0" y="0"/>
                    <a:pt x="0" y="0"/>
                  </a:cubicBezTo>
                  <a:cubicBezTo>
                    <a:pt x="0" y="0"/>
                    <a:pt x="0" y="2"/>
                    <a:pt x="0" y="4"/>
                  </a:cubicBezTo>
                  <a:cubicBezTo>
                    <a:pt x="22" y="4"/>
                    <a:pt x="22" y="4"/>
                    <a:pt x="22" y="4"/>
                  </a:cubicBezTo>
                  <a:cubicBezTo>
                    <a:pt x="40" y="4"/>
                    <a:pt x="40" y="4"/>
                    <a:pt x="40" y="4"/>
                  </a:cubicBezTo>
                  <a:cubicBezTo>
                    <a:pt x="40" y="3"/>
                    <a:pt x="40" y="1"/>
                    <a:pt x="40" y="0"/>
                  </a:cubicBezTo>
                </a:path>
              </a:pathLst>
            </a:custGeom>
            <a:solidFill>
              <a:srgbClr val="BEBDB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557" name="Freeform 1297"/>
            <p:cNvSpPr>
              <a:spLocks/>
            </p:cNvSpPr>
            <p:nvPr/>
          </p:nvSpPr>
          <p:spPr bwMode="auto">
            <a:xfrm>
              <a:off x="6286500" y="10902158"/>
              <a:ext cx="9525" cy="9525"/>
            </a:xfrm>
            <a:custGeom>
              <a:avLst/>
              <a:gdLst>
                <a:gd name="T0" fmla="*/ 4 w 4"/>
                <a:gd name="T1" fmla="*/ 0 h 4"/>
                <a:gd name="T2" fmla="*/ 0 w 4"/>
                <a:gd name="T3" fmla="*/ 0 h 4"/>
                <a:gd name="T4" fmla="*/ 0 w 4"/>
                <a:gd name="T5" fmla="*/ 4 h 4"/>
                <a:gd name="T6" fmla="*/ 4 w 4"/>
                <a:gd name="T7" fmla="*/ 4 h 4"/>
                <a:gd name="T8" fmla="*/ 4 w 4"/>
                <a:gd name="T9" fmla="*/ 0 h 4"/>
              </a:gdLst>
              <a:ahLst/>
              <a:cxnLst>
                <a:cxn ang="0">
                  <a:pos x="T0" y="T1"/>
                </a:cxn>
                <a:cxn ang="0">
                  <a:pos x="T2" y="T3"/>
                </a:cxn>
                <a:cxn ang="0">
                  <a:pos x="T4" y="T5"/>
                </a:cxn>
                <a:cxn ang="0">
                  <a:pos x="T6" y="T7"/>
                </a:cxn>
                <a:cxn ang="0">
                  <a:pos x="T8" y="T9"/>
                </a:cxn>
              </a:cxnLst>
              <a:rect l="0" t="0" r="r" b="b"/>
              <a:pathLst>
                <a:path w="4" h="4">
                  <a:moveTo>
                    <a:pt x="4" y="0"/>
                  </a:moveTo>
                  <a:cubicBezTo>
                    <a:pt x="0" y="0"/>
                    <a:pt x="0" y="0"/>
                    <a:pt x="0" y="0"/>
                  </a:cubicBezTo>
                  <a:cubicBezTo>
                    <a:pt x="0" y="1"/>
                    <a:pt x="0" y="3"/>
                    <a:pt x="0" y="4"/>
                  </a:cubicBezTo>
                  <a:cubicBezTo>
                    <a:pt x="4" y="4"/>
                    <a:pt x="4" y="4"/>
                    <a:pt x="4" y="4"/>
                  </a:cubicBezTo>
                  <a:cubicBezTo>
                    <a:pt x="4" y="2"/>
                    <a:pt x="4" y="0"/>
                    <a:pt x="4" y="0"/>
                  </a:cubicBezTo>
                </a:path>
              </a:pathLst>
            </a:custGeom>
            <a:solidFill>
              <a:srgbClr val="A8A5A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558" name="Rectangle 1298"/>
            <p:cNvSpPr>
              <a:spLocks noChangeArrowheads="1"/>
            </p:cNvSpPr>
            <p:nvPr/>
          </p:nvSpPr>
          <p:spPr bwMode="auto">
            <a:xfrm>
              <a:off x="5470525" y="11281570"/>
              <a:ext cx="1149350" cy="23813"/>
            </a:xfrm>
            <a:prstGeom prst="rect">
              <a:avLst/>
            </a:prstGeom>
            <a:solidFill>
              <a:srgbClr val="EAEAEC"/>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559" name="Rectangle 1299"/>
            <p:cNvSpPr>
              <a:spLocks noChangeArrowheads="1"/>
            </p:cNvSpPr>
            <p:nvPr/>
          </p:nvSpPr>
          <p:spPr bwMode="auto">
            <a:xfrm>
              <a:off x="5470525" y="11281570"/>
              <a:ext cx="1149350" cy="23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560" name="Rectangle 1300"/>
            <p:cNvSpPr>
              <a:spLocks noChangeArrowheads="1"/>
            </p:cNvSpPr>
            <p:nvPr/>
          </p:nvSpPr>
          <p:spPr bwMode="auto">
            <a:xfrm>
              <a:off x="5470525" y="11297445"/>
              <a:ext cx="1149350" cy="7938"/>
            </a:xfrm>
            <a:prstGeom prst="rect">
              <a:avLst/>
            </a:prstGeom>
            <a:solidFill>
              <a:srgbClr val="B1AEA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561" name="Rectangle 1301"/>
            <p:cNvSpPr>
              <a:spLocks noChangeArrowheads="1"/>
            </p:cNvSpPr>
            <p:nvPr/>
          </p:nvSpPr>
          <p:spPr bwMode="auto">
            <a:xfrm>
              <a:off x="5470525" y="11297445"/>
              <a:ext cx="1149350" cy="7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562" name="Rectangle 1302"/>
            <p:cNvSpPr>
              <a:spLocks noChangeArrowheads="1"/>
            </p:cNvSpPr>
            <p:nvPr/>
          </p:nvSpPr>
          <p:spPr bwMode="auto">
            <a:xfrm>
              <a:off x="5434013" y="11305383"/>
              <a:ext cx="1222375" cy="25400"/>
            </a:xfrm>
            <a:prstGeom prst="rect">
              <a:avLst/>
            </a:prstGeom>
            <a:solidFill>
              <a:srgbClr val="EAEAEC"/>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563" name="Rectangle 1303"/>
            <p:cNvSpPr>
              <a:spLocks noChangeArrowheads="1"/>
            </p:cNvSpPr>
            <p:nvPr/>
          </p:nvSpPr>
          <p:spPr bwMode="auto">
            <a:xfrm>
              <a:off x="5434013" y="11305383"/>
              <a:ext cx="1222375" cy="25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564" name="Rectangle 1304"/>
            <p:cNvSpPr>
              <a:spLocks noChangeArrowheads="1"/>
            </p:cNvSpPr>
            <p:nvPr/>
          </p:nvSpPr>
          <p:spPr bwMode="auto">
            <a:xfrm>
              <a:off x="5407025" y="11330783"/>
              <a:ext cx="1276350" cy="25400"/>
            </a:xfrm>
            <a:prstGeom prst="rect">
              <a:avLst/>
            </a:prstGeom>
            <a:solidFill>
              <a:srgbClr val="EAEAEC"/>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565" name="Rectangle 1305"/>
            <p:cNvSpPr>
              <a:spLocks noChangeArrowheads="1"/>
            </p:cNvSpPr>
            <p:nvPr/>
          </p:nvSpPr>
          <p:spPr bwMode="auto">
            <a:xfrm>
              <a:off x="5407025" y="11330783"/>
              <a:ext cx="1276350" cy="25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566" name="Rectangle 1306"/>
            <p:cNvSpPr>
              <a:spLocks noChangeArrowheads="1"/>
            </p:cNvSpPr>
            <p:nvPr/>
          </p:nvSpPr>
          <p:spPr bwMode="auto">
            <a:xfrm>
              <a:off x="5434013" y="11322845"/>
              <a:ext cx="1222375" cy="7938"/>
            </a:xfrm>
            <a:prstGeom prst="rect">
              <a:avLst/>
            </a:prstGeom>
            <a:solidFill>
              <a:srgbClr val="B1AEA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567" name="Rectangle 1307"/>
            <p:cNvSpPr>
              <a:spLocks noChangeArrowheads="1"/>
            </p:cNvSpPr>
            <p:nvPr/>
          </p:nvSpPr>
          <p:spPr bwMode="auto">
            <a:xfrm>
              <a:off x="5434013" y="11322845"/>
              <a:ext cx="1222375" cy="7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568" name="Freeform 1308"/>
            <p:cNvSpPr>
              <a:spLocks/>
            </p:cNvSpPr>
            <p:nvPr/>
          </p:nvSpPr>
          <p:spPr bwMode="auto">
            <a:xfrm>
              <a:off x="5743575" y="10779920"/>
              <a:ext cx="608013" cy="125413"/>
            </a:xfrm>
            <a:custGeom>
              <a:avLst/>
              <a:gdLst>
                <a:gd name="T0" fmla="*/ 291 w 291"/>
                <a:gd name="T1" fmla="*/ 46 h 60"/>
                <a:gd name="T2" fmla="*/ 277 w 291"/>
                <a:gd name="T3" fmla="*/ 60 h 60"/>
                <a:gd name="T4" fmla="*/ 14 w 291"/>
                <a:gd name="T5" fmla="*/ 60 h 60"/>
                <a:gd name="T6" fmla="*/ 0 w 291"/>
                <a:gd name="T7" fmla="*/ 46 h 60"/>
                <a:gd name="T8" fmla="*/ 0 w 291"/>
                <a:gd name="T9" fmla="*/ 13 h 60"/>
                <a:gd name="T10" fmla="*/ 14 w 291"/>
                <a:gd name="T11" fmla="*/ 0 h 60"/>
                <a:gd name="T12" fmla="*/ 277 w 291"/>
                <a:gd name="T13" fmla="*/ 0 h 60"/>
                <a:gd name="T14" fmla="*/ 291 w 291"/>
                <a:gd name="T15" fmla="*/ 13 h 60"/>
                <a:gd name="T16" fmla="*/ 291 w 291"/>
                <a:gd name="T17" fmla="*/ 46 h 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91" h="60">
                  <a:moveTo>
                    <a:pt x="291" y="46"/>
                  </a:moveTo>
                  <a:cubicBezTo>
                    <a:pt x="291" y="54"/>
                    <a:pt x="285" y="60"/>
                    <a:pt x="277" y="60"/>
                  </a:cubicBezTo>
                  <a:cubicBezTo>
                    <a:pt x="14" y="60"/>
                    <a:pt x="14" y="60"/>
                    <a:pt x="14" y="60"/>
                  </a:cubicBezTo>
                  <a:cubicBezTo>
                    <a:pt x="6" y="60"/>
                    <a:pt x="0" y="54"/>
                    <a:pt x="0" y="46"/>
                  </a:cubicBezTo>
                  <a:cubicBezTo>
                    <a:pt x="0" y="13"/>
                    <a:pt x="0" y="13"/>
                    <a:pt x="0" y="13"/>
                  </a:cubicBezTo>
                  <a:cubicBezTo>
                    <a:pt x="0" y="6"/>
                    <a:pt x="6" y="0"/>
                    <a:pt x="14" y="0"/>
                  </a:cubicBezTo>
                  <a:cubicBezTo>
                    <a:pt x="277" y="0"/>
                    <a:pt x="277" y="0"/>
                    <a:pt x="277" y="0"/>
                  </a:cubicBezTo>
                  <a:cubicBezTo>
                    <a:pt x="285" y="0"/>
                    <a:pt x="291" y="6"/>
                    <a:pt x="291" y="13"/>
                  </a:cubicBezTo>
                  <a:lnTo>
                    <a:pt x="291" y="46"/>
                  </a:lnTo>
                  <a:close/>
                </a:path>
              </a:pathLst>
            </a:custGeom>
            <a:solidFill>
              <a:srgbClr val="D9655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569" name="Freeform 1309"/>
            <p:cNvSpPr>
              <a:spLocks/>
            </p:cNvSpPr>
            <p:nvPr/>
          </p:nvSpPr>
          <p:spPr bwMode="auto">
            <a:xfrm>
              <a:off x="5761038" y="10795795"/>
              <a:ext cx="574675" cy="92075"/>
            </a:xfrm>
            <a:custGeom>
              <a:avLst/>
              <a:gdLst>
                <a:gd name="T0" fmla="*/ 6 w 275"/>
                <a:gd name="T1" fmla="*/ 44 h 44"/>
                <a:gd name="T2" fmla="*/ 0 w 275"/>
                <a:gd name="T3" fmla="*/ 38 h 44"/>
                <a:gd name="T4" fmla="*/ 0 w 275"/>
                <a:gd name="T5" fmla="*/ 5 h 44"/>
                <a:gd name="T6" fmla="*/ 6 w 275"/>
                <a:gd name="T7" fmla="*/ 0 h 44"/>
                <a:gd name="T8" fmla="*/ 269 w 275"/>
                <a:gd name="T9" fmla="*/ 0 h 44"/>
                <a:gd name="T10" fmla="*/ 275 w 275"/>
                <a:gd name="T11" fmla="*/ 5 h 44"/>
                <a:gd name="T12" fmla="*/ 275 w 275"/>
                <a:gd name="T13" fmla="*/ 38 h 44"/>
                <a:gd name="T14" fmla="*/ 269 w 275"/>
                <a:gd name="T15" fmla="*/ 44 h 44"/>
                <a:gd name="T16" fmla="*/ 6 w 275"/>
                <a:gd name="T17" fmla="*/ 44 h 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75" h="44">
                  <a:moveTo>
                    <a:pt x="6" y="44"/>
                  </a:moveTo>
                  <a:cubicBezTo>
                    <a:pt x="3" y="44"/>
                    <a:pt x="0" y="41"/>
                    <a:pt x="0" y="38"/>
                  </a:cubicBezTo>
                  <a:cubicBezTo>
                    <a:pt x="0" y="5"/>
                    <a:pt x="0" y="5"/>
                    <a:pt x="0" y="5"/>
                  </a:cubicBezTo>
                  <a:cubicBezTo>
                    <a:pt x="0" y="2"/>
                    <a:pt x="3" y="0"/>
                    <a:pt x="6" y="0"/>
                  </a:cubicBezTo>
                  <a:cubicBezTo>
                    <a:pt x="269" y="0"/>
                    <a:pt x="269" y="0"/>
                    <a:pt x="269" y="0"/>
                  </a:cubicBezTo>
                  <a:cubicBezTo>
                    <a:pt x="272" y="0"/>
                    <a:pt x="275" y="2"/>
                    <a:pt x="275" y="5"/>
                  </a:cubicBezTo>
                  <a:cubicBezTo>
                    <a:pt x="275" y="38"/>
                    <a:pt x="275" y="38"/>
                    <a:pt x="275" y="38"/>
                  </a:cubicBezTo>
                  <a:cubicBezTo>
                    <a:pt x="275" y="41"/>
                    <a:pt x="272" y="44"/>
                    <a:pt x="269" y="44"/>
                  </a:cubicBezTo>
                  <a:lnTo>
                    <a:pt x="6" y="44"/>
                  </a:lnTo>
                  <a:close/>
                </a:path>
              </a:pathLst>
            </a:custGeom>
            <a:solidFill>
              <a:srgbClr val="DBDCD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570" name="Freeform 1310"/>
            <p:cNvSpPr>
              <a:spLocks/>
            </p:cNvSpPr>
            <p:nvPr/>
          </p:nvSpPr>
          <p:spPr bwMode="auto">
            <a:xfrm>
              <a:off x="5761038" y="10795795"/>
              <a:ext cx="574675" cy="92075"/>
            </a:xfrm>
            <a:custGeom>
              <a:avLst/>
              <a:gdLst>
                <a:gd name="T0" fmla="*/ 275 w 275"/>
                <a:gd name="T1" fmla="*/ 5 h 44"/>
                <a:gd name="T2" fmla="*/ 269 w 275"/>
                <a:gd name="T3" fmla="*/ 0 h 44"/>
                <a:gd name="T4" fmla="*/ 6 w 275"/>
                <a:gd name="T5" fmla="*/ 0 h 44"/>
                <a:gd name="T6" fmla="*/ 0 w 275"/>
                <a:gd name="T7" fmla="*/ 5 h 44"/>
                <a:gd name="T8" fmla="*/ 0 w 275"/>
                <a:gd name="T9" fmla="*/ 38 h 44"/>
                <a:gd name="T10" fmla="*/ 3 w 275"/>
                <a:gd name="T11" fmla="*/ 43 h 44"/>
                <a:gd name="T12" fmla="*/ 3 w 275"/>
                <a:gd name="T13" fmla="*/ 42 h 44"/>
                <a:gd name="T14" fmla="*/ 3 w 275"/>
                <a:gd name="T15" fmla="*/ 9 h 44"/>
                <a:gd name="T16" fmla="*/ 8 w 275"/>
                <a:gd name="T17" fmla="*/ 4 h 44"/>
                <a:gd name="T18" fmla="*/ 264 w 275"/>
                <a:gd name="T19" fmla="*/ 4 h 44"/>
                <a:gd name="T20" fmla="*/ 269 w 275"/>
                <a:gd name="T21" fmla="*/ 9 h 44"/>
                <a:gd name="T22" fmla="*/ 269 w 275"/>
                <a:gd name="T23" fmla="*/ 42 h 44"/>
                <a:gd name="T24" fmla="*/ 269 w 275"/>
                <a:gd name="T25" fmla="*/ 44 h 44"/>
                <a:gd name="T26" fmla="*/ 269 w 275"/>
                <a:gd name="T27" fmla="*/ 44 h 44"/>
                <a:gd name="T28" fmla="*/ 275 w 275"/>
                <a:gd name="T29" fmla="*/ 38 h 44"/>
                <a:gd name="T30" fmla="*/ 275 w 275"/>
                <a:gd name="T31" fmla="*/ 5 h 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275" h="44">
                  <a:moveTo>
                    <a:pt x="275" y="5"/>
                  </a:moveTo>
                  <a:cubicBezTo>
                    <a:pt x="275" y="2"/>
                    <a:pt x="272" y="0"/>
                    <a:pt x="269" y="0"/>
                  </a:cubicBezTo>
                  <a:cubicBezTo>
                    <a:pt x="6" y="0"/>
                    <a:pt x="6" y="0"/>
                    <a:pt x="6" y="0"/>
                  </a:cubicBezTo>
                  <a:cubicBezTo>
                    <a:pt x="3" y="0"/>
                    <a:pt x="0" y="2"/>
                    <a:pt x="0" y="5"/>
                  </a:cubicBezTo>
                  <a:cubicBezTo>
                    <a:pt x="0" y="38"/>
                    <a:pt x="0" y="38"/>
                    <a:pt x="0" y="38"/>
                  </a:cubicBezTo>
                  <a:cubicBezTo>
                    <a:pt x="0" y="40"/>
                    <a:pt x="1" y="42"/>
                    <a:pt x="3" y="43"/>
                  </a:cubicBezTo>
                  <a:cubicBezTo>
                    <a:pt x="3" y="43"/>
                    <a:pt x="3" y="43"/>
                    <a:pt x="3" y="42"/>
                  </a:cubicBezTo>
                  <a:cubicBezTo>
                    <a:pt x="3" y="9"/>
                    <a:pt x="3" y="9"/>
                    <a:pt x="3" y="9"/>
                  </a:cubicBezTo>
                  <a:cubicBezTo>
                    <a:pt x="3" y="6"/>
                    <a:pt x="5" y="4"/>
                    <a:pt x="8" y="4"/>
                  </a:cubicBezTo>
                  <a:cubicBezTo>
                    <a:pt x="264" y="4"/>
                    <a:pt x="264" y="4"/>
                    <a:pt x="264" y="4"/>
                  </a:cubicBezTo>
                  <a:cubicBezTo>
                    <a:pt x="267" y="4"/>
                    <a:pt x="269" y="6"/>
                    <a:pt x="269" y="9"/>
                  </a:cubicBezTo>
                  <a:cubicBezTo>
                    <a:pt x="269" y="42"/>
                    <a:pt x="269" y="42"/>
                    <a:pt x="269" y="42"/>
                  </a:cubicBezTo>
                  <a:cubicBezTo>
                    <a:pt x="269" y="43"/>
                    <a:pt x="269" y="43"/>
                    <a:pt x="269" y="44"/>
                  </a:cubicBezTo>
                  <a:cubicBezTo>
                    <a:pt x="269" y="44"/>
                    <a:pt x="269" y="44"/>
                    <a:pt x="269" y="44"/>
                  </a:cubicBezTo>
                  <a:cubicBezTo>
                    <a:pt x="272" y="44"/>
                    <a:pt x="275" y="41"/>
                    <a:pt x="275" y="38"/>
                  </a:cubicBezTo>
                  <a:lnTo>
                    <a:pt x="275" y="5"/>
                  </a:lnTo>
                  <a:close/>
                </a:path>
              </a:pathLst>
            </a:custGeom>
            <a:solidFill>
              <a:srgbClr val="C7C7C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571" name="Freeform 1311"/>
            <p:cNvSpPr>
              <a:spLocks/>
            </p:cNvSpPr>
            <p:nvPr/>
          </p:nvSpPr>
          <p:spPr bwMode="auto">
            <a:xfrm>
              <a:off x="6016625" y="10819608"/>
              <a:ext cx="55563" cy="55563"/>
            </a:xfrm>
            <a:custGeom>
              <a:avLst/>
              <a:gdLst>
                <a:gd name="T0" fmla="*/ 22 w 35"/>
                <a:gd name="T1" fmla="*/ 13 h 35"/>
                <a:gd name="T2" fmla="*/ 22 w 35"/>
                <a:gd name="T3" fmla="*/ 0 h 35"/>
                <a:gd name="T4" fmla="*/ 12 w 35"/>
                <a:gd name="T5" fmla="*/ 0 h 35"/>
                <a:gd name="T6" fmla="*/ 12 w 35"/>
                <a:gd name="T7" fmla="*/ 13 h 35"/>
                <a:gd name="T8" fmla="*/ 0 w 35"/>
                <a:gd name="T9" fmla="*/ 13 h 35"/>
                <a:gd name="T10" fmla="*/ 0 w 35"/>
                <a:gd name="T11" fmla="*/ 22 h 35"/>
                <a:gd name="T12" fmla="*/ 12 w 35"/>
                <a:gd name="T13" fmla="*/ 22 h 35"/>
                <a:gd name="T14" fmla="*/ 12 w 35"/>
                <a:gd name="T15" fmla="*/ 35 h 35"/>
                <a:gd name="T16" fmla="*/ 22 w 35"/>
                <a:gd name="T17" fmla="*/ 35 h 35"/>
                <a:gd name="T18" fmla="*/ 22 w 35"/>
                <a:gd name="T19" fmla="*/ 22 h 35"/>
                <a:gd name="T20" fmla="*/ 35 w 35"/>
                <a:gd name="T21" fmla="*/ 22 h 35"/>
                <a:gd name="T22" fmla="*/ 35 w 35"/>
                <a:gd name="T23" fmla="*/ 13 h 35"/>
                <a:gd name="T24" fmla="*/ 22 w 35"/>
                <a:gd name="T25" fmla="*/ 13 h 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35" h="35">
                  <a:moveTo>
                    <a:pt x="22" y="13"/>
                  </a:moveTo>
                  <a:lnTo>
                    <a:pt x="22" y="0"/>
                  </a:lnTo>
                  <a:lnTo>
                    <a:pt x="12" y="0"/>
                  </a:lnTo>
                  <a:lnTo>
                    <a:pt x="12" y="13"/>
                  </a:lnTo>
                  <a:lnTo>
                    <a:pt x="0" y="13"/>
                  </a:lnTo>
                  <a:lnTo>
                    <a:pt x="0" y="22"/>
                  </a:lnTo>
                  <a:lnTo>
                    <a:pt x="12" y="22"/>
                  </a:lnTo>
                  <a:lnTo>
                    <a:pt x="12" y="35"/>
                  </a:lnTo>
                  <a:lnTo>
                    <a:pt x="22" y="35"/>
                  </a:lnTo>
                  <a:lnTo>
                    <a:pt x="22" y="22"/>
                  </a:lnTo>
                  <a:lnTo>
                    <a:pt x="35" y="22"/>
                  </a:lnTo>
                  <a:lnTo>
                    <a:pt x="35" y="13"/>
                  </a:lnTo>
                  <a:lnTo>
                    <a:pt x="22" y="13"/>
                  </a:lnTo>
                  <a:close/>
                </a:path>
              </a:pathLst>
            </a:custGeom>
            <a:solidFill>
              <a:srgbClr val="D9655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572" name="Rectangle 1312"/>
            <p:cNvSpPr>
              <a:spLocks noChangeArrowheads="1"/>
            </p:cNvSpPr>
            <p:nvPr/>
          </p:nvSpPr>
          <p:spPr bwMode="auto">
            <a:xfrm>
              <a:off x="5803900" y="10827545"/>
              <a:ext cx="152400" cy="12700"/>
            </a:xfrm>
            <a:prstGeom prst="rect">
              <a:avLst/>
            </a:prstGeom>
            <a:solidFill>
              <a:srgbClr val="C7C7C8"/>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573" name="Rectangle 1313"/>
            <p:cNvSpPr>
              <a:spLocks noChangeArrowheads="1"/>
            </p:cNvSpPr>
            <p:nvPr/>
          </p:nvSpPr>
          <p:spPr bwMode="auto">
            <a:xfrm>
              <a:off x="5807075" y="10852945"/>
              <a:ext cx="152400" cy="12700"/>
            </a:xfrm>
            <a:prstGeom prst="rect">
              <a:avLst/>
            </a:prstGeom>
            <a:solidFill>
              <a:srgbClr val="C7C7C8"/>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574" name="Rectangle 1314"/>
            <p:cNvSpPr>
              <a:spLocks noChangeArrowheads="1"/>
            </p:cNvSpPr>
            <p:nvPr/>
          </p:nvSpPr>
          <p:spPr bwMode="auto">
            <a:xfrm>
              <a:off x="6130925" y="10827545"/>
              <a:ext cx="152400" cy="12700"/>
            </a:xfrm>
            <a:prstGeom prst="rect">
              <a:avLst/>
            </a:prstGeom>
            <a:solidFill>
              <a:srgbClr val="C7C7C8"/>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575" name="Rectangle 1315"/>
            <p:cNvSpPr>
              <a:spLocks noChangeArrowheads="1"/>
            </p:cNvSpPr>
            <p:nvPr/>
          </p:nvSpPr>
          <p:spPr bwMode="auto">
            <a:xfrm>
              <a:off x="6130925" y="10852945"/>
              <a:ext cx="152400" cy="12700"/>
            </a:xfrm>
            <a:prstGeom prst="rect">
              <a:avLst/>
            </a:prstGeom>
            <a:solidFill>
              <a:srgbClr val="C7C7C8"/>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grpSp>
      <p:sp>
        <p:nvSpPr>
          <p:cNvPr id="576" name="TextBox 575"/>
          <p:cNvSpPr txBox="1"/>
          <p:nvPr/>
        </p:nvSpPr>
        <p:spPr>
          <a:xfrm>
            <a:off x="1402801" y="4321701"/>
            <a:ext cx="4542382" cy="480113"/>
          </a:xfrm>
          <a:prstGeom prst="rect">
            <a:avLst/>
          </a:prstGeom>
          <a:noFill/>
        </p:spPr>
        <p:txBody>
          <a:bodyPr wrap="square" lIns="109710" tIns="54855" rIns="109710" bIns="54855" rtlCol="0">
            <a:spAutoFit/>
          </a:bodyPr>
          <a:lstStyle/>
          <a:p>
            <a:r>
              <a:rPr lang="en-US" sz="1200" dirty="0">
                <a:solidFill>
                  <a:schemeClr val="bg1">
                    <a:lumMod val="75000"/>
                  </a:schemeClr>
                </a:solidFill>
                <a:latin typeface="Lato" pitchFamily="34" charset="0"/>
                <a:ea typeface="Lato" pitchFamily="34" charset="0"/>
                <a:cs typeface="Lato" pitchFamily="34" charset="0"/>
              </a:rPr>
              <a:t>Lorem Ipsum has two main data statistical this methodologies important main data statistical this </a:t>
            </a:r>
          </a:p>
        </p:txBody>
      </p:sp>
      <p:grpSp>
        <p:nvGrpSpPr>
          <p:cNvPr id="577" name="กลุ่ม 35"/>
          <p:cNvGrpSpPr/>
          <p:nvPr/>
        </p:nvGrpSpPr>
        <p:grpSpPr>
          <a:xfrm>
            <a:off x="768441" y="4335093"/>
            <a:ext cx="463652" cy="463652"/>
            <a:chOff x="1095022" y="-1242008"/>
            <a:chExt cx="1371600" cy="1371600"/>
          </a:xfrm>
        </p:grpSpPr>
        <p:sp>
          <p:nvSpPr>
            <p:cNvPr id="578" name="วงรี 36"/>
            <p:cNvSpPr/>
            <p:nvPr/>
          </p:nvSpPr>
          <p:spPr>
            <a:xfrm>
              <a:off x="1095022" y="-1242008"/>
              <a:ext cx="1371600" cy="1371600"/>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h-TH" sz="1677" dirty="0"/>
            </a:p>
          </p:txBody>
        </p:sp>
        <p:sp>
          <p:nvSpPr>
            <p:cNvPr id="579" name="Freeform 33"/>
            <p:cNvSpPr>
              <a:spLocks noChangeArrowheads="1"/>
            </p:cNvSpPr>
            <p:nvPr/>
          </p:nvSpPr>
          <p:spPr bwMode="auto">
            <a:xfrm>
              <a:off x="1374421" y="-998190"/>
              <a:ext cx="779815" cy="820429"/>
            </a:xfrm>
            <a:custGeom>
              <a:avLst/>
              <a:gdLst>
                <a:gd name="T0" fmla="*/ 124 w 338"/>
                <a:gd name="T1" fmla="*/ 355 h 356"/>
                <a:gd name="T2" fmla="*/ 124 w 338"/>
                <a:gd name="T3" fmla="*/ 355 h 356"/>
                <a:gd name="T4" fmla="*/ 98 w 338"/>
                <a:gd name="T5" fmla="*/ 337 h 356"/>
                <a:gd name="T6" fmla="*/ 9 w 338"/>
                <a:gd name="T7" fmla="*/ 222 h 356"/>
                <a:gd name="T8" fmla="*/ 18 w 338"/>
                <a:gd name="T9" fmla="*/ 178 h 356"/>
                <a:gd name="T10" fmla="*/ 62 w 338"/>
                <a:gd name="T11" fmla="*/ 178 h 356"/>
                <a:gd name="T12" fmla="*/ 124 w 338"/>
                <a:gd name="T13" fmla="*/ 258 h 356"/>
                <a:gd name="T14" fmla="*/ 266 w 338"/>
                <a:gd name="T15" fmla="*/ 27 h 356"/>
                <a:gd name="T16" fmla="*/ 319 w 338"/>
                <a:gd name="T17" fmla="*/ 9 h 356"/>
                <a:gd name="T18" fmla="*/ 328 w 338"/>
                <a:gd name="T19" fmla="*/ 62 h 356"/>
                <a:gd name="T20" fmla="*/ 160 w 338"/>
                <a:gd name="T21" fmla="*/ 337 h 356"/>
                <a:gd name="T22" fmla="*/ 124 w 338"/>
                <a:gd name="T23" fmla="*/ 355 h 3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338" h="356">
                  <a:moveTo>
                    <a:pt x="124" y="355"/>
                  </a:moveTo>
                  <a:lnTo>
                    <a:pt x="124" y="355"/>
                  </a:lnTo>
                  <a:cubicBezTo>
                    <a:pt x="115" y="355"/>
                    <a:pt x="107" y="346"/>
                    <a:pt x="98" y="337"/>
                  </a:cubicBezTo>
                  <a:cubicBezTo>
                    <a:pt x="9" y="222"/>
                    <a:pt x="9" y="222"/>
                    <a:pt x="9" y="222"/>
                  </a:cubicBezTo>
                  <a:cubicBezTo>
                    <a:pt x="0" y="204"/>
                    <a:pt x="0" y="187"/>
                    <a:pt x="18" y="178"/>
                  </a:cubicBezTo>
                  <a:cubicBezTo>
                    <a:pt x="36" y="160"/>
                    <a:pt x="53" y="168"/>
                    <a:pt x="62" y="178"/>
                  </a:cubicBezTo>
                  <a:cubicBezTo>
                    <a:pt x="124" y="258"/>
                    <a:pt x="124" y="258"/>
                    <a:pt x="124" y="258"/>
                  </a:cubicBezTo>
                  <a:cubicBezTo>
                    <a:pt x="266" y="27"/>
                    <a:pt x="266" y="27"/>
                    <a:pt x="266" y="27"/>
                  </a:cubicBezTo>
                  <a:cubicBezTo>
                    <a:pt x="284" y="9"/>
                    <a:pt x="301" y="0"/>
                    <a:pt x="319" y="9"/>
                  </a:cubicBezTo>
                  <a:cubicBezTo>
                    <a:pt x="337" y="18"/>
                    <a:pt x="337" y="45"/>
                    <a:pt x="328" y="62"/>
                  </a:cubicBezTo>
                  <a:cubicBezTo>
                    <a:pt x="160" y="337"/>
                    <a:pt x="160" y="337"/>
                    <a:pt x="160" y="337"/>
                  </a:cubicBezTo>
                  <a:cubicBezTo>
                    <a:pt x="151" y="346"/>
                    <a:pt x="142" y="355"/>
                    <a:pt x="124" y="355"/>
                  </a:cubicBezTo>
                </a:path>
              </a:pathLst>
            </a:custGeom>
            <a:solidFill>
              <a:schemeClr val="bg1"/>
            </a:solidFill>
            <a:ln>
              <a:noFill/>
            </a:ln>
            <a:effectLst/>
          </p:spPr>
          <p:txBody>
            <a:bodyPr wrap="none" lIns="17145" tIns="8573" rIns="17145" bIns="8573" anchor="ctr"/>
            <a:lstStyle/>
            <a:p>
              <a:pPr>
                <a:defRPr/>
              </a:pPr>
              <a:endParaRPr lang="en-US" sz="1677" dirty="0"/>
            </a:p>
          </p:txBody>
        </p:sp>
      </p:grpSp>
      <p:sp>
        <p:nvSpPr>
          <p:cNvPr id="580" name="TextBox 579"/>
          <p:cNvSpPr txBox="1"/>
          <p:nvPr/>
        </p:nvSpPr>
        <p:spPr>
          <a:xfrm>
            <a:off x="1417882" y="5031570"/>
            <a:ext cx="4542382" cy="480113"/>
          </a:xfrm>
          <a:prstGeom prst="rect">
            <a:avLst/>
          </a:prstGeom>
          <a:noFill/>
        </p:spPr>
        <p:txBody>
          <a:bodyPr wrap="square" lIns="109710" tIns="54855" rIns="109710" bIns="54855" rtlCol="0">
            <a:spAutoFit/>
          </a:bodyPr>
          <a:lstStyle/>
          <a:p>
            <a:r>
              <a:rPr lang="en-US" sz="1200" dirty="0">
                <a:solidFill>
                  <a:schemeClr val="bg1">
                    <a:lumMod val="75000"/>
                  </a:schemeClr>
                </a:solidFill>
                <a:latin typeface="Lato" pitchFamily="34" charset="0"/>
                <a:ea typeface="Lato" pitchFamily="34" charset="0"/>
                <a:cs typeface="Lato" pitchFamily="34" charset="0"/>
              </a:rPr>
              <a:t>Lorem Ipsum has two main data statistical this methodologies important main data statistical this </a:t>
            </a:r>
          </a:p>
        </p:txBody>
      </p:sp>
      <p:grpSp>
        <p:nvGrpSpPr>
          <p:cNvPr id="581" name="กลุ่ม 35"/>
          <p:cNvGrpSpPr/>
          <p:nvPr/>
        </p:nvGrpSpPr>
        <p:grpSpPr>
          <a:xfrm>
            <a:off x="783523" y="5080297"/>
            <a:ext cx="463652" cy="463652"/>
            <a:chOff x="1095022" y="-1242008"/>
            <a:chExt cx="1371600" cy="1371600"/>
          </a:xfrm>
        </p:grpSpPr>
        <p:sp>
          <p:nvSpPr>
            <p:cNvPr id="582" name="วงรี 36"/>
            <p:cNvSpPr/>
            <p:nvPr/>
          </p:nvSpPr>
          <p:spPr>
            <a:xfrm>
              <a:off x="1095022" y="-1242008"/>
              <a:ext cx="1371600" cy="1371600"/>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h-TH" sz="1677" dirty="0"/>
            </a:p>
          </p:txBody>
        </p:sp>
        <p:sp>
          <p:nvSpPr>
            <p:cNvPr id="583" name="Freeform 33"/>
            <p:cNvSpPr>
              <a:spLocks noChangeArrowheads="1"/>
            </p:cNvSpPr>
            <p:nvPr/>
          </p:nvSpPr>
          <p:spPr bwMode="auto">
            <a:xfrm>
              <a:off x="1374421" y="-998190"/>
              <a:ext cx="779815" cy="820429"/>
            </a:xfrm>
            <a:custGeom>
              <a:avLst/>
              <a:gdLst>
                <a:gd name="T0" fmla="*/ 124 w 338"/>
                <a:gd name="T1" fmla="*/ 355 h 356"/>
                <a:gd name="T2" fmla="*/ 124 w 338"/>
                <a:gd name="T3" fmla="*/ 355 h 356"/>
                <a:gd name="T4" fmla="*/ 98 w 338"/>
                <a:gd name="T5" fmla="*/ 337 h 356"/>
                <a:gd name="T6" fmla="*/ 9 w 338"/>
                <a:gd name="T7" fmla="*/ 222 h 356"/>
                <a:gd name="T8" fmla="*/ 18 w 338"/>
                <a:gd name="T9" fmla="*/ 178 h 356"/>
                <a:gd name="T10" fmla="*/ 62 w 338"/>
                <a:gd name="T11" fmla="*/ 178 h 356"/>
                <a:gd name="T12" fmla="*/ 124 w 338"/>
                <a:gd name="T13" fmla="*/ 258 h 356"/>
                <a:gd name="T14" fmla="*/ 266 w 338"/>
                <a:gd name="T15" fmla="*/ 27 h 356"/>
                <a:gd name="T16" fmla="*/ 319 w 338"/>
                <a:gd name="T17" fmla="*/ 9 h 356"/>
                <a:gd name="T18" fmla="*/ 328 w 338"/>
                <a:gd name="T19" fmla="*/ 62 h 356"/>
                <a:gd name="T20" fmla="*/ 160 w 338"/>
                <a:gd name="T21" fmla="*/ 337 h 356"/>
                <a:gd name="T22" fmla="*/ 124 w 338"/>
                <a:gd name="T23" fmla="*/ 355 h 3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338" h="356">
                  <a:moveTo>
                    <a:pt x="124" y="355"/>
                  </a:moveTo>
                  <a:lnTo>
                    <a:pt x="124" y="355"/>
                  </a:lnTo>
                  <a:cubicBezTo>
                    <a:pt x="115" y="355"/>
                    <a:pt x="107" y="346"/>
                    <a:pt x="98" y="337"/>
                  </a:cubicBezTo>
                  <a:cubicBezTo>
                    <a:pt x="9" y="222"/>
                    <a:pt x="9" y="222"/>
                    <a:pt x="9" y="222"/>
                  </a:cubicBezTo>
                  <a:cubicBezTo>
                    <a:pt x="0" y="204"/>
                    <a:pt x="0" y="187"/>
                    <a:pt x="18" y="178"/>
                  </a:cubicBezTo>
                  <a:cubicBezTo>
                    <a:pt x="36" y="160"/>
                    <a:pt x="53" y="168"/>
                    <a:pt x="62" y="178"/>
                  </a:cubicBezTo>
                  <a:cubicBezTo>
                    <a:pt x="124" y="258"/>
                    <a:pt x="124" y="258"/>
                    <a:pt x="124" y="258"/>
                  </a:cubicBezTo>
                  <a:cubicBezTo>
                    <a:pt x="266" y="27"/>
                    <a:pt x="266" y="27"/>
                    <a:pt x="266" y="27"/>
                  </a:cubicBezTo>
                  <a:cubicBezTo>
                    <a:pt x="284" y="9"/>
                    <a:pt x="301" y="0"/>
                    <a:pt x="319" y="9"/>
                  </a:cubicBezTo>
                  <a:cubicBezTo>
                    <a:pt x="337" y="18"/>
                    <a:pt x="337" y="45"/>
                    <a:pt x="328" y="62"/>
                  </a:cubicBezTo>
                  <a:cubicBezTo>
                    <a:pt x="160" y="337"/>
                    <a:pt x="160" y="337"/>
                    <a:pt x="160" y="337"/>
                  </a:cubicBezTo>
                  <a:cubicBezTo>
                    <a:pt x="151" y="346"/>
                    <a:pt x="142" y="355"/>
                    <a:pt x="124" y="355"/>
                  </a:cubicBezTo>
                </a:path>
              </a:pathLst>
            </a:custGeom>
            <a:solidFill>
              <a:schemeClr val="bg1"/>
            </a:solidFill>
            <a:ln>
              <a:noFill/>
            </a:ln>
            <a:effectLst/>
          </p:spPr>
          <p:txBody>
            <a:bodyPr wrap="none" lIns="17145" tIns="8573" rIns="17145" bIns="8573" anchor="ctr"/>
            <a:lstStyle/>
            <a:p>
              <a:pPr>
                <a:defRPr/>
              </a:pPr>
              <a:endParaRPr lang="en-US" sz="1677" dirty="0"/>
            </a:p>
          </p:txBody>
        </p:sp>
      </p:grpSp>
      <p:sp>
        <p:nvSpPr>
          <p:cNvPr id="584" name="TextBox 583"/>
          <p:cNvSpPr txBox="1"/>
          <p:nvPr/>
        </p:nvSpPr>
        <p:spPr>
          <a:xfrm>
            <a:off x="1364701" y="5831421"/>
            <a:ext cx="4542382" cy="480113"/>
          </a:xfrm>
          <a:prstGeom prst="rect">
            <a:avLst/>
          </a:prstGeom>
          <a:noFill/>
        </p:spPr>
        <p:txBody>
          <a:bodyPr wrap="square" lIns="109710" tIns="54855" rIns="109710" bIns="54855" rtlCol="0">
            <a:spAutoFit/>
          </a:bodyPr>
          <a:lstStyle/>
          <a:p>
            <a:r>
              <a:rPr lang="en-US" sz="1200" dirty="0">
                <a:solidFill>
                  <a:schemeClr val="bg1">
                    <a:lumMod val="75000"/>
                  </a:schemeClr>
                </a:solidFill>
                <a:latin typeface="Lato" pitchFamily="34" charset="0"/>
                <a:ea typeface="Lato" pitchFamily="34" charset="0"/>
                <a:cs typeface="Lato" pitchFamily="34" charset="0"/>
              </a:rPr>
              <a:t>Lorem Ipsum has two main data statistical this methodologies important main data statistical this </a:t>
            </a:r>
          </a:p>
        </p:txBody>
      </p:sp>
      <p:grpSp>
        <p:nvGrpSpPr>
          <p:cNvPr id="585" name="กลุ่ม 35"/>
          <p:cNvGrpSpPr/>
          <p:nvPr/>
        </p:nvGrpSpPr>
        <p:grpSpPr>
          <a:xfrm>
            <a:off x="762000" y="5844813"/>
            <a:ext cx="463652" cy="463652"/>
            <a:chOff x="1095022" y="-1242008"/>
            <a:chExt cx="1371600" cy="1371600"/>
          </a:xfrm>
        </p:grpSpPr>
        <p:sp>
          <p:nvSpPr>
            <p:cNvPr id="586" name="วงรี 36"/>
            <p:cNvSpPr/>
            <p:nvPr/>
          </p:nvSpPr>
          <p:spPr>
            <a:xfrm>
              <a:off x="1095022" y="-1242008"/>
              <a:ext cx="1371600" cy="1371600"/>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h-TH" sz="1677" dirty="0"/>
            </a:p>
          </p:txBody>
        </p:sp>
        <p:sp>
          <p:nvSpPr>
            <p:cNvPr id="587" name="Freeform 33"/>
            <p:cNvSpPr>
              <a:spLocks noChangeArrowheads="1"/>
            </p:cNvSpPr>
            <p:nvPr/>
          </p:nvSpPr>
          <p:spPr bwMode="auto">
            <a:xfrm>
              <a:off x="1374421" y="-998190"/>
              <a:ext cx="779815" cy="820429"/>
            </a:xfrm>
            <a:custGeom>
              <a:avLst/>
              <a:gdLst>
                <a:gd name="T0" fmla="*/ 124 w 338"/>
                <a:gd name="T1" fmla="*/ 355 h 356"/>
                <a:gd name="T2" fmla="*/ 124 w 338"/>
                <a:gd name="T3" fmla="*/ 355 h 356"/>
                <a:gd name="T4" fmla="*/ 98 w 338"/>
                <a:gd name="T5" fmla="*/ 337 h 356"/>
                <a:gd name="T6" fmla="*/ 9 w 338"/>
                <a:gd name="T7" fmla="*/ 222 h 356"/>
                <a:gd name="T8" fmla="*/ 18 w 338"/>
                <a:gd name="T9" fmla="*/ 178 h 356"/>
                <a:gd name="T10" fmla="*/ 62 w 338"/>
                <a:gd name="T11" fmla="*/ 178 h 356"/>
                <a:gd name="T12" fmla="*/ 124 w 338"/>
                <a:gd name="T13" fmla="*/ 258 h 356"/>
                <a:gd name="T14" fmla="*/ 266 w 338"/>
                <a:gd name="T15" fmla="*/ 27 h 356"/>
                <a:gd name="T16" fmla="*/ 319 w 338"/>
                <a:gd name="T17" fmla="*/ 9 h 356"/>
                <a:gd name="T18" fmla="*/ 328 w 338"/>
                <a:gd name="T19" fmla="*/ 62 h 356"/>
                <a:gd name="T20" fmla="*/ 160 w 338"/>
                <a:gd name="T21" fmla="*/ 337 h 356"/>
                <a:gd name="T22" fmla="*/ 124 w 338"/>
                <a:gd name="T23" fmla="*/ 355 h 3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338" h="356">
                  <a:moveTo>
                    <a:pt x="124" y="355"/>
                  </a:moveTo>
                  <a:lnTo>
                    <a:pt x="124" y="355"/>
                  </a:lnTo>
                  <a:cubicBezTo>
                    <a:pt x="115" y="355"/>
                    <a:pt x="107" y="346"/>
                    <a:pt x="98" y="337"/>
                  </a:cubicBezTo>
                  <a:cubicBezTo>
                    <a:pt x="9" y="222"/>
                    <a:pt x="9" y="222"/>
                    <a:pt x="9" y="222"/>
                  </a:cubicBezTo>
                  <a:cubicBezTo>
                    <a:pt x="0" y="204"/>
                    <a:pt x="0" y="187"/>
                    <a:pt x="18" y="178"/>
                  </a:cubicBezTo>
                  <a:cubicBezTo>
                    <a:pt x="36" y="160"/>
                    <a:pt x="53" y="168"/>
                    <a:pt x="62" y="178"/>
                  </a:cubicBezTo>
                  <a:cubicBezTo>
                    <a:pt x="124" y="258"/>
                    <a:pt x="124" y="258"/>
                    <a:pt x="124" y="258"/>
                  </a:cubicBezTo>
                  <a:cubicBezTo>
                    <a:pt x="266" y="27"/>
                    <a:pt x="266" y="27"/>
                    <a:pt x="266" y="27"/>
                  </a:cubicBezTo>
                  <a:cubicBezTo>
                    <a:pt x="284" y="9"/>
                    <a:pt x="301" y="0"/>
                    <a:pt x="319" y="9"/>
                  </a:cubicBezTo>
                  <a:cubicBezTo>
                    <a:pt x="337" y="18"/>
                    <a:pt x="337" y="45"/>
                    <a:pt x="328" y="62"/>
                  </a:cubicBezTo>
                  <a:cubicBezTo>
                    <a:pt x="160" y="337"/>
                    <a:pt x="160" y="337"/>
                    <a:pt x="160" y="337"/>
                  </a:cubicBezTo>
                  <a:cubicBezTo>
                    <a:pt x="151" y="346"/>
                    <a:pt x="142" y="355"/>
                    <a:pt x="124" y="355"/>
                  </a:cubicBezTo>
                </a:path>
              </a:pathLst>
            </a:custGeom>
            <a:solidFill>
              <a:schemeClr val="bg1"/>
            </a:solidFill>
            <a:ln>
              <a:noFill/>
            </a:ln>
            <a:effectLst/>
          </p:spPr>
          <p:txBody>
            <a:bodyPr wrap="none" lIns="17145" tIns="8573" rIns="17145" bIns="8573" anchor="ctr"/>
            <a:lstStyle/>
            <a:p>
              <a:pPr>
                <a:defRPr/>
              </a:pPr>
              <a:endParaRPr lang="en-US" sz="1677" dirty="0"/>
            </a:p>
          </p:txBody>
        </p:sp>
      </p:grpSp>
    </p:spTree>
    <p:extLst>
      <p:ext uri="{BB962C8B-B14F-4D97-AF65-F5344CB8AC3E}">
        <p14:creationId xmlns:p14="http://schemas.microsoft.com/office/powerpoint/2010/main" val="2145979640"/>
      </p:ext>
    </p:extLst>
  </p:cSld>
  <p:clrMapOvr>
    <a:masterClrMapping/>
  </p:clrMapOvr>
  <p:transition spd="slow">
    <p:push/>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Picture Placeholder 7"/>
          <p:cNvSpPr>
            <a:spLocks noGrp="1"/>
          </p:cNvSpPr>
          <p:nvPr>
            <p:ph type="pic" sz="quarter" idx="10"/>
          </p:nvPr>
        </p:nvSpPr>
        <p:spPr/>
      </p:sp>
      <p:sp>
        <p:nvSpPr>
          <p:cNvPr id="588" name="Freeform 587"/>
          <p:cNvSpPr/>
          <p:nvPr/>
        </p:nvSpPr>
        <p:spPr>
          <a:xfrm rot="10800000">
            <a:off x="7429500" y="190500"/>
            <a:ext cx="4775938" cy="1261618"/>
          </a:xfrm>
          <a:custGeom>
            <a:avLst/>
            <a:gdLst>
              <a:gd name="connsiteX0" fmla="*/ 9168690 w 9551876"/>
              <a:gd name="connsiteY0" fmla="*/ 2523235 h 2523235"/>
              <a:gd name="connsiteX1" fmla="*/ 7347018 w 9551876"/>
              <a:gd name="connsiteY1" fmla="*/ 2521358 h 2523235"/>
              <a:gd name="connsiteX2" fmla="*/ 7330057 w 9551876"/>
              <a:gd name="connsiteY2" fmla="*/ 2523235 h 2523235"/>
              <a:gd name="connsiteX3" fmla="*/ 2991750 w 9551876"/>
              <a:gd name="connsiteY3" fmla="*/ 2518766 h 2523235"/>
              <a:gd name="connsiteX4" fmla="*/ 0 w 9551876"/>
              <a:gd name="connsiteY4" fmla="*/ 2508080 h 2523235"/>
              <a:gd name="connsiteX5" fmla="*/ 0 w 9551876"/>
              <a:gd name="connsiteY5" fmla="*/ 3914 h 2523235"/>
              <a:gd name="connsiteX6" fmla="*/ 3129992 w 9551876"/>
              <a:gd name="connsiteY6" fmla="*/ 4017 h 2523235"/>
              <a:gd name="connsiteX7" fmla="*/ 7330057 w 9551876"/>
              <a:gd name="connsiteY7" fmla="*/ 0 h 2523235"/>
              <a:gd name="connsiteX8" fmla="*/ 7345813 w 9551876"/>
              <a:gd name="connsiteY8" fmla="*/ 1744 h 2523235"/>
              <a:gd name="connsiteX9" fmla="*/ 9168690 w 9551876"/>
              <a:gd name="connsiteY9" fmla="*/ 0 h 2523235"/>
              <a:gd name="connsiteX10" fmla="*/ 9551876 w 9551876"/>
              <a:gd name="connsiteY10" fmla="*/ 420548 h 2523235"/>
              <a:gd name="connsiteX11" fmla="*/ 9551876 w 9551876"/>
              <a:gd name="connsiteY11" fmla="*/ 2102688 h 2523235"/>
              <a:gd name="connsiteX12" fmla="*/ 9168690 w 9551876"/>
              <a:gd name="connsiteY12" fmla="*/ 2523235 h 25232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9551876" h="2523235">
                <a:moveTo>
                  <a:pt x="9168690" y="2523235"/>
                </a:moveTo>
                <a:lnTo>
                  <a:pt x="7347018" y="2521358"/>
                </a:lnTo>
                <a:lnTo>
                  <a:pt x="7330057" y="2523235"/>
                </a:lnTo>
                <a:lnTo>
                  <a:pt x="2991750" y="2518766"/>
                </a:lnTo>
                <a:lnTo>
                  <a:pt x="0" y="2508080"/>
                </a:lnTo>
                <a:lnTo>
                  <a:pt x="0" y="3914"/>
                </a:lnTo>
                <a:lnTo>
                  <a:pt x="3129992" y="4017"/>
                </a:lnTo>
                <a:lnTo>
                  <a:pt x="7330057" y="0"/>
                </a:lnTo>
                <a:lnTo>
                  <a:pt x="7345813" y="1744"/>
                </a:lnTo>
                <a:lnTo>
                  <a:pt x="9168690" y="0"/>
                </a:lnTo>
                <a:cubicBezTo>
                  <a:pt x="9380317" y="0"/>
                  <a:pt x="9551876" y="188285"/>
                  <a:pt x="9551876" y="420548"/>
                </a:cubicBezTo>
                <a:lnTo>
                  <a:pt x="9551876" y="2102688"/>
                </a:lnTo>
                <a:cubicBezTo>
                  <a:pt x="9551876" y="2334950"/>
                  <a:pt x="9380317" y="2523235"/>
                  <a:pt x="9168690" y="2523235"/>
                </a:cubicBezTo>
                <a:close/>
              </a:path>
            </a:pathLst>
          </a:custGeom>
          <a:gradFill flip="none" rotWithShape="1">
            <a:gsLst>
              <a:gs pos="0">
                <a:schemeClr val="accent6">
                  <a:shade val="30000"/>
                  <a:satMod val="115000"/>
                </a:schemeClr>
              </a:gs>
              <a:gs pos="50000">
                <a:schemeClr val="accent6">
                  <a:shade val="67500"/>
                  <a:satMod val="115000"/>
                </a:schemeClr>
              </a:gs>
              <a:gs pos="100000">
                <a:schemeClr val="accent6">
                  <a:shade val="100000"/>
                  <a:satMod val="115000"/>
                </a:schemeClr>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sz="1677"/>
          </a:p>
        </p:txBody>
      </p:sp>
      <p:grpSp>
        <p:nvGrpSpPr>
          <p:cNvPr id="589" name="Group 588"/>
          <p:cNvGrpSpPr/>
          <p:nvPr/>
        </p:nvGrpSpPr>
        <p:grpSpPr>
          <a:xfrm>
            <a:off x="7747739" y="339180"/>
            <a:ext cx="4267200" cy="899789"/>
            <a:chOff x="15970295" y="5575615"/>
            <a:chExt cx="8534400" cy="1799577"/>
          </a:xfrm>
        </p:grpSpPr>
        <p:sp>
          <p:nvSpPr>
            <p:cNvPr id="590" name="Title 20"/>
            <p:cNvSpPr txBox="1">
              <a:spLocks/>
            </p:cNvSpPr>
            <p:nvPr/>
          </p:nvSpPr>
          <p:spPr bwMode="auto">
            <a:xfrm>
              <a:off x="15970295" y="6219095"/>
              <a:ext cx="8534400" cy="11560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21926" tIns="60963" rIns="121926" bIns="60963" anchor="ctr">
              <a:spAutoFit/>
            </a:bodyPr>
            <a:lstStyle>
              <a:lvl1pPr defTabSz="457200">
                <a:defRPr sz="4300">
                  <a:solidFill>
                    <a:schemeClr val="tx1"/>
                  </a:solidFill>
                  <a:latin typeface="Calibri" pitchFamily="34" charset="0"/>
                  <a:ea typeface="MS PGothic" pitchFamily="34" charset="-128"/>
                </a:defRPr>
              </a:lvl1pPr>
              <a:lvl2pPr marL="742950" indent="-285750" defTabSz="457200">
                <a:defRPr sz="4300">
                  <a:solidFill>
                    <a:schemeClr val="tx1"/>
                  </a:solidFill>
                  <a:latin typeface="Calibri" pitchFamily="34" charset="0"/>
                  <a:ea typeface="MS PGothic" pitchFamily="34" charset="-128"/>
                </a:defRPr>
              </a:lvl2pPr>
              <a:lvl3pPr marL="1143000" indent="-228600" defTabSz="457200">
                <a:defRPr sz="4300">
                  <a:solidFill>
                    <a:schemeClr val="tx1"/>
                  </a:solidFill>
                  <a:latin typeface="Calibri" pitchFamily="34" charset="0"/>
                  <a:ea typeface="MS PGothic" pitchFamily="34" charset="-128"/>
                </a:defRPr>
              </a:lvl3pPr>
              <a:lvl4pPr marL="1600200" indent="-228600" defTabSz="457200">
                <a:defRPr sz="4300">
                  <a:solidFill>
                    <a:schemeClr val="tx1"/>
                  </a:solidFill>
                  <a:latin typeface="Calibri" pitchFamily="34" charset="0"/>
                  <a:ea typeface="MS PGothic" pitchFamily="34" charset="-128"/>
                </a:defRPr>
              </a:lvl4pPr>
              <a:lvl5pPr marL="2057400" indent="-228600" defTabSz="457200">
                <a:defRPr sz="4300">
                  <a:solidFill>
                    <a:schemeClr val="tx1"/>
                  </a:solidFill>
                  <a:latin typeface="Calibri" pitchFamily="34" charset="0"/>
                  <a:ea typeface="MS PGothic" pitchFamily="34" charset="-128"/>
                </a:defRPr>
              </a:lvl5pPr>
              <a:lvl6pPr marL="2514600" indent="-228600" defTabSz="457200" fontAlgn="base">
                <a:spcBef>
                  <a:spcPct val="0"/>
                </a:spcBef>
                <a:spcAft>
                  <a:spcPct val="0"/>
                </a:spcAft>
                <a:defRPr sz="4300">
                  <a:solidFill>
                    <a:schemeClr val="tx1"/>
                  </a:solidFill>
                  <a:latin typeface="Calibri" pitchFamily="34" charset="0"/>
                  <a:ea typeface="MS PGothic" pitchFamily="34" charset="-128"/>
                </a:defRPr>
              </a:lvl6pPr>
              <a:lvl7pPr marL="2971800" indent="-228600" defTabSz="457200" fontAlgn="base">
                <a:spcBef>
                  <a:spcPct val="0"/>
                </a:spcBef>
                <a:spcAft>
                  <a:spcPct val="0"/>
                </a:spcAft>
                <a:defRPr sz="4300">
                  <a:solidFill>
                    <a:schemeClr val="tx1"/>
                  </a:solidFill>
                  <a:latin typeface="Calibri" pitchFamily="34" charset="0"/>
                  <a:ea typeface="MS PGothic" pitchFamily="34" charset="-128"/>
                </a:defRPr>
              </a:lvl7pPr>
              <a:lvl8pPr marL="3429000" indent="-228600" defTabSz="457200" fontAlgn="base">
                <a:spcBef>
                  <a:spcPct val="0"/>
                </a:spcBef>
                <a:spcAft>
                  <a:spcPct val="0"/>
                </a:spcAft>
                <a:defRPr sz="4300">
                  <a:solidFill>
                    <a:schemeClr val="tx1"/>
                  </a:solidFill>
                  <a:latin typeface="Calibri" pitchFamily="34" charset="0"/>
                  <a:ea typeface="MS PGothic" pitchFamily="34" charset="-128"/>
                </a:defRPr>
              </a:lvl8pPr>
              <a:lvl9pPr marL="3886200" indent="-228600" defTabSz="457200" fontAlgn="base">
                <a:spcBef>
                  <a:spcPct val="0"/>
                </a:spcBef>
                <a:spcAft>
                  <a:spcPct val="0"/>
                </a:spcAft>
                <a:defRPr sz="4300">
                  <a:solidFill>
                    <a:schemeClr val="tx1"/>
                  </a:solidFill>
                  <a:latin typeface="Calibri" pitchFamily="34" charset="0"/>
                  <a:ea typeface="MS PGothic" pitchFamily="34" charset="-128"/>
                </a:defRPr>
              </a:lvl9pPr>
            </a:lstStyle>
            <a:p>
              <a:pPr>
                <a:lnSpc>
                  <a:spcPct val="130000"/>
                </a:lnSpc>
              </a:pPr>
              <a:r>
                <a:rPr lang="pt-BR" sz="1200" dirty="0">
                  <a:solidFill>
                    <a:schemeClr val="bg1"/>
                  </a:solidFill>
                  <a:latin typeface="Lato" pitchFamily="34" charset="0"/>
                  <a:ea typeface="Lato" pitchFamily="34" charset="0"/>
                  <a:cs typeface="Lato" pitchFamily="34" charset="0"/>
                </a:rPr>
                <a:t>Lorem ipsum dolor sit amet, consectetur adipiscing elit. Aliquam tincidunt ante nec sem congue convallis. </a:t>
              </a:r>
              <a:endParaRPr lang="en-US" sz="1200" dirty="0">
                <a:solidFill>
                  <a:schemeClr val="bg1"/>
                </a:solidFill>
                <a:latin typeface="Lato" pitchFamily="34" charset="0"/>
                <a:ea typeface="Lato" pitchFamily="34" charset="0"/>
                <a:cs typeface="Lato" pitchFamily="34" charset="0"/>
              </a:endParaRPr>
            </a:p>
          </p:txBody>
        </p:sp>
        <p:sp>
          <p:nvSpPr>
            <p:cNvPr id="591" name="TextBox 590"/>
            <p:cNvSpPr txBox="1"/>
            <p:nvPr/>
          </p:nvSpPr>
          <p:spPr>
            <a:xfrm>
              <a:off x="16100411" y="5575615"/>
              <a:ext cx="7718484" cy="861774"/>
            </a:xfrm>
            <a:prstGeom prst="rect">
              <a:avLst/>
            </a:prstGeom>
            <a:noFill/>
          </p:spPr>
          <p:txBody>
            <a:bodyPr wrap="square" rtlCol="0">
              <a:spAutoFit/>
            </a:bodyPr>
            <a:lstStyle/>
            <a:p>
              <a:r>
                <a:rPr lang="en-US" sz="2200" b="1" dirty="0">
                  <a:solidFill>
                    <a:schemeClr val="bg1"/>
                  </a:solidFill>
                  <a:latin typeface="Lato Black" charset="0"/>
                  <a:ea typeface="Lato Black" charset="0"/>
                  <a:cs typeface="Lato Black" charset="0"/>
                </a:rPr>
                <a:t>MEDICAL PRESENTATION</a:t>
              </a:r>
            </a:p>
          </p:txBody>
        </p:sp>
      </p:grpSp>
      <p:grpSp>
        <p:nvGrpSpPr>
          <p:cNvPr id="611" name="กลุ่ม 464"/>
          <p:cNvGrpSpPr/>
          <p:nvPr/>
        </p:nvGrpSpPr>
        <p:grpSpPr>
          <a:xfrm>
            <a:off x="5600700" y="2052856"/>
            <a:ext cx="6257299" cy="4614645"/>
            <a:chOff x="7367589" y="8548688"/>
            <a:chExt cx="2219325" cy="1636712"/>
          </a:xfrm>
        </p:grpSpPr>
        <p:sp>
          <p:nvSpPr>
            <p:cNvPr id="612" name="Freeform 737"/>
            <p:cNvSpPr>
              <a:spLocks/>
            </p:cNvSpPr>
            <p:nvPr/>
          </p:nvSpPr>
          <p:spPr bwMode="auto">
            <a:xfrm>
              <a:off x="8347076" y="8548688"/>
              <a:ext cx="981075" cy="482600"/>
            </a:xfrm>
            <a:custGeom>
              <a:avLst/>
              <a:gdLst>
                <a:gd name="T0" fmla="*/ 618 w 618"/>
                <a:gd name="T1" fmla="*/ 304 h 304"/>
                <a:gd name="T2" fmla="*/ 599 w 618"/>
                <a:gd name="T3" fmla="*/ 304 h 304"/>
                <a:gd name="T4" fmla="*/ 599 w 618"/>
                <a:gd name="T5" fmla="*/ 19 h 304"/>
                <a:gd name="T6" fmla="*/ 20 w 618"/>
                <a:gd name="T7" fmla="*/ 19 h 304"/>
                <a:gd name="T8" fmla="*/ 20 w 618"/>
                <a:gd name="T9" fmla="*/ 107 h 304"/>
                <a:gd name="T10" fmla="*/ 0 w 618"/>
                <a:gd name="T11" fmla="*/ 107 h 304"/>
                <a:gd name="T12" fmla="*/ 0 w 618"/>
                <a:gd name="T13" fmla="*/ 0 h 304"/>
                <a:gd name="T14" fmla="*/ 618 w 618"/>
                <a:gd name="T15" fmla="*/ 0 h 304"/>
                <a:gd name="T16" fmla="*/ 618 w 618"/>
                <a:gd name="T17" fmla="*/ 304 h 30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618" h="304">
                  <a:moveTo>
                    <a:pt x="618" y="304"/>
                  </a:moveTo>
                  <a:lnTo>
                    <a:pt x="599" y="304"/>
                  </a:lnTo>
                  <a:lnTo>
                    <a:pt x="599" y="19"/>
                  </a:lnTo>
                  <a:lnTo>
                    <a:pt x="20" y="19"/>
                  </a:lnTo>
                  <a:lnTo>
                    <a:pt x="20" y="107"/>
                  </a:lnTo>
                  <a:lnTo>
                    <a:pt x="0" y="107"/>
                  </a:lnTo>
                  <a:lnTo>
                    <a:pt x="0" y="0"/>
                  </a:lnTo>
                  <a:lnTo>
                    <a:pt x="618" y="0"/>
                  </a:lnTo>
                  <a:lnTo>
                    <a:pt x="618" y="304"/>
                  </a:lnTo>
                  <a:close/>
                </a:path>
              </a:pathLst>
            </a:custGeom>
            <a:solidFill>
              <a:srgbClr val="B8D8B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613" name="Rectangle 738"/>
            <p:cNvSpPr>
              <a:spLocks noChangeArrowheads="1"/>
            </p:cNvSpPr>
            <p:nvPr/>
          </p:nvSpPr>
          <p:spPr bwMode="auto">
            <a:xfrm>
              <a:off x="9218614" y="9031288"/>
              <a:ext cx="185738" cy="519113"/>
            </a:xfrm>
            <a:prstGeom prst="rect">
              <a:avLst/>
            </a:prstGeom>
            <a:solidFill>
              <a:srgbClr val="A0BC9C"/>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614" name="Rectangle 739"/>
            <p:cNvSpPr>
              <a:spLocks noChangeArrowheads="1"/>
            </p:cNvSpPr>
            <p:nvPr/>
          </p:nvSpPr>
          <p:spPr bwMode="auto">
            <a:xfrm>
              <a:off x="9039226" y="9031288"/>
              <a:ext cx="547688" cy="330200"/>
            </a:xfrm>
            <a:prstGeom prst="rect">
              <a:avLst/>
            </a:prstGeom>
            <a:solidFill>
              <a:srgbClr val="B8D8B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615" name="Rectangle 740"/>
            <p:cNvSpPr>
              <a:spLocks noChangeArrowheads="1"/>
            </p:cNvSpPr>
            <p:nvPr/>
          </p:nvSpPr>
          <p:spPr bwMode="auto">
            <a:xfrm>
              <a:off x="9097964" y="9082088"/>
              <a:ext cx="430213" cy="227013"/>
            </a:xfrm>
            <a:prstGeom prst="rect">
              <a:avLst/>
            </a:prstGeom>
            <a:solidFill>
              <a:srgbClr val="676767"/>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616" name="Rectangle 741"/>
            <p:cNvSpPr>
              <a:spLocks noChangeArrowheads="1"/>
            </p:cNvSpPr>
            <p:nvPr/>
          </p:nvSpPr>
          <p:spPr bwMode="auto">
            <a:xfrm>
              <a:off x="9039226" y="9440863"/>
              <a:ext cx="547688" cy="723900"/>
            </a:xfrm>
            <a:prstGeom prst="rect">
              <a:avLst/>
            </a:prstGeom>
            <a:solidFill>
              <a:srgbClr val="B8D8B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617" name="Rectangle 742"/>
            <p:cNvSpPr>
              <a:spLocks noChangeArrowheads="1"/>
            </p:cNvSpPr>
            <p:nvPr/>
          </p:nvSpPr>
          <p:spPr bwMode="auto">
            <a:xfrm>
              <a:off x="9118601" y="9847263"/>
              <a:ext cx="388938" cy="220663"/>
            </a:xfrm>
            <a:prstGeom prst="rect">
              <a:avLst/>
            </a:prstGeom>
            <a:solidFill>
              <a:srgbClr val="A0BC9C"/>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618" name="Rectangle 743"/>
            <p:cNvSpPr>
              <a:spLocks noChangeArrowheads="1"/>
            </p:cNvSpPr>
            <p:nvPr/>
          </p:nvSpPr>
          <p:spPr bwMode="auto">
            <a:xfrm>
              <a:off x="9118601" y="9537700"/>
              <a:ext cx="388938" cy="220663"/>
            </a:xfrm>
            <a:prstGeom prst="rect">
              <a:avLst/>
            </a:prstGeom>
            <a:solidFill>
              <a:srgbClr val="A0BC9C"/>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619" name="Freeform 744"/>
            <p:cNvSpPr>
              <a:spLocks/>
            </p:cNvSpPr>
            <p:nvPr/>
          </p:nvSpPr>
          <p:spPr bwMode="auto">
            <a:xfrm>
              <a:off x="8113714" y="8718550"/>
              <a:ext cx="498475" cy="104775"/>
            </a:xfrm>
            <a:custGeom>
              <a:avLst/>
              <a:gdLst>
                <a:gd name="T0" fmla="*/ 37 w 239"/>
                <a:gd name="T1" fmla="*/ 0 h 50"/>
                <a:gd name="T2" fmla="*/ 202 w 239"/>
                <a:gd name="T3" fmla="*/ 0 h 50"/>
                <a:gd name="T4" fmla="*/ 239 w 239"/>
                <a:gd name="T5" fmla="*/ 48 h 50"/>
                <a:gd name="T6" fmla="*/ 239 w 239"/>
                <a:gd name="T7" fmla="*/ 50 h 50"/>
                <a:gd name="T8" fmla="*/ 0 w 239"/>
                <a:gd name="T9" fmla="*/ 50 h 50"/>
                <a:gd name="T10" fmla="*/ 0 w 239"/>
                <a:gd name="T11" fmla="*/ 48 h 50"/>
                <a:gd name="T12" fmla="*/ 37 w 239"/>
                <a:gd name="T13" fmla="*/ 0 h 50"/>
              </a:gdLst>
              <a:ahLst/>
              <a:cxnLst>
                <a:cxn ang="0">
                  <a:pos x="T0" y="T1"/>
                </a:cxn>
                <a:cxn ang="0">
                  <a:pos x="T2" y="T3"/>
                </a:cxn>
                <a:cxn ang="0">
                  <a:pos x="T4" y="T5"/>
                </a:cxn>
                <a:cxn ang="0">
                  <a:pos x="T6" y="T7"/>
                </a:cxn>
                <a:cxn ang="0">
                  <a:pos x="T8" y="T9"/>
                </a:cxn>
                <a:cxn ang="0">
                  <a:pos x="T10" y="T11"/>
                </a:cxn>
                <a:cxn ang="0">
                  <a:pos x="T12" y="T13"/>
                </a:cxn>
              </a:cxnLst>
              <a:rect l="0" t="0" r="r" b="b"/>
              <a:pathLst>
                <a:path w="239" h="50">
                  <a:moveTo>
                    <a:pt x="37" y="0"/>
                  </a:moveTo>
                  <a:cubicBezTo>
                    <a:pt x="202" y="0"/>
                    <a:pt x="202" y="0"/>
                    <a:pt x="202" y="0"/>
                  </a:cubicBezTo>
                  <a:cubicBezTo>
                    <a:pt x="222" y="0"/>
                    <a:pt x="239" y="21"/>
                    <a:pt x="239" y="48"/>
                  </a:cubicBezTo>
                  <a:cubicBezTo>
                    <a:pt x="239" y="48"/>
                    <a:pt x="239" y="49"/>
                    <a:pt x="239" y="50"/>
                  </a:cubicBezTo>
                  <a:cubicBezTo>
                    <a:pt x="0" y="50"/>
                    <a:pt x="0" y="50"/>
                    <a:pt x="0" y="50"/>
                  </a:cubicBezTo>
                  <a:cubicBezTo>
                    <a:pt x="0" y="49"/>
                    <a:pt x="0" y="48"/>
                    <a:pt x="0" y="48"/>
                  </a:cubicBezTo>
                  <a:cubicBezTo>
                    <a:pt x="0" y="21"/>
                    <a:pt x="17" y="0"/>
                    <a:pt x="37" y="0"/>
                  </a:cubicBezTo>
                  <a:close/>
                </a:path>
              </a:pathLst>
            </a:custGeom>
            <a:solidFill>
              <a:srgbClr val="B8D8B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620" name="Freeform 745"/>
            <p:cNvSpPr>
              <a:spLocks/>
            </p:cNvSpPr>
            <p:nvPr/>
          </p:nvSpPr>
          <p:spPr bwMode="auto">
            <a:xfrm>
              <a:off x="8113714" y="8823325"/>
              <a:ext cx="498475" cy="30163"/>
            </a:xfrm>
            <a:custGeom>
              <a:avLst/>
              <a:gdLst>
                <a:gd name="T0" fmla="*/ 11 w 239"/>
                <a:gd name="T1" fmla="*/ 15 h 15"/>
                <a:gd name="T2" fmla="*/ 228 w 239"/>
                <a:gd name="T3" fmla="*/ 15 h 15"/>
                <a:gd name="T4" fmla="*/ 239 w 239"/>
                <a:gd name="T5" fmla="*/ 1 h 15"/>
                <a:gd name="T6" fmla="*/ 239 w 239"/>
                <a:gd name="T7" fmla="*/ 0 h 15"/>
                <a:gd name="T8" fmla="*/ 0 w 239"/>
                <a:gd name="T9" fmla="*/ 0 h 15"/>
                <a:gd name="T10" fmla="*/ 0 w 239"/>
                <a:gd name="T11" fmla="*/ 1 h 15"/>
                <a:gd name="T12" fmla="*/ 11 w 239"/>
                <a:gd name="T13" fmla="*/ 15 h 15"/>
              </a:gdLst>
              <a:ahLst/>
              <a:cxnLst>
                <a:cxn ang="0">
                  <a:pos x="T0" y="T1"/>
                </a:cxn>
                <a:cxn ang="0">
                  <a:pos x="T2" y="T3"/>
                </a:cxn>
                <a:cxn ang="0">
                  <a:pos x="T4" y="T5"/>
                </a:cxn>
                <a:cxn ang="0">
                  <a:pos x="T6" y="T7"/>
                </a:cxn>
                <a:cxn ang="0">
                  <a:pos x="T8" y="T9"/>
                </a:cxn>
                <a:cxn ang="0">
                  <a:pos x="T10" y="T11"/>
                </a:cxn>
                <a:cxn ang="0">
                  <a:pos x="T12" y="T13"/>
                </a:cxn>
              </a:cxnLst>
              <a:rect l="0" t="0" r="r" b="b"/>
              <a:pathLst>
                <a:path w="239" h="15">
                  <a:moveTo>
                    <a:pt x="11" y="15"/>
                  </a:moveTo>
                  <a:cubicBezTo>
                    <a:pt x="228" y="15"/>
                    <a:pt x="228" y="15"/>
                    <a:pt x="228" y="15"/>
                  </a:cubicBezTo>
                  <a:cubicBezTo>
                    <a:pt x="234" y="15"/>
                    <a:pt x="239" y="9"/>
                    <a:pt x="239" y="1"/>
                  </a:cubicBezTo>
                  <a:cubicBezTo>
                    <a:pt x="239" y="0"/>
                    <a:pt x="239" y="0"/>
                    <a:pt x="239" y="0"/>
                  </a:cubicBezTo>
                  <a:cubicBezTo>
                    <a:pt x="0" y="0"/>
                    <a:pt x="0" y="0"/>
                    <a:pt x="0" y="0"/>
                  </a:cubicBezTo>
                  <a:cubicBezTo>
                    <a:pt x="0" y="0"/>
                    <a:pt x="0" y="0"/>
                    <a:pt x="0" y="1"/>
                  </a:cubicBezTo>
                  <a:cubicBezTo>
                    <a:pt x="0" y="9"/>
                    <a:pt x="5" y="15"/>
                    <a:pt x="11" y="15"/>
                  </a:cubicBezTo>
                  <a:close/>
                </a:path>
              </a:pathLst>
            </a:custGeom>
            <a:solidFill>
              <a:srgbClr val="F0BD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621" name="Oval 746"/>
            <p:cNvSpPr>
              <a:spLocks noChangeArrowheads="1"/>
            </p:cNvSpPr>
            <p:nvPr/>
          </p:nvSpPr>
          <p:spPr bwMode="auto">
            <a:xfrm>
              <a:off x="9142414" y="9553575"/>
              <a:ext cx="23813" cy="30163"/>
            </a:xfrm>
            <a:prstGeom prst="ellipse">
              <a:avLst/>
            </a:prstGeom>
            <a:solidFill>
              <a:srgbClr val="E74D3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622" name="Oval 747"/>
            <p:cNvSpPr>
              <a:spLocks noChangeArrowheads="1"/>
            </p:cNvSpPr>
            <p:nvPr/>
          </p:nvSpPr>
          <p:spPr bwMode="auto">
            <a:xfrm>
              <a:off x="9142414" y="9605963"/>
              <a:ext cx="23813" cy="30163"/>
            </a:xfrm>
            <a:prstGeom prst="ellipse">
              <a:avLst/>
            </a:prstGeom>
            <a:solidFill>
              <a:srgbClr val="E74D3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623" name="Oval 748"/>
            <p:cNvSpPr>
              <a:spLocks noChangeArrowheads="1"/>
            </p:cNvSpPr>
            <p:nvPr/>
          </p:nvSpPr>
          <p:spPr bwMode="auto">
            <a:xfrm>
              <a:off x="9142414" y="9655175"/>
              <a:ext cx="23813" cy="26988"/>
            </a:xfrm>
            <a:prstGeom prst="ellipse">
              <a:avLst/>
            </a:prstGeom>
            <a:solidFill>
              <a:srgbClr val="F0BD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624" name="Oval 749"/>
            <p:cNvSpPr>
              <a:spLocks noChangeArrowheads="1"/>
            </p:cNvSpPr>
            <p:nvPr/>
          </p:nvSpPr>
          <p:spPr bwMode="auto">
            <a:xfrm>
              <a:off x="9142414" y="9704388"/>
              <a:ext cx="23813" cy="30163"/>
            </a:xfrm>
            <a:prstGeom prst="ellipse">
              <a:avLst/>
            </a:prstGeom>
            <a:solidFill>
              <a:srgbClr val="F0BD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625" name="Oval 750"/>
            <p:cNvSpPr>
              <a:spLocks noChangeArrowheads="1"/>
            </p:cNvSpPr>
            <p:nvPr/>
          </p:nvSpPr>
          <p:spPr bwMode="auto">
            <a:xfrm>
              <a:off x="9142414" y="9866313"/>
              <a:ext cx="23813" cy="28575"/>
            </a:xfrm>
            <a:prstGeom prst="ellipse">
              <a:avLst/>
            </a:prstGeom>
            <a:solidFill>
              <a:srgbClr val="E74D3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626" name="Oval 751"/>
            <p:cNvSpPr>
              <a:spLocks noChangeArrowheads="1"/>
            </p:cNvSpPr>
            <p:nvPr/>
          </p:nvSpPr>
          <p:spPr bwMode="auto">
            <a:xfrm>
              <a:off x="9142414" y="9917113"/>
              <a:ext cx="23813" cy="30163"/>
            </a:xfrm>
            <a:prstGeom prst="ellipse">
              <a:avLst/>
            </a:prstGeom>
            <a:solidFill>
              <a:srgbClr val="E74D3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627" name="Oval 752"/>
            <p:cNvSpPr>
              <a:spLocks noChangeArrowheads="1"/>
            </p:cNvSpPr>
            <p:nvPr/>
          </p:nvSpPr>
          <p:spPr bwMode="auto">
            <a:xfrm>
              <a:off x="9142414" y="9966325"/>
              <a:ext cx="23813" cy="26988"/>
            </a:xfrm>
            <a:prstGeom prst="ellipse">
              <a:avLst/>
            </a:prstGeom>
            <a:solidFill>
              <a:srgbClr val="F0BD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628" name="Oval 753"/>
            <p:cNvSpPr>
              <a:spLocks noChangeArrowheads="1"/>
            </p:cNvSpPr>
            <p:nvPr/>
          </p:nvSpPr>
          <p:spPr bwMode="auto">
            <a:xfrm>
              <a:off x="9142414" y="10015538"/>
              <a:ext cx="23813" cy="30163"/>
            </a:xfrm>
            <a:prstGeom prst="ellipse">
              <a:avLst/>
            </a:prstGeom>
            <a:solidFill>
              <a:srgbClr val="F0BD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629" name="Freeform 754"/>
            <p:cNvSpPr>
              <a:spLocks/>
            </p:cNvSpPr>
            <p:nvPr/>
          </p:nvSpPr>
          <p:spPr bwMode="auto">
            <a:xfrm>
              <a:off x="8413751" y="9315450"/>
              <a:ext cx="165100" cy="150813"/>
            </a:xfrm>
            <a:custGeom>
              <a:avLst/>
              <a:gdLst>
                <a:gd name="T0" fmla="*/ 26 w 79"/>
                <a:gd name="T1" fmla="*/ 67 h 72"/>
                <a:gd name="T2" fmla="*/ 5 w 79"/>
                <a:gd name="T3" fmla="*/ 49 h 72"/>
                <a:gd name="T4" fmla="*/ 11 w 79"/>
                <a:gd name="T5" fmla="*/ 28 h 72"/>
                <a:gd name="T6" fmla="*/ 42 w 79"/>
                <a:gd name="T7" fmla="*/ 6 h 72"/>
                <a:gd name="T8" fmla="*/ 71 w 79"/>
                <a:gd name="T9" fmla="*/ 15 h 72"/>
                <a:gd name="T10" fmla="*/ 69 w 79"/>
                <a:gd name="T11" fmla="*/ 45 h 72"/>
                <a:gd name="T12" fmla="*/ 26 w 79"/>
                <a:gd name="T13" fmla="*/ 67 h 72"/>
              </a:gdLst>
              <a:ahLst/>
              <a:cxnLst>
                <a:cxn ang="0">
                  <a:pos x="T0" y="T1"/>
                </a:cxn>
                <a:cxn ang="0">
                  <a:pos x="T2" y="T3"/>
                </a:cxn>
                <a:cxn ang="0">
                  <a:pos x="T4" y="T5"/>
                </a:cxn>
                <a:cxn ang="0">
                  <a:pos x="T6" y="T7"/>
                </a:cxn>
                <a:cxn ang="0">
                  <a:pos x="T8" y="T9"/>
                </a:cxn>
                <a:cxn ang="0">
                  <a:pos x="T10" y="T11"/>
                </a:cxn>
                <a:cxn ang="0">
                  <a:pos x="T12" y="T13"/>
                </a:cxn>
              </a:cxnLst>
              <a:rect l="0" t="0" r="r" b="b"/>
              <a:pathLst>
                <a:path w="79" h="72">
                  <a:moveTo>
                    <a:pt x="26" y="67"/>
                  </a:moveTo>
                  <a:cubicBezTo>
                    <a:pt x="15" y="72"/>
                    <a:pt x="11" y="60"/>
                    <a:pt x="5" y="49"/>
                  </a:cubicBezTo>
                  <a:cubicBezTo>
                    <a:pt x="0" y="38"/>
                    <a:pt x="1" y="33"/>
                    <a:pt x="11" y="28"/>
                  </a:cubicBezTo>
                  <a:cubicBezTo>
                    <a:pt x="42" y="6"/>
                    <a:pt x="42" y="6"/>
                    <a:pt x="42" y="6"/>
                  </a:cubicBezTo>
                  <a:cubicBezTo>
                    <a:pt x="53" y="0"/>
                    <a:pt x="66" y="4"/>
                    <a:pt x="71" y="15"/>
                  </a:cubicBezTo>
                  <a:cubicBezTo>
                    <a:pt x="77" y="26"/>
                    <a:pt x="79" y="39"/>
                    <a:pt x="69" y="45"/>
                  </a:cubicBezTo>
                  <a:cubicBezTo>
                    <a:pt x="26" y="67"/>
                    <a:pt x="26" y="67"/>
                    <a:pt x="26" y="67"/>
                  </a:cubicBezTo>
                </a:path>
              </a:pathLst>
            </a:custGeom>
            <a:solidFill>
              <a:srgbClr val="F6CE9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630" name="Freeform 755"/>
            <p:cNvSpPr>
              <a:spLocks noEditPoints="1"/>
            </p:cNvSpPr>
            <p:nvPr/>
          </p:nvSpPr>
          <p:spPr bwMode="auto">
            <a:xfrm>
              <a:off x="8562976" y="9347200"/>
              <a:ext cx="6350" cy="14288"/>
            </a:xfrm>
            <a:custGeom>
              <a:avLst/>
              <a:gdLst>
                <a:gd name="T0" fmla="*/ 3 w 3"/>
                <a:gd name="T1" fmla="*/ 7 h 7"/>
                <a:gd name="T2" fmla="*/ 3 w 3"/>
                <a:gd name="T3" fmla="*/ 7 h 7"/>
                <a:gd name="T4" fmla="*/ 3 w 3"/>
                <a:gd name="T5" fmla="*/ 7 h 7"/>
                <a:gd name="T6" fmla="*/ 3 w 3"/>
                <a:gd name="T7" fmla="*/ 6 h 7"/>
                <a:gd name="T8" fmla="*/ 3 w 3"/>
                <a:gd name="T9" fmla="*/ 6 h 7"/>
                <a:gd name="T10" fmla="*/ 3 w 3"/>
                <a:gd name="T11" fmla="*/ 6 h 7"/>
                <a:gd name="T12" fmla="*/ 3 w 3"/>
                <a:gd name="T13" fmla="*/ 6 h 7"/>
                <a:gd name="T14" fmla="*/ 3 w 3"/>
                <a:gd name="T15" fmla="*/ 6 h 7"/>
                <a:gd name="T16" fmla="*/ 3 w 3"/>
                <a:gd name="T17" fmla="*/ 6 h 7"/>
                <a:gd name="T18" fmla="*/ 3 w 3"/>
                <a:gd name="T19" fmla="*/ 6 h 7"/>
                <a:gd name="T20" fmla="*/ 3 w 3"/>
                <a:gd name="T21" fmla="*/ 6 h 7"/>
                <a:gd name="T22" fmla="*/ 3 w 3"/>
                <a:gd name="T23" fmla="*/ 6 h 7"/>
                <a:gd name="T24" fmla="*/ 3 w 3"/>
                <a:gd name="T25" fmla="*/ 6 h 7"/>
                <a:gd name="T26" fmla="*/ 3 w 3"/>
                <a:gd name="T27" fmla="*/ 6 h 7"/>
                <a:gd name="T28" fmla="*/ 3 w 3"/>
                <a:gd name="T29" fmla="*/ 6 h 7"/>
                <a:gd name="T30" fmla="*/ 3 w 3"/>
                <a:gd name="T31" fmla="*/ 6 h 7"/>
                <a:gd name="T32" fmla="*/ 3 w 3"/>
                <a:gd name="T33" fmla="*/ 6 h 7"/>
                <a:gd name="T34" fmla="*/ 3 w 3"/>
                <a:gd name="T35" fmla="*/ 6 h 7"/>
                <a:gd name="T36" fmla="*/ 3 w 3"/>
                <a:gd name="T37" fmla="*/ 6 h 7"/>
                <a:gd name="T38" fmla="*/ 3 w 3"/>
                <a:gd name="T39" fmla="*/ 6 h 7"/>
                <a:gd name="T40" fmla="*/ 3 w 3"/>
                <a:gd name="T41" fmla="*/ 6 h 7"/>
                <a:gd name="T42" fmla="*/ 3 w 3"/>
                <a:gd name="T43" fmla="*/ 6 h 7"/>
                <a:gd name="T44" fmla="*/ 3 w 3"/>
                <a:gd name="T45" fmla="*/ 6 h 7"/>
                <a:gd name="T46" fmla="*/ 3 w 3"/>
                <a:gd name="T47" fmla="*/ 6 h 7"/>
                <a:gd name="T48" fmla="*/ 3 w 3"/>
                <a:gd name="T49" fmla="*/ 6 h 7"/>
                <a:gd name="T50" fmla="*/ 3 w 3"/>
                <a:gd name="T51" fmla="*/ 6 h 7"/>
                <a:gd name="T52" fmla="*/ 3 w 3"/>
                <a:gd name="T53" fmla="*/ 6 h 7"/>
                <a:gd name="T54" fmla="*/ 3 w 3"/>
                <a:gd name="T55" fmla="*/ 6 h 7"/>
                <a:gd name="T56" fmla="*/ 3 w 3"/>
                <a:gd name="T57" fmla="*/ 6 h 7"/>
                <a:gd name="T58" fmla="*/ 3 w 3"/>
                <a:gd name="T59" fmla="*/ 6 h 7"/>
                <a:gd name="T60" fmla="*/ 3 w 3"/>
                <a:gd name="T61" fmla="*/ 5 h 7"/>
                <a:gd name="T62" fmla="*/ 3 w 3"/>
                <a:gd name="T63" fmla="*/ 5 h 7"/>
                <a:gd name="T64" fmla="*/ 3 w 3"/>
                <a:gd name="T65" fmla="*/ 5 h 7"/>
                <a:gd name="T66" fmla="*/ 3 w 3"/>
                <a:gd name="T67" fmla="*/ 5 h 7"/>
                <a:gd name="T68" fmla="*/ 3 w 3"/>
                <a:gd name="T69" fmla="*/ 5 h 7"/>
                <a:gd name="T70" fmla="*/ 3 w 3"/>
                <a:gd name="T71" fmla="*/ 5 h 7"/>
                <a:gd name="T72" fmla="*/ 1 w 3"/>
                <a:gd name="T73" fmla="*/ 1 h 7"/>
                <a:gd name="T74" fmla="*/ 3 w 3"/>
                <a:gd name="T75" fmla="*/ 5 h 7"/>
                <a:gd name="T76" fmla="*/ 1 w 3"/>
                <a:gd name="T77" fmla="*/ 1 h 7"/>
                <a:gd name="T78" fmla="*/ 1 w 3"/>
                <a:gd name="T79" fmla="*/ 1 h 7"/>
                <a:gd name="T80" fmla="*/ 1 w 3"/>
                <a:gd name="T81" fmla="*/ 1 h 7"/>
                <a:gd name="T82" fmla="*/ 1 w 3"/>
                <a:gd name="T83" fmla="*/ 1 h 7"/>
                <a:gd name="T84" fmla="*/ 1 w 3"/>
                <a:gd name="T85" fmla="*/ 1 h 7"/>
                <a:gd name="T86" fmla="*/ 1 w 3"/>
                <a:gd name="T87" fmla="*/ 1 h 7"/>
                <a:gd name="T88" fmla="*/ 1 w 3"/>
                <a:gd name="T89" fmla="*/ 1 h 7"/>
                <a:gd name="T90" fmla="*/ 1 w 3"/>
                <a:gd name="T91" fmla="*/ 1 h 7"/>
                <a:gd name="T92" fmla="*/ 1 w 3"/>
                <a:gd name="T93" fmla="*/ 1 h 7"/>
                <a:gd name="T94" fmla="*/ 1 w 3"/>
                <a:gd name="T95" fmla="*/ 1 h 7"/>
                <a:gd name="T96" fmla="*/ 1 w 3"/>
                <a:gd name="T97" fmla="*/ 0 h 7"/>
                <a:gd name="T98" fmla="*/ 1 w 3"/>
                <a:gd name="T99" fmla="*/ 1 h 7"/>
                <a:gd name="T100" fmla="*/ 1 w 3"/>
                <a:gd name="T101" fmla="*/ 0 h 7"/>
                <a:gd name="T102" fmla="*/ 0 w 3"/>
                <a:gd name="T103" fmla="*/ 0 h 7"/>
                <a:gd name="T104" fmla="*/ 0 w 3"/>
                <a:gd name="T105" fmla="*/ 0 h 7"/>
                <a:gd name="T106" fmla="*/ 0 w 3"/>
                <a:gd name="T107" fmla="*/ 0 h 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3" h="7">
                  <a:moveTo>
                    <a:pt x="3" y="7"/>
                  </a:moveTo>
                  <a:cubicBezTo>
                    <a:pt x="3" y="7"/>
                    <a:pt x="3" y="7"/>
                    <a:pt x="3" y="7"/>
                  </a:cubicBezTo>
                  <a:cubicBezTo>
                    <a:pt x="3" y="7"/>
                    <a:pt x="3" y="7"/>
                    <a:pt x="3" y="7"/>
                  </a:cubicBezTo>
                  <a:moveTo>
                    <a:pt x="3" y="6"/>
                  </a:moveTo>
                  <a:cubicBezTo>
                    <a:pt x="3" y="6"/>
                    <a:pt x="3" y="6"/>
                    <a:pt x="3" y="6"/>
                  </a:cubicBezTo>
                  <a:cubicBezTo>
                    <a:pt x="3" y="6"/>
                    <a:pt x="3" y="6"/>
                    <a:pt x="3" y="6"/>
                  </a:cubicBezTo>
                  <a:moveTo>
                    <a:pt x="3" y="6"/>
                  </a:moveTo>
                  <a:cubicBezTo>
                    <a:pt x="3" y="6"/>
                    <a:pt x="3" y="6"/>
                    <a:pt x="3" y="6"/>
                  </a:cubicBezTo>
                  <a:cubicBezTo>
                    <a:pt x="3" y="6"/>
                    <a:pt x="3" y="6"/>
                    <a:pt x="3" y="6"/>
                  </a:cubicBezTo>
                  <a:moveTo>
                    <a:pt x="3" y="6"/>
                  </a:moveTo>
                  <a:cubicBezTo>
                    <a:pt x="3" y="6"/>
                    <a:pt x="3" y="6"/>
                    <a:pt x="3" y="6"/>
                  </a:cubicBezTo>
                  <a:cubicBezTo>
                    <a:pt x="3" y="6"/>
                    <a:pt x="3" y="6"/>
                    <a:pt x="3" y="6"/>
                  </a:cubicBezTo>
                  <a:moveTo>
                    <a:pt x="3" y="6"/>
                  </a:moveTo>
                  <a:cubicBezTo>
                    <a:pt x="3" y="6"/>
                    <a:pt x="3" y="6"/>
                    <a:pt x="3" y="6"/>
                  </a:cubicBezTo>
                  <a:cubicBezTo>
                    <a:pt x="3" y="6"/>
                    <a:pt x="3" y="6"/>
                    <a:pt x="3" y="6"/>
                  </a:cubicBezTo>
                  <a:moveTo>
                    <a:pt x="3" y="6"/>
                  </a:moveTo>
                  <a:cubicBezTo>
                    <a:pt x="3" y="6"/>
                    <a:pt x="3" y="6"/>
                    <a:pt x="3" y="6"/>
                  </a:cubicBezTo>
                  <a:cubicBezTo>
                    <a:pt x="3" y="6"/>
                    <a:pt x="3" y="6"/>
                    <a:pt x="3" y="6"/>
                  </a:cubicBezTo>
                  <a:moveTo>
                    <a:pt x="3" y="6"/>
                  </a:moveTo>
                  <a:cubicBezTo>
                    <a:pt x="3" y="6"/>
                    <a:pt x="3" y="6"/>
                    <a:pt x="3" y="6"/>
                  </a:cubicBezTo>
                  <a:cubicBezTo>
                    <a:pt x="3" y="6"/>
                    <a:pt x="3" y="6"/>
                    <a:pt x="3" y="6"/>
                  </a:cubicBezTo>
                  <a:moveTo>
                    <a:pt x="3" y="6"/>
                  </a:moveTo>
                  <a:cubicBezTo>
                    <a:pt x="3" y="6"/>
                    <a:pt x="3" y="6"/>
                    <a:pt x="3" y="6"/>
                  </a:cubicBezTo>
                  <a:cubicBezTo>
                    <a:pt x="3" y="6"/>
                    <a:pt x="3" y="6"/>
                    <a:pt x="3" y="6"/>
                  </a:cubicBezTo>
                  <a:moveTo>
                    <a:pt x="3" y="6"/>
                  </a:moveTo>
                  <a:cubicBezTo>
                    <a:pt x="3" y="6"/>
                    <a:pt x="3" y="6"/>
                    <a:pt x="3" y="6"/>
                  </a:cubicBezTo>
                  <a:cubicBezTo>
                    <a:pt x="3" y="6"/>
                    <a:pt x="3" y="6"/>
                    <a:pt x="3" y="6"/>
                  </a:cubicBezTo>
                  <a:moveTo>
                    <a:pt x="3" y="6"/>
                  </a:moveTo>
                  <a:cubicBezTo>
                    <a:pt x="3" y="6"/>
                    <a:pt x="3" y="6"/>
                    <a:pt x="3" y="6"/>
                  </a:cubicBezTo>
                  <a:cubicBezTo>
                    <a:pt x="3" y="6"/>
                    <a:pt x="3" y="6"/>
                    <a:pt x="3" y="6"/>
                  </a:cubicBezTo>
                  <a:moveTo>
                    <a:pt x="3" y="5"/>
                  </a:moveTo>
                  <a:cubicBezTo>
                    <a:pt x="3" y="5"/>
                    <a:pt x="3" y="5"/>
                    <a:pt x="3" y="5"/>
                  </a:cubicBezTo>
                  <a:cubicBezTo>
                    <a:pt x="3" y="5"/>
                    <a:pt x="3" y="5"/>
                    <a:pt x="3" y="5"/>
                  </a:cubicBezTo>
                  <a:moveTo>
                    <a:pt x="3" y="5"/>
                  </a:moveTo>
                  <a:cubicBezTo>
                    <a:pt x="3" y="5"/>
                    <a:pt x="3" y="5"/>
                    <a:pt x="3" y="5"/>
                  </a:cubicBezTo>
                  <a:cubicBezTo>
                    <a:pt x="3" y="5"/>
                    <a:pt x="3" y="5"/>
                    <a:pt x="3" y="5"/>
                  </a:cubicBezTo>
                  <a:moveTo>
                    <a:pt x="1" y="1"/>
                  </a:moveTo>
                  <a:cubicBezTo>
                    <a:pt x="1" y="2"/>
                    <a:pt x="2" y="4"/>
                    <a:pt x="3" y="5"/>
                  </a:cubicBezTo>
                  <a:cubicBezTo>
                    <a:pt x="2" y="4"/>
                    <a:pt x="1" y="2"/>
                    <a:pt x="1" y="1"/>
                  </a:cubicBezTo>
                  <a:moveTo>
                    <a:pt x="1" y="1"/>
                  </a:moveTo>
                  <a:cubicBezTo>
                    <a:pt x="1" y="1"/>
                    <a:pt x="1" y="1"/>
                    <a:pt x="1" y="1"/>
                  </a:cubicBezTo>
                  <a:cubicBezTo>
                    <a:pt x="1" y="1"/>
                    <a:pt x="1" y="1"/>
                    <a:pt x="1" y="1"/>
                  </a:cubicBezTo>
                  <a:moveTo>
                    <a:pt x="1" y="1"/>
                  </a:moveTo>
                  <a:cubicBezTo>
                    <a:pt x="1" y="1"/>
                    <a:pt x="1" y="1"/>
                    <a:pt x="1" y="1"/>
                  </a:cubicBezTo>
                  <a:cubicBezTo>
                    <a:pt x="1" y="1"/>
                    <a:pt x="1" y="1"/>
                    <a:pt x="1" y="1"/>
                  </a:cubicBezTo>
                  <a:moveTo>
                    <a:pt x="1" y="1"/>
                  </a:moveTo>
                  <a:cubicBezTo>
                    <a:pt x="1" y="1"/>
                    <a:pt x="1" y="1"/>
                    <a:pt x="1" y="1"/>
                  </a:cubicBezTo>
                  <a:cubicBezTo>
                    <a:pt x="1" y="1"/>
                    <a:pt x="1" y="1"/>
                    <a:pt x="1" y="1"/>
                  </a:cubicBezTo>
                  <a:moveTo>
                    <a:pt x="1" y="0"/>
                  </a:moveTo>
                  <a:cubicBezTo>
                    <a:pt x="1" y="0"/>
                    <a:pt x="1" y="0"/>
                    <a:pt x="1" y="1"/>
                  </a:cubicBezTo>
                  <a:cubicBezTo>
                    <a:pt x="1" y="0"/>
                    <a:pt x="1" y="0"/>
                    <a:pt x="1" y="0"/>
                  </a:cubicBezTo>
                  <a:moveTo>
                    <a:pt x="0" y="0"/>
                  </a:moveTo>
                  <a:cubicBezTo>
                    <a:pt x="0" y="0"/>
                    <a:pt x="0" y="0"/>
                    <a:pt x="0" y="0"/>
                  </a:cubicBezTo>
                  <a:cubicBezTo>
                    <a:pt x="0" y="0"/>
                    <a:pt x="0" y="0"/>
                    <a:pt x="0" y="0"/>
                  </a:cubicBezTo>
                </a:path>
              </a:pathLst>
            </a:custGeom>
            <a:solidFill>
              <a:srgbClr val="D4C3B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631" name="Freeform 756"/>
            <p:cNvSpPr>
              <a:spLocks/>
            </p:cNvSpPr>
            <p:nvPr/>
          </p:nvSpPr>
          <p:spPr bwMode="auto">
            <a:xfrm>
              <a:off x="8474076" y="9321800"/>
              <a:ext cx="101600" cy="82550"/>
            </a:xfrm>
            <a:custGeom>
              <a:avLst/>
              <a:gdLst>
                <a:gd name="T0" fmla="*/ 23 w 48"/>
                <a:gd name="T1" fmla="*/ 0 h 39"/>
                <a:gd name="T2" fmla="*/ 13 w 48"/>
                <a:gd name="T3" fmla="*/ 3 h 39"/>
                <a:gd name="T4" fmla="*/ 13 w 48"/>
                <a:gd name="T5" fmla="*/ 3 h 39"/>
                <a:gd name="T6" fmla="*/ 0 w 48"/>
                <a:gd name="T7" fmla="*/ 12 h 39"/>
                <a:gd name="T8" fmla="*/ 3 w 48"/>
                <a:gd name="T9" fmla="*/ 20 h 39"/>
                <a:gd name="T10" fmla="*/ 35 w 48"/>
                <a:gd name="T11" fmla="*/ 39 h 39"/>
                <a:gd name="T12" fmla="*/ 44 w 48"/>
                <a:gd name="T13" fmla="*/ 38 h 39"/>
                <a:gd name="T14" fmla="*/ 45 w 48"/>
                <a:gd name="T15" fmla="*/ 19 h 39"/>
                <a:gd name="T16" fmla="*/ 45 w 48"/>
                <a:gd name="T17" fmla="*/ 19 h 39"/>
                <a:gd name="T18" fmla="*/ 45 w 48"/>
                <a:gd name="T19" fmla="*/ 18 h 39"/>
                <a:gd name="T20" fmla="*/ 45 w 48"/>
                <a:gd name="T21" fmla="*/ 18 h 39"/>
                <a:gd name="T22" fmla="*/ 45 w 48"/>
                <a:gd name="T23" fmla="*/ 18 h 39"/>
                <a:gd name="T24" fmla="*/ 45 w 48"/>
                <a:gd name="T25" fmla="*/ 18 h 39"/>
                <a:gd name="T26" fmla="*/ 45 w 48"/>
                <a:gd name="T27" fmla="*/ 18 h 39"/>
                <a:gd name="T28" fmla="*/ 45 w 48"/>
                <a:gd name="T29" fmla="*/ 18 h 39"/>
                <a:gd name="T30" fmla="*/ 45 w 48"/>
                <a:gd name="T31" fmla="*/ 18 h 39"/>
                <a:gd name="T32" fmla="*/ 45 w 48"/>
                <a:gd name="T33" fmla="*/ 18 h 39"/>
                <a:gd name="T34" fmla="*/ 45 w 48"/>
                <a:gd name="T35" fmla="*/ 18 h 39"/>
                <a:gd name="T36" fmla="*/ 45 w 48"/>
                <a:gd name="T37" fmla="*/ 18 h 39"/>
                <a:gd name="T38" fmla="*/ 45 w 48"/>
                <a:gd name="T39" fmla="*/ 18 h 39"/>
                <a:gd name="T40" fmla="*/ 45 w 48"/>
                <a:gd name="T41" fmla="*/ 18 h 39"/>
                <a:gd name="T42" fmla="*/ 45 w 48"/>
                <a:gd name="T43" fmla="*/ 18 h 39"/>
                <a:gd name="T44" fmla="*/ 45 w 48"/>
                <a:gd name="T45" fmla="*/ 18 h 39"/>
                <a:gd name="T46" fmla="*/ 45 w 48"/>
                <a:gd name="T47" fmla="*/ 18 h 39"/>
                <a:gd name="T48" fmla="*/ 45 w 48"/>
                <a:gd name="T49" fmla="*/ 18 h 39"/>
                <a:gd name="T50" fmla="*/ 45 w 48"/>
                <a:gd name="T51" fmla="*/ 18 h 39"/>
                <a:gd name="T52" fmla="*/ 45 w 48"/>
                <a:gd name="T53" fmla="*/ 18 h 39"/>
                <a:gd name="T54" fmla="*/ 45 w 48"/>
                <a:gd name="T55" fmla="*/ 17 h 39"/>
                <a:gd name="T56" fmla="*/ 45 w 48"/>
                <a:gd name="T57" fmla="*/ 17 h 39"/>
                <a:gd name="T58" fmla="*/ 45 w 48"/>
                <a:gd name="T59" fmla="*/ 17 h 39"/>
                <a:gd name="T60" fmla="*/ 45 w 48"/>
                <a:gd name="T61" fmla="*/ 17 h 39"/>
                <a:gd name="T62" fmla="*/ 45 w 48"/>
                <a:gd name="T63" fmla="*/ 17 h 39"/>
                <a:gd name="T64" fmla="*/ 43 w 48"/>
                <a:gd name="T65" fmla="*/ 13 h 39"/>
                <a:gd name="T66" fmla="*/ 43 w 48"/>
                <a:gd name="T67" fmla="*/ 13 h 39"/>
                <a:gd name="T68" fmla="*/ 43 w 48"/>
                <a:gd name="T69" fmla="*/ 13 h 39"/>
                <a:gd name="T70" fmla="*/ 43 w 48"/>
                <a:gd name="T71" fmla="*/ 13 h 39"/>
                <a:gd name="T72" fmla="*/ 43 w 48"/>
                <a:gd name="T73" fmla="*/ 13 h 39"/>
                <a:gd name="T74" fmla="*/ 43 w 48"/>
                <a:gd name="T75" fmla="*/ 13 h 39"/>
                <a:gd name="T76" fmla="*/ 43 w 48"/>
                <a:gd name="T77" fmla="*/ 13 h 39"/>
                <a:gd name="T78" fmla="*/ 43 w 48"/>
                <a:gd name="T79" fmla="*/ 13 h 39"/>
                <a:gd name="T80" fmla="*/ 43 w 48"/>
                <a:gd name="T81" fmla="*/ 12 h 39"/>
                <a:gd name="T82" fmla="*/ 42 w 48"/>
                <a:gd name="T83" fmla="*/ 12 h 39"/>
                <a:gd name="T84" fmla="*/ 42 w 48"/>
                <a:gd name="T85" fmla="*/ 12 h 39"/>
                <a:gd name="T86" fmla="*/ 42 w 48"/>
                <a:gd name="T87" fmla="*/ 12 h 39"/>
                <a:gd name="T88" fmla="*/ 42 w 48"/>
                <a:gd name="T89" fmla="*/ 12 h 39"/>
                <a:gd name="T90" fmla="*/ 23 w 48"/>
                <a:gd name="T91" fmla="*/ 0 h 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48" h="39">
                  <a:moveTo>
                    <a:pt x="23" y="0"/>
                  </a:moveTo>
                  <a:cubicBezTo>
                    <a:pt x="19" y="0"/>
                    <a:pt x="16" y="1"/>
                    <a:pt x="13" y="3"/>
                  </a:cubicBezTo>
                  <a:cubicBezTo>
                    <a:pt x="13" y="3"/>
                    <a:pt x="13" y="3"/>
                    <a:pt x="13" y="3"/>
                  </a:cubicBezTo>
                  <a:cubicBezTo>
                    <a:pt x="0" y="12"/>
                    <a:pt x="0" y="12"/>
                    <a:pt x="0" y="12"/>
                  </a:cubicBezTo>
                  <a:cubicBezTo>
                    <a:pt x="1" y="14"/>
                    <a:pt x="2" y="17"/>
                    <a:pt x="3" y="20"/>
                  </a:cubicBezTo>
                  <a:cubicBezTo>
                    <a:pt x="10" y="32"/>
                    <a:pt x="22" y="39"/>
                    <a:pt x="35" y="39"/>
                  </a:cubicBezTo>
                  <a:cubicBezTo>
                    <a:pt x="38" y="39"/>
                    <a:pt x="41" y="39"/>
                    <a:pt x="44" y="38"/>
                  </a:cubicBezTo>
                  <a:cubicBezTo>
                    <a:pt x="48" y="33"/>
                    <a:pt x="48" y="26"/>
                    <a:pt x="45" y="19"/>
                  </a:cubicBezTo>
                  <a:cubicBezTo>
                    <a:pt x="45" y="19"/>
                    <a:pt x="45" y="19"/>
                    <a:pt x="45" y="19"/>
                  </a:cubicBezTo>
                  <a:cubicBezTo>
                    <a:pt x="45" y="19"/>
                    <a:pt x="45" y="19"/>
                    <a:pt x="45" y="18"/>
                  </a:cubicBezTo>
                  <a:cubicBezTo>
                    <a:pt x="45" y="18"/>
                    <a:pt x="45" y="18"/>
                    <a:pt x="45" y="18"/>
                  </a:cubicBezTo>
                  <a:cubicBezTo>
                    <a:pt x="45" y="18"/>
                    <a:pt x="45" y="18"/>
                    <a:pt x="45" y="18"/>
                  </a:cubicBezTo>
                  <a:cubicBezTo>
                    <a:pt x="45" y="18"/>
                    <a:pt x="45" y="18"/>
                    <a:pt x="45" y="18"/>
                  </a:cubicBezTo>
                  <a:cubicBezTo>
                    <a:pt x="45" y="18"/>
                    <a:pt x="45" y="18"/>
                    <a:pt x="45" y="18"/>
                  </a:cubicBezTo>
                  <a:cubicBezTo>
                    <a:pt x="45" y="18"/>
                    <a:pt x="45" y="18"/>
                    <a:pt x="45" y="18"/>
                  </a:cubicBezTo>
                  <a:cubicBezTo>
                    <a:pt x="45" y="18"/>
                    <a:pt x="45" y="18"/>
                    <a:pt x="45" y="18"/>
                  </a:cubicBezTo>
                  <a:cubicBezTo>
                    <a:pt x="45" y="18"/>
                    <a:pt x="45" y="18"/>
                    <a:pt x="45" y="18"/>
                  </a:cubicBezTo>
                  <a:cubicBezTo>
                    <a:pt x="45" y="18"/>
                    <a:pt x="45" y="18"/>
                    <a:pt x="45" y="18"/>
                  </a:cubicBezTo>
                  <a:cubicBezTo>
                    <a:pt x="45" y="18"/>
                    <a:pt x="45" y="18"/>
                    <a:pt x="45" y="18"/>
                  </a:cubicBezTo>
                  <a:cubicBezTo>
                    <a:pt x="45" y="18"/>
                    <a:pt x="45" y="18"/>
                    <a:pt x="45" y="18"/>
                  </a:cubicBezTo>
                  <a:cubicBezTo>
                    <a:pt x="45" y="18"/>
                    <a:pt x="45" y="18"/>
                    <a:pt x="45" y="18"/>
                  </a:cubicBezTo>
                  <a:cubicBezTo>
                    <a:pt x="45" y="18"/>
                    <a:pt x="45" y="18"/>
                    <a:pt x="45" y="18"/>
                  </a:cubicBezTo>
                  <a:cubicBezTo>
                    <a:pt x="45" y="18"/>
                    <a:pt x="45" y="18"/>
                    <a:pt x="45" y="18"/>
                  </a:cubicBezTo>
                  <a:cubicBezTo>
                    <a:pt x="45" y="18"/>
                    <a:pt x="45" y="18"/>
                    <a:pt x="45" y="18"/>
                  </a:cubicBezTo>
                  <a:cubicBezTo>
                    <a:pt x="45" y="18"/>
                    <a:pt x="45" y="18"/>
                    <a:pt x="45" y="18"/>
                  </a:cubicBezTo>
                  <a:cubicBezTo>
                    <a:pt x="45" y="18"/>
                    <a:pt x="45" y="18"/>
                    <a:pt x="45" y="18"/>
                  </a:cubicBezTo>
                  <a:cubicBezTo>
                    <a:pt x="45" y="18"/>
                    <a:pt x="45" y="18"/>
                    <a:pt x="45" y="18"/>
                  </a:cubicBezTo>
                  <a:cubicBezTo>
                    <a:pt x="45" y="18"/>
                    <a:pt x="45" y="17"/>
                    <a:pt x="45" y="17"/>
                  </a:cubicBezTo>
                  <a:cubicBezTo>
                    <a:pt x="45" y="17"/>
                    <a:pt x="45" y="17"/>
                    <a:pt x="45" y="17"/>
                  </a:cubicBezTo>
                  <a:cubicBezTo>
                    <a:pt x="45" y="17"/>
                    <a:pt x="45" y="17"/>
                    <a:pt x="45" y="17"/>
                  </a:cubicBezTo>
                  <a:cubicBezTo>
                    <a:pt x="45" y="17"/>
                    <a:pt x="45" y="17"/>
                    <a:pt x="45" y="17"/>
                  </a:cubicBezTo>
                  <a:cubicBezTo>
                    <a:pt x="45" y="17"/>
                    <a:pt x="45" y="17"/>
                    <a:pt x="45" y="17"/>
                  </a:cubicBezTo>
                  <a:cubicBezTo>
                    <a:pt x="44" y="16"/>
                    <a:pt x="43" y="14"/>
                    <a:pt x="43" y="13"/>
                  </a:cubicBezTo>
                  <a:cubicBezTo>
                    <a:pt x="43" y="13"/>
                    <a:pt x="43" y="13"/>
                    <a:pt x="43" y="13"/>
                  </a:cubicBezTo>
                  <a:cubicBezTo>
                    <a:pt x="43" y="13"/>
                    <a:pt x="43" y="13"/>
                    <a:pt x="43" y="13"/>
                  </a:cubicBezTo>
                  <a:cubicBezTo>
                    <a:pt x="43" y="13"/>
                    <a:pt x="43" y="13"/>
                    <a:pt x="43" y="13"/>
                  </a:cubicBezTo>
                  <a:cubicBezTo>
                    <a:pt x="43" y="13"/>
                    <a:pt x="43" y="13"/>
                    <a:pt x="43" y="13"/>
                  </a:cubicBezTo>
                  <a:cubicBezTo>
                    <a:pt x="43" y="13"/>
                    <a:pt x="43" y="13"/>
                    <a:pt x="43" y="13"/>
                  </a:cubicBezTo>
                  <a:cubicBezTo>
                    <a:pt x="43" y="13"/>
                    <a:pt x="43" y="13"/>
                    <a:pt x="43" y="13"/>
                  </a:cubicBezTo>
                  <a:cubicBezTo>
                    <a:pt x="43" y="13"/>
                    <a:pt x="43" y="13"/>
                    <a:pt x="43" y="13"/>
                  </a:cubicBezTo>
                  <a:cubicBezTo>
                    <a:pt x="43" y="12"/>
                    <a:pt x="43" y="12"/>
                    <a:pt x="43" y="12"/>
                  </a:cubicBezTo>
                  <a:cubicBezTo>
                    <a:pt x="42" y="12"/>
                    <a:pt x="42" y="12"/>
                    <a:pt x="42" y="12"/>
                  </a:cubicBezTo>
                  <a:cubicBezTo>
                    <a:pt x="42" y="12"/>
                    <a:pt x="42" y="12"/>
                    <a:pt x="42" y="12"/>
                  </a:cubicBezTo>
                  <a:cubicBezTo>
                    <a:pt x="42" y="12"/>
                    <a:pt x="42" y="12"/>
                    <a:pt x="42" y="12"/>
                  </a:cubicBezTo>
                  <a:cubicBezTo>
                    <a:pt x="42" y="12"/>
                    <a:pt x="42" y="12"/>
                    <a:pt x="42" y="12"/>
                  </a:cubicBezTo>
                  <a:cubicBezTo>
                    <a:pt x="39" y="5"/>
                    <a:pt x="31" y="0"/>
                    <a:pt x="23" y="0"/>
                  </a:cubicBezTo>
                </a:path>
              </a:pathLst>
            </a:custGeom>
            <a:solidFill>
              <a:srgbClr val="D2AC8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632" name="Freeform 757"/>
            <p:cNvSpPr>
              <a:spLocks/>
            </p:cNvSpPr>
            <p:nvPr/>
          </p:nvSpPr>
          <p:spPr bwMode="auto">
            <a:xfrm>
              <a:off x="7408864" y="9655175"/>
              <a:ext cx="179388" cy="180975"/>
            </a:xfrm>
            <a:custGeom>
              <a:avLst/>
              <a:gdLst>
                <a:gd name="T0" fmla="*/ 4 w 86"/>
                <a:gd name="T1" fmla="*/ 20 h 87"/>
                <a:gd name="T2" fmla="*/ 4 w 86"/>
                <a:gd name="T3" fmla="*/ 5 h 87"/>
                <a:gd name="T4" fmla="*/ 19 w 86"/>
                <a:gd name="T5" fmla="*/ 5 h 87"/>
                <a:gd name="T6" fmla="*/ 82 w 86"/>
                <a:gd name="T7" fmla="*/ 67 h 87"/>
                <a:gd name="T8" fmla="*/ 82 w 86"/>
                <a:gd name="T9" fmla="*/ 82 h 87"/>
                <a:gd name="T10" fmla="*/ 67 w 86"/>
                <a:gd name="T11" fmla="*/ 82 h 87"/>
                <a:gd name="T12" fmla="*/ 4 w 86"/>
                <a:gd name="T13" fmla="*/ 20 h 87"/>
              </a:gdLst>
              <a:ahLst/>
              <a:cxnLst>
                <a:cxn ang="0">
                  <a:pos x="T0" y="T1"/>
                </a:cxn>
                <a:cxn ang="0">
                  <a:pos x="T2" y="T3"/>
                </a:cxn>
                <a:cxn ang="0">
                  <a:pos x="T4" y="T5"/>
                </a:cxn>
                <a:cxn ang="0">
                  <a:pos x="T6" y="T7"/>
                </a:cxn>
                <a:cxn ang="0">
                  <a:pos x="T8" y="T9"/>
                </a:cxn>
                <a:cxn ang="0">
                  <a:pos x="T10" y="T11"/>
                </a:cxn>
                <a:cxn ang="0">
                  <a:pos x="T12" y="T13"/>
                </a:cxn>
              </a:cxnLst>
              <a:rect l="0" t="0" r="r" b="b"/>
              <a:pathLst>
                <a:path w="86" h="87">
                  <a:moveTo>
                    <a:pt x="4" y="20"/>
                  </a:moveTo>
                  <a:cubicBezTo>
                    <a:pt x="0" y="16"/>
                    <a:pt x="0" y="9"/>
                    <a:pt x="4" y="5"/>
                  </a:cubicBezTo>
                  <a:cubicBezTo>
                    <a:pt x="8" y="0"/>
                    <a:pt x="15" y="0"/>
                    <a:pt x="19" y="5"/>
                  </a:cubicBezTo>
                  <a:cubicBezTo>
                    <a:pt x="82" y="67"/>
                    <a:pt x="82" y="67"/>
                    <a:pt x="82" y="67"/>
                  </a:cubicBezTo>
                  <a:cubicBezTo>
                    <a:pt x="86" y="71"/>
                    <a:pt x="86" y="78"/>
                    <a:pt x="82" y="82"/>
                  </a:cubicBezTo>
                  <a:cubicBezTo>
                    <a:pt x="78" y="87"/>
                    <a:pt x="71" y="87"/>
                    <a:pt x="67" y="82"/>
                  </a:cubicBezTo>
                  <a:cubicBezTo>
                    <a:pt x="4" y="20"/>
                    <a:pt x="4" y="20"/>
                    <a:pt x="4" y="20"/>
                  </a:cubicBezTo>
                </a:path>
              </a:pathLst>
            </a:custGeom>
            <a:solidFill>
              <a:srgbClr val="5D5D5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633" name="Freeform 758"/>
            <p:cNvSpPr>
              <a:spLocks/>
            </p:cNvSpPr>
            <p:nvPr/>
          </p:nvSpPr>
          <p:spPr bwMode="auto">
            <a:xfrm>
              <a:off x="8524876" y="9658350"/>
              <a:ext cx="179388" cy="179388"/>
            </a:xfrm>
            <a:custGeom>
              <a:avLst/>
              <a:gdLst>
                <a:gd name="T0" fmla="*/ 82 w 86"/>
                <a:gd name="T1" fmla="*/ 19 h 86"/>
                <a:gd name="T2" fmla="*/ 82 w 86"/>
                <a:gd name="T3" fmla="*/ 4 h 86"/>
                <a:gd name="T4" fmla="*/ 67 w 86"/>
                <a:gd name="T5" fmla="*/ 4 h 86"/>
                <a:gd name="T6" fmla="*/ 4 w 86"/>
                <a:gd name="T7" fmla="*/ 67 h 86"/>
                <a:gd name="T8" fmla="*/ 4 w 86"/>
                <a:gd name="T9" fmla="*/ 82 h 86"/>
                <a:gd name="T10" fmla="*/ 20 w 86"/>
                <a:gd name="T11" fmla="*/ 82 h 86"/>
                <a:gd name="T12" fmla="*/ 82 w 86"/>
                <a:gd name="T13" fmla="*/ 19 h 86"/>
              </a:gdLst>
              <a:ahLst/>
              <a:cxnLst>
                <a:cxn ang="0">
                  <a:pos x="T0" y="T1"/>
                </a:cxn>
                <a:cxn ang="0">
                  <a:pos x="T2" y="T3"/>
                </a:cxn>
                <a:cxn ang="0">
                  <a:pos x="T4" y="T5"/>
                </a:cxn>
                <a:cxn ang="0">
                  <a:pos x="T6" y="T7"/>
                </a:cxn>
                <a:cxn ang="0">
                  <a:pos x="T8" y="T9"/>
                </a:cxn>
                <a:cxn ang="0">
                  <a:pos x="T10" y="T11"/>
                </a:cxn>
                <a:cxn ang="0">
                  <a:pos x="T12" y="T13"/>
                </a:cxn>
              </a:cxnLst>
              <a:rect l="0" t="0" r="r" b="b"/>
              <a:pathLst>
                <a:path w="86" h="86">
                  <a:moveTo>
                    <a:pt x="82" y="19"/>
                  </a:moveTo>
                  <a:cubicBezTo>
                    <a:pt x="86" y="15"/>
                    <a:pt x="86" y="8"/>
                    <a:pt x="82" y="4"/>
                  </a:cubicBezTo>
                  <a:cubicBezTo>
                    <a:pt x="78" y="0"/>
                    <a:pt x="71" y="0"/>
                    <a:pt x="67" y="4"/>
                  </a:cubicBezTo>
                  <a:cubicBezTo>
                    <a:pt x="4" y="67"/>
                    <a:pt x="4" y="67"/>
                    <a:pt x="4" y="67"/>
                  </a:cubicBezTo>
                  <a:cubicBezTo>
                    <a:pt x="0" y="71"/>
                    <a:pt x="0" y="78"/>
                    <a:pt x="4" y="82"/>
                  </a:cubicBezTo>
                  <a:cubicBezTo>
                    <a:pt x="9" y="86"/>
                    <a:pt x="15" y="86"/>
                    <a:pt x="20" y="82"/>
                  </a:cubicBezTo>
                  <a:lnTo>
                    <a:pt x="82" y="19"/>
                  </a:lnTo>
                  <a:close/>
                </a:path>
              </a:pathLst>
            </a:custGeom>
            <a:solidFill>
              <a:srgbClr val="5D5D5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634" name="Freeform 759"/>
            <p:cNvSpPr>
              <a:spLocks/>
            </p:cNvSpPr>
            <p:nvPr/>
          </p:nvSpPr>
          <p:spPr bwMode="auto">
            <a:xfrm>
              <a:off x="7567614" y="9910763"/>
              <a:ext cx="981075" cy="49213"/>
            </a:xfrm>
            <a:custGeom>
              <a:avLst/>
              <a:gdLst>
                <a:gd name="T0" fmla="*/ 11 w 469"/>
                <a:gd name="T1" fmla="*/ 21 h 23"/>
                <a:gd name="T2" fmla="*/ 0 w 469"/>
                <a:gd name="T3" fmla="*/ 10 h 23"/>
                <a:gd name="T4" fmla="*/ 11 w 469"/>
                <a:gd name="T5" fmla="*/ 0 h 23"/>
                <a:gd name="T6" fmla="*/ 458 w 469"/>
                <a:gd name="T7" fmla="*/ 1 h 23"/>
                <a:gd name="T8" fmla="*/ 469 w 469"/>
                <a:gd name="T9" fmla="*/ 12 h 23"/>
                <a:gd name="T10" fmla="*/ 458 w 469"/>
                <a:gd name="T11" fmla="*/ 23 h 23"/>
                <a:gd name="T12" fmla="*/ 11 w 469"/>
                <a:gd name="T13" fmla="*/ 21 h 23"/>
              </a:gdLst>
              <a:ahLst/>
              <a:cxnLst>
                <a:cxn ang="0">
                  <a:pos x="T0" y="T1"/>
                </a:cxn>
                <a:cxn ang="0">
                  <a:pos x="T2" y="T3"/>
                </a:cxn>
                <a:cxn ang="0">
                  <a:pos x="T4" y="T5"/>
                </a:cxn>
                <a:cxn ang="0">
                  <a:pos x="T6" y="T7"/>
                </a:cxn>
                <a:cxn ang="0">
                  <a:pos x="T8" y="T9"/>
                </a:cxn>
                <a:cxn ang="0">
                  <a:pos x="T10" y="T11"/>
                </a:cxn>
                <a:cxn ang="0">
                  <a:pos x="T12" y="T13"/>
                </a:cxn>
              </a:cxnLst>
              <a:rect l="0" t="0" r="r" b="b"/>
              <a:pathLst>
                <a:path w="469" h="23">
                  <a:moveTo>
                    <a:pt x="11" y="21"/>
                  </a:moveTo>
                  <a:cubicBezTo>
                    <a:pt x="5" y="21"/>
                    <a:pt x="0" y="16"/>
                    <a:pt x="0" y="10"/>
                  </a:cubicBezTo>
                  <a:cubicBezTo>
                    <a:pt x="0" y="4"/>
                    <a:pt x="5" y="0"/>
                    <a:pt x="11" y="0"/>
                  </a:cubicBezTo>
                  <a:cubicBezTo>
                    <a:pt x="458" y="1"/>
                    <a:pt x="458" y="1"/>
                    <a:pt x="458" y="1"/>
                  </a:cubicBezTo>
                  <a:cubicBezTo>
                    <a:pt x="464" y="1"/>
                    <a:pt x="469" y="6"/>
                    <a:pt x="469" y="12"/>
                  </a:cubicBezTo>
                  <a:cubicBezTo>
                    <a:pt x="469" y="18"/>
                    <a:pt x="464" y="23"/>
                    <a:pt x="458" y="23"/>
                  </a:cubicBezTo>
                  <a:lnTo>
                    <a:pt x="11" y="21"/>
                  </a:lnTo>
                  <a:close/>
                </a:path>
              </a:pathLst>
            </a:custGeom>
            <a:solidFill>
              <a:srgbClr val="5D5D5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635" name="Freeform 760"/>
            <p:cNvSpPr>
              <a:spLocks/>
            </p:cNvSpPr>
            <p:nvPr/>
          </p:nvSpPr>
          <p:spPr bwMode="auto">
            <a:xfrm>
              <a:off x="7367589" y="9648825"/>
              <a:ext cx="1335088" cy="53975"/>
            </a:xfrm>
            <a:custGeom>
              <a:avLst/>
              <a:gdLst>
                <a:gd name="T0" fmla="*/ 639 w 639"/>
                <a:gd name="T1" fmla="*/ 14 h 26"/>
                <a:gd name="T2" fmla="*/ 627 w 639"/>
                <a:gd name="T3" fmla="*/ 26 h 26"/>
                <a:gd name="T4" fmla="*/ 13 w 639"/>
                <a:gd name="T5" fmla="*/ 25 h 26"/>
                <a:gd name="T6" fmla="*/ 0 w 639"/>
                <a:gd name="T7" fmla="*/ 12 h 26"/>
                <a:gd name="T8" fmla="*/ 13 w 639"/>
                <a:gd name="T9" fmla="*/ 0 h 26"/>
                <a:gd name="T10" fmla="*/ 627 w 639"/>
                <a:gd name="T11" fmla="*/ 2 h 26"/>
                <a:gd name="T12" fmla="*/ 639 w 639"/>
                <a:gd name="T13" fmla="*/ 14 h 26"/>
              </a:gdLst>
              <a:ahLst/>
              <a:cxnLst>
                <a:cxn ang="0">
                  <a:pos x="T0" y="T1"/>
                </a:cxn>
                <a:cxn ang="0">
                  <a:pos x="T2" y="T3"/>
                </a:cxn>
                <a:cxn ang="0">
                  <a:pos x="T4" y="T5"/>
                </a:cxn>
                <a:cxn ang="0">
                  <a:pos x="T6" y="T7"/>
                </a:cxn>
                <a:cxn ang="0">
                  <a:pos x="T8" y="T9"/>
                </a:cxn>
                <a:cxn ang="0">
                  <a:pos x="T10" y="T11"/>
                </a:cxn>
                <a:cxn ang="0">
                  <a:pos x="T12" y="T13"/>
                </a:cxn>
              </a:cxnLst>
              <a:rect l="0" t="0" r="r" b="b"/>
              <a:pathLst>
                <a:path w="639" h="26">
                  <a:moveTo>
                    <a:pt x="639" y="14"/>
                  </a:moveTo>
                  <a:cubicBezTo>
                    <a:pt x="639" y="21"/>
                    <a:pt x="634" y="26"/>
                    <a:pt x="627" y="26"/>
                  </a:cubicBezTo>
                  <a:cubicBezTo>
                    <a:pt x="13" y="25"/>
                    <a:pt x="13" y="25"/>
                    <a:pt x="13" y="25"/>
                  </a:cubicBezTo>
                  <a:cubicBezTo>
                    <a:pt x="6" y="25"/>
                    <a:pt x="0" y="19"/>
                    <a:pt x="0" y="12"/>
                  </a:cubicBezTo>
                  <a:cubicBezTo>
                    <a:pt x="0" y="6"/>
                    <a:pt x="6" y="0"/>
                    <a:pt x="13" y="0"/>
                  </a:cubicBezTo>
                  <a:cubicBezTo>
                    <a:pt x="627" y="2"/>
                    <a:pt x="627" y="2"/>
                    <a:pt x="627" y="2"/>
                  </a:cubicBezTo>
                  <a:cubicBezTo>
                    <a:pt x="634" y="2"/>
                    <a:pt x="639" y="7"/>
                    <a:pt x="639" y="14"/>
                  </a:cubicBezTo>
                </a:path>
              </a:pathLst>
            </a:custGeom>
            <a:solidFill>
              <a:srgbClr val="6F6F6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636" name="Freeform 761"/>
            <p:cNvSpPr>
              <a:spLocks/>
            </p:cNvSpPr>
            <p:nvPr/>
          </p:nvSpPr>
          <p:spPr bwMode="auto">
            <a:xfrm>
              <a:off x="8651876" y="9451975"/>
              <a:ext cx="255588" cy="254000"/>
            </a:xfrm>
            <a:custGeom>
              <a:avLst/>
              <a:gdLst>
                <a:gd name="T0" fmla="*/ 117 w 122"/>
                <a:gd name="T1" fmla="*/ 5 h 122"/>
                <a:gd name="T2" fmla="*/ 117 w 122"/>
                <a:gd name="T3" fmla="*/ 22 h 122"/>
                <a:gd name="T4" fmla="*/ 22 w 122"/>
                <a:gd name="T5" fmla="*/ 117 h 122"/>
                <a:gd name="T6" fmla="*/ 5 w 122"/>
                <a:gd name="T7" fmla="*/ 117 h 122"/>
                <a:gd name="T8" fmla="*/ 5 w 122"/>
                <a:gd name="T9" fmla="*/ 99 h 122"/>
                <a:gd name="T10" fmla="*/ 100 w 122"/>
                <a:gd name="T11" fmla="*/ 5 h 122"/>
                <a:gd name="T12" fmla="*/ 117 w 122"/>
                <a:gd name="T13" fmla="*/ 5 h 122"/>
              </a:gdLst>
              <a:ahLst/>
              <a:cxnLst>
                <a:cxn ang="0">
                  <a:pos x="T0" y="T1"/>
                </a:cxn>
                <a:cxn ang="0">
                  <a:pos x="T2" y="T3"/>
                </a:cxn>
                <a:cxn ang="0">
                  <a:pos x="T4" y="T5"/>
                </a:cxn>
                <a:cxn ang="0">
                  <a:pos x="T6" y="T7"/>
                </a:cxn>
                <a:cxn ang="0">
                  <a:pos x="T8" y="T9"/>
                </a:cxn>
                <a:cxn ang="0">
                  <a:pos x="T10" y="T11"/>
                </a:cxn>
                <a:cxn ang="0">
                  <a:pos x="T12" y="T13"/>
                </a:cxn>
              </a:cxnLst>
              <a:rect l="0" t="0" r="r" b="b"/>
              <a:pathLst>
                <a:path w="122" h="122">
                  <a:moveTo>
                    <a:pt x="117" y="5"/>
                  </a:moveTo>
                  <a:cubicBezTo>
                    <a:pt x="122" y="10"/>
                    <a:pt x="122" y="17"/>
                    <a:pt x="117" y="22"/>
                  </a:cubicBezTo>
                  <a:cubicBezTo>
                    <a:pt x="22" y="117"/>
                    <a:pt x="22" y="117"/>
                    <a:pt x="22" y="117"/>
                  </a:cubicBezTo>
                  <a:cubicBezTo>
                    <a:pt x="17" y="122"/>
                    <a:pt x="10" y="122"/>
                    <a:pt x="5" y="117"/>
                  </a:cubicBezTo>
                  <a:cubicBezTo>
                    <a:pt x="0" y="112"/>
                    <a:pt x="0" y="104"/>
                    <a:pt x="5" y="99"/>
                  </a:cubicBezTo>
                  <a:cubicBezTo>
                    <a:pt x="100" y="5"/>
                    <a:pt x="100" y="5"/>
                    <a:pt x="100" y="5"/>
                  </a:cubicBezTo>
                  <a:cubicBezTo>
                    <a:pt x="104" y="0"/>
                    <a:pt x="112" y="0"/>
                    <a:pt x="117" y="5"/>
                  </a:cubicBezTo>
                </a:path>
              </a:pathLst>
            </a:custGeom>
            <a:solidFill>
              <a:srgbClr val="6F6F6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637" name="Freeform 762"/>
            <p:cNvSpPr>
              <a:spLocks/>
            </p:cNvSpPr>
            <p:nvPr/>
          </p:nvSpPr>
          <p:spPr bwMode="auto">
            <a:xfrm>
              <a:off x="7375526" y="9504363"/>
              <a:ext cx="1339850" cy="153988"/>
            </a:xfrm>
            <a:custGeom>
              <a:avLst/>
              <a:gdLst>
                <a:gd name="T0" fmla="*/ 641 w 641"/>
                <a:gd name="T1" fmla="*/ 38 h 74"/>
                <a:gd name="T2" fmla="*/ 605 w 641"/>
                <a:gd name="T3" fmla="*/ 74 h 74"/>
                <a:gd name="T4" fmla="*/ 36 w 641"/>
                <a:gd name="T5" fmla="*/ 72 h 74"/>
                <a:gd name="T6" fmla="*/ 0 w 641"/>
                <a:gd name="T7" fmla="*/ 36 h 74"/>
                <a:gd name="T8" fmla="*/ 36 w 641"/>
                <a:gd name="T9" fmla="*/ 0 h 74"/>
                <a:gd name="T10" fmla="*/ 605 w 641"/>
                <a:gd name="T11" fmla="*/ 2 h 74"/>
                <a:gd name="T12" fmla="*/ 641 w 641"/>
                <a:gd name="T13" fmla="*/ 38 h 74"/>
              </a:gdLst>
              <a:ahLst/>
              <a:cxnLst>
                <a:cxn ang="0">
                  <a:pos x="T0" y="T1"/>
                </a:cxn>
                <a:cxn ang="0">
                  <a:pos x="T2" y="T3"/>
                </a:cxn>
                <a:cxn ang="0">
                  <a:pos x="T4" y="T5"/>
                </a:cxn>
                <a:cxn ang="0">
                  <a:pos x="T6" y="T7"/>
                </a:cxn>
                <a:cxn ang="0">
                  <a:pos x="T8" y="T9"/>
                </a:cxn>
                <a:cxn ang="0">
                  <a:pos x="T10" y="T11"/>
                </a:cxn>
                <a:cxn ang="0">
                  <a:pos x="T12" y="T13"/>
                </a:cxn>
              </a:cxnLst>
              <a:rect l="0" t="0" r="r" b="b"/>
              <a:pathLst>
                <a:path w="641" h="74">
                  <a:moveTo>
                    <a:pt x="641" y="38"/>
                  </a:moveTo>
                  <a:cubicBezTo>
                    <a:pt x="641" y="57"/>
                    <a:pt x="625" y="74"/>
                    <a:pt x="605" y="74"/>
                  </a:cubicBezTo>
                  <a:cubicBezTo>
                    <a:pt x="36" y="72"/>
                    <a:pt x="36" y="72"/>
                    <a:pt x="36" y="72"/>
                  </a:cubicBezTo>
                  <a:cubicBezTo>
                    <a:pt x="16" y="72"/>
                    <a:pt x="0" y="56"/>
                    <a:pt x="0" y="36"/>
                  </a:cubicBezTo>
                  <a:cubicBezTo>
                    <a:pt x="0" y="16"/>
                    <a:pt x="16" y="0"/>
                    <a:pt x="36" y="0"/>
                  </a:cubicBezTo>
                  <a:cubicBezTo>
                    <a:pt x="605" y="2"/>
                    <a:pt x="605" y="2"/>
                    <a:pt x="605" y="2"/>
                  </a:cubicBezTo>
                  <a:cubicBezTo>
                    <a:pt x="625" y="2"/>
                    <a:pt x="641" y="18"/>
                    <a:pt x="641" y="38"/>
                  </a:cubicBezTo>
                </a:path>
              </a:pathLst>
            </a:custGeom>
            <a:solidFill>
              <a:srgbClr val="8DC39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638" name="Freeform 763"/>
            <p:cNvSpPr>
              <a:spLocks/>
            </p:cNvSpPr>
            <p:nvPr/>
          </p:nvSpPr>
          <p:spPr bwMode="auto">
            <a:xfrm>
              <a:off x="8564564" y="9288463"/>
              <a:ext cx="376238" cy="376238"/>
            </a:xfrm>
            <a:custGeom>
              <a:avLst/>
              <a:gdLst>
                <a:gd name="T0" fmla="*/ 166 w 180"/>
                <a:gd name="T1" fmla="*/ 14 h 180"/>
                <a:gd name="T2" fmla="*/ 166 w 180"/>
                <a:gd name="T3" fmla="*/ 65 h 180"/>
                <a:gd name="T4" fmla="*/ 65 w 180"/>
                <a:gd name="T5" fmla="*/ 166 h 180"/>
                <a:gd name="T6" fmla="*/ 14 w 180"/>
                <a:gd name="T7" fmla="*/ 166 h 180"/>
                <a:gd name="T8" fmla="*/ 14 w 180"/>
                <a:gd name="T9" fmla="*/ 115 h 180"/>
                <a:gd name="T10" fmla="*/ 115 w 180"/>
                <a:gd name="T11" fmla="*/ 14 h 180"/>
                <a:gd name="T12" fmla="*/ 166 w 180"/>
                <a:gd name="T13" fmla="*/ 14 h 180"/>
              </a:gdLst>
              <a:ahLst/>
              <a:cxnLst>
                <a:cxn ang="0">
                  <a:pos x="T0" y="T1"/>
                </a:cxn>
                <a:cxn ang="0">
                  <a:pos x="T2" y="T3"/>
                </a:cxn>
                <a:cxn ang="0">
                  <a:pos x="T4" y="T5"/>
                </a:cxn>
                <a:cxn ang="0">
                  <a:pos x="T6" y="T7"/>
                </a:cxn>
                <a:cxn ang="0">
                  <a:pos x="T8" y="T9"/>
                </a:cxn>
                <a:cxn ang="0">
                  <a:pos x="T10" y="T11"/>
                </a:cxn>
                <a:cxn ang="0">
                  <a:pos x="T12" y="T13"/>
                </a:cxn>
              </a:cxnLst>
              <a:rect l="0" t="0" r="r" b="b"/>
              <a:pathLst>
                <a:path w="180" h="180">
                  <a:moveTo>
                    <a:pt x="166" y="14"/>
                  </a:moveTo>
                  <a:cubicBezTo>
                    <a:pt x="180" y="28"/>
                    <a:pt x="180" y="51"/>
                    <a:pt x="166" y="65"/>
                  </a:cubicBezTo>
                  <a:cubicBezTo>
                    <a:pt x="65" y="166"/>
                    <a:pt x="65" y="166"/>
                    <a:pt x="65" y="166"/>
                  </a:cubicBezTo>
                  <a:cubicBezTo>
                    <a:pt x="51" y="180"/>
                    <a:pt x="28" y="180"/>
                    <a:pt x="14" y="166"/>
                  </a:cubicBezTo>
                  <a:cubicBezTo>
                    <a:pt x="0" y="152"/>
                    <a:pt x="0" y="129"/>
                    <a:pt x="14" y="115"/>
                  </a:cubicBezTo>
                  <a:cubicBezTo>
                    <a:pt x="115" y="14"/>
                    <a:pt x="115" y="14"/>
                    <a:pt x="115" y="14"/>
                  </a:cubicBezTo>
                  <a:cubicBezTo>
                    <a:pt x="129" y="0"/>
                    <a:pt x="152" y="0"/>
                    <a:pt x="166" y="14"/>
                  </a:cubicBezTo>
                </a:path>
              </a:pathLst>
            </a:custGeom>
            <a:solidFill>
              <a:srgbClr val="8DC39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639" name="Freeform 764"/>
            <p:cNvSpPr>
              <a:spLocks noEditPoints="1"/>
            </p:cNvSpPr>
            <p:nvPr/>
          </p:nvSpPr>
          <p:spPr bwMode="auto">
            <a:xfrm>
              <a:off x="7375526" y="9318625"/>
              <a:ext cx="1557338" cy="260350"/>
            </a:xfrm>
            <a:custGeom>
              <a:avLst/>
              <a:gdLst>
                <a:gd name="T0" fmla="*/ 0 w 745"/>
                <a:gd name="T1" fmla="*/ 125 h 125"/>
                <a:gd name="T2" fmla="*/ 0 w 745"/>
                <a:gd name="T3" fmla="*/ 125 h 125"/>
                <a:gd name="T4" fmla="*/ 0 w 745"/>
                <a:gd name="T5" fmla="*/ 125 h 125"/>
                <a:gd name="T6" fmla="*/ 0 w 745"/>
                <a:gd name="T7" fmla="*/ 125 h 125"/>
                <a:gd name="T8" fmla="*/ 735 w 745"/>
                <a:gd name="T9" fmla="*/ 0 h 125"/>
                <a:gd name="T10" fmla="*/ 735 w 745"/>
                <a:gd name="T11" fmla="*/ 0 h 125"/>
                <a:gd name="T12" fmla="*/ 745 w 745"/>
                <a:gd name="T13" fmla="*/ 25 h 125"/>
                <a:gd name="T14" fmla="*/ 735 w 745"/>
                <a:gd name="T15" fmla="*/ 0 h 125"/>
                <a:gd name="T16" fmla="*/ 735 w 745"/>
                <a:gd name="T17" fmla="*/ 0 h 1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745" h="125">
                  <a:moveTo>
                    <a:pt x="0" y="125"/>
                  </a:moveTo>
                  <a:cubicBezTo>
                    <a:pt x="0" y="125"/>
                    <a:pt x="0" y="125"/>
                    <a:pt x="0" y="125"/>
                  </a:cubicBezTo>
                  <a:cubicBezTo>
                    <a:pt x="0" y="125"/>
                    <a:pt x="0" y="125"/>
                    <a:pt x="0" y="125"/>
                  </a:cubicBezTo>
                  <a:cubicBezTo>
                    <a:pt x="0" y="125"/>
                    <a:pt x="0" y="125"/>
                    <a:pt x="0" y="125"/>
                  </a:cubicBezTo>
                  <a:moveTo>
                    <a:pt x="735" y="0"/>
                  </a:moveTo>
                  <a:cubicBezTo>
                    <a:pt x="735" y="0"/>
                    <a:pt x="735" y="0"/>
                    <a:pt x="735" y="0"/>
                  </a:cubicBezTo>
                  <a:cubicBezTo>
                    <a:pt x="742" y="7"/>
                    <a:pt x="745" y="16"/>
                    <a:pt x="745" y="25"/>
                  </a:cubicBezTo>
                  <a:cubicBezTo>
                    <a:pt x="745" y="16"/>
                    <a:pt x="742" y="7"/>
                    <a:pt x="735" y="0"/>
                  </a:cubicBezTo>
                  <a:cubicBezTo>
                    <a:pt x="735" y="0"/>
                    <a:pt x="735" y="0"/>
                    <a:pt x="735" y="0"/>
                  </a:cubicBezTo>
                </a:path>
              </a:pathLst>
            </a:custGeom>
            <a:solidFill>
              <a:srgbClr val="DCDBD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640" name="Freeform 765"/>
            <p:cNvSpPr>
              <a:spLocks/>
            </p:cNvSpPr>
            <p:nvPr/>
          </p:nvSpPr>
          <p:spPr bwMode="auto">
            <a:xfrm>
              <a:off x="7375526" y="9569450"/>
              <a:ext cx="1266825" cy="88900"/>
            </a:xfrm>
            <a:custGeom>
              <a:avLst/>
              <a:gdLst>
                <a:gd name="T0" fmla="*/ 0 w 606"/>
                <a:gd name="T1" fmla="*/ 0 h 43"/>
                <a:gd name="T2" fmla="*/ 0 w 606"/>
                <a:gd name="T3" fmla="*/ 5 h 43"/>
                <a:gd name="T4" fmla="*/ 0 w 606"/>
                <a:gd name="T5" fmla="*/ 5 h 43"/>
                <a:gd name="T6" fmla="*/ 36 w 606"/>
                <a:gd name="T7" fmla="*/ 41 h 43"/>
                <a:gd name="T8" fmla="*/ 605 w 606"/>
                <a:gd name="T9" fmla="*/ 43 h 43"/>
                <a:gd name="T10" fmla="*/ 606 w 606"/>
                <a:gd name="T11" fmla="*/ 42 h 43"/>
                <a:gd name="T12" fmla="*/ 583 w 606"/>
                <a:gd name="T13" fmla="*/ 32 h 43"/>
                <a:gd name="T14" fmla="*/ 572 w 606"/>
                <a:gd name="T15" fmla="*/ 9 h 43"/>
                <a:gd name="T16" fmla="*/ 22 w 606"/>
                <a:gd name="T17" fmla="*/ 7 h 43"/>
                <a:gd name="T18" fmla="*/ 0 w 606"/>
                <a:gd name="T19" fmla="*/ 0 h 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606" h="43">
                  <a:moveTo>
                    <a:pt x="0" y="0"/>
                  </a:moveTo>
                  <a:cubicBezTo>
                    <a:pt x="0" y="1"/>
                    <a:pt x="0" y="3"/>
                    <a:pt x="0" y="5"/>
                  </a:cubicBezTo>
                  <a:cubicBezTo>
                    <a:pt x="0" y="5"/>
                    <a:pt x="0" y="5"/>
                    <a:pt x="0" y="5"/>
                  </a:cubicBezTo>
                  <a:cubicBezTo>
                    <a:pt x="0" y="25"/>
                    <a:pt x="16" y="41"/>
                    <a:pt x="36" y="41"/>
                  </a:cubicBezTo>
                  <a:cubicBezTo>
                    <a:pt x="605" y="43"/>
                    <a:pt x="605" y="43"/>
                    <a:pt x="605" y="43"/>
                  </a:cubicBezTo>
                  <a:cubicBezTo>
                    <a:pt x="606" y="43"/>
                    <a:pt x="606" y="42"/>
                    <a:pt x="606" y="42"/>
                  </a:cubicBezTo>
                  <a:cubicBezTo>
                    <a:pt x="598" y="42"/>
                    <a:pt x="589" y="39"/>
                    <a:pt x="583" y="32"/>
                  </a:cubicBezTo>
                  <a:cubicBezTo>
                    <a:pt x="576" y="26"/>
                    <a:pt x="573" y="17"/>
                    <a:pt x="572" y="9"/>
                  </a:cubicBezTo>
                  <a:cubicBezTo>
                    <a:pt x="22" y="7"/>
                    <a:pt x="22" y="7"/>
                    <a:pt x="22" y="7"/>
                  </a:cubicBezTo>
                  <a:cubicBezTo>
                    <a:pt x="14" y="7"/>
                    <a:pt x="6" y="4"/>
                    <a:pt x="0" y="0"/>
                  </a:cubicBezTo>
                </a:path>
              </a:pathLst>
            </a:custGeom>
            <a:solidFill>
              <a:srgbClr val="80AE8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641" name="Freeform 766"/>
            <p:cNvSpPr>
              <a:spLocks/>
            </p:cNvSpPr>
            <p:nvPr/>
          </p:nvSpPr>
          <p:spPr bwMode="auto">
            <a:xfrm>
              <a:off x="8696326" y="9636125"/>
              <a:ext cx="4763" cy="1588"/>
            </a:xfrm>
            <a:custGeom>
              <a:avLst/>
              <a:gdLst>
                <a:gd name="T0" fmla="*/ 2 w 2"/>
                <a:gd name="T1" fmla="*/ 0 h 1"/>
                <a:gd name="T2" fmla="*/ 0 w 2"/>
                <a:gd name="T3" fmla="*/ 1 h 1"/>
                <a:gd name="T4" fmla="*/ 2 w 2"/>
                <a:gd name="T5" fmla="*/ 0 h 1"/>
              </a:gdLst>
              <a:ahLst/>
              <a:cxnLst>
                <a:cxn ang="0">
                  <a:pos x="T0" y="T1"/>
                </a:cxn>
                <a:cxn ang="0">
                  <a:pos x="T2" y="T3"/>
                </a:cxn>
                <a:cxn ang="0">
                  <a:pos x="T4" y="T5"/>
                </a:cxn>
              </a:cxnLst>
              <a:rect l="0" t="0" r="r" b="b"/>
              <a:pathLst>
                <a:path w="2" h="1">
                  <a:moveTo>
                    <a:pt x="2" y="0"/>
                  </a:moveTo>
                  <a:cubicBezTo>
                    <a:pt x="1" y="0"/>
                    <a:pt x="1" y="1"/>
                    <a:pt x="0" y="1"/>
                  </a:cubicBezTo>
                  <a:cubicBezTo>
                    <a:pt x="1" y="1"/>
                    <a:pt x="1" y="0"/>
                    <a:pt x="2" y="0"/>
                  </a:cubicBezTo>
                </a:path>
              </a:pathLst>
            </a:custGeom>
            <a:solidFill>
              <a:srgbClr val="67666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642" name="Freeform 767"/>
            <p:cNvSpPr>
              <a:spLocks/>
            </p:cNvSpPr>
            <p:nvPr/>
          </p:nvSpPr>
          <p:spPr bwMode="auto">
            <a:xfrm>
              <a:off x="8570914" y="9312275"/>
              <a:ext cx="361950" cy="344488"/>
            </a:xfrm>
            <a:custGeom>
              <a:avLst/>
              <a:gdLst>
                <a:gd name="T0" fmla="*/ 159 w 173"/>
                <a:gd name="T1" fmla="*/ 0 h 165"/>
                <a:gd name="T2" fmla="*/ 149 w 173"/>
                <a:gd name="T3" fmla="*/ 20 h 165"/>
                <a:gd name="T4" fmla="*/ 48 w 173"/>
                <a:gd name="T5" fmla="*/ 121 h 165"/>
                <a:gd name="T6" fmla="*/ 23 w 173"/>
                <a:gd name="T7" fmla="*/ 132 h 165"/>
                <a:gd name="T8" fmla="*/ 21 w 173"/>
                <a:gd name="T9" fmla="*/ 132 h 165"/>
                <a:gd name="T10" fmla="*/ 20 w 173"/>
                <a:gd name="T11" fmla="*/ 132 h 165"/>
                <a:gd name="T12" fmla="*/ 0 w 173"/>
                <a:gd name="T13" fmla="*/ 132 h 165"/>
                <a:gd name="T14" fmla="*/ 11 w 173"/>
                <a:gd name="T15" fmla="*/ 155 h 165"/>
                <a:gd name="T16" fmla="*/ 34 w 173"/>
                <a:gd name="T17" fmla="*/ 165 h 165"/>
                <a:gd name="T18" fmla="*/ 35 w 173"/>
                <a:gd name="T19" fmla="*/ 165 h 165"/>
                <a:gd name="T20" fmla="*/ 36 w 173"/>
                <a:gd name="T21" fmla="*/ 165 h 165"/>
                <a:gd name="T22" fmla="*/ 60 w 173"/>
                <a:gd name="T23" fmla="*/ 156 h 165"/>
                <a:gd name="T24" fmla="*/ 62 w 173"/>
                <a:gd name="T25" fmla="*/ 155 h 165"/>
                <a:gd name="T26" fmla="*/ 62 w 173"/>
                <a:gd name="T27" fmla="*/ 155 h 165"/>
                <a:gd name="T28" fmla="*/ 163 w 173"/>
                <a:gd name="T29" fmla="*/ 54 h 165"/>
                <a:gd name="T30" fmla="*/ 173 w 173"/>
                <a:gd name="T31" fmla="*/ 28 h 165"/>
                <a:gd name="T32" fmla="*/ 163 w 173"/>
                <a:gd name="T33" fmla="*/ 3 h 165"/>
                <a:gd name="T34" fmla="*/ 163 w 173"/>
                <a:gd name="T35" fmla="*/ 3 h 165"/>
                <a:gd name="T36" fmla="*/ 159 w 173"/>
                <a:gd name="T37" fmla="*/ 0 h 1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173" h="165">
                  <a:moveTo>
                    <a:pt x="159" y="0"/>
                  </a:moveTo>
                  <a:cubicBezTo>
                    <a:pt x="158" y="7"/>
                    <a:pt x="155" y="14"/>
                    <a:pt x="149" y="20"/>
                  </a:cubicBezTo>
                  <a:cubicBezTo>
                    <a:pt x="48" y="121"/>
                    <a:pt x="48" y="121"/>
                    <a:pt x="48" y="121"/>
                  </a:cubicBezTo>
                  <a:cubicBezTo>
                    <a:pt x="41" y="128"/>
                    <a:pt x="32" y="132"/>
                    <a:pt x="23" y="132"/>
                  </a:cubicBezTo>
                  <a:cubicBezTo>
                    <a:pt x="22" y="132"/>
                    <a:pt x="22" y="132"/>
                    <a:pt x="21" y="132"/>
                  </a:cubicBezTo>
                  <a:cubicBezTo>
                    <a:pt x="21" y="132"/>
                    <a:pt x="20" y="132"/>
                    <a:pt x="20" y="132"/>
                  </a:cubicBezTo>
                  <a:cubicBezTo>
                    <a:pt x="0" y="132"/>
                    <a:pt x="0" y="132"/>
                    <a:pt x="0" y="132"/>
                  </a:cubicBezTo>
                  <a:cubicBezTo>
                    <a:pt x="1" y="140"/>
                    <a:pt x="4" y="149"/>
                    <a:pt x="11" y="155"/>
                  </a:cubicBezTo>
                  <a:cubicBezTo>
                    <a:pt x="17" y="162"/>
                    <a:pt x="26" y="165"/>
                    <a:pt x="34" y="165"/>
                  </a:cubicBezTo>
                  <a:cubicBezTo>
                    <a:pt x="35" y="165"/>
                    <a:pt x="35" y="165"/>
                    <a:pt x="35" y="165"/>
                  </a:cubicBezTo>
                  <a:cubicBezTo>
                    <a:pt x="35" y="165"/>
                    <a:pt x="36" y="165"/>
                    <a:pt x="36" y="165"/>
                  </a:cubicBezTo>
                  <a:cubicBezTo>
                    <a:pt x="45" y="165"/>
                    <a:pt x="54" y="162"/>
                    <a:pt x="60" y="156"/>
                  </a:cubicBezTo>
                  <a:cubicBezTo>
                    <a:pt x="61" y="156"/>
                    <a:pt x="61" y="155"/>
                    <a:pt x="62" y="155"/>
                  </a:cubicBezTo>
                  <a:cubicBezTo>
                    <a:pt x="62" y="155"/>
                    <a:pt x="62" y="155"/>
                    <a:pt x="62" y="155"/>
                  </a:cubicBezTo>
                  <a:cubicBezTo>
                    <a:pt x="163" y="54"/>
                    <a:pt x="163" y="54"/>
                    <a:pt x="163" y="54"/>
                  </a:cubicBezTo>
                  <a:cubicBezTo>
                    <a:pt x="170" y="47"/>
                    <a:pt x="173" y="37"/>
                    <a:pt x="173" y="28"/>
                  </a:cubicBezTo>
                  <a:cubicBezTo>
                    <a:pt x="173" y="19"/>
                    <a:pt x="170" y="10"/>
                    <a:pt x="163" y="3"/>
                  </a:cubicBezTo>
                  <a:cubicBezTo>
                    <a:pt x="163" y="3"/>
                    <a:pt x="163" y="3"/>
                    <a:pt x="163" y="3"/>
                  </a:cubicBezTo>
                  <a:cubicBezTo>
                    <a:pt x="162" y="2"/>
                    <a:pt x="161" y="1"/>
                    <a:pt x="159" y="0"/>
                  </a:cubicBezTo>
                </a:path>
              </a:pathLst>
            </a:custGeom>
            <a:solidFill>
              <a:srgbClr val="80AE8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643" name="Freeform 768"/>
            <p:cNvSpPr>
              <a:spLocks/>
            </p:cNvSpPr>
            <p:nvPr/>
          </p:nvSpPr>
          <p:spPr bwMode="auto">
            <a:xfrm>
              <a:off x="7546976" y="9672638"/>
              <a:ext cx="44450" cy="441325"/>
            </a:xfrm>
            <a:custGeom>
              <a:avLst/>
              <a:gdLst>
                <a:gd name="T0" fmla="*/ 21 w 21"/>
                <a:gd name="T1" fmla="*/ 201 h 211"/>
                <a:gd name="T2" fmla="*/ 10 w 21"/>
                <a:gd name="T3" fmla="*/ 211 h 211"/>
                <a:gd name="T4" fmla="*/ 0 w 21"/>
                <a:gd name="T5" fmla="*/ 201 h 211"/>
                <a:gd name="T6" fmla="*/ 0 w 21"/>
                <a:gd name="T7" fmla="*/ 11 h 211"/>
                <a:gd name="T8" fmla="*/ 10 w 21"/>
                <a:gd name="T9" fmla="*/ 0 h 211"/>
                <a:gd name="T10" fmla="*/ 21 w 21"/>
                <a:gd name="T11" fmla="*/ 11 h 211"/>
                <a:gd name="T12" fmla="*/ 21 w 21"/>
                <a:gd name="T13" fmla="*/ 201 h 211"/>
              </a:gdLst>
              <a:ahLst/>
              <a:cxnLst>
                <a:cxn ang="0">
                  <a:pos x="T0" y="T1"/>
                </a:cxn>
                <a:cxn ang="0">
                  <a:pos x="T2" y="T3"/>
                </a:cxn>
                <a:cxn ang="0">
                  <a:pos x="T4" y="T5"/>
                </a:cxn>
                <a:cxn ang="0">
                  <a:pos x="T6" y="T7"/>
                </a:cxn>
                <a:cxn ang="0">
                  <a:pos x="T8" y="T9"/>
                </a:cxn>
                <a:cxn ang="0">
                  <a:pos x="T10" y="T11"/>
                </a:cxn>
                <a:cxn ang="0">
                  <a:pos x="T12" y="T13"/>
                </a:cxn>
              </a:cxnLst>
              <a:rect l="0" t="0" r="r" b="b"/>
              <a:pathLst>
                <a:path w="21" h="211">
                  <a:moveTo>
                    <a:pt x="21" y="201"/>
                  </a:moveTo>
                  <a:cubicBezTo>
                    <a:pt x="21" y="207"/>
                    <a:pt x="16" y="211"/>
                    <a:pt x="10" y="211"/>
                  </a:cubicBezTo>
                  <a:cubicBezTo>
                    <a:pt x="4" y="211"/>
                    <a:pt x="0" y="207"/>
                    <a:pt x="0" y="201"/>
                  </a:cubicBezTo>
                  <a:cubicBezTo>
                    <a:pt x="0" y="11"/>
                    <a:pt x="0" y="11"/>
                    <a:pt x="0" y="11"/>
                  </a:cubicBezTo>
                  <a:cubicBezTo>
                    <a:pt x="0" y="5"/>
                    <a:pt x="4" y="0"/>
                    <a:pt x="10" y="0"/>
                  </a:cubicBezTo>
                  <a:cubicBezTo>
                    <a:pt x="16" y="0"/>
                    <a:pt x="21" y="5"/>
                    <a:pt x="21" y="11"/>
                  </a:cubicBezTo>
                  <a:lnTo>
                    <a:pt x="21" y="201"/>
                  </a:lnTo>
                  <a:close/>
                </a:path>
              </a:pathLst>
            </a:custGeom>
            <a:solidFill>
              <a:srgbClr val="6F6F6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644" name="Freeform 769"/>
            <p:cNvSpPr>
              <a:spLocks/>
            </p:cNvSpPr>
            <p:nvPr/>
          </p:nvSpPr>
          <p:spPr bwMode="auto">
            <a:xfrm>
              <a:off x="8515351" y="9677400"/>
              <a:ext cx="44450" cy="441325"/>
            </a:xfrm>
            <a:custGeom>
              <a:avLst/>
              <a:gdLst>
                <a:gd name="T0" fmla="*/ 22 w 22"/>
                <a:gd name="T1" fmla="*/ 200 h 211"/>
                <a:gd name="T2" fmla="*/ 11 w 22"/>
                <a:gd name="T3" fmla="*/ 211 h 211"/>
                <a:gd name="T4" fmla="*/ 0 w 22"/>
                <a:gd name="T5" fmla="*/ 200 h 211"/>
                <a:gd name="T6" fmla="*/ 0 w 22"/>
                <a:gd name="T7" fmla="*/ 11 h 211"/>
                <a:gd name="T8" fmla="*/ 11 w 22"/>
                <a:gd name="T9" fmla="*/ 0 h 211"/>
                <a:gd name="T10" fmla="*/ 22 w 22"/>
                <a:gd name="T11" fmla="*/ 11 h 211"/>
                <a:gd name="T12" fmla="*/ 22 w 22"/>
                <a:gd name="T13" fmla="*/ 200 h 211"/>
              </a:gdLst>
              <a:ahLst/>
              <a:cxnLst>
                <a:cxn ang="0">
                  <a:pos x="T0" y="T1"/>
                </a:cxn>
                <a:cxn ang="0">
                  <a:pos x="T2" y="T3"/>
                </a:cxn>
                <a:cxn ang="0">
                  <a:pos x="T4" y="T5"/>
                </a:cxn>
                <a:cxn ang="0">
                  <a:pos x="T6" y="T7"/>
                </a:cxn>
                <a:cxn ang="0">
                  <a:pos x="T8" y="T9"/>
                </a:cxn>
                <a:cxn ang="0">
                  <a:pos x="T10" y="T11"/>
                </a:cxn>
                <a:cxn ang="0">
                  <a:pos x="T12" y="T13"/>
                </a:cxn>
              </a:cxnLst>
              <a:rect l="0" t="0" r="r" b="b"/>
              <a:pathLst>
                <a:path w="22" h="211">
                  <a:moveTo>
                    <a:pt x="22" y="200"/>
                  </a:moveTo>
                  <a:cubicBezTo>
                    <a:pt x="22" y="206"/>
                    <a:pt x="17" y="211"/>
                    <a:pt x="11" y="211"/>
                  </a:cubicBezTo>
                  <a:cubicBezTo>
                    <a:pt x="5" y="211"/>
                    <a:pt x="0" y="206"/>
                    <a:pt x="0" y="200"/>
                  </a:cubicBezTo>
                  <a:cubicBezTo>
                    <a:pt x="0" y="11"/>
                    <a:pt x="0" y="11"/>
                    <a:pt x="0" y="11"/>
                  </a:cubicBezTo>
                  <a:cubicBezTo>
                    <a:pt x="0" y="5"/>
                    <a:pt x="5" y="0"/>
                    <a:pt x="11" y="0"/>
                  </a:cubicBezTo>
                  <a:cubicBezTo>
                    <a:pt x="17" y="0"/>
                    <a:pt x="22" y="5"/>
                    <a:pt x="22" y="11"/>
                  </a:cubicBezTo>
                  <a:lnTo>
                    <a:pt x="22" y="200"/>
                  </a:lnTo>
                  <a:close/>
                </a:path>
              </a:pathLst>
            </a:custGeom>
            <a:solidFill>
              <a:srgbClr val="6F6F6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645" name="Oval 770"/>
            <p:cNvSpPr>
              <a:spLocks noChangeArrowheads="1"/>
            </p:cNvSpPr>
            <p:nvPr/>
          </p:nvSpPr>
          <p:spPr bwMode="auto">
            <a:xfrm>
              <a:off x="7502526" y="10048875"/>
              <a:ext cx="131763" cy="131763"/>
            </a:xfrm>
            <a:prstGeom prst="ellipse">
              <a:avLst/>
            </a:prstGeom>
            <a:solidFill>
              <a:srgbClr val="5D544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646" name="Oval 771"/>
            <p:cNvSpPr>
              <a:spLocks noChangeArrowheads="1"/>
            </p:cNvSpPr>
            <p:nvPr/>
          </p:nvSpPr>
          <p:spPr bwMode="auto">
            <a:xfrm>
              <a:off x="7534276" y="10080625"/>
              <a:ext cx="66675" cy="66675"/>
            </a:xfrm>
            <a:prstGeom prst="ellipse">
              <a:avLst/>
            </a:pr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647" name="Oval 772"/>
            <p:cNvSpPr>
              <a:spLocks noChangeArrowheads="1"/>
            </p:cNvSpPr>
            <p:nvPr/>
          </p:nvSpPr>
          <p:spPr bwMode="auto">
            <a:xfrm>
              <a:off x="8470901" y="10052050"/>
              <a:ext cx="133350" cy="133350"/>
            </a:xfrm>
            <a:prstGeom prst="ellipse">
              <a:avLst/>
            </a:prstGeom>
            <a:solidFill>
              <a:srgbClr val="5D544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648" name="Oval 773"/>
            <p:cNvSpPr>
              <a:spLocks noChangeArrowheads="1"/>
            </p:cNvSpPr>
            <p:nvPr/>
          </p:nvSpPr>
          <p:spPr bwMode="auto">
            <a:xfrm>
              <a:off x="8504239" y="10085388"/>
              <a:ext cx="66675" cy="66675"/>
            </a:xfrm>
            <a:prstGeom prst="ellipse">
              <a:avLst/>
            </a:pr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649" name="Freeform 774"/>
            <p:cNvSpPr>
              <a:spLocks/>
            </p:cNvSpPr>
            <p:nvPr/>
          </p:nvSpPr>
          <p:spPr bwMode="auto">
            <a:xfrm>
              <a:off x="7932739" y="9355138"/>
              <a:ext cx="538163" cy="158750"/>
            </a:xfrm>
            <a:custGeom>
              <a:avLst/>
              <a:gdLst>
                <a:gd name="T0" fmla="*/ 0 w 257"/>
                <a:gd name="T1" fmla="*/ 38 h 76"/>
                <a:gd name="T2" fmla="*/ 38 w 257"/>
                <a:gd name="T3" fmla="*/ 76 h 76"/>
                <a:gd name="T4" fmla="*/ 219 w 257"/>
                <a:gd name="T5" fmla="*/ 76 h 76"/>
                <a:gd name="T6" fmla="*/ 257 w 257"/>
                <a:gd name="T7" fmla="*/ 38 h 76"/>
                <a:gd name="T8" fmla="*/ 219 w 257"/>
                <a:gd name="T9" fmla="*/ 0 h 76"/>
                <a:gd name="T10" fmla="*/ 38 w 257"/>
                <a:gd name="T11" fmla="*/ 0 h 76"/>
                <a:gd name="T12" fmla="*/ 0 w 257"/>
                <a:gd name="T13" fmla="*/ 38 h 76"/>
              </a:gdLst>
              <a:ahLst/>
              <a:cxnLst>
                <a:cxn ang="0">
                  <a:pos x="T0" y="T1"/>
                </a:cxn>
                <a:cxn ang="0">
                  <a:pos x="T2" y="T3"/>
                </a:cxn>
                <a:cxn ang="0">
                  <a:pos x="T4" y="T5"/>
                </a:cxn>
                <a:cxn ang="0">
                  <a:pos x="T6" y="T7"/>
                </a:cxn>
                <a:cxn ang="0">
                  <a:pos x="T8" y="T9"/>
                </a:cxn>
                <a:cxn ang="0">
                  <a:pos x="T10" y="T11"/>
                </a:cxn>
                <a:cxn ang="0">
                  <a:pos x="T12" y="T13"/>
                </a:cxn>
              </a:cxnLst>
              <a:rect l="0" t="0" r="r" b="b"/>
              <a:pathLst>
                <a:path w="257" h="76">
                  <a:moveTo>
                    <a:pt x="0" y="38"/>
                  </a:moveTo>
                  <a:cubicBezTo>
                    <a:pt x="0" y="59"/>
                    <a:pt x="17" y="76"/>
                    <a:pt x="38" y="76"/>
                  </a:cubicBezTo>
                  <a:cubicBezTo>
                    <a:pt x="219" y="76"/>
                    <a:pt x="219" y="76"/>
                    <a:pt x="219" y="76"/>
                  </a:cubicBezTo>
                  <a:cubicBezTo>
                    <a:pt x="240" y="76"/>
                    <a:pt x="257" y="59"/>
                    <a:pt x="257" y="38"/>
                  </a:cubicBezTo>
                  <a:cubicBezTo>
                    <a:pt x="257" y="17"/>
                    <a:pt x="240" y="0"/>
                    <a:pt x="219" y="0"/>
                  </a:cubicBezTo>
                  <a:cubicBezTo>
                    <a:pt x="38" y="0"/>
                    <a:pt x="38" y="0"/>
                    <a:pt x="38" y="0"/>
                  </a:cubicBezTo>
                  <a:cubicBezTo>
                    <a:pt x="17" y="0"/>
                    <a:pt x="0" y="17"/>
                    <a:pt x="0" y="38"/>
                  </a:cubicBezTo>
                  <a:close/>
                </a:path>
              </a:pathLst>
            </a:custGeom>
            <a:solidFill>
              <a:srgbClr val="F6CE9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650" name="Freeform 775"/>
            <p:cNvSpPr>
              <a:spLocks/>
            </p:cNvSpPr>
            <p:nvPr/>
          </p:nvSpPr>
          <p:spPr bwMode="auto">
            <a:xfrm>
              <a:off x="7410451" y="9302750"/>
              <a:ext cx="1016000" cy="320675"/>
            </a:xfrm>
            <a:custGeom>
              <a:avLst/>
              <a:gdLst>
                <a:gd name="T0" fmla="*/ 486 w 486"/>
                <a:gd name="T1" fmla="*/ 153 h 153"/>
                <a:gd name="T2" fmla="*/ 55 w 486"/>
                <a:gd name="T3" fmla="*/ 151 h 153"/>
                <a:gd name="T4" fmla="*/ 0 w 486"/>
                <a:gd name="T5" fmla="*/ 96 h 153"/>
                <a:gd name="T6" fmla="*/ 0 w 486"/>
                <a:gd name="T7" fmla="*/ 55 h 153"/>
                <a:gd name="T8" fmla="*/ 55 w 486"/>
                <a:gd name="T9" fmla="*/ 0 h 153"/>
                <a:gd name="T10" fmla="*/ 472 w 486"/>
                <a:gd name="T11" fmla="*/ 2 h 153"/>
                <a:gd name="T12" fmla="*/ 486 w 486"/>
                <a:gd name="T13" fmla="*/ 153 h 153"/>
              </a:gdLst>
              <a:ahLst/>
              <a:cxnLst>
                <a:cxn ang="0">
                  <a:pos x="T0" y="T1"/>
                </a:cxn>
                <a:cxn ang="0">
                  <a:pos x="T2" y="T3"/>
                </a:cxn>
                <a:cxn ang="0">
                  <a:pos x="T4" y="T5"/>
                </a:cxn>
                <a:cxn ang="0">
                  <a:pos x="T6" y="T7"/>
                </a:cxn>
                <a:cxn ang="0">
                  <a:pos x="T8" y="T9"/>
                </a:cxn>
                <a:cxn ang="0">
                  <a:pos x="T10" y="T11"/>
                </a:cxn>
                <a:cxn ang="0">
                  <a:pos x="T12" y="T13"/>
                </a:cxn>
              </a:cxnLst>
              <a:rect l="0" t="0" r="r" b="b"/>
              <a:pathLst>
                <a:path w="486" h="153">
                  <a:moveTo>
                    <a:pt x="486" y="153"/>
                  </a:moveTo>
                  <a:cubicBezTo>
                    <a:pt x="55" y="151"/>
                    <a:pt x="55" y="151"/>
                    <a:pt x="55" y="151"/>
                  </a:cubicBezTo>
                  <a:cubicBezTo>
                    <a:pt x="25" y="151"/>
                    <a:pt x="0" y="126"/>
                    <a:pt x="0" y="96"/>
                  </a:cubicBezTo>
                  <a:cubicBezTo>
                    <a:pt x="0" y="55"/>
                    <a:pt x="0" y="55"/>
                    <a:pt x="0" y="55"/>
                  </a:cubicBezTo>
                  <a:cubicBezTo>
                    <a:pt x="0" y="25"/>
                    <a:pt x="25" y="0"/>
                    <a:pt x="55" y="0"/>
                  </a:cubicBezTo>
                  <a:cubicBezTo>
                    <a:pt x="472" y="2"/>
                    <a:pt x="472" y="2"/>
                    <a:pt x="472" y="2"/>
                  </a:cubicBezTo>
                  <a:lnTo>
                    <a:pt x="486" y="153"/>
                  </a:lnTo>
                  <a:close/>
                </a:path>
              </a:pathLst>
            </a:custGeom>
            <a:solidFill>
              <a:srgbClr val="E1E9E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651" name="Freeform 776"/>
            <p:cNvSpPr>
              <a:spLocks/>
            </p:cNvSpPr>
            <p:nvPr/>
          </p:nvSpPr>
          <p:spPr bwMode="auto">
            <a:xfrm>
              <a:off x="7410451" y="9507538"/>
              <a:ext cx="1016000" cy="115888"/>
            </a:xfrm>
            <a:custGeom>
              <a:avLst/>
              <a:gdLst>
                <a:gd name="T0" fmla="*/ 0 w 486"/>
                <a:gd name="T1" fmla="*/ 0 h 55"/>
                <a:gd name="T2" fmla="*/ 55 w 486"/>
                <a:gd name="T3" fmla="*/ 53 h 55"/>
                <a:gd name="T4" fmla="*/ 486 w 486"/>
                <a:gd name="T5" fmla="*/ 55 h 55"/>
                <a:gd name="T6" fmla="*/ 482 w 486"/>
                <a:gd name="T7" fmla="*/ 1 h 55"/>
                <a:gd name="T8" fmla="*/ 0 w 486"/>
                <a:gd name="T9" fmla="*/ 0 h 55"/>
              </a:gdLst>
              <a:ahLst/>
              <a:cxnLst>
                <a:cxn ang="0">
                  <a:pos x="T0" y="T1"/>
                </a:cxn>
                <a:cxn ang="0">
                  <a:pos x="T2" y="T3"/>
                </a:cxn>
                <a:cxn ang="0">
                  <a:pos x="T4" y="T5"/>
                </a:cxn>
                <a:cxn ang="0">
                  <a:pos x="T6" y="T7"/>
                </a:cxn>
                <a:cxn ang="0">
                  <a:pos x="T8" y="T9"/>
                </a:cxn>
              </a:cxnLst>
              <a:rect l="0" t="0" r="r" b="b"/>
              <a:pathLst>
                <a:path w="486" h="55">
                  <a:moveTo>
                    <a:pt x="0" y="0"/>
                  </a:moveTo>
                  <a:cubicBezTo>
                    <a:pt x="1" y="29"/>
                    <a:pt x="25" y="53"/>
                    <a:pt x="55" y="53"/>
                  </a:cubicBezTo>
                  <a:cubicBezTo>
                    <a:pt x="486" y="55"/>
                    <a:pt x="486" y="55"/>
                    <a:pt x="486" y="55"/>
                  </a:cubicBezTo>
                  <a:cubicBezTo>
                    <a:pt x="482" y="1"/>
                    <a:pt x="482" y="1"/>
                    <a:pt x="482" y="1"/>
                  </a:cubicBezTo>
                  <a:lnTo>
                    <a:pt x="0" y="0"/>
                  </a:lnTo>
                  <a:close/>
                </a:path>
              </a:pathLst>
            </a:custGeom>
            <a:solidFill>
              <a:srgbClr val="D2DAD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652" name="Freeform 777"/>
            <p:cNvSpPr>
              <a:spLocks/>
            </p:cNvSpPr>
            <p:nvPr/>
          </p:nvSpPr>
          <p:spPr bwMode="auto">
            <a:xfrm>
              <a:off x="8542339" y="9215438"/>
              <a:ext cx="79375" cy="69850"/>
            </a:xfrm>
            <a:custGeom>
              <a:avLst/>
              <a:gdLst>
                <a:gd name="T0" fmla="*/ 25 w 38"/>
                <a:gd name="T1" fmla="*/ 24 h 33"/>
                <a:gd name="T2" fmla="*/ 11 w 38"/>
                <a:gd name="T3" fmla="*/ 7 h 33"/>
                <a:gd name="T4" fmla="*/ 11 w 38"/>
                <a:gd name="T5" fmla="*/ 31 h 33"/>
                <a:gd name="T6" fmla="*/ 25 w 38"/>
                <a:gd name="T7" fmla="*/ 24 h 33"/>
              </a:gdLst>
              <a:ahLst/>
              <a:cxnLst>
                <a:cxn ang="0">
                  <a:pos x="T0" y="T1"/>
                </a:cxn>
                <a:cxn ang="0">
                  <a:pos x="T2" y="T3"/>
                </a:cxn>
                <a:cxn ang="0">
                  <a:pos x="T4" y="T5"/>
                </a:cxn>
                <a:cxn ang="0">
                  <a:pos x="T6" y="T7"/>
                </a:cxn>
              </a:cxnLst>
              <a:rect l="0" t="0" r="r" b="b"/>
              <a:pathLst>
                <a:path w="38" h="33">
                  <a:moveTo>
                    <a:pt x="25" y="24"/>
                  </a:moveTo>
                  <a:cubicBezTo>
                    <a:pt x="38" y="14"/>
                    <a:pt x="21" y="0"/>
                    <a:pt x="11" y="7"/>
                  </a:cubicBezTo>
                  <a:cubicBezTo>
                    <a:pt x="2" y="15"/>
                    <a:pt x="0" y="33"/>
                    <a:pt x="11" y="31"/>
                  </a:cubicBezTo>
                  <a:cubicBezTo>
                    <a:pt x="21" y="26"/>
                    <a:pt x="25" y="24"/>
                    <a:pt x="25" y="24"/>
                  </a:cubicBezTo>
                  <a:close/>
                </a:path>
              </a:pathLst>
            </a:custGeom>
            <a:solidFill>
              <a:srgbClr val="F6CE9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653" name="Freeform 778"/>
            <p:cNvSpPr>
              <a:spLocks/>
            </p:cNvSpPr>
            <p:nvPr/>
          </p:nvSpPr>
          <p:spPr bwMode="auto">
            <a:xfrm>
              <a:off x="8572501" y="9183688"/>
              <a:ext cx="92075" cy="79375"/>
            </a:xfrm>
            <a:custGeom>
              <a:avLst/>
              <a:gdLst>
                <a:gd name="T0" fmla="*/ 38 w 44"/>
                <a:gd name="T1" fmla="*/ 0 h 38"/>
                <a:gd name="T2" fmla="*/ 44 w 44"/>
                <a:gd name="T3" fmla="*/ 5 h 38"/>
                <a:gd name="T4" fmla="*/ 5 w 44"/>
                <a:gd name="T5" fmla="*/ 38 h 38"/>
                <a:gd name="T6" fmla="*/ 0 w 44"/>
                <a:gd name="T7" fmla="*/ 31 h 38"/>
                <a:gd name="T8" fmla="*/ 14 w 44"/>
                <a:gd name="T9" fmla="*/ 12 h 38"/>
                <a:gd name="T10" fmla="*/ 30 w 44"/>
                <a:gd name="T11" fmla="*/ 1 h 38"/>
                <a:gd name="T12" fmla="*/ 38 w 44"/>
                <a:gd name="T13" fmla="*/ 0 h 38"/>
              </a:gdLst>
              <a:ahLst/>
              <a:cxnLst>
                <a:cxn ang="0">
                  <a:pos x="T0" y="T1"/>
                </a:cxn>
                <a:cxn ang="0">
                  <a:pos x="T2" y="T3"/>
                </a:cxn>
                <a:cxn ang="0">
                  <a:pos x="T4" y="T5"/>
                </a:cxn>
                <a:cxn ang="0">
                  <a:pos x="T6" y="T7"/>
                </a:cxn>
                <a:cxn ang="0">
                  <a:pos x="T8" y="T9"/>
                </a:cxn>
                <a:cxn ang="0">
                  <a:pos x="T10" y="T11"/>
                </a:cxn>
                <a:cxn ang="0">
                  <a:pos x="T12" y="T13"/>
                </a:cxn>
              </a:cxnLst>
              <a:rect l="0" t="0" r="r" b="b"/>
              <a:pathLst>
                <a:path w="44" h="38">
                  <a:moveTo>
                    <a:pt x="38" y="0"/>
                  </a:moveTo>
                  <a:cubicBezTo>
                    <a:pt x="44" y="5"/>
                    <a:pt x="44" y="5"/>
                    <a:pt x="44" y="5"/>
                  </a:cubicBezTo>
                  <a:cubicBezTo>
                    <a:pt x="26" y="9"/>
                    <a:pt x="5" y="38"/>
                    <a:pt x="5" y="38"/>
                  </a:cubicBezTo>
                  <a:cubicBezTo>
                    <a:pt x="5" y="38"/>
                    <a:pt x="0" y="33"/>
                    <a:pt x="0" y="31"/>
                  </a:cubicBezTo>
                  <a:cubicBezTo>
                    <a:pt x="0" y="30"/>
                    <a:pt x="13" y="14"/>
                    <a:pt x="14" y="12"/>
                  </a:cubicBezTo>
                  <a:cubicBezTo>
                    <a:pt x="16" y="7"/>
                    <a:pt x="21" y="3"/>
                    <a:pt x="30" y="1"/>
                  </a:cubicBezTo>
                  <a:cubicBezTo>
                    <a:pt x="33" y="0"/>
                    <a:pt x="35" y="0"/>
                    <a:pt x="38" y="0"/>
                  </a:cubicBezTo>
                  <a:close/>
                </a:path>
              </a:pathLst>
            </a:custGeom>
            <a:solidFill>
              <a:srgbClr val="5D473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654" name="Freeform 779"/>
            <p:cNvSpPr>
              <a:spLocks/>
            </p:cNvSpPr>
            <p:nvPr/>
          </p:nvSpPr>
          <p:spPr bwMode="auto">
            <a:xfrm>
              <a:off x="8483601" y="9190038"/>
              <a:ext cx="269875" cy="250825"/>
            </a:xfrm>
            <a:custGeom>
              <a:avLst/>
              <a:gdLst>
                <a:gd name="T0" fmla="*/ 95 w 129"/>
                <a:gd name="T1" fmla="*/ 11 h 120"/>
                <a:gd name="T2" fmla="*/ 57 w 129"/>
                <a:gd name="T3" fmla="*/ 16 h 120"/>
                <a:gd name="T4" fmla="*/ 25 w 129"/>
                <a:gd name="T5" fmla="*/ 44 h 120"/>
                <a:gd name="T6" fmla="*/ 3 w 129"/>
                <a:gd name="T7" fmla="*/ 58 h 120"/>
                <a:gd name="T8" fmla="*/ 7 w 129"/>
                <a:gd name="T9" fmla="*/ 87 h 120"/>
                <a:gd name="T10" fmla="*/ 44 w 129"/>
                <a:gd name="T11" fmla="*/ 120 h 120"/>
                <a:gd name="T12" fmla="*/ 117 w 129"/>
                <a:gd name="T13" fmla="*/ 69 h 120"/>
                <a:gd name="T14" fmla="*/ 95 w 129"/>
                <a:gd name="T15" fmla="*/ 11 h 120"/>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9" h="120">
                  <a:moveTo>
                    <a:pt x="95" y="11"/>
                  </a:moveTo>
                  <a:cubicBezTo>
                    <a:pt x="79" y="2"/>
                    <a:pt x="75" y="0"/>
                    <a:pt x="57" y="16"/>
                  </a:cubicBezTo>
                  <a:cubicBezTo>
                    <a:pt x="46" y="26"/>
                    <a:pt x="36" y="35"/>
                    <a:pt x="25" y="44"/>
                  </a:cubicBezTo>
                  <a:cubicBezTo>
                    <a:pt x="18" y="49"/>
                    <a:pt x="10" y="54"/>
                    <a:pt x="3" y="58"/>
                  </a:cubicBezTo>
                  <a:cubicBezTo>
                    <a:pt x="1" y="60"/>
                    <a:pt x="0" y="72"/>
                    <a:pt x="7" y="87"/>
                  </a:cubicBezTo>
                  <a:cubicBezTo>
                    <a:pt x="13" y="99"/>
                    <a:pt x="28" y="111"/>
                    <a:pt x="44" y="120"/>
                  </a:cubicBezTo>
                  <a:cubicBezTo>
                    <a:pt x="72" y="106"/>
                    <a:pt x="104" y="85"/>
                    <a:pt x="117" y="69"/>
                  </a:cubicBezTo>
                  <a:cubicBezTo>
                    <a:pt x="129" y="53"/>
                    <a:pt x="118" y="25"/>
                    <a:pt x="95" y="11"/>
                  </a:cubicBezTo>
                  <a:close/>
                </a:path>
              </a:pathLst>
            </a:custGeom>
            <a:solidFill>
              <a:srgbClr val="F6CE9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655" name="Freeform 780"/>
            <p:cNvSpPr>
              <a:spLocks/>
            </p:cNvSpPr>
            <p:nvPr/>
          </p:nvSpPr>
          <p:spPr bwMode="auto">
            <a:xfrm>
              <a:off x="8564564" y="9299575"/>
              <a:ext cx="41275" cy="25400"/>
            </a:xfrm>
            <a:custGeom>
              <a:avLst/>
              <a:gdLst>
                <a:gd name="T0" fmla="*/ 2 w 20"/>
                <a:gd name="T1" fmla="*/ 12 h 12"/>
                <a:gd name="T2" fmla="*/ 3 w 20"/>
                <a:gd name="T3" fmla="*/ 8 h 12"/>
                <a:gd name="T4" fmla="*/ 4 w 20"/>
                <a:gd name="T5" fmla="*/ 5 h 12"/>
                <a:gd name="T6" fmla="*/ 5 w 20"/>
                <a:gd name="T7" fmla="*/ 5 h 12"/>
                <a:gd name="T8" fmla="*/ 6 w 20"/>
                <a:gd name="T9" fmla="*/ 6 h 12"/>
                <a:gd name="T10" fmla="*/ 8 w 20"/>
                <a:gd name="T11" fmla="*/ 6 h 12"/>
                <a:gd name="T12" fmla="*/ 14 w 20"/>
                <a:gd name="T13" fmla="*/ 6 h 12"/>
                <a:gd name="T14" fmla="*/ 18 w 20"/>
                <a:gd name="T15" fmla="*/ 4 h 12"/>
                <a:gd name="T16" fmla="*/ 19 w 20"/>
                <a:gd name="T17" fmla="*/ 2 h 12"/>
                <a:gd name="T18" fmla="*/ 20 w 20"/>
                <a:gd name="T19" fmla="*/ 1 h 12"/>
                <a:gd name="T20" fmla="*/ 20 w 20"/>
                <a:gd name="T21" fmla="*/ 0 h 12"/>
                <a:gd name="T22" fmla="*/ 19 w 20"/>
                <a:gd name="T23" fmla="*/ 0 h 12"/>
                <a:gd name="T24" fmla="*/ 18 w 20"/>
                <a:gd name="T25" fmla="*/ 1 h 12"/>
                <a:gd name="T26" fmla="*/ 16 w 20"/>
                <a:gd name="T27" fmla="*/ 1 h 12"/>
                <a:gd name="T28" fmla="*/ 13 w 20"/>
                <a:gd name="T29" fmla="*/ 3 h 12"/>
                <a:gd name="T30" fmla="*/ 8 w 20"/>
                <a:gd name="T31" fmla="*/ 2 h 12"/>
                <a:gd name="T32" fmla="*/ 7 w 20"/>
                <a:gd name="T33" fmla="*/ 2 h 12"/>
                <a:gd name="T34" fmla="*/ 6 w 20"/>
                <a:gd name="T35" fmla="*/ 2 h 12"/>
                <a:gd name="T36" fmla="*/ 2 w 20"/>
                <a:gd name="T37" fmla="*/ 2 h 12"/>
                <a:gd name="T38" fmla="*/ 0 w 20"/>
                <a:gd name="T39" fmla="*/ 5 h 12"/>
                <a:gd name="T40" fmla="*/ 0 w 20"/>
                <a:gd name="T41" fmla="*/ 8 h 12"/>
                <a:gd name="T42" fmla="*/ 2 w 20"/>
                <a:gd name="T43" fmla="*/ 12 h 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20" h="12">
                  <a:moveTo>
                    <a:pt x="2" y="12"/>
                  </a:moveTo>
                  <a:cubicBezTo>
                    <a:pt x="2" y="11"/>
                    <a:pt x="2" y="10"/>
                    <a:pt x="3" y="8"/>
                  </a:cubicBezTo>
                  <a:cubicBezTo>
                    <a:pt x="3" y="7"/>
                    <a:pt x="3" y="5"/>
                    <a:pt x="4" y="5"/>
                  </a:cubicBezTo>
                  <a:cubicBezTo>
                    <a:pt x="4" y="5"/>
                    <a:pt x="4" y="5"/>
                    <a:pt x="5" y="5"/>
                  </a:cubicBezTo>
                  <a:cubicBezTo>
                    <a:pt x="5" y="6"/>
                    <a:pt x="6" y="6"/>
                    <a:pt x="6" y="6"/>
                  </a:cubicBezTo>
                  <a:cubicBezTo>
                    <a:pt x="7" y="6"/>
                    <a:pt x="7" y="6"/>
                    <a:pt x="8" y="6"/>
                  </a:cubicBezTo>
                  <a:cubicBezTo>
                    <a:pt x="10" y="7"/>
                    <a:pt x="12" y="7"/>
                    <a:pt x="14" y="6"/>
                  </a:cubicBezTo>
                  <a:cubicBezTo>
                    <a:pt x="16" y="6"/>
                    <a:pt x="17" y="5"/>
                    <a:pt x="18" y="4"/>
                  </a:cubicBezTo>
                  <a:cubicBezTo>
                    <a:pt x="18" y="3"/>
                    <a:pt x="19" y="3"/>
                    <a:pt x="19" y="2"/>
                  </a:cubicBezTo>
                  <a:cubicBezTo>
                    <a:pt x="19" y="2"/>
                    <a:pt x="20" y="1"/>
                    <a:pt x="20" y="1"/>
                  </a:cubicBezTo>
                  <a:cubicBezTo>
                    <a:pt x="20" y="0"/>
                    <a:pt x="20" y="0"/>
                    <a:pt x="20" y="0"/>
                  </a:cubicBezTo>
                  <a:cubicBezTo>
                    <a:pt x="20" y="0"/>
                    <a:pt x="19" y="0"/>
                    <a:pt x="19" y="0"/>
                  </a:cubicBezTo>
                  <a:cubicBezTo>
                    <a:pt x="18" y="0"/>
                    <a:pt x="18" y="0"/>
                    <a:pt x="18" y="1"/>
                  </a:cubicBezTo>
                  <a:cubicBezTo>
                    <a:pt x="17" y="1"/>
                    <a:pt x="17" y="1"/>
                    <a:pt x="16" y="1"/>
                  </a:cubicBezTo>
                  <a:cubicBezTo>
                    <a:pt x="15" y="2"/>
                    <a:pt x="14" y="2"/>
                    <a:pt x="13" y="3"/>
                  </a:cubicBezTo>
                  <a:cubicBezTo>
                    <a:pt x="12" y="3"/>
                    <a:pt x="10" y="3"/>
                    <a:pt x="8" y="2"/>
                  </a:cubicBezTo>
                  <a:cubicBezTo>
                    <a:pt x="8" y="2"/>
                    <a:pt x="8" y="2"/>
                    <a:pt x="7" y="2"/>
                  </a:cubicBezTo>
                  <a:cubicBezTo>
                    <a:pt x="7" y="2"/>
                    <a:pt x="6" y="2"/>
                    <a:pt x="6" y="2"/>
                  </a:cubicBezTo>
                  <a:cubicBezTo>
                    <a:pt x="5" y="1"/>
                    <a:pt x="3" y="1"/>
                    <a:pt x="2" y="2"/>
                  </a:cubicBezTo>
                  <a:cubicBezTo>
                    <a:pt x="1" y="3"/>
                    <a:pt x="0" y="4"/>
                    <a:pt x="0" y="5"/>
                  </a:cubicBezTo>
                  <a:cubicBezTo>
                    <a:pt x="0" y="6"/>
                    <a:pt x="0" y="7"/>
                    <a:pt x="0" y="8"/>
                  </a:cubicBezTo>
                  <a:cubicBezTo>
                    <a:pt x="0" y="10"/>
                    <a:pt x="1" y="12"/>
                    <a:pt x="2" y="12"/>
                  </a:cubicBezTo>
                  <a:close/>
                </a:path>
              </a:pathLst>
            </a:custGeom>
            <a:solidFill>
              <a:srgbClr val="A6836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656" name="Freeform 781"/>
            <p:cNvSpPr>
              <a:spLocks/>
            </p:cNvSpPr>
            <p:nvPr/>
          </p:nvSpPr>
          <p:spPr bwMode="auto">
            <a:xfrm>
              <a:off x="8645526" y="9296400"/>
              <a:ext cx="28575" cy="44450"/>
            </a:xfrm>
            <a:custGeom>
              <a:avLst/>
              <a:gdLst>
                <a:gd name="T0" fmla="*/ 4 w 13"/>
                <a:gd name="T1" fmla="*/ 0 h 21"/>
                <a:gd name="T2" fmla="*/ 1 w 13"/>
                <a:gd name="T3" fmla="*/ 3 h 21"/>
                <a:gd name="T4" fmla="*/ 9 w 13"/>
                <a:gd name="T5" fmla="*/ 20 h 21"/>
                <a:gd name="T6" fmla="*/ 12 w 13"/>
                <a:gd name="T7" fmla="*/ 18 h 21"/>
                <a:gd name="T8" fmla="*/ 4 w 13"/>
                <a:gd name="T9" fmla="*/ 0 h 21"/>
              </a:gdLst>
              <a:ahLst/>
              <a:cxnLst>
                <a:cxn ang="0">
                  <a:pos x="T0" y="T1"/>
                </a:cxn>
                <a:cxn ang="0">
                  <a:pos x="T2" y="T3"/>
                </a:cxn>
                <a:cxn ang="0">
                  <a:pos x="T4" y="T5"/>
                </a:cxn>
                <a:cxn ang="0">
                  <a:pos x="T6" y="T7"/>
                </a:cxn>
                <a:cxn ang="0">
                  <a:pos x="T8" y="T9"/>
                </a:cxn>
              </a:cxnLst>
              <a:rect l="0" t="0" r="r" b="b"/>
              <a:pathLst>
                <a:path w="13" h="21">
                  <a:moveTo>
                    <a:pt x="4" y="0"/>
                  </a:moveTo>
                  <a:cubicBezTo>
                    <a:pt x="3" y="0"/>
                    <a:pt x="0" y="3"/>
                    <a:pt x="1" y="3"/>
                  </a:cubicBezTo>
                  <a:cubicBezTo>
                    <a:pt x="1" y="4"/>
                    <a:pt x="6" y="8"/>
                    <a:pt x="9" y="20"/>
                  </a:cubicBezTo>
                  <a:cubicBezTo>
                    <a:pt x="10" y="21"/>
                    <a:pt x="12" y="19"/>
                    <a:pt x="12" y="18"/>
                  </a:cubicBezTo>
                  <a:cubicBezTo>
                    <a:pt x="13" y="16"/>
                    <a:pt x="8" y="2"/>
                    <a:pt x="4" y="0"/>
                  </a:cubicBezTo>
                  <a:close/>
                </a:path>
              </a:pathLst>
            </a:custGeom>
            <a:solidFill>
              <a:srgbClr val="5D473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657" name="Freeform 782"/>
            <p:cNvSpPr>
              <a:spLocks/>
            </p:cNvSpPr>
            <p:nvPr/>
          </p:nvSpPr>
          <p:spPr bwMode="auto">
            <a:xfrm>
              <a:off x="8615364" y="9372600"/>
              <a:ext cx="80963" cy="66675"/>
            </a:xfrm>
            <a:custGeom>
              <a:avLst/>
              <a:gdLst>
                <a:gd name="T0" fmla="*/ 19 w 39"/>
                <a:gd name="T1" fmla="*/ 8 h 32"/>
                <a:gd name="T2" fmla="*/ 28 w 39"/>
                <a:gd name="T3" fmla="*/ 27 h 32"/>
                <a:gd name="T4" fmla="*/ 6 w 39"/>
                <a:gd name="T5" fmla="*/ 17 h 32"/>
                <a:gd name="T6" fmla="*/ 19 w 39"/>
                <a:gd name="T7" fmla="*/ 8 h 32"/>
              </a:gdLst>
              <a:ahLst/>
              <a:cxnLst>
                <a:cxn ang="0">
                  <a:pos x="T0" y="T1"/>
                </a:cxn>
                <a:cxn ang="0">
                  <a:pos x="T2" y="T3"/>
                </a:cxn>
                <a:cxn ang="0">
                  <a:pos x="T4" y="T5"/>
                </a:cxn>
                <a:cxn ang="0">
                  <a:pos x="T6" y="T7"/>
                </a:cxn>
              </a:cxnLst>
              <a:rect l="0" t="0" r="r" b="b"/>
              <a:pathLst>
                <a:path w="39" h="32">
                  <a:moveTo>
                    <a:pt x="19" y="8"/>
                  </a:moveTo>
                  <a:cubicBezTo>
                    <a:pt x="34" y="0"/>
                    <a:pt x="39" y="22"/>
                    <a:pt x="28" y="27"/>
                  </a:cubicBezTo>
                  <a:cubicBezTo>
                    <a:pt x="17" y="32"/>
                    <a:pt x="0" y="27"/>
                    <a:pt x="6" y="17"/>
                  </a:cubicBezTo>
                  <a:cubicBezTo>
                    <a:pt x="15" y="10"/>
                    <a:pt x="19" y="8"/>
                    <a:pt x="19" y="8"/>
                  </a:cubicBezTo>
                  <a:close/>
                </a:path>
              </a:pathLst>
            </a:custGeom>
            <a:solidFill>
              <a:srgbClr val="F6CE9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658" name="Freeform 783"/>
            <p:cNvSpPr>
              <a:spLocks/>
            </p:cNvSpPr>
            <p:nvPr/>
          </p:nvSpPr>
          <p:spPr bwMode="auto">
            <a:xfrm>
              <a:off x="8637589" y="9399588"/>
              <a:ext cx="38100" cy="20638"/>
            </a:xfrm>
            <a:custGeom>
              <a:avLst/>
              <a:gdLst>
                <a:gd name="T0" fmla="*/ 0 w 18"/>
                <a:gd name="T1" fmla="*/ 7 h 10"/>
                <a:gd name="T2" fmla="*/ 1 w 18"/>
                <a:gd name="T3" fmla="*/ 8 h 10"/>
                <a:gd name="T4" fmla="*/ 2 w 18"/>
                <a:gd name="T5" fmla="*/ 9 h 10"/>
                <a:gd name="T6" fmla="*/ 4 w 18"/>
                <a:gd name="T7" fmla="*/ 10 h 10"/>
                <a:gd name="T8" fmla="*/ 5 w 18"/>
                <a:gd name="T9" fmla="*/ 10 h 10"/>
                <a:gd name="T10" fmla="*/ 6 w 18"/>
                <a:gd name="T11" fmla="*/ 10 h 10"/>
                <a:gd name="T12" fmla="*/ 9 w 18"/>
                <a:gd name="T13" fmla="*/ 8 h 10"/>
                <a:gd name="T14" fmla="*/ 9 w 18"/>
                <a:gd name="T15" fmla="*/ 5 h 10"/>
                <a:gd name="T16" fmla="*/ 9 w 18"/>
                <a:gd name="T17" fmla="*/ 3 h 10"/>
                <a:gd name="T18" fmla="*/ 9 w 18"/>
                <a:gd name="T19" fmla="*/ 3 h 10"/>
                <a:gd name="T20" fmla="*/ 9 w 18"/>
                <a:gd name="T21" fmla="*/ 3 h 10"/>
                <a:gd name="T22" fmla="*/ 9 w 18"/>
                <a:gd name="T23" fmla="*/ 3 h 10"/>
                <a:gd name="T24" fmla="*/ 9 w 18"/>
                <a:gd name="T25" fmla="*/ 3 h 10"/>
                <a:gd name="T26" fmla="*/ 9 w 18"/>
                <a:gd name="T27" fmla="*/ 3 h 10"/>
                <a:gd name="T28" fmla="*/ 10 w 18"/>
                <a:gd name="T29" fmla="*/ 2 h 10"/>
                <a:gd name="T30" fmla="*/ 12 w 18"/>
                <a:gd name="T31" fmla="*/ 2 h 10"/>
                <a:gd name="T32" fmla="*/ 12 w 18"/>
                <a:gd name="T33" fmla="*/ 2 h 10"/>
                <a:gd name="T34" fmla="*/ 13 w 18"/>
                <a:gd name="T35" fmla="*/ 2 h 10"/>
                <a:gd name="T36" fmla="*/ 16 w 18"/>
                <a:gd name="T37" fmla="*/ 4 h 10"/>
                <a:gd name="T38" fmla="*/ 16 w 18"/>
                <a:gd name="T39" fmla="*/ 7 h 10"/>
                <a:gd name="T40" fmla="*/ 16 w 18"/>
                <a:gd name="T41" fmla="*/ 8 h 10"/>
                <a:gd name="T42" fmla="*/ 17 w 18"/>
                <a:gd name="T43" fmla="*/ 7 h 10"/>
                <a:gd name="T44" fmla="*/ 17 w 18"/>
                <a:gd name="T45" fmla="*/ 4 h 10"/>
                <a:gd name="T46" fmla="*/ 16 w 18"/>
                <a:gd name="T47" fmla="*/ 1 h 10"/>
                <a:gd name="T48" fmla="*/ 13 w 18"/>
                <a:gd name="T49" fmla="*/ 0 h 10"/>
                <a:gd name="T50" fmla="*/ 12 w 18"/>
                <a:gd name="T51" fmla="*/ 0 h 10"/>
                <a:gd name="T52" fmla="*/ 12 w 18"/>
                <a:gd name="T53" fmla="*/ 0 h 10"/>
                <a:gd name="T54" fmla="*/ 10 w 18"/>
                <a:gd name="T55" fmla="*/ 0 h 10"/>
                <a:gd name="T56" fmla="*/ 8 w 18"/>
                <a:gd name="T57" fmla="*/ 1 h 10"/>
                <a:gd name="T58" fmla="*/ 8 w 18"/>
                <a:gd name="T59" fmla="*/ 1 h 10"/>
                <a:gd name="T60" fmla="*/ 7 w 18"/>
                <a:gd name="T61" fmla="*/ 1 h 10"/>
                <a:gd name="T62" fmla="*/ 6 w 18"/>
                <a:gd name="T63" fmla="*/ 2 h 10"/>
                <a:gd name="T64" fmla="*/ 5 w 18"/>
                <a:gd name="T65" fmla="*/ 2 h 10"/>
                <a:gd name="T66" fmla="*/ 6 w 18"/>
                <a:gd name="T67" fmla="*/ 3 h 10"/>
                <a:gd name="T68" fmla="*/ 7 w 18"/>
                <a:gd name="T69" fmla="*/ 4 h 10"/>
                <a:gd name="T70" fmla="*/ 7 w 18"/>
                <a:gd name="T71" fmla="*/ 4 h 10"/>
                <a:gd name="T72" fmla="*/ 8 w 18"/>
                <a:gd name="T73" fmla="*/ 5 h 10"/>
                <a:gd name="T74" fmla="*/ 7 w 18"/>
                <a:gd name="T75" fmla="*/ 7 h 10"/>
                <a:gd name="T76" fmla="*/ 4 w 18"/>
                <a:gd name="T77" fmla="*/ 8 h 10"/>
                <a:gd name="T78" fmla="*/ 0 w 18"/>
                <a:gd name="T79" fmla="*/ 7 h 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18" h="10">
                  <a:moveTo>
                    <a:pt x="0" y="7"/>
                  </a:moveTo>
                  <a:cubicBezTo>
                    <a:pt x="0" y="7"/>
                    <a:pt x="0" y="8"/>
                    <a:pt x="1" y="8"/>
                  </a:cubicBezTo>
                  <a:cubicBezTo>
                    <a:pt x="1" y="8"/>
                    <a:pt x="2" y="9"/>
                    <a:pt x="2" y="9"/>
                  </a:cubicBezTo>
                  <a:cubicBezTo>
                    <a:pt x="3" y="9"/>
                    <a:pt x="3" y="9"/>
                    <a:pt x="4" y="10"/>
                  </a:cubicBezTo>
                  <a:cubicBezTo>
                    <a:pt x="4" y="10"/>
                    <a:pt x="5" y="10"/>
                    <a:pt x="5" y="10"/>
                  </a:cubicBezTo>
                  <a:cubicBezTo>
                    <a:pt x="5" y="10"/>
                    <a:pt x="6" y="10"/>
                    <a:pt x="6" y="10"/>
                  </a:cubicBezTo>
                  <a:cubicBezTo>
                    <a:pt x="7" y="9"/>
                    <a:pt x="8" y="9"/>
                    <a:pt x="9" y="8"/>
                  </a:cubicBezTo>
                  <a:cubicBezTo>
                    <a:pt x="9" y="7"/>
                    <a:pt x="10" y="6"/>
                    <a:pt x="9" y="5"/>
                  </a:cubicBezTo>
                  <a:cubicBezTo>
                    <a:pt x="9" y="4"/>
                    <a:pt x="9" y="3"/>
                    <a:pt x="9" y="3"/>
                  </a:cubicBezTo>
                  <a:cubicBezTo>
                    <a:pt x="8" y="3"/>
                    <a:pt x="9" y="3"/>
                    <a:pt x="9" y="3"/>
                  </a:cubicBezTo>
                  <a:cubicBezTo>
                    <a:pt x="9" y="3"/>
                    <a:pt x="9" y="3"/>
                    <a:pt x="9" y="3"/>
                  </a:cubicBezTo>
                  <a:cubicBezTo>
                    <a:pt x="9" y="3"/>
                    <a:pt x="9" y="3"/>
                    <a:pt x="9" y="3"/>
                  </a:cubicBezTo>
                  <a:cubicBezTo>
                    <a:pt x="9" y="3"/>
                    <a:pt x="9" y="3"/>
                    <a:pt x="9" y="3"/>
                  </a:cubicBezTo>
                  <a:cubicBezTo>
                    <a:pt x="9" y="3"/>
                    <a:pt x="9" y="3"/>
                    <a:pt x="9" y="3"/>
                  </a:cubicBezTo>
                  <a:cubicBezTo>
                    <a:pt x="9" y="2"/>
                    <a:pt x="10" y="2"/>
                    <a:pt x="10" y="2"/>
                  </a:cubicBezTo>
                  <a:cubicBezTo>
                    <a:pt x="11" y="2"/>
                    <a:pt x="11" y="2"/>
                    <a:pt x="12" y="2"/>
                  </a:cubicBezTo>
                  <a:cubicBezTo>
                    <a:pt x="12" y="2"/>
                    <a:pt x="12" y="2"/>
                    <a:pt x="12" y="2"/>
                  </a:cubicBezTo>
                  <a:cubicBezTo>
                    <a:pt x="13" y="2"/>
                    <a:pt x="13" y="2"/>
                    <a:pt x="13" y="2"/>
                  </a:cubicBezTo>
                  <a:cubicBezTo>
                    <a:pt x="14" y="2"/>
                    <a:pt x="15" y="3"/>
                    <a:pt x="16" y="4"/>
                  </a:cubicBezTo>
                  <a:cubicBezTo>
                    <a:pt x="16" y="5"/>
                    <a:pt x="16" y="6"/>
                    <a:pt x="16" y="7"/>
                  </a:cubicBezTo>
                  <a:cubicBezTo>
                    <a:pt x="16" y="8"/>
                    <a:pt x="16" y="8"/>
                    <a:pt x="16" y="8"/>
                  </a:cubicBezTo>
                  <a:cubicBezTo>
                    <a:pt x="16" y="8"/>
                    <a:pt x="16" y="8"/>
                    <a:pt x="17" y="7"/>
                  </a:cubicBezTo>
                  <a:cubicBezTo>
                    <a:pt x="17" y="6"/>
                    <a:pt x="18" y="5"/>
                    <a:pt x="17" y="4"/>
                  </a:cubicBezTo>
                  <a:cubicBezTo>
                    <a:pt x="17" y="3"/>
                    <a:pt x="17" y="2"/>
                    <a:pt x="16" y="1"/>
                  </a:cubicBezTo>
                  <a:cubicBezTo>
                    <a:pt x="15" y="1"/>
                    <a:pt x="14" y="0"/>
                    <a:pt x="13" y="0"/>
                  </a:cubicBezTo>
                  <a:cubicBezTo>
                    <a:pt x="12" y="0"/>
                    <a:pt x="12" y="0"/>
                    <a:pt x="12" y="0"/>
                  </a:cubicBezTo>
                  <a:cubicBezTo>
                    <a:pt x="12" y="0"/>
                    <a:pt x="12" y="0"/>
                    <a:pt x="12" y="0"/>
                  </a:cubicBezTo>
                  <a:cubicBezTo>
                    <a:pt x="11" y="0"/>
                    <a:pt x="10" y="0"/>
                    <a:pt x="10" y="0"/>
                  </a:cubicBezTo>
                  <a:cubicBezTo>
                    <a:pt x="9" y="0"/>
                    <a:pt x="9" y="1"/>
                    <a:pt x="8" y="1"/>
                  </a:cubicBezTo>
                  <a:cubicBezTo>
                    <a:pt x="8" y="1"/>
                    <a:pt x="8" y="1"/>
                    <a:pt x="8" y="1"/>
                  </a:cubicBezTo>
                  <a:cubicBezTo>
                    <a:pt x="7" y="1"/>
                    <a:pt x="7" y="1"/>
                    <a:pt x="7" y="1"/>
                  </a:cubicBezTo>
                  <a:cubicBezTo>
                    <a:pt x="7" y="1"/>
                    <a:pt x="6" y="2"/>
                    <a:pt x="6" y="2"/>
                  </a:cubicBezTo>
                  <a:cubicBezTo>
                    <a:pt x="6" y="2"/>
                    <a:pt x="5" y="2"/>
                    <a:pt x="5" y="2"/>
                  </a:cubicBezTo>
                  <a:cubicBezTo>
                    <a:pt x="5" y="3"/>
                    <a:pt x="6" y="3"/>
                    <a:pt x="6" y="3"/>
                  </a:cubicBezTo>
                  <a:cubicBezTo>
                    <a:pt x="7" y="4"/>
                    <a:pt x="7" y="4"/>
                    <a:pt x="7" y="4"/>
                  </a:cubicBezTo>
                  <a:cubicBezTo>
                    <a:pt x="7" y="4"/>
                    <a:pt x="7" y="4"/>
                    <a:pt x="7" y="4"/>
                  </a:cubicBezTo>
                  <a:cubicBezTo>
                    <a:pt x="7" y="4"/>
                    <a:pt x="7" y="5"/>
                    <a:pt x="8" y="5"/>
                  </a:cubicBezTo>
                  <a:cubicBezTo>
                    <a:pt x="8" y="6"/>
                    <a:pt x="8" y="6"/>
                    <a:pt x="7" y="7"/>
                  </a:cubicBezTo>
                  <a:cubicBezTo>
                    <a:pt x="7" y="8"/>
                    <a:pt x="5" y="8"/>
                    <a:pt x="4" y="8"/>
                  </a:cubicBezTo>
                  <a:cubicBezTo>
                    <a:pt x="2" y="8"/>
                    <a:pt x="0" y="7"/>
                    <a:pt x="0" y="7"/>
                  </a:cubicBezTo>
                  <a:close/>
                </a:path>
              </a:pathLst>
            </a:custGeom>
            <a:solidFill>
              <a:srgbClr val="A6836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659" name="Freeform 784"/>
            <p:cNvSpPr>
              <a:spLocks/>
            </p:cNvSpPr>
            <p:nvPr/>
          </p:nvSpPr>
          <p:spPr bwMode="auto">
            <a:xfrm>
              <a:off x="8597901" y="9232900"/>
              <a:ext cx="36513" cy="36513"/>
            </a:xfrm>
            <a:custGeom>
              <a:avLst/>
              <a:gdLst>
                <a:gd name="T0" fmla="*/ 3 w 17"/>
                <a:gd name="T1" fmla="*/ 0 h 18"/>
                <a:gd name="T2" fmla="*/ 1 w 17"/>
                <a:gd name="T3" fmla="*/ 4 h 18"/>
                <a:gd name="T4" fmla="*/ 14 w 17"/>
                <a:gd name="T5" fmla="*/ 18 h 18"/>
                <a:gd name="T6" fmla="*/ 17 w 17"/>
                <a:gd name="T7" fmla="*/ 15 h 18"/>
                <a:gd name="T8" fmla="*/ 3 w 17"/>
                <a:gd name="T9" fmla="*/ 0 h 18"/>
              </a:gdLst>
              <a:ahLst/>
              <a:cxnLst>
                <a:cxn ang="0">
                  <a:pos x="T0" y="T1"/>
                </a:cxn>
                <a:cxn ang="0">
                  <a:pos x="T2" y="T3"/>
                </a:cxn>
                <a:cxn ang="0">
                  <a:pos x="T4" y="T5"/>
                </a:cxn>
                <a:cxn ang="0">
                  <a:pos x="T6" y="T7"/>
                </a:cxn>
                <a:cxn ang="0">
                  <a:pos x="T8" y="T9"/>
                </a:cxn>
              </a:cxnLst>
              <a:rect l="0" t="0" r="r" b="b"/>
              <a:pathLst>
                <a:path w="17" h="18">
                  <a:moveTo>
                    <a:pt x="3" y="0"/>
                  </a:moveTo>
                  <a:cubicBezTo>
                    <a:pt x="2" y="1"/>
                    <a:pt x="0" y="4"/>
                    <a:pt x="1" y="4"/>
                  </a:cubicBezTo>
                  <a:cubicBezTo>
                    <a:pt x="2" y="5"/>
                    <a:pt x="7" y="7"/>
                    <a:pt x="14" y="18"/>
                  </a:cubicBezTo>
                  <a:cubicBezTo>
                    <a:pt x="16" y="17"/>
                    <a:pt x="17" y="16"/>
                    <a:pt x="17" y="15"/>
                  </a:cubicBezTo>
                  <a:cubicBezTo>
                    <a:pt x="17" y="12"/>
                    <a:pt x="7" y="1"/>
                    <a:pt x="3" y="0"/>
                  </a:cubicBezTo>
                  <a:close/>
                </a:path>
              </a:pathLst>
            </a:custGeom>
            <a:solidFill>
              <a:srgbClr val="5D473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660" name="Freeform 785"/>
            <p:cNvSpPr>
              <a:spLocks/>
            </p:cNvSpPr>
            <p:nvPr/>
          </p:nvSpPr>
          <p:spPr bwMode="auto">
            <a:xfrm>
              <a:off x="8616951" y="9320213"/>
              <a:ext cx="31750" cy="25400"/>
            </a:xfrm>
            <a:custGeom>
              <a:avLst/>
              <a:gdLst>
                <a:gd name="T0" fmla="*/ 5 w 15"/>
                <a:gd name="T1" fmla="*/ 2 h 12"/>
                <a:gd name="T2" fmla="*/ 1 w 15"/>
                <a:gd name="T3" fmla="*/ 10 h 12"/>
                <a:gd name="T4" fmla="*/ 10 w 15"/>
                <a:gd name="T5" fmla="*/ 10 h 12"/>
                <a:gd name="T6" fmla="*/ 14 w 15"/>
                <a:gd name="T7" fmla="*/ 2 h 12"/>
                <a:gd name="T8" fmla="*/ 5 w 15"/>
                <a:gd name="T9" fmla="*/ 2 h 12"/>
              </a:gdLst>
              <a:ahLst/>
              <a:cxnLst>
                <a:cxn ang="0">
                  <a:pos x="T0" y="T1"/>
                </a:cxn>
                <a:cxn ang="0">
                  <a:pos x="T2" y="T3"/>
                </a:cxn>
                <a:cxn ang="0">
                  <a:pos x="T4" y="T5"/>
                </a:cxn>
                <a:cxn ang="0">
                  <a:pos x="T6" y="T7"/>
                </a:cxn>
                <a:cxn ang="0">
                  <a:pos x="T8" y="T9"/>
                </a:cxn>
              </a:cxnLst>
              <a:rect l="0" t="0" r="r" b="b"/>
              <a:pathLst>
                <a:path w="15" h="12">
                  <a:moveTo>
                    <a:pt x="5" y="2"/>
                  </a:moveTo>
                  <a:cubicBezTo>
                    <a:pt x="1" y="4"/>
                    <a:pt x="0" y="8"/>
                    <a:pt x="1" y="10"/>
                  </a:cubicBezTo>
                  <a:cubicBezTo>
                    <a:pt x="3" y="12"/>
                    <a:pt x="7" y="12"/>
                    <a:pt x="10" y="10"/>
                  </a:cubicBezTo>
                  <a:cubicBezTo>
                    <a:pt x="14" y="8"/>
                    <a:pt x="15" y="4"/>
                    <a:pt x="14" y="2"/>
                  </a:cubicBezTo>
                  <a:cubicBezTo>
                    <a:pt x="12" y="0"/>
                    <a:pt x="8" y="0"/>
                    <a:pt x="5" y="2"/>
                  </a:cubicBezTo>
                  <a:close/>
                </a:path>
              </a:pathLst>
            </a:custGeom>
            <a:solidFill>
              <a:srgbClr val="2B180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661" name="Freeform 786"/>
            <p:cNvSpPr>
              <a:spLocks/>
            </p:cNvSpPr>
            <p:nvPr/>
          </p:nvSpPr>
          <p:spPr bwMode="auto">
            <a:xfrm>
              <a:off x="8578851" y="9255125"/>
              <a:ext cx="31750" cy="25400"/>
            </a:xfrm>
            <a:custGeom>
              <a:avLst/>
              <a:gdLst>
                <a:gd name="T0" fmla="*/ 5 w 15"/>
                <a:gd name="T1" fmla="*/ 2 h 12"/>
                <a:gd name="T2" fmla="*/ 1 w 15"/>
                <a:gd name="T3" fmla="*/ 10 h 12"/>
                <a:gd name="T4" fmla="*/ 10 w 15"/>
                <a:gd name="T5" fmla="*/ 10 h 12"/>
                <a:gd name="T6" fmla="*/ 14 w 15"/>
                <a:gd name="T7" fmla="*/ 2 h 12"/>
                <a:gd name="T8" fmla="*/ 5 w 15"/>
                <a:gd name="T9" fmla="*/ 2 h 12"/>
              </a:gdLst>
              <a:ahLst/>
              <a:cxnLst>
                <a:cxn ang="0">
                  <a:pos x="T0" y="T1"/>
                </a:cxn>
                <a:cxn ang="0">
                  <a:pos x="T2" y="T3"/>
                </a:cxn>
                <a:cxn ang="0">
                  <a:pos x="T4" y="T5"/>
                </a:cxn>
                <a:cxn ang="0">
                  <a:pos x="T6" y="T7"/>
                </a:cxn>
                <a:cxn ang="0">
                  <a:pos x="T8" y="T9"/>
                </a:cxn>
              </a:cxnLst>
              <a:rect l="0" t="0" r="r" b="b"/>
              <a:pathLst>
                <a:path w="15" h="12">
                  <a:moveTo>
                    <a:pt x="5" y="2"/>
                  </a:moveTo>
                  <a:cubicBezTo>
                    <a:pt x="1" y="4"/>
                    <a:pt x="0" y="8"/>
                    <a:pt x="1" y="10"/>
                  </a:cubicBezTo>
                  <a:cubicBezTo>
                    <a:pt x="3" y="12"/>
                    <a:pt x="7" y="12"/>
                    <a:pt x="10" y="10"/>
                  </a:cubicBezTo>
                  <a:cubicBezTo>
                    <a:pt x="13" y="8"/>
                    <a:pt x="15" y="4"/>
                    <a:pt x="14" y="2"/>
                  </a:cubicBezTo>
                  <a:cubicBezTo>
                    <a:pt x="12" y="0"/>
                    <a:pt x="8" y="0"/>
                    <a:pt x="5" y="2"/>
                  </a:cubicBezTo>
                  <a:close/>
                </a:path>
              </a:pathLst>
            </a:custGeom>
            <a:solidFill>
              <a:srgbClr val="2B180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662" name="Freeform 787"/>
            <p:cNvSpPr>
              <a:spLocks/>
            </p:cNvSpPr>
            <p:nvPr/>
          </p:nvSpPr>
          <p:spPr bwMode="auto">
            <a:xfrm>
              <a:off x="8532814" y="9326563"/>
              <a:ext cx="52388" cy="50800"/>
            </a:xfrm>
            <a:custGeom>
              <a:avLst/>
              <a:gdLst>
                <a:gd name="T0" fmla="*/ 3 w 25"/>
                <a:gd name="T1" fmla="*/ 0 h 24"/>
                <a:gd name="T2" fmla="*/ 25 w 25"/>
                <a:gd name="T3" fmla="*/ 23 h 24"/>
                <a:gd name="T4" fmla="*/ 3 w 25"/>
                <a:gd name="T5" fmla="*/ 0 h 24"/>
              </a:gdLst>
              <a:ahLst/>
              <a:cxnLst>
                <a:cxn ang="0">
                  <a:pos x="T0" y="T1"/>
                </a:cxn>
                <a:cxn ang="0">
                  <a:pos x="T2" y="T3"/>
                </a:cxn>
                <a:cxn ang="0">
                  <a:pos x="T4" y="T5"/>
                </a:cxn>
              </a:cxnLst>
              <a:rect l="0" t="0" r="r" b="b"/>
              <a:pathLst>
                <a:path w="25" h="24">
                  <a:moveTo>
                    <a:pt x="3" y="0"/>
                  </a:moveTo>
                  <a:cubicBezTo>
                    <a:pt x="10" y="8"/>
                    <a:pt x="16" y="17"/>
                    <a:pt x="25" y="23"/>
                  </a:cubicBezTo>
                  <a:cubicBezTo>
                    <a:pt x="12" y="24"/>
                    <a:pt x="0" y="14"/>
                    <a:pt x="3" y="0"/>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663" name="Freeform 788"/>
            <p:cNvSpPr>
              <a:spLocks/>
            </p:cNvSpPr>
            <p:nvPr/>
          </p:nvSpPr>
          <p:spPr bwMode="auto">
            <a:xfrm>
              <a:off x="8509001" y="9318625"/>
              <a:ext cx="82550" cy="76200"/>
            </a:xfrm>
            <a:custGeom>
              <a:avLst/>
              <a:gdLst>
                <a:gd name="T0" fmla="*/ 15 w 40"/>
                <a:gd name="T1" fmla="*/ 4 h 37"/>
                <a:gd name="T2" fmla="*/ 37 w 40"/>
                <a:gd name="T3" fmla="*/ 27 h 37"/>
                <a:gd name="T4" fmla="*/ 40 w 40"/>
                <a:gd name="T5" fmla="*/ 28 h 37"/>
                <a:gd name="T6" fmla="*/ 37 w 40"/>
                <a:gd name="T7" fmla="*/ 29 h 37"/>
                <a:gd name="T8" fmla="*/ 12 w 40"/>
                <a:gd name="T9" fmla="*/ 0 h 37"/>
                <a:gd name="T10" fmla="*/ 15 w 40"/>
                <a:gd name="T11" fmla="*/ 4 h 37"/>
              </a:gdLst>
              <a:ahLst/>
              <a:cxnLst>
                <a:cxn ang="0">
                  <a:pos x="T0" y="T1"/>
                </a:cxn>
                <a:cxn ang="0">
                  <a:pos x="T2" y="T3"/>
                </a:cxn>
                <a:cxn ang="0">
                  <a:pos x="T4" y="T5"/>
                </a:cxn>
                <a:cxn ang="0">
                  <a:pos x="T6" y="T7"/>
                </a:cxn>
                <a:cxn ang="0">
                  <a:pos x="T8" y="T9"/>
                </a:cxn>
                <a:cxn ang="0">
                  <a:pos x="T10" y="T11"/>
                </a:cxn>
              </a:cxnLst>
              <a:rect l="0" t="0" r="r" b="b"/>
              <a:pathLst>
                <a:path w="40" h="37">
                  <a:moveTo>
                    <a:pt x="15" y="4"/>
                  </a:moveTo>
                  <a:cubicBezTo>
                    <a:pt x="13" y="15"/>
                    <a:pt x="26" y="26"/>
                    <a:pt x="37" y="27"/>
                  </a:cubicBezTo>
                  <a:cubicBezTo>
                    <a:pt x="38" y="27"/>
                    <a:pt x="39" y="27"/>
                    <a:pt x="40" y="28"/>
                  </a:cubicBezTo>
                  <a:cubicBezTo>
                    <a:pt x="37" y="29"/>
                    <a:pt x="37" y="29"/>
                    <a:pt x="37" y="29"/>
                  </a:cubicBezTo>
                  <a:cubicBezTo>
                    <a:pt x="18" y="37"/>
                    <a:pt x="0" y="11"/>
                    <a:pt x="12" y="0"/>
                  </a:cubicBezTo>
                  <a:cubicBezTo>
                    <a:pt x="13" y="1"/>
                    <a:pt x="14" y="2"/>
                    <a:pt x="15" y="4"/>
                  </a:cubicBezTo>
                  <a:close/>
                </a:path>
              </a:pathLst>
            </a:custGeom>
            <a:solidFill>
              <a:srgbClr val="C14A4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664" name="Freeform 789"/>
            <p:cNvSpPr>
              <a:spLocks/>
            </p:cNvSpPr>
            <p:nvPr/>
          </p:nvSpPr>
          <p:spPr bwMode="auto">
            <a:xfrm>
              <a:off x="8631239" y="9115425"/>
              <a:ext cx="182563" cy="284163"/>
            </a:xfrm>
            <a:custGeom>
              <a:avLst/>
              <a:gdLst>
                <a:gd name="T0" fmla="*/ 30 w 87"/>
                <a:gd name="T1" fmla="*/ 2 h 136"/>
                <a:gd name="T2" fmla="*/ 38 w 87"/>
                <a:gd name="T3" fmla="*/ 13 h 136"/>
                <a:gd name="T4" fmla="*/ 37 w 87"/>
                <a:gd name="T5" fmla="*/ 28 h 136"/>
                <a:gd name="T6" fmla="*/ 68 w 87"/>
                <a:gd name="T7" fmla="*/ 98 h 136"/>
                <a:gd name="T8" fmla="*/ 68 w 87"/>
                <a:gd name="T9" fmla="*/ 98 h 136"/>
                <a:gd name="T10" fmla="*/ 64 w 87"/>
                <a:gd name="T11" fmla="*/ 114 h 136"/>
                <a:gd name="T12" fmla="*/ 55 w 87"/>
                <a:gd name="T13" fmla="*/ 116 h 136"/>
                <a:gd name="T14" fmla="*/ 16 w 87"/>
                <a:gd name="T15" fmla="*/ 130 h 136"/>
                <a:gd name="T16" fmla="*/ 4 w 87"/>
                <a:gd name="T17" fmla="*/ 136 h 136"/>
                <a:gd name="T18" fmla="*/ 7 w 87"/>
                <a:gd name="T19" fmla="*/ 127 h 136"/>
                <a:gd name="T20" fmla="*/ 23 w 87"/>
                <a:gd name="T21" fmla="*/ 115 h 136"/>
                <a:gd name="T22" fmla="*/ 46 w 87"/>
                <a:gd name="T23" fmla="*/ 102 h 136"/>
                <a:gd name="T24" fmla="*/ 41 w 87"/>
                <a:gd name="T25" fmla="*/ 79 h 136"/>
                <a:gd name="T26" fmla="*/ 5 w 87"/>
                <a:gd name="T27" fmla="*/ 29 h 136"/>
                <a:gd name="T28" fmla="*/ 8 w 87"/>
                <a:gd name="T29" fmla="*/ 20 h 136"/>
                <a:gd name="T30" fmla="*/ 30 w 87"/>
                <a:gd name="T31" fmla="*/ 2 h 1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87" h="136">
                  <a:moveTo>
                    <a:pt x="30" y="2"/>
                  </a:moveTo>
                  <a:cubicBezTo>
                    <a:pt x="30" y="2"/>
                    <a:pt x="37" y="4"/>
                    <a:pt x="38" y="13"/>
                  </a:cubicBezTo>
                  <a:cubicBezTo>
                    <a:pt x="39" y="17"/>
                    <a:pt x="39" y="22"/>
                    <a:pt x="37" y="28"/>
                  </a:cubicBezTo>
                  <a:cubicBezTo>
                    <a:pt x="48" y="36"/>
                    <a:pt x="87" y="69"/>
                    <a:pt x="68" y="98"/>
                  </a:cubicBezTo>
                  <a:cubicBezTo>
                    <a:pt x="68" y="98"/>
                    <a:pt x="68" y="98"/>
                    <a:pt x="68" y="98"/>
                  </a:cubicBezTo>
                  <a:cubicBezTo>
                    <a:pt x="71" y="104"/>
                    <a:pt x="70" y="111"/>
                    <a:pt x="64" y="114"/>
                  </a:cubicBezTo>
                  <a:cubicBezTo>
                    <a:pt x="61" y="116"/>
                    <a:pt x="58" y="116"/>
                    <a:pt x="55" y="116"/>
                  </a:cubicBezTo>
                  <a:cubicBezTo>
                    <a:pt x="49" y="121"/>
                    <a:pt x="34" y="132"/>
                    <a:pt x="16" y="130"/>
                  </a:cubicBezTo>
                  <a:cubicBezTo>
                    <a:pt x="12" y="131"/>
                    <a:pt x="8" y="133"/>
                    <a:pt x="4" y="136"/>
                  </a:cubicBezTo>
                  <a:cubicBezTo>
                    <a:pt x="4" y="136"/>
                    <a:pt x="3" y="129"/>
                    <a:pt x="7" y="127"/>
                  </a:cubicBezTo>
                  <a:cubicBezTo>
                    <a:pt x="11" y="125"/>
                    <a:pt x="18" y="121"/>
                    <a:pt x="23" y="115"/>
                  </a:cubicBezTo>
                  <a:cubicBezTo>
                    <a:pt x="28" y="110"/>
                    <a:pt x="35" y="108"/>
                    <a:pt x="46" y="102"/>
                  </a:cubicBezTo>
                  <a:cubicBezTo>
                    <a:pt x="45" y="101"/>
                    <a:pt x="44" y="90"/>
                    <a:pt x="41" y="79"/>
                  </a:cubicBezTo>
                  <a:cubicBezTo>
                    <a:pt x="29" y="73"/>
                    <a:pt x="0" y="56"/>
                    <a:pt x="5" y="29"/>
                  </a:cubicBezTo>
                  <a:cubicBezTo>
                    <a:pt x="5" y="26"/>
                    <a:pt x="6" y="23"/>
                    <a:pt x="8" y="20"/>
                  </a:cubicBezTo>
                  <a:cubicBezTo>
                    <a:pt x="16" y="0"/>
                    <a:pt x="30" y="2"/>
                    <a:pt x="30" y="2"/>
                  </a:cubicBezTo>
                  <a:close/>
                </a:path>
              </a:pathLst>
            </a:custGeom>
            <a:solidFill>
              <a:srgbClr val="5D473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grpSp>
    </p:spTree>
    <p:extLst>
      <p:ext uri="{BB962C8B-B14F-4D97-AF65-F5344CB8AC3E}">
        <p14:creationId xmlns:p14="http://schemas.microsoft.com/office/powerpoint/2010/main" val="759761067"/>
      </p:ext>
    </p:extLst>
  </p:cSld>
  <p:clrMapOvr>
    <a:masterClrMapping/>
  </p:clrMapOvr>
  <p:transition spd="slow">
    <p:push/>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icture Placeholder 1"/>
          <p:cNvSpPr>
            <a:spLocks noGrp="1"/>
          </p:cNvSpPr>
          <p:nvPr>
            <p:ph type="pic" sz="quarter" idx="10"/>
          </p:nvPr>
        </p:nvSpPr>
        <p:spPr/>
      </p:sp>
      <p:sp>
        <p:nvSpPr>
          <p:cNvPr id="26" name="Freeform 25"/>
          <p:cNvSpPr/>
          <p:nvPr/>
        </p:nvSpPr>
        <p:spPr>
          <a:xfrm>
            <a:off x="0" y="152400"/>
            <a:ext cx="4935728" cy="1261618"/>
          </a:xfrm>
          <a:custGeom>
            <a:avLst/>
            <a:gdLst>
              <a:gd name="connsiteX0" fmla="*/ 7649637 w 9871456"/>
              <a:gd name="connsiteY0" fmla="*/ 0 h 2523235"/>
              <a:gd name="connsiteX1" fmla="*/ 7665393 w 9871456"/>
              <a:gd name="connsiteY1" fmla="*/ 1744 h 2523235"/>
              <a:gd name="connsiteX2" fmla="*/ 9488270 w 9871456"/>
              <a:gd name="connsiteY2" fmla="*/ 0 h 2523235"/>
              <a:gd name="connsiteX3" fmla="*/ 9871456 w 9871456"/>
              <a:gd name="connsiteY3" fmla="*/ 420548 h 2523235"/>
              <a:gd name="connsiteX4" fmla="*/ 9871456 w 9871456"/>
              <a:gd name="connsiteY4" fmla="*/ 2102688 h 2523235"/>
              <a:gd name="connsiteX5" fmla="*/ 9488270 w 9871456"/>
              <a:gd name="connsiteY5" fmla="*/ 2523235 h 2523235"/>
              <a:gd name="connsiteX6" fmla="*/ 7666598 w 9871456"/>
              <a:gd name="connsiteY6" fmla="*/ 2521358 h 2523235"/>
              <a:gd name="connsiteX7" fmla="*/ 7649637 w 9871456"/>
              <a:gd name="connsiteY7" fmla="*/ 2523235 h 2523235"/>
              <a:gd name="connsiteX8" fmla="*/ 3311330 w 9871456"/>
              <a:gd name="connsiteY8" fmla="*/ 2518766 h 2523235"/>
              <a:gd name="connsiteX9" fmla="*/ 0 w 9871456"/>
              <a:gd name="connsiteY9" fmla="*/ 2506939 h 2523235"/>
              <a:gd name="connsiteX10" fmla="*/ 0 w 9871456"/>
              <a:gd name="connsiteY10" fmla="*/ 3904 h 2523235"/>
              <a:gd name="connsiteX11" fmla="*/ 3449571 w 9871456"/>
              <a:gd name="connsiteY11" fmla="*/ 4017 h 25232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9871456" h="2523235">
                <a:moveTo>
                  <a:pt x="7649637" y="0"/>
                </a:moveTo>
                <a:lnTo>
                  <a:pt x="7665393" y="1744"/>
                </a:lnTo>
                <a:lnTo>
                  <a:pt x="9488270" y="0"/>
                </a:lnTo>
                <a:cubicBezTo>
                  <a:pt x="9699897" y="0"/>
                  <a:pt x="9871456" y="188285"/>
                  <a:pt x="9871456" y="420548"/>
                </a:cubicBezTo>
                <a:lnTo>
                  <a:pt x="9871456" y="2102688"/>
                </a:lnTo>
                <a:cubicBezTo>
                  <a:pt x="9871456" y="2334950"/>
                  <a:pt x="9699897" y="2523235"/>
                  <a:pt x="9488270" y="2523235"/>
                </a:cubicBezTo>
                <a:lnTo>
                  <a:pt x="7666598" y="2521358"/>
                </a:lnTo>
                <a:lnTo>
                  <a:pt x="7649637" y="2523235"/>
                </a:lnTo>
                <a:lnTo>
                  <a:pt x="3311330" y="2518766"/>
                </a:lnTo>
                <a:lnTo>
                  <a:pt x="0" y="2506939"/>
                </a:lnTo>
                <a:lnTo>
                  <a:pt x="0" y="3904"/>
                </a:lnTo>
                <a:lnTo>
                  <a:pt x="3449571" y="4017"/>
                </a:lnTo>
                <a:close/>
              </a:path>
            </a:pathLst>
          </a:custGeom>
          <a:gradFill flip="none" rotWithShape="1">
            <a:gsLst>
              <a:gs pos="0">
                <a:schemeClr val="accent6">
                  <a:shade val="30000"/>
                  <a:satMod val="115000"/>
                </a:schemeClr>
              </a:gs>
              <a:gs pos="50000">
                <a:schemeClr val="accent6">
                  <a:shade val="67500"/>
                  <a:satMod val="115000"/>
                </a:schemeClr>
              </a:gs>
              <a:gs pos="100000">
                <a:schemeClr val="accent6">
                  <a:shade val="100000"/>
                  <a:satMod val="115000"/>
                </a:schemeClr>
              </a:gs>
            </a:gsLst>
            <a:lin ang="189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sz="1677"/>
          </a:p>
        </p:txBody>
      </p:sp>
      <p:grpSp>
        <p:nvGrpSpPr>
          <p:cNvPr id="27" name="Group 26"/>
          <p:cNvGrpSpPr/>
          <p:nvPr/>
        </p:nvGrpSpPr>
        <p:grpSpPr>
          <a:xfrm>
            <a:off x="196002" y="339180"/>
            <a:ext cx="4603063" cy="905522"/>
            <a:chOff x="15970295" y="5575615"/>
            <a:chExt cx="9206126" cy="1811043"/>
          </a:xfrm>
        </p:grpSpPr>
        <p:sp>
          <p:nvSpPr>
            <p:cNvPr id="28" name="Title 20"/>
            <p:cNvSpPr txBox="1">
              <a:spLocks/>
            </p:cNvSpPr>
            <p:nvPr/>
          </p:nvSpPr>
          <p:spPr bwMode="auto">
            <a:xfrm>
              <a:off x="15970295" y="6230561"/>
              <a:ext cx="9206126" cy="11560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21926" tIns="60963" rIns="121926" bIns="60963" anchor="ctr">
              <a:spAutoFit/>
            </a:bodyPr>
            <a:lstStyle>
              <a:lvl1pPr defTabSz="457200">
                <a:defRPr sz="4300">
                  <a:solidFill>
                    <a:schemeClr val="tx1"/>
                  </a:solidFill>
                  <a:latin typeface="Calibri" pitchFamily="34" charset="0"/>
                  <a:ea typeface="MS PGothic" pitchFamily="34" charset="-128"/>
                </a:defRPr>
              </a:lvl1pPr>
              <a:lvl2pPr marL="742950" indent="-285750" defTabSz="457200">
                <a:defRPr sz="4300">
                  <a:solidFill>
                    <a:schemeClr val="tx1"/>
                  </a:solidFill>
                  <a:latin typeface="Calibri" pitchFamily="34" charset="0"/>
                  <a:ea typeface="MS PGothic" pitchFamily="34" charset="-128"/>
                </a:defRPr>
              </a:lvl2pPr>
              <a:lvl3pPr marL="1143000" indent="-228600" defTabSz="457200">
                <a:defRPr sz="4300">
                  <a:solidFill>
                    <a:schemeClr val="tx1"/>
                  </a:solidFill>
                  <a:latin typeface="Calibri" pitchFamily="34" charset="0"/>
                  <a:ea typeface="MS PGothic" pitchFamily="34" charset="-128"/>
                </a:defRPr>
              </a:lvl3pPr>
              <a:lvl4pPr marL="1600200" indent="-228600" defTabSz="457200">
                <a:defRPr sz="4300">
                  <a:solidFill>
                    <a:schemeClr val="tx1"/>
                  </a:solidFill>
                  <a:latin typeface="Calibri" pitchFamily="34" charset="0"/>
                  <a:ea typeface="MS PGothic" pitchFamily="34" charset="-128"/>
                </a:defRPr>
              </a:lvl4pPr>
              <a:lvl5pPr marL="2057400" indent="-228600" defTabSz="457200">
                <a:defRPr sz="4300">
                  <a:solidFill>
                    <a:schemeClr val="tx1"/>
                  </a:solidFill>
                  <a:latin typeface="Calibri" pitchFamily="34" charset="0"/>
                  <a:ea typeface="MS PGothic" pitchFamily="34" charset="-128"/>
                </a:defRPr>
              </a:lvl5pPr>
              <a:lvl6pPr marL="2514600" indent="-228600" defTabSz="457200" fontAlgn="base">
                <a:spcBef>
                  <a:spcPct val="0"/>
                </a:spcBef>
                <a:spcAft>
                  <a:spcPct val="0"/>
                </a:spcAft>
                <a:defRPr sz="4300">
                  <a:solidFill>
                    <a:schemeClr val="tx1"/>
                  </a:solidFill>
                  <a:latin typeface="Calibri" pitchFamily="34" charset="0"/>
                  <a:ea typeface="MS PGothic" pitchFamily="34" charset="-128"/>
                </a:defRPr>
              </a:lvl6pPr>
              <a:lvl7pPr marL="2971800" indent="-228600" defTabSz="457200" fontAlgn="base">
                <a:spcBef>
                  <a:spcPct val="0"/>
                </a:spcBef>
                <a:spcAft>
                  <a:spcPct val="0"/>
                </a:spcAft>
                <a:defRPr sz="4300">
                  <a:solidFill>
                    <a:schemeClr val="tx1"/>
                  </a:solidFill>
                  <a:latin typeface="Calibri" pitchFamily="34" charset="0"/>
                  <a:ea typeface="MS PGothic" pitchFamily="34" charset="-128"/>
                </a:defRPr>
              </a:lvl7pPr>
              <a:lvl8pPr marL="3429000" indent="-228600" defTabSz="457200" fontAlgn="base">
                <a:spcBef>
                  <a:spcPct val="0"/>
                </a:spcBef>
                <a:spcAft>
                  <a:spcPct val="0"/>
                </a:spcAft>
                <a:defRPr sz="4300">
                  <a:solidFill>
                    <a:schemeClr val="tx1"/>
                  </a:solidFill>
                  <a:latin typeface="Calibri" pitchFamily="34" charset="0"/>
                  <a:ea typeface="MS PGothic" pitchFamily="34" charset="-128"/>
                </a:defRPr>
              </a:lvl8pPr>
              <a:lvl9pPr marL="3886200" indent="-228600" defTabSz="457200" fontAlgn="base">
                <a:spcBef>
                  <a:spcPct val="0"/>
                </a:spcBef>
                <a:spcAft>
                  <a:spcPct val="0"/>
                </a:spcAft>
                <a:defRPr sz="4300">
                  <a:solidFill>
                    <a:schemeClr val="tx1"/>
                  </a:solidFill>
                  <a:latin typeface="Calibri" pitchFamily="34" charset="0"/>
                  <a:ea typeface="MS PGothic" pitchFamily="34" charset="-128"/>
                </a:defRPr>
              </a:lvl9pPr>
            </a:lstStyle>
            <a:p>
              <a:pPr>
                <a:lnSpc>
                  <a:spcPct val="130000"/>
                </a:lnSpc>
              </a:pPr>
              <a:r>
                <a:rPr lang="pt-BR" sz="1200" dirty="0">
                  <a:solidFill>
                    <a:schemeClr val="bg1"/>
                  </a:solidFill>
                  <a:latin typeface="Lato" pitchFamily="34" charset="0"/>
                  <a:ea typeface="Lato" pitchFamily="34" charset="0"/>
                  <a:cs typeface="Lato" pitchFamily="34" charset="0"/>
                </a:rPr>
                <a:t>Lorem ipsum dolor sit amet, consectetur adipiscing elit. Aliquam tincidunt ante nec sem congue convallis. </a:t>
              </a:r>
              <a:endParaRPr lang="en-US" sz="1200" dirty="0">
                <a:solidFill>
                  <a:schemeClr val="bg1"/>
                </a:solidFill>
                <a:latin typeface="Lato" pitchFamily="34" charset="0"/>
                <a:ea typeface="Lato" pitchFamily="34" charset="0"/>
                <a:cs typeface="Lato" pitchFamily="34" charset="0"/>
              </a:endParaRPr>
            </a:p>
          </p:txBody>
        </p:sp>
        <p:sp>
          <p:nvSpPr>
            <p:cNvPr id="29" name="TextBox 28"/>
            <p:cNvSpPr txBox="1"/>
            <p:nvPr/>
          </p:nvSpPr>
          <p:spPr>
            <a:xfrm>
              <a:off x="16100411" y="5575615"/>
              <a:ext cx="8621880" cy="861774"/>
            </a:xfrm>
            <a:prstGeom prst="rect">
              <a:avLst/>
            </a:prstGeom>
            <a:noFill/>
          </p:spPr>
          <p:txBody>
            <a:bodyPr wrap="square" rtlCol="0">
              <a:spAutoFit/>
            </a:bodyPr>
            <a:lstStyle/>
            <a:p>
              <a:r>
                <a:rPr lang="en-US" sz="2200" b="1" dirty="0">
                  <a:solidFill>
                    <a:schemeClr val="bg1"/>
                  </a:solidFill>
                  <a:latin typeface="Lato Black" charset="0"/>
                  <a:ea typeface="Lato Black" charset="0"/>
                  <a:cs typeface="Lato Black" charset="0"/>
                </a:rPr>
                <a:t>MEDICAL PRESENTATION</a:t>
              </a:r>
            </a:p>
          </p:txBody>
        </p:sp>
      </p:grpSp>
      <p:grpSp>
        <p:nvGrpSpPr>
          <p:cNvPr id="30" name="กลุ่ม 176"/>
          <p:cNvGrpSpPr/>
          <p:nvPr/>
        </p:nvGrpSpPr>
        <p:grpSpPr>
          <a:xfrm>
            <a:off x="4946354" y="1706350"/>
            <a:ext cx="1674091" cy="3777041"/>
            <a:chOff x="407988" y="10257643"/>
            <a:chExt cx="514350" cy="1160463"/>
          </a:xfrm>
        </p:grpSpPr>
        <p:sp>
          <p:nvSpPr>
            <p:cNvPr id="31" name="Rectangle 1569"/>
            <p:cNvSpPr>
              <a:spLocks noChangeArrowheads="1"/>
            </p:cNvSpPr>
            <p:nvPr/>
          </p:nvSpPr>
          <p:spPr bwMode="auto">
            <a:xfrm>
              <a:off x="422276" y="10275106"/>
              <a:ext cx="482600" cy="1128713"/>
            </a:xfrm>
            <a:prstGeom prst="rect">
              <a:avLst/>
            </a:prstGeom>
            <a:solidFill>
              <a:srgbClr val="38617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32" name="Freeform 1570"/>
            <p:cNvSpPr>
              <a:spLocks noEditPoints="1"/>
            </p:cNvSpPr>
            <p:nvPr/>
          </p:nvSpPr>
          <p:spPr bwMode="auto">
            <a:xfrm>
              <a:off x="407988" y="10257643"/>
              <a:ext cx="514350" cy="1160463"/>
            </a:xfrm>
            <a:custGeom>
              <a:avLst/>
              <a:gdLst>
                <a:gd name="T0" fmla="*/ 324 w 324"/>
                <a:gd name="T1" fmla="*/ 731 h 731"/>
                <a:gd name="T2" fmla="*/ 0 w 324"/>
                <a:gd name="T3" fmla="*/ 731 h 731"/>
                <a:gd name="T4" fmla="*/ 0 w 324"/>
                <a:gd name="T5" fmla="*/ 0 h 731"/>
                <a:gd name="T6" fmla="*/ 324 w 324"/>
                <a:gd name="T7" fmla="*/ 0 h 731"/>
                <a:gd name="T8" fmla="*/ 324 w 324"/>
                <a:gd name="T9" fmla="*/ 731 h 731"/>
                <a:gd name="T10" fmla="*/ 20 w 324"/>
                <a:gd name="T11" fmla="*/ 711 h 731"/>
                <a:gd name="T12" fmla="*/ 304 w 324"/>
                <a:gd name="T13" fmla="*/ 711 h 731"/>
                <a:gd name="T14" fmla="*/ 304 w 324"/>
                <a:gd name="T15" fmla="*/ 20 h 731"/>
                <a:gd name="T16" fmla="*/ 20 w 324"/>
                <a:gd name="T17" fmla="*/ 20 h 731"/>
                <a:gd name="T18" fmla="*/ 20 w 324"/>
                <a:gd name="T19" fmla="*/ 711 h 7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324" h="731">
                  <a:moveTo>
                    <a:pt x="324" y="731"/>
                  </a:moveTo>
                  <a:lnTo>
                    <a:pt x="0" y="731"/>
                  </a:lnTo>
                  <a:lnTo>
                    <a:pt x="0" y="0"/>
                  </a:lnTo>
                  <a:lnTo>
                    <a:pt x="324" y="0"/>
                  </a:lnTo>
                  <a:lnTo>
                    <a:pt x="324" y="731"/>
                  </a:lnTo>
                  <a:close/>
                  <a:moveTo>
                    <a:pt x="20" y="711"/>
                  </a:moveTo>
                  <a:lnTo>
                    <a:pt x="304" y="711"/>
                  </a:lnTo>
                  <a:lnTo>
                    <a:pt x="304" y="20"/>
                  </a:lnTo>
                  <a:lnTo>
                    <a:pt x="20" y="20"/>
                  </a:lnTo>
                  <a:lnTo>
                    <a:pt x="20" y="711"/>
                  </a:lnTo>
                  <a:close/>
                </a:path>
              </a:pathLst>
            </a:custGeom>
            <a:solidFill>
              <a:srgbClr val="C0E0E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33" name="Freeform 1571"/>
            <p:cNvSpPr>
              <a:spLocks/>
            </p:cNvSpPr>
            <p:nvPr/>
          </p:nvSpPr>
          <p:spPr bwMode="auto">
            <a:xfrm>
              <a:off x="625476" y="10349718"/>
              <a:ext cx="73025" cy="84138"/>
            </a:xfrm>
            <a:custGeom>
              <a:avLst/>
              <a:gdLst>
                <a:gd name="T0" fmla="*/ 21 w 35"/>
                <a:gd name="T1" fmla="*/ 40 h 40"/>
                <a:gd name="T2" fmla="*/ 33 w 35"/>
                <a:gd name="T3" fmla="*/ 35 h 40"/>
                <a:gd name="T4" fmla="*/ 34 w 35"/>
                <a:gd name="T5" fmla="*/ 34 h 40"/>
                <a:gd name="T6" fmla="*/ 34 w 35"/>
                <a:gd name="T7" fmla="*/ 34 h 40"/>
                <a:gd name="T8" fmla="*/ 34 w 35"/>
                <a:gd name="T9" fmla="*/ 34 h 40"/>
                <a:gd name="T10" fmla="*/ 35 w 35"/>
                <a:gd name="T11" fmla="*/ 33 h 40"/>
                <a:gd name="T12" fmla="*/ 35 w 35"/>
                <a:gd name="T13" fmla="*/ 21 h 40"/>
                <a:gd name="T14" fmla="*/ 31 w 35"/>
                <a:gd name="T15" fmla="*/ 17 h 40"/>
                <a:gd name="T16" fmla="*/ 31 w 35"/>
                <a:gd name="T17" fmla="*/ 17 h 40"/>
                <a:gd name="T18" fmla="*/ 31 w 35"/>
                <a:gd name="T19" fmla="*/ 17 h 40"/>
                <a:gd name="T20" fmla="*/ 20 w 35"/>
                <a:gd name="T21" fmla="*/ 17 h 40"/>
                <a:gd name="T22" fmla="*/ 17 w 35"/>
                <a:gd name="T23" fmla="*/ 21 h 40"/>
                <a:gd name="T24" fmla="*/ 20 w 35"/>
                <a:gd name="T25" fmla="*/ 24 h 40"/>
                <a:gd name="T26" fmla="*/ 28 w 35"/>
                <a:gd name="T27" fmla="*/ 24 h 40"/>
                <a:gd name="T28" fmla="*/ 28 w 35"/>
                <a:gd name="T29" fmla="*/ 31 h 40"/>
                <a:gd name="T30" fmla="*/ 21 w 35"/>
                <a:gd name="T31" fmla="*/ 33 h 40"/>
                <a:gd name="T32" fmla="*/ 11 w 35"/>
                <a:gd name="T33" fmla="*/ 29 h 40"/>
                <a:gd name="T34" fmla="*/ 7 w 35"/>
                <a:gd name="T35" fmla="*/ 20 h 40"/>
                <a:gd name="T36" fmla="*/ 11 w 35"/>
                <a:gd name="T37" fmla="*/ 10 h 40"/>
                <a:gd name="T38" fmla="*/ 21 w 35"/>
                <a:gd name="T39" fmla="*/ 6 h 40"/>
                <a:gd name="T40" fmla="*/ 29 w 35"/>
                <a:gd name="T41" fmla="*/ 9 h 40"/>
                <a:gd name="T42" fmla="*/ 34 w 35"/>
                <a:gd name="T43" fmla="*/ 9 h 40"/>
                <a:gd name="T44" fmla="*/ 33 w 35"/>
                <a:gd name="T45" fmla="*/ 4 h 40"/>
                <a:gd name="T46" fmla="*/ 21 w 35"/>
                <a:gd name="T47" fmla="*/ 0 h 40"/>
                <a:gd name="T48" fmla="*/ 0 w 35"/>
                <a:gd name="T49" fmla="*/ 20 h 40"/>
                <a:gd name="T50" fmla="*/ 21 w 35"/>
                <a:gd name="T51" fmla="*/ 40 h 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35" h="40">
                  <a:moveTo>
                    <a:pt x="21" y="40"/>
                  </a:moveTo>
                  <a:cubicBezTo>
                    <a:pt x="25" y="40"/>
                    <a:pt x="30" y="38"/>
                    <a:pt x="33" y="35"/>
                  </a:cubicBezTo>
                  <a:cubicBezTo>
                    <a:pt x="34" y="35"/>
                    <a:pt x="34" y="35"/>
                    <a:pt x="34" y="34"/>
                  </a:cubicBezTo>
                  <a:cubicBezTo>
                    <a:pt x="34" y="34"/>
                    <a:pt x="34" y="34"/>
                    <a:pt x="34" y="34"/>
                  </a:cubicBezTo>
                  <a:cubicBezTo>
                    <a:pt x="34" y="34"/>
                    <a:pt x="34" y="34"/>
                    <a:pt x="34" y="34"/>
                  </a:cubicBezTo>
                  <a:cubicBezTo>
                    <a:pt x="34" y="33"/>
                    <a:pt x="35" y="33"/>
                    <a:pt x="35" y="33"/>
                  </a:cubicBezTo>
                  <a:cubicBezTo>
                    <a:pt x="35" y="21"/>
                    <a:pt x="35" y="21"/>
                    <a:pt x="35" y="21"/>
                  </a:cubicBezTo>
                  <a:cubicBezTo>
                    <a:pt x="35" y="19"/>
                    <a:pt x="33" y="17"/>
                    <a:pt x="31" y="17"/>
                  </a:cubicBezTo>
                  <a:cubicBezTo>
                    <a:pt x="31" y="17"/>
                    <a:pt x="31" y="17"/>
                    <a:pt x="31" y="17"/>
                  </a:cubicBezTo>
                  <a:cubicBezTo>
                    <a:pt x="31" y="17"/>
                    <a:pt x="31" y="17"/>
                    <a:pt x="31" y="17"/>
                  </a:cubicBezTo>
                  <a:cubicBezTo>
                    <a:pt x="20" y="17"/>
                    <a:pt x="20" y="17"/>
                    <a:pt x="20" y="17"/>
                  </a:cubicBezTo>
                  <a:cubicBezTo>
                    <a:pt x="19" y="17"/>
                    <a:pt x="17" y="19"/>
                    <a:pt x="17" y="21"/>
                  </a:cubicBezTo>
                  <a:cubicBezTo>
                    <a:pt x="17" y="22"/>
                    <a:pt x="19" y="24"/>
                    <a:pt x="20" y="24"/>
                  </a:cubicBezTo>
                  <a:cubicBezTo>
                    <a:pt x="28" y="24"/>
                    <a:pt x="28" y="24"/>
                    <a:pt x="28" y="24"/>
                  </a:cubicBezTo>
                  <a:cubicBezTo>
                    <a:pt x="28" y="31"/>
                    <a:pt x="28" y="31"/>
                    <a:pt x="28" y="31"/>
                  </a:cubicBezTo>
                  <a:cubicBezTo>
                    <a:pt x="26" y="33"/>
                    <a:pt x="24" y="33"/>
                    <a:pt x="21" y="33"/>
                  </a:cubicBezTo>
                  <a:cubicBezTo>
                    <a:pt x="17" y="33"/>
                    <a:pt x="13" y="32"/>
                    <a:pt x="11" y="29"/>
                  </a:cubicBezTo>
                  <a:cubicBezTo>
                    <a:pt x="8" y="27"/>
                    <a:pt x="7" y="23"/>
                    <a:pt x="7" y="20"/>
                  </a:cubicBezTo>
                  <a:cubicBezTo>
                    <a:pt x="7" y="16"/>
                    <a:pt x="8" y="13"/>
                    <a:pt x="11" y="10"/>
                  </a:cubicBezTo>
                  <a:cubicBezTo>
                    <a:pt x="13" y="8"/>
                    <a:pt x="17" y="6"/>
                    <a:pt x="21" y="6"/>
                  </a:cubicBezTo>
                  <a:cubicBezTo>
                    <a:pt x="24" y="6"/>
                    <a:pt x="27" y="7"/>
                    <a:pt x="29" y="9"/>
                  </a:cubicBezTo>
                  <a:cubicBezTo>
                    <a:pt x="31" y="10"/>
                    <a:pt x="33" y="10"/>
                    <a:pt x="34" y="9"/>
                  </a:cubicBezTo>
                  <a:cubicBezTo>
                    <a:pt x="35" y="7"/>
                    <a:pt x="35" y="5"/>
                    <a:pt x="33" y="4"/>
                  </a:cubicBezTo>
                  <a:cubicBezTo>
                    <a:pt x="30" y="2"/>
                    <a:pt x="25" y="0"/>
                    <a:pt x="21" y="0"/>
                  </a:cubicBezTo>
                  <a:cubicBezTo>
                    <a:pt x="10" y="0"/>
                    <a:pt x="0" y="9"/>
                    <a:pt x="0" y="20"/>
                  </a:cubicBezTo>
                  <a:cubicBezTo>
                    <a:pt x="0" y="31"/>
                    <a:pt x="10" y="40"/>
                    <a:pt x="21" y="40"/>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34" name="Freeform 1572"/>
            <p:cNvSpPr>
              <a:spLocks/>
            </p:cNvSpPr>
            <p:nvPr/>
          </p:nvSpPr>
          <p:spPr bwMode="auto">
            <a:xfrm>
              <a:off x="544513" y="10478306"/>
              <a:ext cx="52388" cy="68263"/>
            </a:xfrm>
            <a:custGeom>
              <a:avLst/>
              <a:gdLst>
                <a:gd name="T0" fmla="*/ 25 w 25"/>
                <a:gd name="T1" fmla="*/ 23 h 33"/>
                <a:gd name="T2" fmla="*/ 23 w 25"/>
                <a:gd name="T3" fmla="*/ 19 h 33"/>
                <a:gd name="T4" fmla="*/ 19 w 25"/>
                <a:gd name="T5" fmla="*/ 15 h 33"/>
                <a:gd name="T6" fmla="*/ 13 w 25"/>
                <a:gd name="T7" fmla="*/ 14 h 33"/>
                <a:gd name="T8" fmla="*/ 13 w 25"/>
                <a:gd name="T9" fmla="*/ 14 h 33"/>
                <a:gd name="T10" fmla="*/ 7 w 25"/>
                <a:gd name="T11" fmla="*/ 12 h 33"/>
                <a:gd name="T12" fmla="*/ 6 w 25"/>
                <a:gd name="T13" fmla="*/ 10 h 33"/>
                <a:gd name="T14" fmla="*/ 5 w 25"/>
                <a:gd name="T15" fmla="*/ 9 h 33"/>
                <a:gd name="T16" fmla="*/ 7 w 25"/>
                <a:gd name="T17" fmla="*/ 6 h 33"/>
                <a:gd name="T18" fmla="*/ 12 w 25"/>
                <a:gd name="T19" fmla="*/ 5 h 33"/>
                <a:gd name="T20" fmla="*/ 19 w 25"/>
                <a:gd name="T21" fmla="*/ 8 h 33"/>
                <a:gd name="T22" fmla="*/ 23 w 25"/>
                <a:gd name="T23" fmla="*/ 7 h 33"/>
                <a:gd name="T24" fmla="*/ 22 w 25"/>
                <a:gd name="T25" fmla="*/ 4 h 33"/>
                <a:gd name="T26" fmla="*/ 12 w 25"/>
                <a:gd name="T27" fmla="*/ 0 h 33"/>
                <a:gd name="T28" fmla="*/ 4 w 25"/>
                <a:gd name="T29" fmla="*/ 3 h 33"/>
                <a:gd name="T30" fmla="*/ 1 w 25"/>
                <a:gd name="T31" fmla="*/ 9 h 33"/>
                <a:gd name="T32" fmla="*/ 2 w 25"/>
                <a:gd name="T33" fmla="*/ 13 h 33"/>
                <a:gd name="T34" fmla="*/ 6 w 25"/>
                <a:gd name="T35" fmla="*/ 16 h 33"/>
                <a:gd name="T36" fmla="*/ 12 w 25"/>
                <a:gd name="T37" fmla="*/ 18 h 33"/>
                <a:gd name="T38" fmla="*/ 12 w 25"/>
                <a:gd name="T39" fmla="*/ 18 h 33"/>
                <a:gd name="T40" fmla="*/ 18 w 25"/>
                <a:gd name="T41" fmla="*/ 20 h 33"/>
                <a:gd name="T42" fmla="*/ 19 w 25"/>
                <a:gd name="T43" fmla="*/ 22 h 33"/>
                <a:gd name="T44" fmla="*/ 20 w 25"/>
                <a:gd name="T45" fmla="*/ 23 h 33"/>
                <a:gd name="T46" fmla="*/ 18 w 25"/>
                <a:gd name="T47" fmla="*/ 26 h 33"/>
                <a:gd name="T48" fmla="*/ 12 w 25"/>
                <a:gd name="T49" fmla="*/ 28 h 33"/>
                <a:gd name="T50" fmla="*/ 4 w 25"/>
                <a:gd name="T51" fmla="*/ 24 h 33"/>
                <a:gd name="T52" fmla="*/ 0 w 25"/>
                <a:gd name="T53" fmla="*/ 25 h 33"/>
                <a:gd name="T54" fmla="*/ 1 w 25"/>
                <a:gd name="T55" fmla="*/ 28 h 33"/>
                <a:gd name="T56" fmla="*/ 12 w 25"/>
                <a:gd name="T57" fmla="*/ 33 h 33"/>
                <a:gd name="T58" fmla="*/ 21 w 25"/>
                <a:gd name="T59" fmla="*/ 30 h 33"/>
                <a:gd name="T60" fmla="*/ 25 w 25"/>
                <a:gd name="T61" fmla="*/ 23 h 3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25" h="33">
                  <a:moveTo>
                    <a:pt x="25" y="23"/>
                  </a:moveTo>
                  <a:cubicBezTo>
                    <a:pt x="25" y="22"/>
                    <a:pt x="24" y="20"/>
                    <a:pt x="23" y="19"/>
                  </a:cubicBezTo>
                  <a:cubicBezTo>
                    <a:pt x="22" y="18"/>
                    <a:pt x="21" y="16"/>
                    <a:pt x="19" y="15"/>
                  </a:cubicBezTo>
                  <a:cubicBezTo>
                    <a:pt x="17" y="15"/>
                    <a:pt x="15" y="14"/>
                    <a:pt x="13" y="14"/>
                  </a:cubicBezTo>
                  <a:cubicBezTo>
                    <a:pt x="13" y="14"/>
                    <a:pt x="13" y="14"/>
                    <a:pt x="13" y="14"/>
                  </a:cubicBezTo>
                  <a:cubicBezTo>
                    <a:pt x="10" y="13"/>
                    <a:pt x="8" y="12"/>
                    <a:pt x="7" y="12"/>
                  </a:cubicBezTo>
                  <a:cubicBezTo>
                    <a:pt x="6" y="11"/>
                    <a:pt x="6" y="11"/>
                    <a:pt x="6" y="10"/>
                  </a:cubicBezTo>
                  <a:cubicBezTo>
                    <a:pt x="6" y="10"/>
                    <a:pt x="5" y="10"/>
                    <a:pt x="5" y="9"/>
                  </a:cubicBezTo>
                  <a:cubicBezTo>
                    <a:pt x="5" y="8"/>
                    <a:pt x="6" y="7"/>
                    <a:pt x="7" y="6"/>
                  </a:cubicBezTo>
                  <a:cubicBezTo>
                    <a:pt x="8" y="5"/>
                    <a:pt x="10" y="5"/>
                    <a:pt x="12" y="5"/>
                  </a:cubicBezTo>
                  <a:cubicBezTo>
                    <a:pt x="15" y="5"/>
                    <a:pt x="17" y="6"/>
                    <a:pt x="19" y="8"/>
                  </a:cubicBezTo>
                  <a:cubicBezTo>
                    <a:pt x="21" y="8"/>
                    <a:pt x="22" y="8"/>
                    <a:pt x="23" y="7"/>
                  </a:cubicBezTo>
                  <a:cubicBezTo>
                    <a:pt x="23" y="6"/>
                    <a:pt x="23" y="4"/>
                    <a:pt x="22" y="4"/>
                  </a:cubicBezTo>
                  <a:cubicBezTo>
                    <a:pt x="20" y="2"/>
                    <a:pt x="17" y="0"/>
                    <a:pt x="12" y="0"/>
                  </a:cubicBezTo>
                  <a:cubicBezTo>
                    <a:pt x="9" y="0"/>
                    <a:pt x="6" y="1"/>
                    <a:pt x="4" y="3"/>
                  </a:cubicBezTo>
                  <a:cubicBezTo>
                    <a:pt x="2" y="4"/>
                    <a:pt x="1" y="6"/>
                    <a:pt x="1" y="9"/>
                  </a:cubicBezTo>
                  <a:cubicBezTo>
                    <a:pt x="1" y="10"/>
                    <a:pt x="1" y="12"/>
                    <a:pt x="2" y="13"/>
                  </a:cubicBezTo>
                  <a:cubicBezTo>
                    <a:pt x="3" y="14"/>
                    <a:pt x="4" y="16"/>
                    <a:pt x="6" y="16"/>
                  </a:cubicBezTo>
                  <a:cubicBezTo>
                    <a:pt x="8" y="17"/>
                    <a:pt x="10" y="18"/>
                    <a:pt x="12" y="18"/>
                  </a:cubicBezTo>
                  <a:cubicBezTo>
                    <a:pt x="12" y="18"/>
                    <a:pt x="12" y="18"/>
                    <a:pt x="12" y="18"/>
                  </a:cubicBezTo>
                  <a:cubicBezTo>
                    <a:pt x="15" y="19"/>
                    <a:pt x="17" y="19"/>
                    <a:pt x="18" y="20"/>
                  </a:cubicBezTo>
                  <a:cubicBezTo>
                    <a:pt x="19" y="21"/>
                    <a:pt x="19" y="21"/>
                    <a:pt x="19" y="22"/>
                  </a:cubicBezTo>
                  <a:cubicBezTo>
                    <a:pt x="20" y="22"/>
                    <a:pt x="20" y="22"/>
                    <a:pt x="20" y="23"/>
                  </a:cubicBezTo>
                  <a:cubicBezTo>
                    <a:pt x="20" y="24"/>
                    <a:pt x="19" y="25"/>
                    <a:pt x="18" y="26"/>
                  </a:cubicBezTo>
                  <a:cubicBezTo>
                    <a:pt x="17" y="27"/>
                    <a:pt x="15" y="28"/>
                    <a:pt x="12" y="28"/>
                  </a:cubicBezTo>
                  <a:cubicBezTo>
                    <a:pt x="9" y="28"/>
                    <a:pt x="6" y="26"/>
                    <a:pt x="4" y="24"/>
                  </a:cubicBezTo>
                  <a:cubicBezTo>
                    <a:pt x="3" y="24"/>
                    <a:pt x="1" y="24"/>
                    <a:pt x="0" y="25"/>
                  </a:cubicBezTo>
                  <a:cubicBezTo>
                    <a:pt x="0" y="26"/>
                    <a:pt x="0" y="27"/>
                    <a:pt x="1" y="28"/>
                  </a:cubicBezTo>
                  <a:cubicBezTo>
                    <a:pt x="3" y="30"/>
                    <a:pt x="7" y="33"/>
                    <a:pt x="12" y="33"/>
                  </a:cubicBezTo>
                  <a:cubicBezTo>
                    <a:pt x="15" y="33"/>
                    <a:pt x="18" y="32"/>
                    <a:pt x="21" y="30"/>
                  </a:cubicBezTo>
                  <a:cubicBezTo>
                    <a:pt x="23" y="28"/>
                    <a:pt x="25" y="26"/>
                    <a:pt x="25" y="23"/>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35" name="Freeform 1573"/>
            <p:cNvSpPr>
              <a:spLocks/>
            </p:cNvSpPr>
            <p:nvPr/>
          </p:nvSpPr>
          <p:spPr bwMode="auto">
            <a:xfrm>
              <a:off x="723901" y="10479893"/>
              <a:ext cx="55563" cy="66675"/>
            </a:xfrm>
            <a:custGeom>
              <a:avLst/>
              <a:gdLst>
                <a:gd name="T0" fmla="*/ 22 w 27"/>
                <a:gd name="T1" fmla="*/ 10 h 32"/>
                <a:gd name="T2" fmla="*/ 22 w 27"/>
                <a:gd name="T3" fmla="*/ 29 h 32"/>
                <a:gd name="T4" fmla="*/ 24 w 27"/>
                <a:gd name="T5" fmla="*/ 32 h 32"/>
                <a:gd name="T6" fmla="*/ 27 w 27"/>
                <a:gd name="T7" fmla="*/ 29 h 32"/>
                <a:gd name="T8" fmla="*/ 27 w 27"/>
                <a:gd name="T9" fmla="*/ 3 h 32"/>
                <a:gd name="T10" fmla="*/ 24 w 27"/>
                <a:gd name="T11" fmla="*/ 0 h 32"/>
                <a:gd name="T12" fmla="*/ 24 w 27"/>
                <a:gd name="T13" fmla="*/ 0 h 32"/>
                <a:gd name="T14" fmla="*/ 22 w 27"/>
                <a:gd name="T15" fmla="*/ 1 h 32"/>
                <a:gd name="T16" fmla="*/ 13 w 27"/>
                <a:gd name="T17" fmla="*/ 14 h 32"/>
                <a:gd name="T18" fmla="*/ 4 w 27"/>
                <a:gd name="T19" fmla="*/ 1 h 32"/>
                <a:gd name="T20" fmla="*/ 2 w 27"/>
                <a:gd name="T21" fmla="*/ 0 h 32"/>
                <a:gd name="T22" fmla="*/ 2 w 27"/>
                <a:gd name="T23" fmla="*/ 0 h 32"/>
                <a:gd name="T24" fmla="*/ 0 w 27"/>
                <a:gd name="T25" fmla="*/ 3 h 32"/>
                <a:gd name="T26" fmla="*/ 0 w 27"/>
                <a:gd name="T27" fmla="*/ 29 h 32"/>
                <a:gd name="T28" fmla="*/ 2 w 27"/>
                <a:gd name="T29" fmla="*/ 32 h 32"/>
                <a:gd name="T30" fmla="*/ 5 w 27"/>
                <a:gd name="T31" fmla="*/ 29 h 32"/>
                <a:gd name="T32" fmla="*/ 5 w 27"/>
                <a:gd name="T33" fmla="*/ 10 h 32"/>
                <a:gd name="T34" fmla="*/ 11 w 27"/>
                <a:gd name="T35" fmla="*/ 19 h 32"/>
                <a:gd name="T36" fmla="*/ 13 w 27"/>
                <a:gd name="T37" fmla="*/ 20 h 32"/>
                <a:gd name="T38" fmla="*/ 13 w 27"/>
                <a:gd name="T39" fmla="*/ 20 h 32"/>
                <a:gd name="T40" fmla="*/ 13 w 27"/>
                <a:gd name="T41" fmla="*/ 20 h 32"/>
                <a:gd name="T42" fmla="*/ 15 w 27"/>
                <a:gd name="T43" fmla="*/ 19 h 32"/>
                <a:gd name="T44" fmla="*/ 22 w 27"/>
                <a:gd name="T45" fmla="*/ 10 h 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27" h="32">
                  <a:moveTo>
                    <a:pt x="22" y="10"/>
                  </a:moveTo>
                  <a:cubicBezTo>
                    <a:pt x="22" y="29"/>
                    <a:pt x="22" y="29"/>
                    <a:pt x="22" y="29"/>
                  </a:cubicBezTo>
                  <a:cubicBezTo>
                    <a:pt x="22" y="31"/>
                    <a:pt x="23" y="32"/>
                    <a:pt x="24" y="32"/>
                  </a:cubicBezTo>
                  <a:cubicBezTo>
                    <a:pt x="26" y="32"/>
                    <a:pt x="27" y="31"/>
                    <a:pt x="27" y="29"/>
                  </a:cubicBezTo>
                  <a:cubicBezTo>
                    <a:pt x="27" y="3"/>
                    <a:pt x="27" y="3"/>
                    <a:pt x="27" y="3"/>
                  </a:cubicBezTo>
                  <a:cubicBezTo>
                    <a:pt x="27" y="1"/>
                    <a:pt x="26" y="0"/>
                    <a:pt x="24" y="0"/>
                  </a:cubicBezTo>
                  <a:cubicBezTo>
                    <a:pt x="24" y="0"/>
                    <a:pt x="24" y="0"/>
                    <a:pt x="24" y="0"/>
                  </a:cubicBezTo>
                  <a:cubicBezTo>
                    <a:pt x="23" y="0"/>
                    <a:pt x="23" y="0"/>
                    <a:pt x="22" y="1"/>
                  </a:cubicBezTo>
                  <a:cubicBezTo>
                    <a:pt x="13" y="14"/>
                    <a:pt x="13" y="14"/>
                    <a:pt x="13" y="14"/>
                  </a:cubicBezTo>
                  <a:cubicBezTo>
                    <a:pt x="4" y="1"/>
                    <a:pt x="4" y="1"/>
                    <a:pt x="4" y="1"/>
                  </a:cubicBezTo>
                  <a:cubicBezTo>
                    <a:pt x="4" y="0"/>
                    <a:pt x="3" y="0"/>
                    <a:pt x="2" y="0"/>
                  </a:cubicBezTo>
                  <a:cubicBezTo>
                    <a:pt x="2" y="0"/>
                    <a:pt x="2" y="0"/>
                    <a:pt x="2" y="0"/>
                  </a:cubicBezTo>
                  <a:cubicBezTo>
                    <a:pt x="1" y="0"/>
                    <a:pt x="0" y="1"/>
                    <a:pt x="0" y="3"/>
                  </a:cubicBezTo>
                  <a:cubicBezTo>
                    <a:pt x="0" y="29"/>
                    <a:pt x="0" y="29"/>
                    <a:pt x="0" y="29"/>
                  </a:cubicBezTo>
                  <a:cubicBezTo>
                    <a:pt x="0" y="31"/>
                    <a:pt x="1" y="32"/>
                    <a:pt x="2" y="32"/>
                  </a:cubicBezTo>
                  <a:cubicBezTo>
                    <a:pt x="3" y="32"/>
                    <a:pt x="5" y="31"/>
                    <a:pt x="5" y="29"/>
                  </a:cubicBezTo>
                  <a:cubicBezTo>
                    <a:pt x="5" y="10"/>
                    <a:pt x="5" y="10"/>
                    <a:pt x="5" y="10"/>
                  </a:cubicBezTo>
                  <a:cubicBezTo>
                    <a:pt x="11" y="19"/>
                    <a:pt x="11" y="19"/>
                    <a:pt x="11" y="19"/>
                  </a:cubicBezTo>
                  <a:cubicBezTo>
                    <a:pt x="12" y="20"/>
                    <a:pt x="12" y="20"/>
                    <a:pt x="13" y="20"/>
                  </a:cubicBezTo>
                  <a:cubicBezTo>
                    <a:pt x="13" y="20"/>
                    <a:pt x="13" y="20"/>
                    <a:pt x="13" y="20"/>
                  </a:cubicBezTo>
                  <a:cubicBezTo>
                    <a:pt x="13" y="20"/>
                    <a:pt x="13" y="20"/>
                    <a:pt x="13" y="20"/>
                  </a:cubicBezTo>
                  <a:cubicBezTo>
                    <a:pt x="14" y="20"/>
                    <a:pt x="15" y="20"/>
                    <a:pt x="15" y="19"/>
                  </a:cubicBezTo>
                  <a:lnTo>
                    <a:pt x="22" y="1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36" name="Freeform 1574"/>
            <p:cNvSpPr>
              <a:spLocks noEditPoints="1"/>
            </p:cNvSpPr>
            <p:nvPr/>
          </p:nvSpPr>
          <p:spPr bwMode="auto">
            <a:xfrm>
              <a:off x="512763" y="10613243"/>
              <a:ext cx="47625" cy="58738"/>
            </a:xfrm>
            <a:custGeom>
              <a:avLst/>
              <a:gdLst>
                <a:gd name="T0" fmla="*/ 2 w 23"/>
                <a:gd name="T1" fmla="*/ 28 h 28"/>
                <a:gd name="T2" fmla="*/ 3 w 23"/>
                <a:gd name="T3" fmla="*/ 28 h 28"/>
                <a:gd name="T4" fmla="*/ 5 w 23"/>
                <a:gd name="T5" fmla="*/ 26 h 28"/>
                <a:gd name="T6" fmla="*/ 7 w 23"/>
                <a:gd name="T7" fmla="*/ 21 h 28"/>
                <a:gd name="T8" fmla="*/ 17 w 23"/>
                <a:gd name="T9" fmla="*/ 21 h 28"/>
                <a:gd name="T10" fmla="*/ 19 w 23"/>
                <a:gd name="T11" fmla="*/ 26 h 28"/>
                <a:gd name="T12" fmla="*/ 21 w 23"/>
                <a:gd name="T13" fmla="*/ 28 h 28"/>
                <a:gd name="T14" fmla="*/ 21 w 23"/>
                <a:gd name="T15" fmla="*/ 28 h 28"/>
                <a:gd name="T16" fmla="*/ 23 w 23"/>
                <a:gd name="T17" fmla="*/ 25 h 28"/>
                <a:gd name="T18" fmla="*/ 14 w 23"/>
                <a:gd name="T19" fmla="*/ 1 h 28"/>
                <a:gd name="T20" fmla="*/ 12 w 23"/>
                <a:gd name="T21" fmla="*/ 0 h 28"/>
                <a:gd name="T22" fmla="*/ 10 w 23"/>
                <a:gd name="T23" fmla="*/ 1 h 28"/>
                <a:gd name="T24" fmla="*/ 1 w 23"/>
                <a:gd name="T25" fmla="*/ 25 h 28"/>
                <a:gd name="T26" fmla="*/ 2 w 23"/>
                <a:gd name="T27" fmla="*/ 28 h 28"/>
                <a:gd name="T28" fmla="*/ 12 w 23"/>
                <a:gd name="T29" fmla="*/ 8 h 28"/>
                <a:gd name="T30" fmla="*/ 15 w 23"/>
                <a:gd name="T31" fmla="*/ 17 h 28"/>
                <a:gd name="T32" fmla="*/ 9 w 23"/>
                <a:gd name="T33" fmla="*/ 17 h 28"/>
                <a:gd name="T34" fmla="*/ 12 w 23"/>
                <a:gd name="T35" fmla="*/ 8 h 2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3" h="28">
                  <a:moveTo>
                    <a:pt x="2" y="28"/>
                  </a:moveTo>
                  <a:cubicBezTo>
                    <a:pt x="2" y="28"/>
                    <a:pt x="3" y="28"/>
                    <a:pt x="3" y="28"/>
                  </a:cubicBezTo>
                  <a:cubicBezTo>
                    <a:pt x="4" y="28"/>
                    <a:pt x="5" y="27"/>
                    <a:pt x="5" y="26"/>
                  </a:cubicBezTo>
                  <a:cubicBezTo>
                    <a:pt x="7" y="21"/>
                    <a:pt x="7" y="21"/>
                    <a:pt x="7" y="21"/>
                  </a:cubicBezTo>
                  <a:cubicBezTo>
                    <a:pt x="17" y="21"/>
                    <a:pt x="17" y="21"/>
                    <a:pt x="17" y="21"/>
                  </a:cubicBezTo>
                  <a:cubicBezTo>
                    <a:pt x="19" y="26"/>
                    <a:pt x="19" y="26"/>
                    <a:pt x="19" y="26"/>
                  </a:cubicBezTo>
                  <a:cubicBezTo>
                    <a:pt x="19" y="27"/>
                    <a:pt x="20" y="28"/>
                    <a:pt x="21" y="28"/>
                  </a:cubicBezTo>
                  <a:cubicBezTo>
                    <a:pt x="21" y="28"/>
                    <a:pt x="21" y="28"/>
                    <a:pt x="21" y="28"/>
                  </a:cubicBezTo>
                  <a:cubicBezTo>
                    <a:pt x="23" y="27"/>
                    <a:pt x="23" y="26"/>
                    <a:pt x="23" y="25"/>
                  </a:cubicBezTo>
                  <a:cubicBezTo>
                    <a:pt x="14" y="1"/>
                    <a:pt x="14" y="1"/>
                    <a:pt x="14" y="1"/>
                  </a:cubicBezTo>
                  <a:cubicBezTo>
                    <a:pt x="14" y="0"/>
                    <a:pt x="13" y="0"/>
                    <a:pt x="12" y="0"/>
                  </a:cubicBezTo>
                  <a:cubicBezTo>
                    <a:pt x="11" y="0"/>
                    <a:pt x="10" y="0"/>
                    <a:pt x="10" y="1"/>
                  </a:cubicBezTo>
                  <a:cubicBezTo>
                    <a:pt x="1" y="25"/>
                    <a:pt x="1" y="25"/>
                    <a:pt x="1" y="25"/>
                  </a:cubicBezTo>
                  <a:cubicBezTo>
                    <a:pt x="0" y="26"/>
                    <a:pt x="1" y="27"/>
                    <a:pt x="2" y="28"/>
                  </a:cubicBezTo>
                  <a:close/>
                  <a:moveTo>
                    <a:pt x="12" y="8"/>
                  </a:moveTo>
                  <a:cubicBezTo>
                    <a:pt x="15" y="17"/>
                    <a:pt x="15" y="17"/>
                    <a:pt x="15" y="17"/>
                  </a:cubicBezTo>
                  <a:cubicBezTo>
                    <a:pt x="9" y="17"/>
                    <a:pt x="9" y="17"/>
                    <a:pt x="9" y="17"/>
                  </a:cubicBezTo>
                  <a:lnTo>
                    <a:pt x="12" y="8"/>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37" name="Freeform 1575"/>
            <p:cNvSpPr>
              <a:spLocks/>
            </p:cNvSpPr>
            <p:nvPr/>
          </p:nvSpPr>
          <p:spPr bwMode="auto">
            <a:xfrm>
              <a:off x="642938" y="10613243"/>
              <a:ext cx="46038" cy="58738"/>
            </a:xfrm>
            <a:custGeom>
              <a:avLst/>
              <a:gdLst>
                <a:gd name="T0" fmla="*/ 22 w 22"/>
                <a:gd name="T1" fmla="*/ 2 h 28"/>
                <a:gd name="T2" fmla="*/ 20 w 22"/>
                <a:gd name="T3" fmla="*/ 0 h 28"/>
                <a:gd name="T4" fmla="*/ 2 w 22"/>
                <a:gd name="T5" fmla="*/ 0 h 28"/>
                <a:gd name="T6" fmla="*/ 0 w 22"/>
                <a:gd name="T7" fmla="*/ 2 h 28"/>
                <a:gd name="T8" fmla="*/ 2 w 22"/>
                <a:gd name="T9" fmla="*/ 4 h 28"/>
                <a:gd name="T10" fmla="*/ 9 w 22"/>
                <a:gd name="T11" fmla="*/ 4 h 28"/>
                <a:gd name="T12" fmla="*/ 9 w 22"/>
                <a:gd name="T13" fmla="*/ 26 h 28"/>
                <a:gd name="T14" fmla="*/ 11 w 22"/>
                <a:gd name="T15" fmla="*/ 28 h 28"/>
                <a:gd name="T16" fmla="*/ 13 w 22"/>
                <a:gd name="T17" fmla="*/ 26 h 28"/>
                <a:gd name="T18" fmla="*/ 13 w 22"/>
                <a:gd name="T19" fmla="*/ 4 h 28"/>
                <a:gd name="T20" fmla="*/ 20 w 22"/>
                <a:gd name="T21" fmla="*/ 4 h 28"/>
                <a:gd name="T22" fmla="*/ 22 w 22"/>
                <a:gd name="T23" fmla="*/ 2 h 2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22" h="28">
                  <a:moveTo>
                    <a:pt x="22" y="2"/>
                  </a:moveTo>
                  <a:cubicBezTo>
                    <a:pt x="22" y="1"/>
                    <a:pt x="21" y="0"/>
                    <a:pt x="20" y="0"/>
                  </a:cubicBezTo>
                  <a:cubicBezTo>
                    <a:pt x="2" y="0"/>
                    <a:pt x="2" y="0"/>
                    <a:pt x="2" y="0"/>
                  </a:cubicBezTo>
                  <a:cubicBezTo>
                    <a:pt x="1" y="0"/>
                    <a:pt x="0" y="1"/>
                    <a:pt x="0" y="2"/>
                  </a:cubicBezTo>
                  <a:cubicBezTo>
                    <a:pt x="0" y="3"/>
                    <a:pt x="1" y="4"/>
                    <a:pt x="2" y="4"/>
                  </a:cubicBezTo>
                  <a:cubicBezTo>
                    <a:pt x="9" y="4"/>
                    <a:pt x="9" y="4"/>
                    <a:pt x="9" y="4"/>
                  </a:cubicBezTo>
                  <a:cubicBezTo>
                    <a:pt x="9" y="26"/>
                    <a:pt x="9" y="26"/>
                    <a:pt x="9" y="26"/>
                  </a:cubicBezTo>
                  <a:cubicBezTo>
                    <a:pt x="9" y="27"/>
                    <a:pt x="10" y="28"/>
                    <a:pt x="11" y="28"/>
                  </a:cubicBezTo>
                  <a:cubicBezTo>
                    <a:pt x="12" y="28"/>
                    <a:pt x="13" y="27"/>
                    <a:pt x="13" y="26"/>
                  </a:cubicBezTo>
                  <a:cubicBezTo>
                    <a:pt x="13" y="4"/>
                    <a:pt x="13" y="4"/>
                    <a:pt x="13" y="4"/>
                  </a:cubicBezTo>
                  <a:cubicBezTo>
                    <a:pt x="20" y="4"/>
                    <a:pt x="20" y="4"/>
                    <a:pt x="20" y="4"/>
                  </a:cubicBezTo>
                  <a:cubicBezTo>
                    <a:pt x="21" y="4"/>
                    <a:pt x="22" y="3"/>
                    <a:pt x="22" y="2"/>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38" name="Freeform 1576"/>
            <p:cNvSpPr>
              <a:spLocks noEditPoints="1"/>
            </p:cNvSpPr>
            <p:nvPr/>
          </p:nvSpPr>
          <p:spPr bwMode="auto">
            <a:xfrm>
              <a:off x="776288" y="10613243"/>
              <a:ext cx="39688" cy="58738"/>
            </a:xfrm>
            <a:custGeom>
              <a:avLst/>
              <a:gdLst>
                <a:gd name="T0" fmla="*/ 11 w 19"/>
                <a:gd name="T1" fmla="*/ 18 h 28"/>
                <a:gd name="T2" fmla="*/ 13 w 19"/>
                <a:gd name="T3" fmla="*/ 19 h 28"/>
                <a:gd name="T4" fmla="*/ 13 w 19"/>
                <a:gd name="T5" fmla="*/ 21 h 28"/>
                <a:gd name="T6" fmla="*/ 14 w 19"/>
                <a:gd name="T7" fmla="*/ 26 h 28"/>
                <a:gd name="T8" fmla="*/ 15 w 19"/>
                <a:gd name="T9" fmla="*/ 27 h 28"/>
                <a:gd name="T10" fmla="*/ 17 w 19"/>
                <a:gd name="T11" fmla="*/ 27 h 28"/>
                <a:gd name="T12" fmla="*/ 17 w 19"/>
                <a:gd name="T13" fmla="*/ 27 h 28"/>
                <a:gd name="T14" fmla="*/ 18 w 19"/>
                <a:gd name="T15" fmla="*/ 27 h 28"/>
                <a:gd name="T16" fmla="*/ 19 w 19"/>
                <a:gd name="T17" fmla="*/ 24 h 28"/>
                <a:gd name="T18" fmla="*/ 18 w 19"/>
                <a:gd name="T19" fmla="*/ 23 h 28"/>
                <a:gd name="T20" fmla="*/ 17 w 19"/>
                <a:gd name="T21" fmla="*/ 21 h 28"/>
                <a:gd name="T22" fmla="*/ 16 w 19"/>
                <a:gd name="T23" fmla="*/ 16 h 28"/>
                <a:gd name="T24" fmla="*/ 15 w 19"/>
                <a:gd name="T25" fmla="*/ 15 h 28"/>
                <a:gd name="T26" fmla="*/ 18 w 19"/>
                <a:gd name="T27" fmla="*/ 8 h 28"/>
                <a:gd name="T28" fmla="*/ 9 w 19"/>
                <a:gd name="T29" fmla="*/ 0 h 28"/>
                <a:gd name="T30" fmla="*/ 2 w 19"/>
                <a:gd name="T31" fmla="*/ 0 h 28"/>
                <a:gd name="T32" fmla="*/ 2 w 19"/>
                <a:gd name="T33" fmla="*/ 0 h 28"/>
                <a:gd name="T34" fmla="*/ 0 w 19"/>
                <a:gd name="T35" fmla="*/ 2 h 28"/>
                <a:gd name="T36" fmla="*/ 0 w 19"/>
                <a:gd name="T37" fmla="*/ 26 h 28"/>
                <a:gd name="T38" fmla="*/ 2 w 19"/>
                <a:gd name="T39" fmla="*/ 28 h 28"/>
                <a:gd name="T40" fmla="*/ 4 w 19"/>
                <a:gd name="T41" fmla="*/ 26 h 28"/>
                <a:gd name="T42" fmla="*/ 4 w 19"/>
                <a:gd name="T43" fmla="*/ 17 h 28"/>
                <a:gd name="T44" fmla="*/ 9 w 19"/>
                <a:gd name="T45" fmla="*/ 17 h 28"/>
                <a:gd name="T46" fmla="*/ 11 w 19"/>
                <a:gd name="T47" fmla="*/ 18 h 28"/>
                <a:gd name="T48" fmla="*/ 4 w 19"/>
                <a:gd name="T49" fmla="*/ 4 h 28"/>
                <a:gd name="T50" fmla="*/ 9 w 19"/>
                <a:gd name="T51" fmla="*/ 4 h 28"/>
                <a:gd name="T52" fmla="*/ 13 w 19"/>
                <a:gd name="T53" fmla="*/ 8 h 28"/>
                <a:gd name="T54" fmla="*/ 9 w 19"/>
                <a:gd name="T55" fmla="*/ 12 h 28"/>
                <a:gd name="T56" fmla="*/ 4 w 19"/>
                <a:gd name="T57" fmla="*/ 12 h 28"/>
                <a:gd name="T58" fmla="*/ 4 w 19"/>
                <a:gd name="T59" fmla="*/ 4 h 2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Lst>
              <a:rect l="0" t="0" r="r" b="b"/>
              <a:pathLst>
                <a:path w="19" h="28">
                  <a:moveTo>
                    <a:pt x="11" y="18"/>
                  </a:moveTo>
                  <a:cubicBezTo>
                    <a:pt x="12" y="18"/>
                    <a:pt x="12" y="19"/>
                    <a:pt x="13" y="19"/>
                  </a:cubicBezTo>
                  <a:cubicBezTo>
                    <a:pt x="13" y="19"/>
                    <a:pt x="13" y="20"/>
                    <a:pt x="13" y="21"/>
                  </a:cubicBezTo>
                  <a:cubicBezTo>
                    <a:pt x="13" y="23"/>
                    <a:pt x="13" y="24"/>
                    <a:pt x="14" y="26"/>
                  </a:cubicBezTo>
                  <a:cubicBezTo>
                    <a:pt x="14" y="26"/>
                    <a:pt x="15" y="27"/>
                    <a:pt x="15" y="27"/>
                  </a:cubicBezTo>
                  <a:cubicBezTo>
                    <a:pt x="16" y="27"/>
                    <a:pt x="16" y="27"/>
                    <a:pt x="17" y="27"/>
                  </a:cubicBezTo>
                  <a:cubicBezTo>
                    <a:pt x="17" y="27"/>
                    <a:pt x="17" y="27"/>
                    <a:pt x="17" y="27"/>
                  </a:cubicBezTo>
                  <a:cubicBezTo>
                    <a:pt x="17" y="27"/>
                    <a:pt x="17" y="27"/>
                    <a:pt x="18" y="27"/>
                  </a:cubicBezTo>
                  <a:cubicBezTo>
                    <a:pt x="19" y="27"/>
                    <a:pt x="19" y="26"/>
                    <a:pt x="19" y="24"/>
                  </a:cubicBezTo>
                  <a:cubicBezTo>
                    <a:pt x="19" y="24"/>
                    <a:pt x="18" y="23"/>
                    <a:pt x="18" y="23"/>
                  </a:cubicBezTo>
                  <a:cubicBezTo>
                    <a:pt x="18" y="23"/>
                    <a:pt x="17" y="22"/>
                    <a:pt x="17" y="21"/>
                  </a:cubicBezTo>
                  <a:cubicBezTo>
                    <a:pt x="17" y="19"/>
                    <a:pt x="17" y="18"/>
                    <a:pt x="16" y="16"/>
                  </a:cubicBezTo>
                  <a:cubicBezTo>
                    <a:pt x="16" y="16"/>
                    <a:pt x="15" y="15"/>
                    <a:pt x="15" y="15"/>
                  </a:cubicBezTo>
                  <a:cubicBezTo>
                    <a:pt x="17" y="13"/>
                    <a:pt x="18" y="11"/>
                    <a:pt x="18" y="8"/>
                  </a:cubicBezTo>
                  <a:cubicBezTo>
                    <a:pt x="18" y="4"/>
                    <a:pt x="14" y="0"/>
                    <a:pt x="9" y="0"/>
                  </a:cubicBezTo>
                  <a:cubicBezTo>
                    <a:pt x="2" y="0"/>
                    <a:pt x="2" y="0"/>
                    <a:pt x="2" y="0"/>
                  </a:cubicBezTo>
                  <a:cubicBezTo>
                    <a:pt x="2" y="0"/>
                    <a:pt x="2" y="0"/>
                    <a:pt x="2" y="0"/>
                  </a:cubicBezTo>
                  <a:cubicBezTo>
                    <a:pt x="1" y="0"/>
                    <a:pt x="0" y="1"/>
                    <a:pt x="0" y="2"/>
                  </a:cubicBezTo>
                  <a:cubicBezTo>
                    <a:pt x="0" y="26"/>
                    <a:pt x="0" y="26"/>
                    <a:pt x="0" y="26"/>
                  </a:cubicBezTo>
                  <a:cubicBezTo>
                    <a:pt x="0" y="27"/>
                    <a:pt x="1" y="28"/>
                    <a:pt x="2" y="28"/>
                  </a:cubicBezTo>
                  <a:cubicBezTo>
                    <a:pt x="3" y="28"/>
                    <a:pt x="4" y="27"/>
                    <a:pt x="4" y="26"/>
                  </a:cubicBezTo>
                  <a:cubicBezTo>
                    <a:pt x="4" y="17"/>
                    <a:pt x="4" y="17"/>
                    <a:pt x="4" y="17"/>
                  </a:cubicBezTo>
                  <a:cubicBezTo>
                    <a:pt x="9" y="17"/>
                    <a:pt x="9" y="17"/>
                    <a:pt x="9" y="17"/>
                  </a:cubicBezTo>
                  <a:cubicBezTo>
                    <a:pt x="9" y="17"/>
                    <a:pt x="11" y="17"/>
                    <a:pt x="11" y="18"/>
                  </a:cubicBezTo>
                  <a:close/>
                  <a:moveTo>
                    <a:pt x="4" y="4"/>
                  </a:moveTo>
                  <a:cubicBezTo>
                    <a:pt x="9" y="4"/>
                    <a:pt x="9" y="4"/>
                    <a:pt x="9" y="4"/>
                  </a:cubicBezTo>
                  <a:cubicBezTo>
                    <a:pt x="12" y="4"/>
                    <a:pt x="13" y="6"/>
                    <a:pt x="13" y="8"/>
                  </a:cubicBezTo>
                  <a:cubicBezTo>
                    <a:pt x="13" y="11"/>
                    <a:pt x="12" y="12"/>
                    <a:pt x="9" y="12"/>
                  </a:cubicBezTo>
                  <a:cubicBezTo>
                    <a:pt x="4" y="12"/>
                    <a:pt x="4" y="12"/>
                    <a:pt x="4" y="12"/>
                  </a:cubicBezTo>
                  <a:lnTo>
                    <a:pt x="4" y="4"/>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39" name="Freeform 1577"/>
            <p:cNvSpPr>
              <a:spLocks noEditPoints="1"/>
            </p:cNvSpPr>
            <p:nvPr/>
          </p:nvSpPr>
          <p:spPr bwMode="auto">
            <a:xfrm>
              <a:off x="500063" y="10837081"/>
              <a:ext cx="26988" cy="44450"/>
            </a:xfrm>
            <a:custGeom>
              <a:avLst/>
              <a:gdLst>
                <a:gd name="T0" fmla="*/ 1 w 13"/>
                <a:gd name="T1" fmla="*/ 21 h 21"/>
                <a:gd name="T2" fmla="*/ 3 w 13"/>
                <a:gd name="T3" fmla="*/ 19 h 21"/>
                <a:gd name="T4" fmla="*/ 3 w 13"/>
                <a:gd name="T5" fmla="*/ 13 h 21"/>
                <a:gd name="T6" fmla="*/ 7 w 13"/>
                <a:gd name="T7" fmla="*/ 13 h 21"/>
                <a:gd name="T8" fmla="*/ 13 w 13"/>
                <a:gd name="T9" fmla="*/ 6 h 21"/>
                <a:gd name="T10" fmla="*/ 7 w 13"/>
                <a:gd name="T11" fmla="*/ 0 h 21"/>
                <a:gd name="T12" fmla="*/ 1 w 13"/>
                <a:gd name="T13" fmla="*/ 0 h 21"/>
                <a:gd name="T14" fmla="*/ 1 w 13"/>
                <a:gd name="T15" fmla="*/ 0 h 21"/>
                <a:gd name="T16" fmla="*/ 0 w 13"/>
                <a:gd name="T17" fmla="*/ 2 h 21"/>
                <a:gd name="T18" fmla="*/ 0 w 13"/>
                <a:gd name="T19" fmla="*/ 19 h 21"/>
                <a:gd name="T20" fmla="*/ 1 w 13"/>
                <a:gd name="T21" fmla="*/ 21 h 21"/>
                <a:gd name="T22" fmla="*/ 3 w 13"/>
                <a:gd name="T23" fmla="*/ 3 h 21"/>
                <a:gd name="T24" fmla="*/ 7 w 13"/>
                <a:gd name="T25" fmla="*/ 3 h 21"/>
                <a:gd name="T26" fmla="*/ 10 w 13"/>
                <a:gd name="T27" fmla="*/ 6 h 21"/>
                <a:gd name="T28" fmla="*/ 7 w 13"/>
                <a:gd name="T29" fmla="*/ 10 h 21"/>
                <a:gd name="T30" fmla="*/ 3 w 13"/>
                <a:gd name="T31" fmla="*/ 10 h 21"/>
                <a:gd name="T32" fmla="*/ 3 w 13"/>
                <a:gd name="T33" fmla="*/ 3 h 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13" h="21">
                  <a:moveTo>
                    <a:pt x="1" y="21"/>
                  </a:moveTo>
                  <a:cubicBezTo>
                    <a:pt x="2" y="21"/>
                    <a:pt x="3" y="20"/>
                    <a:pt x="3" y="19"/>
                  </a:cubicBezTo>
                  <a:cubicBezTo>
                    <a:pt x="3" y="13"/>
                    <a:pt x="3" y="13"/>
                    <a:pt x="3" y="13"/>
                  </a:cubicBezTo>
                  <a:cubicBezTo>
                    <a:pt x="7" y="13"/>
                    <a:pt x="7" y="13"/>
                    <a:pt x="7" y="13"/>
                  </a:cubicBezTo>
                  <a:cubicBezTo>
                    <a:pt x="10" y="13"/>
                    <a:pt x="13" y="10"/>
                    <a:pt x="13" y="6"/>
                  </a:cubicBezTo>
                  <a:cubicBezTo>
                    <a:pt x="13" y="3"/>
                    <a:pt x="10" y="0"/>
                    <a:pt x="7" y="0"/>
                  </a:cubicBezTo>
                  <a:cubicBezTo>
                    <a:pt x="1" y="0"/>
                    <a:pt x="1" y="0"/>
                    <a:pt x="1" y="0"/>
                  </a:cubicBezTo>
                  <a:cubicBezTo>
                    <a:pt x="1" y="0"/>
                    <a:pt x="1" y="0"/>
                    <a:pt x="1" y="0"/>
                  </a:cubicBezTo>
                  <a:cubicBezTo>
                    <a:pt x="0" y="0"/>
                    <a:pt x="0" y="1"/>
                    <a:pt x="0" y="2"/>
                  </a:cubicBezTo>
                  <a:cubicBezTo>
                    <a:pt x="0" y="19"/>
                    <a:pt x="0" y="19"/>
                    <a:pt x="0" y="19"/>
                  </a:cubicBezTo>
                  <a:cubicBezTo>
                    <a:pt x="0" y="20"/>
                    <a:pt x="0" y="21"/>
                    <a:pt x="1" y="21"/>
                  </a:cubicBezTo>
                  <a:close/>
                  <a:moveTo>
                    <a:pt x="3" y="3"/>
                  </a:moveTo>
                  <a:cubicBezTo>
                    <a:pt x="7" y="3"/>
                    <a:pt x="7" y="3"/>
                    <a:pt x="7" y="3"/>
                  </a:cubicBezTo>
                  <a:cubicBezTo>
                    <a:pt x="8" y="3"/>
                    <a:pt x="10" y="5"/>
                    <a:pt x="10" y="6"/>
                  </a:cubicBezTo>
                  <a:cubicBezTo>
                    <a:pt x="10" y="8"/>
                    <a:pt x="8" y="10"/>
                    <a:pt x="7" y="10"/>
                  </a:cubicBezTo>
                  <a:cubicBezTo>
                    <a:pt x="3" y="10"/>
                    <a:pt x="3" y="10"/>
                    <a:pt x="3" y="10"/>
                  </a:cubicBezTo>
                  <a:lnTo>
                    <a:pt x="3" y="3"/>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40" name="Freeform 1578"/>
            <p:cNvSpPr>
              <a:spLocks noEditPoints="1"/>
            </p:cNvSpPr>
            <p:nvPr/>
          </p:nvSpPr>
          <p:spPr bwMode="auto">
            <a:xfrm>
              <a:off x="590551" y="10835493"/>
              <a:ext cx="42863" cy="46038"/>
            </a:xfrm>
            <a:custGeom>
              <a:avLst/>
              <a:gdLst>
                <a:gd name="T0" fmla="*/ 3 w 21"/>
                <a:gd name="T1" fmla="*/ 19 h 22"/>
                <a:gd name="T2" fmla="*/ 11 w 21"/>
                <a:gd name="T3" fmla="*/ 22 h 22"/>
                <a:gd name="T4" fmla="*/ 18 w 21"/>
                <a:gd name="T5" fmla="*/ 19 h 22"/>
                <a:gd name="T6" fmla="*/ 21 w 21"/>
                <a:gd name="T7" fmla="*/ 11 h 22"/>
                <a:gd name="T8" fmla="*/ 18 w 21"/>
                <a:gd name="T9" fmla="*/ 4 h 22"/>
                <a:gd name="T10" fmla="*/ 11 w 21"/>
                <a:gd name="T11" fmla="*/ 0 h 22"/>
                <a:gd name="T12" fmla="*/ 3 w 21"/>
                <a:gd name="T13" fmla="*/ 4 h 22"/>
                <a:gd name="T14" fmla="*/ 0 w 21"/>
                <a:gd name="T15" fmla="*/ 11 h 22"/>
                <a:gd name="T16" fmla="*/ 3 w 21"/>
                <a:gd name="T17" fmla="*/ 19 h 22"/>
                <a:gd name="T18" fmla="*/ 6 w 21"/>
                <a:gd name="T19" fmla="*/ 6 h 22"/>
                <a:gd name="T20" fmla="*/ 11 w 21"/>
                <a:gd name="T21" fmla="*/ 4 h 22"/>
                <a:gd name="T22" fmla="*/ 15 w 21"/>
                <a:gd name="T23" fmla="*/ 6 h 22"/>
                <a:gd name="T24" fmla="*/ 18 w 21"/>
                <a:gd name="T25" fmla="*/ 11 h 22"/>
                <a:gd name="T26" fmla="*/ 15 w 21"/>
                <a:gd name="T27" fmla="*/ 16 h 22"/>
                <a:gd name="T28" fmla="*/ 11 w 21"/>
                <a:gd name="T29" fmla="*/ 19 h 22"/>
                <a:gd name="T30" fmla="*/ 6 w 21"/>
                <a:gd name="T31" fmla="*/ 16 h 22"/>
                <a:gd name="T32" fmla="*/ 4 w 21"/>
                <a:gd name="T33" fmla="*/ 11 h 22"/>
                <a:gd name="T34" fmla="*/ 6 w 21"/>
                <a:gd name="T35" fmla="*/ 6 h 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1" h="22">
                  <a:moveTo>
                    <a:pt x="3" y="19"/>
                  </a:moveTo>
                  <a:cubicBezTo>
                    <a:pt x="5" y="21"/>
                    <a:pt x="8" y="22"/>
                    <a:pt x="11" y="22"/>
                  </a:cubicBezTo>
                  <a:cubicBezTo>
                    <a:pt x="14" y="22"/>
                    <a:pt x="16" y="21"/>
                    <a:pt x="18" y="19"/>
                  </a:cubicBezTo>
                  <a:cubicBezTo>
                    <a:pt x="20" y="17"/>
                    <a:pt x="21" y="14"/>
                    <a:pt x="21" y="11"/>
                  </a:cubicBezTo>
                  <a:cubicBezTo>
                    <a:pt x="21" y="8"/>
                    <a:pt x="20" y="6"/>
                    <a:pt x="18" y="4"/>
                  </a:cubicBezTo>
                  <a:cubicBezTo>
                    <a:pt x="16" y="2"/>
                    <a:pt x="14" y="0"/>
                    <a:pt x="11" y="0"/>
                  </a:cubicBezTo>
                  <a:cubicBezTo>
                    <a:pt x="8" y="0"/>
                    <a:pt x="5" y="2"/>
                    <a:pt x="3" y="4"/>
                  </a:cubicBezTo>
                  <a:cubicBezTo>
                    <a:pt x="2" y="6"/>
                    <a:pt x="0" y="8"/>
                    <a:pt x="0" y="11"/>
                  </a:cubicBezTo>
                  <a:cubicBezTo>
                    <a:pt x="0" y="14"/>
                    <a:pt x="2" y="17"/>
                    <a:pt x="3" y="19"/>
                  </a:cubicBezTo>
                  <a:close/>
                  <a:moveTo>
                    <a:pt x="6" y="6"/>
                  </a:moveTo>
                  <a:cubicBezTo>
                    <a:pt x="7" y="5"/>
                    <a:pt x="9" y="4"/>
                    <a:pt x="11" y="4"/>
                  </a:cubicBezTo>
                  <a:cubicBezTo>
                    <a:pt x="13" y="4"/>
                    <a:pt x="14" y="5"/>
                    <a:pt x="15" y="6"/>
                  </a:cubicBezTo>
                  <a:cubicBezTo>
                    <a:pt x="17" y="7"/>
                    <a:pt x="18" y="9"/>
                    <a:pt x="18" y="11"/>
                  </a:cubicBezTo>
                  <a:cubicBezTo>
                    <a:pt x="18" y="13"/>
                    <a:pt x="17" y="15"/>
                    <a:pt x="15" y="16"/>
                  </a:cubicBezTo>
                  <a:cubicBezTo>
                    <a:pt x="14" y="18"/>
                    <a:pt x="13" y="19"/>
                    <a:pt x="11" y="19"/>
                  </a:cubicBezTo>
                  <a:cubicBezTo>
                    <a:pt x="9" y="19"/>
                    <a:pt x="7" y="18"/>
                    <a:pt x="6" y="16"/>
                  </a:cubicBezTo>
                  <a:cubicBezTo>
                    <a:pt x="5" y="15"/>
                    <a:pt x="4" y="13"/>
                    <a:pt x="4" y="11"/>
                  </a:cubicBezTo>
                  <a:cubicBezTo>
                    <a:pt x="4" y="9"/>
                    <a:pt x="5" y="7"/>
                    <a:pt x="6" y="6"/>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41" name="Freeform 1579"/>
            <p:cNvSpPr>
              <a:spLocks/>
            </p:cNvSpPr>
            <p:nvPr/>
          </p:nvSpPr>
          <p:spPr bwMode="auto">
            <a:xfrm>
              <a:off x="703263" y="10837081"/>
              <a:ext cx="26988" cy="44450"/>
            </a:xfrm>
            <a:custGeom>
              <a:avLst/>
              <a:gdLst>
                <a:gd name="T0" fmla="*/ 2 w 13"/>
                <a:gd name="T1" fmla="*/ 21 h 21"/>
                <a:gd name="T2" fmla="*/ 2 w 13"/>
                <a:gd name="T3" fmla="*/ 21 h 21"/>
                <a:gd name="T4" fmla="*/ 2 w 13"/>
                <a:gd name="T5" fmla="*/ 21 h 21"/>
                <a:gd name="T6" fmla="*/ 11 w 13"/>
                <a:gd name="T7" fmla="*/ 21 h 21"/>
                <a:gd name="T8" fmla="*/ 13 w 13"/>
                <a:gd name="T9" fmla="*/ 19 h 21"/>
                <a:gd name="T10" fmla="*/ 11 w 13"/>
                <a:gd name="T11" fmla="*/ 18 h 21"/>
                <a:gd name="T12" fmla="*/ 3 w 13"/>
                <a:gd name="T13" fmla="*/ 18 h 21"/>
                <a:gd name="T14" fmla="*/ 3 w 13"/>
                <a:gd name="T15" fmla="*/ 2 h 21"/>
                <a:gd name="T16" fmla="*/ 2 w 13"/>
                <a:gd name="T17" fmla="*/ 0 h 21"/>
                <a:gd name="T18" fmla="*/ 0 w 13"/>
                <a:gd name="T19" fmla="*/ 2 h 21"/>
                <a:gd name="T20" fmla="*/ 0 w 13"/>
                <a:gd name="T21" fmla="*/ 19 h 21"/>
                <a:gd name="T22" fmla="*/ 2 w 13"/>
                <a:gd name="T23" fmla="*/ 21 h 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3" h="21">
                  <a:moveTo>
                    <a:pt x="2" y="21"/>
                  </a:moveTo>
                  <a:cubicBezTo>
                    <a:pt x="2" y="21"/>
                    <a:pt x="2" y="21"/>
                    <a:pt x="2" y="21"/>
                  </a:cubicBezTo>
                  <a:cubicBezTo>
                    <a:pt x="2" y="21"/>
                    <a:pt x="2" y="21"/>
                    <a:pt x="2" y="21"/>
                  </a:cubicBezTo>
                  <a:cubicBezTo>
                    <a:pt x="11" y="21"/>
                    <a:pt x="11" y="21"/>
                    <a:pt x="11" y="21"/>
                  </a:cubicBezTo>
                  <a:cubicBezTo>
                    <a:pt x="12" y="21"/>
                    <a:pt x="13" y="20"/>
                    <a:pt x="13" y="19"/>
                  </a:cubicBezTo>
                  <a:cubicBezTo>
                    <a:pt x="13" y="18"/>
                    <a:pt x="12" y="18"/>
                    <a:pt x="11" y="18"/>
                  </a:cubicBezTo>
                  <a:cubicBezTo>
                    <a:pt x="3" y="18"/>
                    <a:pt x="3" y="18"/>
                    <a:pt x="3" y="18"/>
                  </a:cubicBezTo>
                  <a:cubicBezTo>
                    <a:pt x="3" y="2"/>
                    <a:pt x="3" y="2"/>
                    <a:pt x="3" y="2"/>
                  </a:cubicBezTo>
                  <a:cubicBezTo>
                    <a:pt x="3" y="1"/>
                    <a:pt x="3" y="0"/>
                    <a:pt x="2" y="0"/>
                  </a:cubicBezTo>
                  <a:cubicBezTo>
                    <a:pt x="1" y="0"/>
                    <a:pt x="0" y="1"/>
                    <a:pt x="0" y="2"/>
                  </a:cubicBezTo>
                  <a:cubicBezTo>
                    <a:pt x="0" y="19"/>
                    <a:pt x="0" y="19"/>
                    <a:pt x="0" y="19"/>
                  </a:cubicBezTo>
                  <a:cubicBezTo>
                    <a:pt x="0" y="20"/>
                    <a:pt x="1" y="21"/>
                    <a:pt x="2" y="21"/>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42" name="Freeform 1580"/>
            <p:cNvSpPr>
              <a:spLocks/>
            </p:cNvSpPr>
            <p:nvPr/>
          </p:nvSpPr>
          <p:spPr bwMode="auto">
            <a:xfrm>
              <a:off x="795338" y="10837081"/>
              <a:ext cx="33338" cy="44450"/>
            </a:xfrm>
            <a:custGeom>
              <a:avLst/>
              <a:gdLst>
                <a:gd name="T0" fmla="*/ 2 w 16"/>
                <a:gd name="T1" fmla="*/ 21 h 21"/>
                <a:gd name="T2" fmla="*/ 3 w 16"/>
                <a:gd name="T3" fmla="*/ 19 h 21"/>
                <a:gd name="T4" fmla="*/ 3 w 16"/>
                <a:gd name="T5" fmla="*/ 7 h 21"/>
                <a:gd name="T6" fmla="*/ 13 w 16"/>
                <a:gd name="T7" fmla="*/ 20 h 21"/>
                <a:gd name="T8" fmla="*/ 13 w 16"/>
                <a:gd name="T9" fmla="*/ 20 h 21"/>
                <a:gd name="T10" fmla="*/ 14 w 16"/>
                <a:gd name="T11" fmla="*/ 21 h 21"/>
                <a:gd name="T12" fmla="*/ 16 w 16"/>
                <a:gd name="T13" fmla="*/ 19 h 21"/>
                <a:gd name="T14" fmla="*/ 16 w 16"/>
                <a:gd name="T15" fmla="*/ 2 h 21"/>
                <a:gd name="T16" fmla="*/ 14 w 16"/>
                <a:gd name="T17" fmla="*/ 0 h 21"/>
                <a:gd name="T18" fmla="*/ 13 w 16"/>
                <a:gd name="T19" fmla="*/ 2 h 21"/>
                <a:gd name="T20" fmla="*/ 13 w 16"/>
                <a:gd name="T21" fmla="*/ 14 h 21"/>
                <a:gd name="T22" fmla="*/ 3 w 16"/>
                <a:gd name="T23" fmla="*/ 1 h 21"/>
                <a:gd name="T24" fmla="*/ 1 w 16"/>
                <a:gd name="T25" fmla="*/ 1 h 21"/>
                <a:gd name="T26" fmla="*/ 0 w 16"/>
                <a:gd name="T27" fmla="*/ 2 h 21"/>
                <a:gd name="T28" fmla="*/ 0 w 16"/>
                <a:gd name="T29" fmla="*/ 2 h 21"/>
                <a:gd name="T30" fmla="*/ 0 w 16"/>
                <a:gd name="T31" fmla="*/ 19 h 21"/>
                <a:gd name="T32" fmla="*/ 2 w 16"/>
                <a:gd name="T33" fmla="*/ 21 h 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16" h="21">
                  <a:moveTo>
                    <a:pt x="2" y="21"/>
                  </a:moveTo>
                  <a:cubicBezTo>
                    <a:pt x="3" y="21"/>
                    <a:pt x="3" y="20"/>
                    <a:pt x="3" y="19"/>
                  </a:cubicBezTo>
                  <a:cubicBezTo>
                    <a:pt x="3" y="7"/>
                    <a:pt x="3" y="7"/>
                    <a:pt x="3" y="7"/>
                  </a:cubicBezTo>
                  <a:cubicBezTo>
                    <a:pt x="13" y="20"/>
                    <a:pt x="13" y="20"/>
                    <a:pt x="13" y="20"/>
                  </a:cubicBezTo>
                  <a:cubicBezTo>
                    <a:pt x="13" y="20"/>
                    <a:pt x="13" y="20"/>
                    <a:pt x="13" y="20"/>
                  </a:cubicBezTo>
                  <a:cubicBezTo>
                    <a:pt x="13" y="21"/>
                    <a:pt x="14" y="21"/>
                    <a:pt x="14" y="21"/>
                  </a:cubicBezTo>
                  <a:cubicBezTo>
                    <a:pt x="15" y="21"/>
                    <a:pt x="16" y="20"/>
                    <a:pt x="16" y="19"/>
                  </a:cubicBezTo>
                  <a:cubicBezTo>
                    <a:pt x="16" y="2"/>
                    <a:pt x="16" y="2"/>
                    <a:pt x="16" y="2"/>
                  </a:cubicBezTo>
                  <a:cubicBezTo>
                    <a:pt x="16" y="1"/>
                    <a:pt x="15" y="0"/>
                    <a:pt x="14" y="0"/>
                  </a:cubicBezTo>
                  <a:cubicBezTo>
                    <a:pt x="13" y="0"/>
                    <a:pt x="13" y="1"/>
                    <a:pt x="13" y="2"/>
                  </a:cubicBezTo>
                  <a:cubicBezTo>
                    <a:pt x="13" y="14"/>
                    <a:pt x="13" y="14"/>
                    <a:pt x="13" y="14"/>
                  </a:cubicBezTo>
                  <a:cubicBezTo>
                    <a:pt x="3" y="1"/>
                    <a:pt x="3" y="1"/>
                    <a:pt x="3" y="1"/>
                  </a:cubicBezTo>
                  <a:cubicBezTo>
                    <a:pt x="2" y="0"/>
                    <a:pt x="1" y="0"/>
                    <a:pt x="1" y="1"/>
                  </a:cubicBezTo>
                  <a:cubicBezTo>
                    <a:pt x="0" y="1"/>
                    <a:pt x="0" y="1"/>
                    <a:pt x="0" y="2"/>
                  </a:cubicBezTo>
                  <a:cubicBezTo>
                    <a:pt x="0" y="2"/>
                    <a:pt x="0" y="2"/>
                    <a:pt x="0" y="2"/>
                  </a:cubicBezTo>
                  <a:cubicBezTo>
                    <a:pt x="0" y="19"/>
                    <a:pt x="0" y="19"/>
                    <a:pt x="0" y="19"/>
                  </a:cubicBezTo>
                  <a:cubicBezTo>
                    <a:pt x="0" y="20"/>
                    <a:pt x="1" y="21"/>
                    <a:pt x="2" y="21"/>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43" name="Freeform 1581"/>
            <p:cNvSpPr>
              <a:spLocks noEditPoints="1"/>
            </p:cNvSpPr>
            <p:nvPr/>
          </p:nvSpPr>
          <p:spPr bwMode="auto">
            <a:xfrm>
              <a:off x="500063" y="10941856"/>
              <a:ext cx="28575" cy="42863"/>
            </a:xfrm>
            <a:custGeom>
              <a:avLst/>
              <a:gdLst>
                <a:gd name="T0" fmla="*/ 11 w 14"/>
                <a:gd name="T1" fmla="*/ 9 h 21"/>
                <a:gd name="T2" fmla="*/ 12 w 14"/>
                <a:gd name="T3" fmla="*/ 6 h 21"/>
                <a:gd name="T4" fmla="*/ 6 w 14"/>
                <a:gd name="T5" fmla="*/ 0 h 21"/>
                <a:gd name="T6" fmla="*/ 2 w 14"/>
                <a:gd name="T7" fmla="*/ 0 h 21"/>
                <a:gd name="T8" fmla="*/ 2 w 14"/>
                <a:gd name="T9" fmla="*/ 0 h 21"/>
                <a:gd name="T10" fmla="*/ 2 w 14"/>
                <a:gd name="T11" fmla="*/ 0 h 21"/>
                <a:gd name="T12" fmla="*/ 0 w 14"/>
                <a:gd name="T13" fmla="*/ 2 h 21"/>
                <a:gd name="T14" fmla="*/ 0 w 14"/>
                <a:gd name="T15" fmla="*/ 20 h 21"/>
                <a:gd name="T16" fmla="*/ 2 w 14"/>
                <a:gd name="T17" fmla="*/ 21 h 21"/>
                <a:gd name="T18" fmla="*/ 2 w 14"/>
                <a:gd name="T19" fmla="*/ 21 h 21"/>
                <a:gd name="T20" fmla="*/ 2 w 14"/>
                <a:gd name="T21" fmla="*/ 21 h 21"/>
                <a:gd name="T22" fmla="*/ 7 w 14"/>
                <a:gd name="T23" fmla="*/ 21 h 21"/>
                <a:gd name="T24" fmla="*/ 14 w 14"/>
                <a:gd name="T25" fmla="*/ 15 h 21"/>
                <a:gd name="T26" fmla="*/ 11 w 14"/>
                <a:gd name="T27" fmla="*/ 9 h 21"/>
                <a:gd name="T28" fmla="*/ 4 w 14"/>
                <a:gd name="T29" fmla="*/ 3 h 21"/>
                <a:gd name="T30" fmla="*/ 6 w 14"/>
                <a:gd name="T31" fmla="*/ 3 h 21"/>
                <a:gd name="T32" fmla="*/ 9 w 14"/>
                <a:gd name="T33" fmla="*/ 6 h 21"/>
                <a:gd name="T34" fmla="*/ 6 w 14"/>
                <a:gd name="T35" fmla="*/ 8 h 21"/>
                <a:gd name="T36" fmla="*/ 4 w 14"/>
                <a:gd name="T37" fmla="*/ 8 h 21"/>
                <a:gd name="T38" fmla="*/ 4 w 14"/>
                <a:gd name="T39" fmla="*/ 3 h 21"/>
                <a:gd name="T40" fmla="*/ 7 w 14"/>
                <a:gd name="T41" fmla="*/ 18 h 21"/>
                <a:gd name="T42" fmla="*/ 4 w 14"/>
                <a:gd name="T43" fmla="*/ 18 h 21"/>
                <a:gd name="T44" fmla="*/ 4 w 14"/>
                <a:gd name="T45" fmla="*/ 12 h 21"/>
                <a:gd name="T46" fmla="*/ 7 w 14"/>
                <a:gd name="T47" fmla="*/ 12 h 21"/>
                <a:gd name="T48" fmla="*/ 11 w 14"/>
                <a:gd name="T49" fmla="*/ 15 h 21"/>
                <a:gd name="T50" fmla="*/ 7 w 14"/>
                <a:gd name="T51" fmla="*/ 18 h 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14" h="21">
                  <a:moveTo>
                    <a:pt x="11" y="9"/>
                  </a:moveTo>
                  <a:cubicBezTo>
                    <a:pt x="12" y="8"/>
                    <a:pt x="12" y="7"/>
                    <a:pt x="12" y="6"/>
                  </a:cubicBezTo>
                  <a:cubicBezTo>
                    <a:pt x="12" y="3"/>
                    <a:pt x="9" y="0"/>
                    <a:pt x="6" y="0"/>
                  </a:cubicBezTo>
                  <a:cubicBezTo>
                    <a:pt x="2" y="0"/>
                    <a:pt x="2" y="0"/>
                    <a:pt x="2" y="0"/>
                  </a:cubicBezTo>
                  <a:cubicBezTo>
                    <a:pt x="2" y="0"/>
                    <a:pt x="2" y="0"/>
                    <a:pt x="2" y="0"/>
                  </a:cubicBezTo>
                  <a:cubicBezTo>
                    <a:pt x="2" y="0"/>
                    <a:pt x="2" y="0"/>
                    <a:pt x="2" y="0"/>
                  </a:cubicBezTo>
                  <a:cubicBezTo>
                    <a:pt x="1" y="0"/>
                    <a:pt x="0" y="1"/>
                    <a:pt x="0" y="2"/>
                  </a:cubicBezTo>
                  <a:cubicBezTo>
                    <a:pt x="0" y="20"/>
                    <a:pt x="0" y="20"/>
                    <a:pt x="0" y="20"/>
                  </a:cubicBezTo>
                  <a:cubicBezTo>
                    <a:pt x="0" y="20"/>
                    <a:pt x="1" y="21"/>
                    <a:pt x="2" y="21"/>
                  </a:cubicBezTo>
                  <a:cubicBezTo>
                    <a:pt x="2" y="21"/>
                    <a:pt x="2" y="21"/>
                    <a:pt x="2" y="21"/>
                  </a:cubicBezTo>
                  <a:cubicBezTo>
                    <a:pt x="2" y="21"/>
                    <a:pt x="2" y="21"/>
                    <a:pt x="2" y="21"/>
                  </a:cubicBezTo>
                  <a:cubicBezTo>
                    <a:pt x="7" y="21"/>
                    <a:pt x="7" y="21"/>
                    <a:pt x="7" y="21"/>
                  </a:cubicBezTo>
                  <a:cubicBezTo>
                    <a:pt x="11" y="21"/>
                    <a:pt x="14" y="18"/>
                    <a:pt x="14" y="15"/>
                  </a:cubicBezTo>
                  <a:cubicBezTo>
                    <a:pt x="14" y="12"/>
                    <a:pt x="13" y="10"/>
                    <a:pt x="11" y="9"/>
                  </a:cubicBezTo>
                  <a:close/>
                  <a:moveTo>
                    <a:pt x="4" y="3"/>
                  </a:moveTo>
                  <a:cubicBezTo>
                    <a:pt x="6" y="3"/>
                    <a:pt x="6" y="3"/>
                    <a:pt x="6" y="3"/>
                  </a:cubicBezTo>
                  <a:cubicBezTo>
                    <a:pt x="8" y="3"/>
                    <a:pt x="9" y="5"/>
                    <a:pt x="9" y="6"/>
                  </a:cubicBezTo>
                  <a:cubicBezTo>
                    <a:pt x="9" y="7"/>
                    <a:pt x="8" y="8"/>
                    <a:pt x="6" y="8"/>
                  </a:cubicBezTo>
                  <a:cubicBezTo>
                    <a:pt x="4" y="8"/>
                    <a:pt x="4" y="8"/>
                    <a:pt x="4" y="8"/>
                  </a:cubicBezTo>
                  <a:lnTo>
                    <a:pt x="4" y="3"/>
                  </a:lnTo>
                  <a:close/>
                  <a:moveTo>
                    <a:pt x="7" y="18"/>
                  </a:moveTo>
                  <a:cubicBezTo>
                    <a:pt x="4" y="18"/>
                    <a:pt x="4" y="18"/>
                    <a:pt x="4" y="18"/>
                  </a:cubicBezTo>
                  <a:cubicBezTo>
                    <a:pt x="4" y="12"/>
                    <a:pt x="4" y="12"/>
                    <a:pt x="4" y="12"/>
                  </a:cubicBezTo>
                  <a:cubicBezTo>
                    <a:pt x="7" y="12"/>
                    <a:pt x="7" y="12"/>
                    <a:pt x="7" y="12"/>
                  </a:cubicBezTo>
                  <a:cubicBezTo>
                    <a:pt x="9" y="12"/>
                    <a:pt x="11" y="13"/>
                    <a:pt x="11" y="15"/>
                  </a:cubicBezTo>
                  <a:cubicBezTo>
                    <a:pt x="11" y="16"/>
                    <a:pt x="9" y="18"/>
                    <a:pt x="7" y="18"/>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44" name="Freeform 1582"/>
            <p:cNvSpPr>
              <a:spLocks/>
            </p:cNvSpPr>
            <p:nvPr/>
          </p:nvSpPr>
          <p:spPr bwMode="auto">
            <a:xfrm>
              <a:off x="592138" y="10941856"/>
              <a:ext cx="60325" cy="42863"/>
            </a:xfrm>
            <a:custGeom>
              <a:avLst/>
              <a:gdLst>
                <a:gd name="T0" fmla="*/ 8 w 29"/>
                <a:gd name="T1" fmla="*/ 21 h 21"/>
                <a:gd name="T2" fmla="*/ 8 w 29"/>
                <a:gd name="T3" fmla="*/ 21 h 21"/>
                <a:gd name="T4" fmla="*/ 8 w 29"/>
                <a:gd name="T5" fmla="*/ 21 h 21"/>
                <a:gd name="T6" fmla="*/ 8 w 29"/>
                <a:gd name="T7" fmla="*/ 21 h 21"/>
                <a:gd name="T8" fmla="*/ 9 w 29"/>
                <a:gd name="T9" fmla="*/ 21 h 21"/>
                <a:gd name="T10" fmla="*/ 9 w 29"/>
                <a:gd name="T11" fmla="*/ 21 h 21"/>
                <a:gd name="T12" fmla="*/ 9 w 29"/>
                <a:gd name="T13" fmla="*/ 21 h 21"/>
                <a:gd name="T14" fmla="*/ 9 w 29"/>
                <a:gd name="T15" fmla="*/ 21 h 21"/>
                <a:gd name="T16" fmla="*/ 9 w 29"/>
                <a:gd name="T17" fmla="*/ 21 h 21"/>
                <a:gd name="T18" fmla="*/ 10 w 29"/>
                <a:gd name="T19" fmla="*/ 21 h 21"/>
                <a:gd name="T20" fmla="*/ 10 w 29"/>
                <a:gd name="T21" fmla="*/ 21 h 21"/>
                <a:gd name="T22" fmla="*/ 10 w 29"/>
                <a:gd name="T23" fmla="*/ 21 h 21"/>
                <a:gd name="T24" fmla="*/ 10 w 29"/>
                <a:gd name="T25" fmla="*/ 21 h 21"/>
                <a:gd name="T26" fmla="*/ 10 w 29"/>
                <a:gd name="T27" fmla="*/ 21 h 21"/>
                <a:gd name="T28" fmla="*/ 10 w 29"/>
                <a:gd name="T29" fmla="*/ 21 h 21"/>
                <a:gd name="T30" fmla="*/ 10 w 29"/>
                <a:gd name="T31" fmla="*/ 21 h 21"/>
                <a:gd name="T32" fmla="*/ 10 w 29"/>
                <a:gd name="T33" fmla="*/ 21 h 21"/>
                <a:gd name="T34" fmla="*/ 10 w 29"/>
                <a:gd name="T35" fmla="*/ 21 h 21"/>
                <a:gd name="T36" fmla="*/ 11 w 29"/>
                <a:gd name="T37" fmla="*/ 20 h 21"/>
                <a:gd name="T38" fmla="*/ 11 w 29"/>
                <a:gd name="T39" fmla="*/ 20 h 21"/>
                <a:gd name="T40" fmla="*/ 11 w 29"/>
                <a:gd name="T41" fmla="*/ 20 h 21"/>
                <a:gd name="T42" fmla="*/ 15 w 29"/>
                <a:gd name="T43" fmla="*/ 11 h 21"/>
                <a:gd name="T44" fmla="*/ 19 w 29"/>
                <a:gd name="T45" fmla="*/ 20 h 21"/>
                <a:gd name="T46" fmla="*/ 19 w 29"/>
                <a:gd name="T47" fmla="*/ 20 h 21"/>
                <a:gd name="T48" fmla="*/ 19 w 29"/>
                <a:gd name="T49" fmla="*/ 20 h 21"/>
                <a:gd name="T50" fmla="*/ 19 w 29"/>
                <a:gd name="T51" fmla="*/ 21 h 21"/>
                <a:gd name="T52" fmla="*/ 19 w 29"/>
                <a:gd name="T53" fmla="*/ 21 h 21"/>
                <a:gd name="T54" fmla="*/ 19 w 29"/>
                <a:gd name="T55" fmla="*/ 21 h 21"/>
                <a:gd name="T56" fmla="*/ 19 w 29"/>
                <a:gd name="T57" fmla="*/ 21 h 21"/>
                <a:gd name="T58" fmla="*/ 20 w 29"/>
                <a:gd name="T59" fmla="*/ 21 h 21"/>
                <a:gd name="T60" fmla="*/ 20 w 29"/>
                <a:gd name="T61" fmla="*/ 21 h 21"/>
                <a:gd name="T62" fmla="*/ 20 w 29"/>
                <a:gd name="T63" fmla="*/ 21 h 21"/>
                <a:gd name="T64" fmla="*/ 20 w 29"/>
                <a:gd name="T65" fmla="*/ 21 h 21"/>
                <a:gd name="T66" fmla="*/ 20 w 29"/>
                <a:gd name="T67" fmla="*/ 21 h 21"/>
                <a:gd name="T68" fmla="*/ 20 w 29"/>
                <a:gd name="T69" fmla="*/ 21 h 21"/>
                <a:gd name="T70" fmla="*/ 20 w 29"/>
                <a:gd name="T71" fmla="*/ 21 h 21"/>
                <a:gd name="T72" fmla="*/ 21 w 29"/>
                <a:gd name="T73" fmla="*/ 21 h 21"/>
                <a:gd name="T74" fmla="*/ 21 w 29"/>
                <a:gd name="T75" fmla="*/ 21 h 21"/>
                <a:gd name="T76" fmla="*/ 21 w 29"/>
                <a:gd name="T77" fmla="*/ 21 h 21"/>
                <a:gd name="T78" fmla="*/ 21 w 29"/>
                <a:gd name="T79" fmla="*/ 21 h 21"/>
                <a:gd name="T80" fmla="*/ 21 w 29"/>
                <a:gd name="T81" fmla="*/ 21 h 21"/>
                <a:gd name="T82" fmla="*/ 21 w 29"/>
                <a:gd name="T83" fmla="*/ 21 h 21"/>
                <a:gd name="T84" fmla="*/ 21 w 29"/>
                <a:gd name="T85" fmla="*/ 21 h 21"/>
                <a:gd name="T86" fmla="*/ 21 w 29"/>
                <a:gd name="T87" fmla="*/ 20 h 21"/>
                <a:gd name="T88" fmla="*/ 22 w 29"/>
                <a:gd name="T89" fmla="*/ 20 h 21"/>
                <a:gd name="T90" fmla="*/ 22 w 29"/>
                <a:gd name="T91" fmla="*/ 20 h 21"/>
                <a:gd name="T92" fmla="*/ 29 w 29"/>
                <a:gd name="T93" fmla="*/ 3 h 21"/>
                <a:gd name="T94" fmla="*/ 28 w 29"/>
                <a:gd name="T95" fmla="*/ 1 h 21"/>
                <a:gd name="T96" fmla="*/ 26 w 29"/>
                <a:gd name="T97" fmla="*/ 1 h 21"/>
                <a:gd name="T98" fmla="*/ 20 w 29"/>
                <a:gd name="T99" fmla="*/ 15 h 21"/>
                <a:gd name="T100" fmla="*/ 16 w 29"/>
                <a:gd name="T101" fmla="*/ 6 h 21"/>
                <a:gd name="T102" fmla="*/ 15 w 29"/>
                <a:gd name="T103" fmla="*/ 5 h 21"/>
                <a:gd name="T104" fmla="*/ 13 w 29"/>
                <a:gd name="T105" fmla="*/ 6 h 21"/>
                <a:gd name="T106" fmla="*/ 9 w 29"/>
                <a:gd name="T107" fmla="*/ 15 h 21"/>
                <a:gd name="T108" fmla="*/ 3 w 29"/>
                <a:gd name="T109" fmla="*/ 1 h 21"/>
                <a:gd name="T110" fmla="*/ 1 w 29"/>
                <a:gd name="T111" fmla="*/ 1 h 21"/>
                <a:gd name="T112" fmla="*/ 0 w 29"/>
                <a:gd name="T113" fmla="*/ 3 h 21"/>
                <a:gd name="T114" fmla="*/ 8 w 29"/>
                <a:gd name="T115" fmla="*/ 20 h 21"/>
                <a:gd name="T116" fmla="*/ 8 w 29"/>
                <a:gd name="T117" fmla="*/ 20 h 21"/>
                <a:gd name="T118" fmla="*/ 8 w 29"/>
                <a:gd name="T119" fmla="*/ 20 h 21"/>
                <a:gd name="T120" fmla="*/ 8 w 29"/>
                <a:gd name="T121" fmla="*/ 21 h 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29" h="21">
                  <a:moveTo>
                    <a:pt x="8" y="21"/>
                  </a:moveTo>
                  <a:cubicBezTo>
                    <a:pt x="8" y="21"/>
                    <a:pt x="8" y="21"/>
                    <a:pt x="8" y="21"/>
                  </a:cubicBezTo>
                  <a:cubicBezTo>
                    <a:pt x="8" y="21"/>
                    <a:pt x="8" y="21"/>
                    <a:pt x="8" y="21"/>
                  </a:cubicBezTo>
                  <a:cubicBezTo>
                    <a:pt x="8" y="21"/>
                    <a:pt x="8" y="21"/>
                    <a:pt x="8" y="21"/>
                  </a:cubicBezTo>
                  <a:cubicBezTo>
                    <a:pt x="9" y="21"/>
                    <a:pt x="9" y="21"/>
                    <a:pt x="9" y="21"/>
                  </a:cubicBezTo>
                  <a:cubicBezTo>
                    <a:pt x="9" y="21"/>
                    <a:pt x="9" y="21"/>
                    <a:pt x="9" y="21"/>
                  </a:cubicBezTo>
                  <a:cubicBezTo>
                    <a:pt x="9" y="21"/>
                    <a:pt x="9" y="21"/>
                    <a:pt x="9" y="21"/>
                  </a:cubicBezTo>
                  <a:cubicBezTo>
                    <a:pt x="9" y="21"/>
                    <a:pt x="9" y="21"/>
                    <a:pt x="9" y="21"/>
                  </a:cubicBezTo>
                  <a:cubicBezTo>
                    <a:pt x="9" y="21"/>
                    <a:pt x="9" y="21"/>
                    <a:pt x="9" y="21"/>
                  </a:cubicBezTo>
                  <a:cubicBezTo>
                    <a:pt x="10" y="21"/>
                    <a:pt x="10" y="21"/>
                    <a:pt x="10" y="21"/>
                  </a:cubicBezTo>
                  <a:cubicBezTo>
                    <a:pt x="10" y="21"/>
                    <a:pt x="10" y="21"/>
                    <a:pt x="10" y="21"/>
                  </a:cubicBezTo>
                  <a:cubicBezTo>
                    <a:pt x="10" y="21"/>
                    <a:pt x="10" y="21"/>
                    <a:pt x="10" y="21"/>
                  </a:cubicBezTo>
                  <a:cubicBezTo>
                    <a:pt x="10" y="21"/>
                    <a:pt x="10" y="21"/>
                    <a:pt x="10" y="21"/>
                  </a:cubicBezTo>
                  <a:cubicBezTo>
                    <a:pt x="10" y="21"/>
                    <a:pt x="10" y="21"/>
                    <a:pt x="10" y="21"/>
                  </a:cubicBezTo>
                  <a:cubicBezTo>
                    <a:pt x="10" y="21"/>
                    <a:pt x="10" y="21"/>
                    <a:pt x="10" y="21"/>
                  </a:cubicBezTo>
                  <a:cubicBezTo>
                    <a:pt x="10" y="21"/>
                    <a:pt x="10" y="21"/>
                    <a:pt x="10" y="21"/>
                  </a:cubicBezTo>
                  <a:cubicBezTo>
                    <a:pt x="10" y="21"/>
                    <a:pt x="10" y="21"/>
                    <a:pt x="10" y="21"/>
                  </a:cubicBezTo>
                  <a:cubicBezTo>
                    <a:pt x="10" y="21"/>
                    <a:pt x="10" y="21"/>
                    <a:pt x="10" y="21"/>
                  </a:cubicBezTo>
                  <a:cubicBezTo>
                    <a:pt x="11" y="20"/>
                    <a:pt x="11" y="20"/>
                    <a:pt x="11" y="20"/>
                  </a:cubicBezTo>
                  <a:cubicBezTo>
                    <a:pt x="11" y="20"/>
                    <a:pt x="11" y="20"/>
                    <a:pt x="11" y="20"/>
                  </a:cubicBezTo>
                  <a:cubicBezTo>
                    <a:pt x="11" y="20"/>
                    <a:pt x="11" y="20"/>
                    <a:pt x="11" y="20"/>
                  </a:cubicBezTo>
                  <a:cubicBezTo>
                    <a:pt x="15" y="11"/>
                    <a:pt x="15" y="11"/>
                    <a:pt x="15" y="11"/>
                  </a:cubicBezTo>
                  <a:cubicBezTo>
                    <a:pt x="19" y="20"/>
                    <a:pt x="19" y="20"/>
                    <a:pt x="19" y="20"/>
                  </a:cubicBezTo>
                  <a:cubicBezTo>
                    <a:pt x="19" y="20"/>
                    <a:pt x="19" y="20"/>
                    <a:pt x="19" y="20"/>
                  </a:cubicBezTo>
                  <a:cubicBezTo>
                    <a:pt x="19" y="20"/>
                    <a:pt x="19" y="20"/>
                    <a:pt x="19" y="20"/>
                  </a:cubicBezTo>
                  <a:cubicBezTo>
                    <a:pt x="19" y="21"/>
                    <a:pt x="19" y="21"/>
                    <a:pt x="19" y="21"/>
                  </a:cubicBezTo>
                  <a:cubicBezTo>
                    <a:pt x="19" y="21"/>
                    <a:pt x="19" y="21"/>
                    <a:pt x="19" y="21"/>
                  </a:cubicBezTo>
                  <a:cubicBezTo>
                    <a:pt x="19" y="21"/>
                    <a:pt x="19" y="21"/>
                    <a:pt x="19" y="21"/>
                  </a:cubicBezTo>
                  <a:cubicBezTo>
                    <a:pt x="19" y="21"/>
                    <a:pt x="19" y="21"/>
                    <a:pt x="19" y="21"/>
                  </a:cubicBezTo>
                  <a:cubicBezTo>
                    <a:pt x="19" y="21"/>
                    <a:pt x="19" y="21"/>
                    <a:pt x="20" y="21"/>
                  </a:cubicBezTo>
                  <a:cubicBezTo>
                    <a:pt x="20" y="21"/>
                    <a:pt x="20" y="21"/>
                    <a:pt x="20" y="21"/>
                  </a:cubicBezTo>
                  <a:cubicBezTo>
                    <a:pt x="20" y="21"/>
                    <a:pt x="20" y="21"/>
                    <a:pt x="20" y="21"/>
                  </a:cubicBezTo>
                  <a:cubicBezTo>
                    <a:pt x="20" y="21"/>
                    <a:pt x="20" y="21"/>
                    <a:pt x="20" y="21"/>
                  </a:cubicBezTo>
                  <a:cubicBezTo>
                    <a:pt x="20" y="21"/>
                    <a:pt x="20" y="21"/>
                    <a:pt x="20" y="21"/>
                  </a:cubicBezTo>
                  <a:cubicBezTo>
                    <a:pt x="20" y="21"/>
                    <a:pt x="20" y="21"/>
                    <a:pt x="20" y="21"/>
                  </a:cubicBezTo>
                  <a:cubicBezTo>
                    <a:pt x="20" y="21"/>
                    <a:pt x="20" y="21"/>
                    <a:pt x="20" y="21"/>
                  </a:cubicBezTo>
                  <a:cubicBezTo>
                    <a:pt x="21" y="21"/>
                    <a:pt x="21" y="21"/>
                    <a:pt x="21" y="21"/>
                  </a:cubicBezTo>
                  <a:cubicBezTo>
                    <a:pt x="21" y="21"/>
                    <a:pt x="21" y="21"/>
                    <a:pt x="21" y="21"/>
                  </a:cubicBezTo>
                  <a:cubicBezTo>
                    <a:pt x="21" y="21"/>
                    <a:pt x="21" y="21"/>
                    <a:pt x="21" y="21"/>
                  </a:cubicBezTo>
                  <a:cubicBezTo>
                    <a:pt x="21" y="21"/>
                    <a:pt x="21" y="21"/>
                    <a:pt x="21" y="21"/>
                  </a:cubicBezTo>
                  <a:cubicBezTo>
                    <a:pt x="21" y="21"/>
                    <a:pt x="21" y="21"/>
                    <a:pt x="21" y="21"/>
                  </a:cubicBezTo>
                  <a:cubicBezTo>
                    <a:pt x="21" y="21"/>
                    <a:pt x="21" y="21"/>
                    <a:pt x="21" y="21"/>
                  </a:cubicBezTo>
                  <a:cubicBezTo>
                    <a:pt x="21" y="21"/>
                    <a:pt x="21" y="21"/>
                    <a:pt x="21" y="21"/>
                  </a:cubicBezTo>
                  <a:cubicBezTo>
                    <a:pt x="21" y="20"/>
                    <a:pt x="21" y="20"/>
                    <a:pt x="21" y="20"/>
                  </a:cubicBezTo>
                  <a:cubicBezTo>
                    <a:pt x="22" y="20"/>
                    <a:pt x="22" y="20"/>
                    <a:pt x="22" y="20"/>
                  </a:cubicBezTo>
                  <a:cubicBezTo>
                    <a:pt x="22" y="20"/>
                    <a:pt x="22" y="20"/>
                    <a:pt x="22" y="20"/>
                  </a:cubicBezTo>
                  <a:cubicBezTo>
                    <a:pt x="29" y="3"/>
                    <a:pt x="29" y="3"/>
                    <a:pt x="29" y="3"/>
                  </a:cubicBezTo>
                  <a:cubicBezTo>
                    <a:pt x="29" y="2"/>
                    <a:pt x="29" y="1"/>
                    <a:pt x="28" y="1"/>
                  </a:cubicBezTo>
                  <a:cubicBezTo>
                    <a:pt x="27" y="0"/>
                    <a:pt x="26" y="1"/>
                    <a:pt x="26" y="1"/>
                  </a:cubicBezTo>
                  <a:cubicBezTo>
                    <a:pt x="20" y="15"/>
                    <a:pt x="20" y="15"/>
                    <a:pt x="20" y="15"/>
                  </a:cubicBezTo>
                  <a:cubicBezTo>
                    <a:pt x="16" y="6"/>
                    <a:pt x="16" y="6"/>
                    <a:pt x="16" y="6"/>
                  </a:cubicBezTo>
                  <a:cubicBezTo>
                    <a:pt x="16" y="5"/>
                    <a:pt x="15" y="5"/>
                    <a:pt x="15" y="5"/>
                  </a:cubicBezTo>
                  <a:cubicBezTo>
                    <a:pt x="14" y="5"/>
                    <a:pt x="13" y="5"/>
                    <a:pt x="13" y="6"/>
                  </a:cubicBezTo>
                  <a:cubicBezTo>
                    <a:pt x="9" y="15"/>
                    <a:pt x="9" y="15"/>
                    <a:pt x="9" y="15"/>
                  </a:cubicBezTo>
                  <a:cubicBezTo>
                    <a:pt x="3" y="1"/>
                    <a:pt x="3" y="1"/>
                    <a:pt x="3" y="1"/>
                  </a:cubicBezTo>
                  <a:cubicBezTo>
                    <a:pt x="3" y="1"/>
                    <a:pt x="2" y="0"/>
                    <a:pt x="1" y="1"/>
                  </a:cubicBezTo>
                  <a:cubicBezTo>
                    <a:pt x="0" y="1"/>
                    <a:pt x="0" y="2"/>
                    <a:pt x="0" y="3"/>
                  </a:cubicBezTo>
                  <a:cubicBezTo>
                    <a:pt x="8" y="20"/>
                    <a:pt x="8" y="20"/>
                    <a:pt x="8" y="20"/>
                  </a:cubicBezTo>
                  <a:cubicBezTo>
                    <a:pt x="8" y="20"/>
                    <a:pt x="8" y="20"/>
                    <a:pt x="8" y="20"/>
                  </a:cubicBezTo>
                  <a:cubicBezTo>
                    <a:pt x="8" y="20"/>
                    <a:pt x="8" y="20"/>
                    <a:pt x="8" y="20"/>
                  </a:cubicBezTo>
                  <a:lnTo>
                    <a:pt x="8" y="21"/>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45" name="Freeform 1583"/>
            <p:cNvSpPr>
              <a:spLocks/>
            </p:cNvSpPr>
            <p:nvPr/>
          </p:nvSpPr>
          <p:spPr bwMode="auto">
            <a:xfrm>
              <a:off x="722313" y="10941856"/>
              <a:ext cx="6350" cy="42863"/>
            </a:xfrm>
            <a:custGeom>
              <a:avLst/>
              <a:gdLst>
                <a:gd name="T0" fmla="*/ 0 w 3"/>
                <a:gd name="T1" fmla="*/ 2 h 21"/>
                <a:gd name="T2" fmla="*/ 0 w 3"/>
                <a:gd name="T3" fmla="*/ 20 h 21"/>
                <a:gd name="T4" fmla="*/ 1 w 3"/>
                <a:gd name="T5" fmla="*/ 21 h 21"/>
                <a:gd name="T6" fmla="*/ 3 w 3"/>
                <a:gd name="T7" fmla="*/ 20 h 21"/>
                <a:gd name="T8" fmla="*/ 3 w 3"/>
                <a:gd name="T9" fmla="*/ 2 h 21"/>
                <a:gd name="T10" fmla="*/ 1 w 3"/>
                <a:gd name="T11" fmla="*/ 0 h 21"/>
                <a:gd name="T12" fmla="*/ 0 w 3"/>
                <a:gd name="T13" fmla="*/ 2 h 21"/>
              </a:gdLst>
              <a:ahLst/>
              <a:cxnLst>
                <a:cxn ang="0">
                  <a:pos x="T0" y="T1"/>
                </a:cxn>
                <a:cxn ang="0">
                  <a:pos x="T2" y="T3"/>
                </a:cxn>
                <a:cxn ang="0">
                  <a:pos x="T4" y="T5"/>
                </a:cxn>
                <a:cxn ang="0">
                  <a:pos x="T6" y="T7"/>
                </a:cxn>
                <a:cxn ang="0">
                  <a:pos x="T8" y="T9"/>
                </a:cxn>
                <a:cxn ang="0">
                  <a:pos x="T10" y="T11"/>
                </a:cxn>
                <a:cxn ang="0">
                  <a:pos x="T12" y="T13"/>
                </a:cxn>
              </a:cxnLst>
              <a:rect l="0" t="0" r="r" b="b"/>
              <a:pathLst>
                <a:path w="3" h="21">
                  <a:moveTo>
                    <a:pt x="0" y="2"/>
                  </a:moveTo>
                  <a:cubicBezTo>
                    <a:pt x="0" y="20"/>
                    <a:pt x="0" y="20"/>
                    <a:pt x="0" y="20"/>
                  </a:cubicBezTo>
                  <a:cubicBezTo>
                    <a:pt x="0" y="20"/>
                    <a:pt x="0" y="21"/>
                    <a:pt x="1" y="21"/>
                  </a:cubicBezTo>
                  <a:cubicBezTo>
                    <a:pt x="2" y="21"/>
                    <a:pt x="3" y="20"/>
                    <a:pt x="3" y="20"/>
                  </a:cubicBezTo>
                  <a:cubicBezTo>
                    <a:pt x="3" y="2"/>
                    <a:pt x="3" y="2"/>
                    <a:pt x="3" y="2"/>
                  </a:cubicBezTo>
                  <a:cubicBezTo>
                    <a:pt x="3" y="1"/>
                    <a:pt x="2" y="0"/>
                    <a:pt x="1" y="0"/>
                  </a:cubicBezTo>
                  <a:cubicBezTo>
                    <a:pt x="0" y="0"/>
                    <a:pt x="0" y="1"/>
                    <a:pt x="0" y="2"/>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46" name="Freeform 1584"/>
            <p:cNvSpPr>
              <a:spLocks/>
            </p:cNvSpPr>
            <p:nvPr/>
          </p:nvSpPr>
          <p:spPr bwMode="auto">
            <a:xfrm>
              <a:off x="795338" y="10941856"/>
              <a:ext cx="33338" cy="42863"/>
            </a:xfrm>
            <a:custGeom>
              <a:avLst/>
              <a:gdLst>
                <a:gd name="T0" fmla="*/ 3 w 16"/>
                <a:gd name="T1" fmla="*/ 21 h 21"/>
                <a:gd name="T2" fmla="*/ 8 w 16"/>
                <a:gd name="T3" fmla="*/ 14 h 21"/>
                <a:gd name="T4" fmla="*/ 13 w 16"/>
                <a:gd name="T5" fmla="*/ 21 h 21"/>
                <a:gd name="T6" fmla="*/ 15 w 16"/>
                <a:gd name="T7" fmla="*/ 21 h 21"/>
                <a:gd name="T8" fmla="*/ 15 w 16"/>
                <a:gd name="T9" fmla="*/ 21 h 21"/>
                <a:gd name="T10" fmla="*/ 16 w 16"/>
                <a:gd name="T11" fmla="*/ 19 h 21"/>
                <a:gd name="T12" fmla="*/ 10 w 16"/>
                <a:gd name="T13" fmla="*/ 11 h 21"/>
                <a:gd name="T14" fmla="*/ 16 w 16"/>
                <a:gd name="T15" fmla="*/ 3 h 21"/>
                <a:gd name="T16" fmla="*/ 15 w 16"/>
                <a:gd name="T17" fmla="*/ 1 h 21"/>
                <a:gd name="T18" fmla="*/ 13 w 16"/>
                <a:gd name="T19" fmla="*/ 1 h 21"/>
                <a:gd name="T20" fmla="*/ 8 w 16"/>
                <a:gd name="T21" fmla="*/ 8 h 21"/>
                <a:gd name="T22" fmla="*/ 3 w 16"/>
                <a:gd name="T23" fmla="*/ 1 h 21"/>
                <a:gd name="T24" fmla="*/ 1 w 16"/>
                <a:gd name="T25" fmla="*/ 1 h 21"/>
                <a:gd name="T26" fmla="*/ 0 w 16"/>
                <a:gd name="T27" fmla="*/ 3 h 21"/>
                <a:gd name="T28" fmla="*/ 6 w 16"/>
                <a:gd name="T29" fmla="*/ 11 h 21"/>
                <a:gd name="T30" fmla="*/ 0 w 16"/>
                <a:gd name="T31" fmla="*/ 19 h 21"/>
                <a:gd name="T32" fmla="*/ 1 w 16"/>
                <a:gd name="T33" fmla="*/ 21 h 21"/>
                <a:gd name="T34" fmla="*/ 2 w 16"/>
                <a:gd name="T35" fmla="*/ 21 h 21"/>
                <a:gd name="T36" fmla="*/ 3 w 16"/>
                <a:gd name="T37" fmla="*/ 21 h 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16" h="21">
                  <a:moveTo>
                    <a:pt x="3" y="21"/>
                  </a:moveTo>
                  <a:cubicBezTo>
                    <a:pt x="8" y="14"/>
                    <a:pt x="8" y="14"/>
                    <a:pt x="8" y="14"/>
                  </a:cubicBezTo>
                  <a:cubicBezTo>
                    <a:pt x="13" y="21"/>
                    <a:pt x="13" y="21"/>
                    <a:pt x="13" y="21"/>
                  </a:cubicBezTo>
                  <a:cubicBezTo>
                    <a:pt x="14" y="21"/>
                    <a:pt x="14" y="21"/>
                    <a:pt x="15" y="21"/>
                  </a:cubicBezTo>
                  <a:cubicBezTo>
                    <a:pt x="15" y="21"/>
                    <a:pt x="15" y="21"/>
                    <a:pt x="15" y="21"/>
                  </a:cubicBezTo>
                  <a:cubicBezTo>
                    <a:pt x="16" y="20"/>
                    <a:pt x="16" y="19"/>
                    <a:pt x="16" y="19"/>
                  </a:cubicBezTo>
                  <a:cubicBezTo>
                    <a:pt x="10" y="11"/>
                    <a:pt x="10" y="11"/>
                    <a:pt x="10" y="11"/>
                  </a:cubicBezTo>
                  <a:cubicBezTo>
                    <a:pt x="16" y="3"/>
                    <a:pt x="16" y="3"/>
                    <a:pt x="16" y="3"/>
                  </a:cubicBezTo>
                  <a:cubicBezTo>
                    <a:pt x="16" y="2"/>
                    <a:pt x="16" y="1"/>
                    <a:pt x="15" y="1"/>
                  </a:cubicBezTo>
                  <a:cubicBezTo>
                    <a:pt x="15" y="0"/>
                    <a:pt x="14" y="0"/>
                    <a:pt x="13" y="1"/>
                  </a:cubicBezTo>
                  <a:cubicBezTo>
                    <a:pt x="8" y="8"/>
                    <a:pt x="8" y="8"/>
                    <a:pt x="8" y="8"/>
                  </a:cubicBezTo>
                  <a:cubicBezTo>
                    <a:pt x="3" y="1"/>
                    <a:pt x="3" y="1"/>
                    <a:pt x="3" y="1"/>
                  </a:cubicBezTo>
                  <a:cubicBezTo>
                    <a:pt x="3" y="0"/>
                    <a:pt x="1" y="0"/>
                    <a:pt x="1" y="1"/>
                  </a:cubicBezTo>
                  <a:cubicBezTo>
                    <a:pt x="0" y="1"/>
                    <a:pt x="0" y="2"/>
                    <a:pt x="0" y="3"/>
                  </a:cubicBezTo>
                  <a:cubicBezTo>
                    <a:pt x="6" y="11"/>
                    <a:pt x="6" y="11"/>
                    <a:pt x="6" y="11"/>
                  </a:cubicBezTo>
                  <a:cubicBezTo>
                    <a:pt x="0" y="19"/>
                    <a:pt x="0" y="19"/>
                    <a:pt x="0" y="19"/>
                  </a:cubicBezTo>
                  <a:cubicBezTo>
                    <a:pt x="0" y="19"/>
                    <a:pt x="0" y="20"/>
                    <a:pt x="1" y="21"/>
                  </a:cubicBezTo>
                  <a:cubicBezTo>
                    <a:pt x="1" y="21"/>
                    <a:pt x="1" y="21"/>
                    <a:pt x="2" y="21"/>
                  </a:cubicBezTo>
                  <a:cubicBezTo>
                    <a:pt x="2" y="21"/>
                    <a:pt x="3" y="21"/>
                    <a:pt x="3" y="21"/>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47" name="Freeform 1585"/>
            <p:cNvSpPr>
              <a:spLocks/>
            </p:cNvSpPr>
            <p:nvPr/>
          </p:nvSpPr>
          <p:spPr bwMode="auto">
            <a:xfrm>
              <a:off x="493713" y="11046631"/>
              <a:ext cx="34925" cy="42863"/>
            </a:xfrm>
            <a:custGeom>
              <a:avLst/>
              <a:gdLst>
                <a:gd name="T0" fmla="*/ 14 w 17"/>
                <a:gd name="T1" fmla="*/ 1 h 21"/>
                <a:gd name="T2" fmla="*/ 9 w 17"/>
                <a:gd name="T3" fmla="*/ 8 h 21"/>
                <a:gd name="T4" fmla="*/ 4 w 17"/>
                <a:gd name="T5" fmla="*/ 1 h 21"/>
                <a:gd name="T6" fmla="*/ 1 w 17"/>
                <a:gd name="T7" fmla="*/ 1 h 21"/>
                <a:gd name="T8" fmla="*/ 1 w 17"/>
                <a:gd name="T9" fmla="*/ 3 h 21"/>
                <a:gd name="T10" fmla="*/ 7 w 17"/>
                <a:gd name="T11" fmla="*/ 12 h 21"/>
                <a:gd name="T12" fmla="*/ 7 w 17"/>
                <a:gd name="T13" fmla="*/ 20 h 21"/>
                <a:gd name="T14" fmla="*/ 9 w 17"/>
                <a:gd name="T15" fmla="*/ 21 h 21"/>
                <a:gd name="T16" fmla="*/ 10 w 17"/>
                <a:gd name="T17" fmla="*/ 20 h 21"/>
                <a:gd name="T18" fmla="*/ 10 w 17"/>
                <a:gd name="T19" fmla="*/ 12 h 21"/>
                <a:gd name="T20" fmla="*/ 17 w 17"/>
                <a:gd name="T21" fmla="*/ 3 h 21"/>
                <a:gd name="T22" fmla="*/ 16 w 17"/>
                <a:gd name="T23" fmla="*/ 1 h 21"/>
                <a:gd name="T24" fmla="*/ 14 w 17"/>
                <a:gd name="T25" fmla="*/ 1 h 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7" h="21">
                  <a:moveTo>
                    <a:pt x="14" y="1"/>
                  </a:moveTo>
                  <a:cubicBezTo>
                    <a:pt x="9" y="8"/>
                    <a:pt x="9" y="8"/>
                    <a:pt x="9" y="8"/>
                  </a:cubicBezTo>
                  <a:cubicBezTo>
                    <a:pt x="4" y="1"/>
                    <a:pt x="4" y="1"/>
                    <a:pt x="4" y="1"/>
                  </a:cubicBezTo>
                  <a:cubicBezTo>
                    <a:pt x="3" y="0"/>
                    <a:pt x="2" y="0"/>
                    <a:pt x="1" y="1"/>
                  </a:cubicBezTo>
                  <a:cubicBezTo>
                    <a:pt x="1" y="1"/>
                    <a:pt x="0" y="2"/>
                    <a:pt x="1" y="3"/>
                  </a:cubicBezTo>
                  <a:cubicBezTo>
                    <a:pt x="7" y="12"/>
                    <a:pt x="7" y="12"/>
                    <a:pt x="7" y="12"/>
                  </a:cubicBezTo>
                  <a:cubicBezTo>
                    <a:pt x="7" y="20"/>
                    <a:pt x="7" y="20"/>
                    <a:pt x="7" y="20"/>
                  </a:cubicBezTo>
                  <a:cubicBezTo>
                    <a:pt x="7" y="21"/>
                    <a:pt x="8" y="21"/>
                    <a:pt x="9" y="21"/>
                  </a:cubicBezTo>
                  <a:cubicBezTo>
                    <a:pt x="10" y="21"/>
                    <a:pt x="10" y="21"/>
                    <a:pt x="10" y="20"/>
                  </a:cubicBezTo>
                  <a:cubicBezTo>
                    <a:pt x="10" y="12"/>
                    <a:pt x="10" y="12"/>
                    <a:pt x="10" y="12"/>
                  </a:cubicBezTo>
                  <a:cubicBezTo>
                    <a:pt x="17" y="3"/>
                    <a:pt x="17" y="3"/>
                    <a:pt x="17" y="3"/>
                  </a:cubicBezTo>
                  <a:cubicBezTo>
                    <a:pt x="17" y="2"/>
                    <a:pt x="17" y="1"/>
                    <a:pt x="16" y="1"/>
                  </a:cubicBezTo>
                  <a:cubicBezTo>
                    <a:pt x="15" y="0"/>
                    <a:pt x="14" y="0"/>
                    <a:pt x="14" y="1"/>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48" name="Freeform 1586"/>
            <p:cNvSpPr>
              <a:spLocks noEditPoints="1"/>
            </p:cNvSpPr>
            <p:nvPr/>
          </p:nvSpPr>
          <p:spPr bwMode="auto">
            <a:xfrm>
              <a:off x="590551" y="11046631"/>
              <a:ext cx="47625" cy="53975"/>
            </a:xfrm>
            <a:custGeom>
              <a:avLst/>
              <a:gdLst>
                <a:gd name="T0" fmla="*/ 17 w 23"/>
                <a:gd name="T1" fmla="*/ 26 h 26"/>
                <a:gd name="T2" fmla="*/ 17 w 23"/>
                <a:gd name="T3" fmla="*/ 26 h 26"/>
                <a:gd name="T4" fmla="*/ 22 w 23"/>
                <a:gd name="T5" fmla="*/ 24 h 26"/>
                <a:gd name="T6" fmla="*/ 23 w 23"/>
                <a:gd name="T7" fmla="*/ 22 h 26"/>
                <a:gd name="T8" fmla="*/ 20 w 23"/>
                <a:gd name="T9" fmla="*/ 22 h 26"/>
                <a:gd name="T10" fmla="*/ 17 w 23"/>
                <a:gd name="T11" fmla="*/ 23 h 26"/>
                <a:gd name="T12" fmla="*/ 14 w 23"/>
                <a:gd name="T13" fmla="*/ 22 h 26"/>
                <a:gd name="T14" fmla="*/ 15 w 23"/>
                <a:gd name="T15" fmla="*/ 21 h 26"/>
                <a:gd name="T16" fmla="*/ 18 w 23"/>
                <a:gd name="T17" fmla="*/ 19 h 26"/>
                <a:gd name="T18" fmla="*/ 21 w 23"/>
                <a:gd name="T19" fmla="*/ 11 h 26"/>
                <a:gd name="T20" fmla="*/ 18 w 23"/>
                <a:gd name="T21" fmla="*/ 3 h 26"/>
                <a:gd name="T22" fmla="*/ 10 w 23"/>
                <a:gd name="T23" fmla="*/ 0 h 26"/>
                <a:gd name="T24" fmla="*/ 3 w 23"/>
                <a:gd name="T25" fmla="*/ 3 h 26"/>
                <a:gd name="T26" fmla="*/ 0 w 23"/>
                <a:gd name="T27" fmla="*/ 11 h 26"/>
                <a:gd name="T28" fmla="*/ 3 w 23"/>
                <a:gd name="T29" fmla="*/ 19 h 26"/>
                <a:gd name="T30" fmla="*/ 6 w 23"/>
                <a:gd name="T31" fmla="*/ 21 h 26"/>
                <a:gd name="T32" fmla="*/ 6 w 23"/>
                <a:gd name="T33" fmla="*/ 21 h 26"/>
                <a:gd name="T34" fmla="*/ 5 w 23"/>
                <a:gd name="T35" fmla="*/ 24 h 26"/>
                <a:gd name="T36" fmla="*/ 6 w 23"/>
                <a:gd name="T37" fmla="*/ 24 h 26"/>
                <a:gd name="T38" fmla="*/ 6 w 23"/>
                <a:gd name="T39" fmla="*/ 24 h 26"/>
                <a:gd name="T40" fmla="*/ 6 w 23"/>
                <a:gd name="T41" fmla="*/ 24 h 26"/>
                <a:gd name="T42" fmla="*/ 8 w 23"/>
                <a:gd name="T43" fmla="*/ 24 h 26"/>
                <a:gd name="T44" fmla="*/ 10 w 23"/>
                <a:gd name="T45" fmla="*/ 24 h 26"/>
                <a:gd name="T46" fmla="*/ 12 w 23"/>
                <a:gd name="T47" fmla="*/ 24 h 26"/>
                <a:gd name="T48" fmla="*/ 17 w 23"/>
                <a:gd name="T49" fmla="*/ 26 h 26"/>
                <a:gd name="T50" fmla="*/ 6 w 23"/>
                <a:gd name="T51" fmla="*/ 17 h 26"/>
                <a:gd name="T52" fmla="*/ 4 w 23"/>
                <a:gd name="T53" fmla="*/ 11 h 26"/>
                <a:gd name="T54" fmla="*/ 6 w 23"/>
                <a:gd name="T55" fmla="*/ 6 h 26"/>
                <a:gd name="T56" fmla="*/ 10 w 23"/>
                <a:gd name="T57" fmla="*/ 4 h 26"/>
                <a:gd name="T58" fmla="*/ 15 w 23"/>
                <a:gd name="T59" fmla="*/ 6 h 26"/>
                <a:gd name="T60" fmla="*/ 18 w 23"/>
                <a:gd name="T61" fmla="*/ 11 h 26"/>
                <a:gd name="T62" fmla="*/ 15 w 23"/>
                <a:gd name="T63" fmla="*/ 17 h 26"/>
                <a:gd name="T64" fmla="*/ 10 w 23"/>
                <a:gd name="T65" fmla="*/ 19 h 26"/>
                <a:gd name="T66" fmla="*/ 6 w 23"/>
                <a:gd name="T67" fmla="*/ 17 h 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23" h="26">
                  <a:moveTo>
                    <a:pt x="17" y="26"/>
                  </a:moveTo>
                  <a:cubicBezTo>
                    <a:pt x="17" y="26"/>
                    <a:pt x="17" y="26"/>
                    <a:pt x="17" y="26"/>
                  </a:cubicBezTo>
                  <a:cubicBezTo>
                    <a:pt x="19" y="26"/>
                    <a:pt x="21" y="26"/>
                    <a:pt x="22" y="24"/>
                  </a:cubicBezTo>
                  <a:cubicBezTo>
                    <a:pt x="23" y="24"/>
                    <a:pt x="23" y="23"/>
                    <a:pt x="23" y="22"/>
                  </a:cubicBezTo>
                  <a:cubicBezTo>
                    <a:pt x="22" y="21"/>
                    <a:pt x="21" y="21"/>
                    <a:pt x="20" y="22"/>
                  </a:cubicBezTo>
                  <a:cubicBezTo>
                    <a:pt x="19" y="22"/>
                    <a:pt x="18" y="23"/>
                    <a:pt x="17" y="23"/>
                  </a:cubicBezTo>
                  <a:cubicBezTo>
                    <a:pt x="16" y="23"/>
                    <a:pt x="15" y="22"/>
                    <a:pt x="14" y="22"/>
                  </a:cubicBezTo>
                  <a:cubicBezTo>
                    <a:pt x="15" y="21"/>
                    <a:pt x="15" y="21"/>
                    <a:pt x="15" y="21"/>
                  </a:cubicBezTo>
                  <a:cubicBezTo>
                    <a:pt x="16" y="21"/>
                    <a:pt x="17" y="20"/>
                    <a:pt x="18" y="19"/>
                  </a:cubicBezTo>
                  <a:cubicBezTo>
                    <a:pt x="20" y="17"/>
                    <a:pt x="21" y="14"/>
                    <a:pt x="21" y="11"/>
                  </a:cubicBezTo>
                  <a:cubicBezTo>
                    <a:pt x="21" y="8"/>
                    <a:pt x="20" y="5"/>
                    <a:pt x="18" y="3"/>
                  </a:cubicBezTo>
                  <a:cubicBezTo>
                    <a:pt x="16" y="1"/>
                    <a:pt x="13" y="0"/>
                    <a:pt x="10" y="0"/>
                  </a:cubicBezTo>
                  <a:cubicBezTo>
                    <a:pt x="8" y="0"/>
                    <a:pt x="5" y="1"/>
                    <a:pt x="3" y="3"/>
                  </a:cubicBezTo>
                  <a:cubicBezTo>
                    <a:pt x="1" y="5"/>
                    <a:pt x="0" y="8"/>
                    <a:pt x="0" y="11"/>
                  </a:cubicBezTo>
                  <a:cubicBezTo>
                    <a:pt x="0" y="14"/>
                    <a:pt x="1" y="17"/>
                    <a:pt x="3" y="19"/>
                  </a:cubicBezTo>
                  <a:cubicBezTo>
                    <a:pt x="4" y="20"/>
                    <a:pt x="5" y="21"/>
                    <a:pt x="6" y="21"/>
                  </a:cubicBezTo>
                  <a:cubicBezTo>
                    <a:pt x="6" y="21"/>
                    <a:pt x="6" y="21"/>
                    <a:pt x="6" y="21"/>
                  </a:cubicBezTo>
                  <a:cubicBezTo>
                    <a:pt x="5" y="22"/>
                    <a:pt x="5" y="23"/>
                    <a:pt x="5" y="24"/>
                  </a:cubicBezTo>
                  <a:cubicBezTo>
                    <a:pt x="5" y="24"/>
                    <a:pt x="6" y="24"/>
                    <a:pt x="6" y="24"/>
                  </a:cubicBezTo>
                  <a:cubicBezTo>
                    <a:pt x="6" y="24"/>
                    <a:pt x="6" y="24"/>
                    <a:pt x="6" y="24"/>
                  </a:cubicBezTo>
                  <a:cubicBezTo>
                    <a:pt x="6" y="24"/>
                    <a:pt x="6" y="24"/>
                    <a:pt x="6" y="24"/>
                  </a:cubicBezTo>
                  <a:cubicBezTo>
                    <a:pt x="7" y="25"/>
                    <a:pt x="7" y="25"/>
                    <a:pt x="8" y="24"/>
                  </a:cubicBezTo>
                  <a:cubicBezTo>
                    <a:pt x="8" y="24"/>
                    <a:pt x="9" y="24"/>
                    <a:pt x="10" y="24"/>
                  </a:cubicBezTo>
                  <a:cubicBezTo>
                    <a:pt x="11" y="24"/>
                    <a:pt x="11" y="24"/>
                    <a:pt x="12" y="24"/>
                  </a:cubicBezTo>
                  <a:cubicBezTo>
                    <a:pt x="13" y="25"/>
                    <a:pt x="15" y="26"/>
                    <a:pt x="17" y="26"/>
                  </a:cubicBezTo>
                  <a:close/>
                  <a:moveTo>
                    <a:pt x="6" y="17"/>
                  </a:moveTo>
                  <a:cubicBezTo>
                    <a:pt x="4" y="15"/>
                    <a:pt x="4" y="13"/>
                    <a:pt x="4" y="11"/>
                  </a:cubicBezTo>
                  <a:cubicBezTo>
                    <a:pt x="4" y="9"/>
                    <a:pt x="4" y="7"/>
                    <a:pt x="6" y="6"/>
                  </a:cubicBezTo>
                  <a:cubicBezTo>
                    <a:pt x="7" y="4"/>
                    <a:pt x="9" y="4"/>
                    <a:pt x="10" y="4"/>
                  </a:cubicBezTo>
                  <a:cubicBezTo>
                    <a:pt x="12" y="4"/>
                    <a:pt x="14" y="4"/>
                    <a:pt x="15" y="6"/>
                  </a:cubicBezTo>
                  <a:cubicBezTo>
                    <a:pt x="17" y="7"/>
                    <a:pt x="18" y="9"/>
                    <a:pt x="18" y="11"/>
                  </a:cubicBezTo>
                  <a:cubicBezTo>
                    <a:pt x="18" y="13"/>
                    <a:pt x="17" y="15"/>
                    <a:pt x="15" y="17"/>
                  </a:cubicBezTo>
                  <a:cubicBezTo>
                    <a:pt x="14" y="18"/>
                    <a:pt x="12" y="19"/>
                    <a:pt x="10" y="19"/>
                  </a:cubicBezTo>
                  <a:cubicBezTo>
                    <a:pt x="9" y="19"/>
                    <a:pt x="7" y="18"/>
                    <a:pt x="6" y="17"/>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49" name="Freeform 1587"/>
            <p:cNvSpPr>
              <a:spLocks/>
            </p:cNvSpPr>
            <p:nvPr/>
          </p:nvSpPr>
          <p:spPr bwMode="auto">
            <a:xfrm>
              <a:off x="700088" y="11046631"/>
              <a:ext cx="33338" cy="42863"/>
            </a:xfrm>
            <a:custGeom>
              <a:avLst/>
              <a:gdLst>
                <a:gd name="T0" fmla="*/ 16 w 16"/>
                <a:gd name="T1" fmla="*/ 1 h 21"/>
                <a:gd name="T2" fmla="*/ 16 w 16"/>
                <a:gd name="T3" fmla="*/ 1 h 21"/>
                <a:gd name="T4" fmla="*/ 16 w 16"/>
                <a:gd name="T5" fmla="*/ 1 h 21"/>
                <a:gd name="T6" fmla="*/ 16 w 16"/>
                <a:gd name="T7" fmla="*/ 1 h 21"/>
                <a:gd name="T8" fmla="*/ 15 w 16"/>
                <a:gd name="T9" fmla="*/ 1 h 21"/>
                <a:gd name="T10" fmla="*/ 15 w 16"/>
                <a:gd name="T11" fmla="*/ 1 h 21"/>
                <a:gd name="T12" fmla="*/ 15 w 16"/>
                <a:gd name="T13" fmla="*/ 1 h 21"/>
                <a:gd name="T14" fmla="*/ 15 w 16"/>
                <a:gd name="T15" fmla="*/ 1 h 21"/>
                <a:gd name="T16" fmla="*/ 15 w 16"/>
                <a:gd name="T17" fmla="*/ 1 h 21"/>
                <a:gd name="T18" fmla="*/ 15 w 16"/>
                <a:gd name="T19" fmla="*/ 1 h 21"/>
                <a:gd name="T20" fmla="*/ 15 w 16"/>
                <a:gd name="T21" fmla="*/ 0 h 21"/>
                <a:gd name="T22" fmla="*/ 15 w 16"/>
                <a:gd name="T23" fmla="*/ 0 h 21"/>
                <a:gd name="T24" fmla="*/ 15 w 16"/>
                <a:gd name="T25" fmla="*/ 0 h 21"/>
                <a:gd name="T26" fmla="*/ 14 w 16"/>
                <a:gd name="T27" fmla="*/ 0 h 21"/>
                <a:gd name="T28" fmla="*/ 14 w 16"/>
                <a:gd name="T29" fmla="*/ 0 h 21"/>
                <a:gd name="T30" fmla="*/ 14 w 16"/>
                <a:gd name="T31" fmla="*/ 0 h 21"/>
                <a:gd name="T32" fmla="*/ 1 w 16"/>
                <a:gd name="T33" fmla="*/ 0 h 21"/>
                <a:gd name="T34" fmla="*/ 0 w 16"/>
                <a:gd name="T35" fmla="*/ 2 h 21"/>
                <a:gd name="T36" fmla="*/ 1 w 16"/>
                <a:gd name="T37" fmla="*/ 4 h 21"/>
                <a:gd name="T38" fmla="*/ 11 w 16"/>
                <a:gd name="T39" fmla="*/ 4 h 21"/>
                <a:gd name="T40" fmla="*/ 0 w 16"/>
                <a:gd name="T41" fmla="*/ 19 h 21"/>
                <a:gd name="T42" fmla="*/ 0 w 16"/>
                <a:gd name="T43" fmla="*/ 19 h 21"/>
                <a:gd name="T44" fmla="*/ 0 w 16"/>
                <a:gd name="T45" fmla="*/ 19 h 21"/>
                <a:gd name="T46" fmla="*/ 0 w 16"/>
                <a:gd name="T47" fmla="*/ 19 h 21"/>
                <a:gd name="T48" fmla="*/ 0 w 16"/>
                <a:gd name="T49" fmla="*/ 19 h 21"/>
                <a:gd name="T50" fmla="*/ 0 w 16"/>
                <a:gd name="T51" fmla="*/ 19 h 21"/>
                <a:gd name="T52" fmla="*/ 0 w 16"/>
                <a:gd name="T53" fmla="*/ 19 h 21"/>
                <a:gd name="T54" fmla="*/ 0 w 16"/>
                <a:gd name="T55" fmla="*/ 20 h 21"/>
                <a:gd name="T56" fmla="*/ 0 w 16"/>
                <a:gd name="T57" fmla="*/ 20 h 21"/>
                <a:gd name="T58" fmla="*/ 0 w 16"/>
                <a:gd name="T59" fmla="*/ 20 h 21"/>
                <a:gd name="T60" fmla="*/ 0 w 16"/>
                <a:gd name="T61" fmla="*/ 20 h 21"/>
                <a:gd name="T62" fmla="*/ 0 w 16"/>
                <a:gd name="T63" fmla="*/ 20 h 21"/>
                <a:gd name="T64" fmla="*/ 0 w 16"/>
                <a:gd name="T65" fmla="*/ 20 h 21"/>
                <a:gd name="T66" fmla="*/ 0 w 16"/>
                <a:gd name="T67" fmla="*/ 20 h 21"/>
                <a:gd name="T68" fmla="*/ 0 w 16"/>
                <a:gd name="T69" fmla="*/ 21 h 21"/>
                <a:gd name="T70" fmla="*/ 0 w 16"/>
                <a:gd name="T71" fmla="*/ 21 h 21"/>
                <a:gd name="T72" fmla="*/ 0 w 16"/>
                <a:gd name="T73" fmla="*/ 21 h 21"/>
                <a:gd name="T74" fmla="*/ 0 w 16"/>
                <a:gd name="T75" fmla="*/ 21 h 21"/>
                <a:gd name="T76" fmla="*/ 0 w 16"/>
                <a:gd name="T77" fmla="*/ 21 h 21"/>
                <a:gd name="T78" fmla="*/ 0 w 16"/>
                <a:gd name="T79" fmla="*/ 21 h 21"/>
                <a:gd name="T80" fmla="*/ 0 w 16"/>
                <a:gd name="T81" fmla="*/ 21 h 21"/>
                <a:gd name="T82" fmla="*/ 1 w 16"/>
                <a:gd name="T83" fmla="*/ 21 h 21"/>
                <a:gd name="T84" fmla="*/ 1 w 16"/>
                <a:gd name="T85" fmla="*/ 21 h 21"/>
                <a:gd name="T86" fmla="*/ 1 w 16"/>
                <a:gd name="T87" fmla="*/ 21 h 21"/>
                <a:gd name="T88" fmla="*/ 1 w 16"/>
                <a:gd name="T89" fmla="*/ 21 h 21"/>
                <a:gd name="T90" fmla="*/ 1 w 16"/>
                <a:gd name="T91" fmla="*/ 21 h 21"/>
                <a:gd name="T92" fmla="*/ 14 w 16"/>
                <a:gd name="T93" fmla="*/ 21 h 21"/>
                <a:gd name="T94" fmla="*/ 16 w 16"/>
                <a:gd name="T95" fmla="*/ 20 h 21"/>
                <a:gd name="T96" fmla="*/ 14 w 16"/>
                <a:gd name="T97" fmla="*/ 18 h 21"/>
                <a:gd name="T98" fmla="*/ 4 w 16"/>
                <a:gd name="T99" fmla="*/ 18 h 21"/>
                <a:gd name="T100" fmla="*/ 16 w 16"/>
                <a:gd name="T101" fmla="*/ 3 h 21"/>
                <a:gd name="T102" fmla="*/ 16 w 16"/>
                <a:gd name="T103" fmla="*/ 3 h 21"/>
                <a:gd name="T104" fmla="*/ 16 w 16"/>
                <a:gd name="T105" fmla="*/ 3 h 21"/>
                <a:gd name="T106" fmla="*/ 16 w 16"/>
                <a:gd name="T107" fmla="*/ 3 h 21"/>
                <a:gd name="T108" fmla="*/ 16 w 16"/>
                <a:gd name="T109" fmla="*/ 2 h 21"/>
                <a:gd name="T110" fmla="*/ 16 w 16"/>
                <a:gd name="T111" fmla="*/ 2 h 21"/>
                <a:gd name="T112" fmla="*/ 16 w 16"/>
                <a:gd name="T113" fmla="*/ 2 h 21"/>
                <a:gd name="T114" fmla="*/ 16 w 16"/>
                <a:gd name="T115" fmla="*/ 2 h 21"/>
                <a:gd name="T116" fmla="*/ 16 w 16"/>
                <a:gd name="T117" fmla="*/ 2 h 21"/>
                <a:gd name="T118" fmla="*/ 16 w 16"/>
                <a:gd name="T119" fmla="*/ 2 h 21"/>
                <a:gd name="T120" fmla="*/ 16 w 16"/>
                <a:gd name="T121" fmla="*/ 1 h 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16" h="21">
                  <a:moveTo>
                    <a:pt x="16" y="1"/>
                  </a:moveTo>
                  <a:cubicBezTo>
                    <a:pt x="16" y="1"/>
                    <a:pt x="16" y="1"/>
                    <a:pt x="16" y="1"/>
                  </a:cubicBezTo>
                  <a:cubicBezTo>
                    <a:pt x="16" y="1"/>
                    <a:pt x="16" y="1"/>
                    <a:pt x="16" y="1"/>
                  </a:cubicBezTo>
                  <a:cubicBezTo>
                    <a:pt x="16" y="1"/>
                    <a:pt x="16" y="1"/>
                    <a:pt x="16" y="1"/>
                  </a:cubicBezTo>
                  <a:cubicBezTo>
                    <a:pt x="15" y="1"/>
                    <a:pt x="15" y="1"/>
                    <a:pt x="15" y="1"/>
                  </a:cubicBezTo>
                  <a:cubicBezTo>
                    <a:pt x="15" y="1"/>
                    <a:pt x="15" y="1"/>
                    <a:pt x="15" y="1"/>
                  </a:cubicBezTo>
                  <a:cubicBezTo>
                    <a:pt x="15" y="1"/>
                    <a:pt x="15" y="1"/>
                    <a:pt x="15" y="1"/>
                  </a:cubicBezTo>
                  <a:cubicBezTo>
                    <a:pt x="15" y="1"/>
                    <a:pt x="15" y="1"/>
                    <a:pt x="15" y="1"/>
                  </a:cubicBezTo>
                  <a:cubicBezTo>
                    <a:pt x="15" y="1"/>
                    <a:pt x="15" y="1"/>
                    <a:pt x="15" y="1"/>
                  </a:cubicBezTo>
                  <a:cubicBezTo>
                    <a:pt x="15" y="1"/>
                    <a:pt x="15" y="1"/>
                    <a:pt x="15" y="1"/>
                  </a:cubicBezTo>
                  <a:cubicBezTo>
                    <a:pt x="15" y="0"/>
                    <a:pt x="15" y="0"/>
                    <a:pt x="15" y="0"/>
                  </a:cubicBezTo>
                  <a:cubicBezTo>
                    <a:pt x="15" y="0"/>
                    <a:pt x="15" y="0"/>
                    <a:pt x="15" y="0"/>
                  </a:cubicBezTo>
                  <a:cubicBezTo>
                    <a:pt x="15" y="0"/>
                    <a:pt x="15" y="0"/>
                    <a:pt x="15" y="0"/>
                  </a:cubicBezTo>
                  <a:cubicBezTo>
                    <a:pt x="14" y="0"/>
                    <a:pt x="14" y="0"/>
                    <a:pt x="14" y="0"/>
                  </a:cubicBezTo>
                  <a:cubicBezTo>
                    <a:pt x="14" y="0"/>
                    <a:pt x="14" y="0"/>
                    <a:pt x="14" y="0"/>
                  </a:cubicBezTo>
                  <a:cubicBezTo>
                    <a:pt x="14" y="0"/>
                    <a:pt x="14" y="0"/>
                    <a:pt x="14" y="0"/>
                  </a:cubicBezTo>
                  <a:cubicBezTo>
                    <a:pt x="1" y="0"/>
                    <a:pt x="1" y="0"/>
                    <a:pt x="1" y="0"/>
                  </a:cubicBezTo>
                  <a:cubicBezTo>
                    <a:pt x="0" y="0"/>
                    <a:pt x="0" y="1"/>
                    <a:pt x="0" y="2"/>
                  </a:cubicBezTo>
                  <a:cubicBezTo>
                    <a:pt x="0" y="3"/>
                    <a:pt x="0" y="4"/>
                    <a:pt x="1" y="4"/>
                  </a:cubicBezTo>
                  <a:cubicBezTo>
                    <a:pt x="11" y="4"/>
                    <a:pt x="11" y="4"/>
                    <a:pt x="11" y="4"/>
                  </a:cubicBezTo>
                  <a:cubicBezTo>
                    <a:pt x="0" y="19"/>
                    <a:pt x="0" y="19"/>
                    <a:pt x="0" y="19"/>
                  </a:cubicBezTo>
                  <a:cubicBezTo>
                    <a:pt x="0" y="19"/>
                    <a:pt x="0" y="19"/>
                    <a:pt x="0" y="19"/>
                  </a:cubicBezTo>
                  <a:cubicBezTo>
                    <a:pt x="0" y="19"/>
                    <a:pt x="0" y="19"/>
                    <a:pt x="0" y="19"/>
                  </a:cubicBezTo>
                  <a:cubicBezTo>
                    <a:pt x="0" y="19"/>
                    <a:pt x="0" y="19"/>
                    <a:pt x="0" y="19"/>
                  </a:cubicBezTo>
                  <a:cubicBezTo>
                    <a:pt x="0" y="19"/>
                    <a:pt x="0" y="19"/>
                    <a:pt x="0" y="19"/>
                  </a:cubicBezTo>
                  <a:cubicBezTo>
                    <a:pt x="0" y="19"/>
                    <a:pt x="0" y="19"/>
                    <a:pt x="0" y="19"/>
                  </a:cubicBezTo>
                  <a:cubicBezTo>
                    <a:pt x="0" y="19"/>
                    <a:pt x="0" y="19"/>
                    <a:pt x="0" y="19"/>
                  </a:cubicBezTo>
                  <a:cubicBezTo>
                    <a:pt x="0" y="20"/>
                    <a:pt x="0" y="20"/>
                    <a:pt x="0" y="20"/>
                  </a:cubicBezTo>
                  <a:cubicBezTo>
                    <a:pt x="0" y="20"/>
                    <a:pt x="0" y="20"/>
                    <a:pt x="0" y="20"/>
                  </a:cubicBezTo>
                  <a:cubicBezTo>
                    <a:pt x="0" y="20"/>
                    <a:pt x="0" y="20"/>
                    <a:pt x="0" y="20"/>
                  </a:cubicBezTo>
                  <a:cubicBezTo>
                    <a:pt x="0" y="20"/>
                    <a:pt x="0" y="20"/>
                    <a:pt x="0" y="20"/>
                  </a:cubicBezTo>
                  <a:cubicBezTo>
                    <a:pt x="0" y="20"/>
                    <a:pt x="0" y="20"/>
                    <a:pt x="0" y="20"/>
                  </a:cubicBezTo>
                  <a:cubicBezTo>
                    <a:pt x="0" y="20"/>
                    <a:pt x="0" y="20"/>
                    <a:pt x="0" y="20"/>
                  </a:cubicBezTo>
                  <a:cubicBezTo>
                    <a:pt x="0" y="20"/>
                    <a:pt x="0" y="20"/>
                    <a:pt x="0" y="20"/>
                  </a:cubicBezTo>
                  <a:cubicBezTo>
                    <a:pt x="0" y="21"/>
                    <a:pt x="0" y="21"/>
                    <a:pt x="0" y="21"/>
                  </a:cubicBezTo>
                  <a:cubicBezTo>
                    <a:pt x="0" y="21"/>
                    <a:pt x="0" y="21"/>
                    <a:pt x="0" y="21"/>
                  </a:cubicBezTo>
                  <a:cubicBezTo>
                    <a:pt x="0" y="21"/>
                    <a:pt x="0" y="21"/>
                    <a:pt x="0" y="21"/>
                  </a:cubicBezTo>
                  <a:cubicBezTo>
                    <a:pt x="0" y="21"/>
                    <a:pt x="0" y="21"/>
                    <a:pt x="0" y="21"/>
                  </a:cubicBezTo>
                  <a:cubicBezTo>
                    <a:pt x="0" y="21"/>
                    <a:pt x="0" y="21"/>
                    <a:pt x="0" y="21"/>
                  </a:cubicBezTo>
                  <a:cubicBezTo>
                    <a:pt x="0" y="21"/>
                    <a:pt x="0" y="21"/>
                    <a:pt x="0" y="21"/>
                  </a:cubicBezTo>
                  <a:cubicBezTo>
                    <a:pt x="0" y="21"/>
                    <a:pt x="0" y="21"/>
                    <a:pt x="0" y="21"/>
                  </a:cubicBezTo>
                  <a:cubicBezTo>
                    <a:pt x="1" y="21"/>
                    <a:pt x="1" y="21"/>
                    <a:pt x="1" y="21"/>
                  </a:cubicBezTo>
                  <a:cubicBezTo>
                    <a:pt x="1" y="21"/>
                    <a:pt x="1" y="21"/>
                    <a:pt x="1" y="21"/>
                  </a:cubicBezTo>
                  <a:cubicBezTo>
                    <a:pt x="1" y="21"/>
                    <a:pt x="1" y="21"/>
                    <a:pt x="1" y="21"/>
                  </a:cubicBezTo>
                  <a:cubicBezTo>
                    <a:pt x="1" y="21"/>
                    <a:pt x="1" y="21"/>
                    <a:pt x="1" y="21"/>
                  </a:cubicBezTo>
                  <a:cubicBezTo>
                    <a:pt x="1" y="21"/>
                    <a:pt x="1" y="21"/>
                    <a:pt x="1" y="21"/>
                  </a:cubicBezTo>
                  <a:cubicBezTo>
                    <a:pt x="14" y="21"/>
                    <a:pt x="14" y="21"/>
                    <a:pt x="14" y="21"/>
                  </a:cubicBezTo>
                  <a:cubicBezTo>
                    <a:pt x="15" y="21"/>
                    <a:pt x="16" y="21"/>
                    <a:pt x="16" y="20"/>
                  </a:cubicBezTo>
                  <a:cubicBezTo>
                    <a:pt x="16" y="19"/>
                    <a:pt x="15" y="18"/>
                    <a:pt x="14" y="18"/>
                  </a:cubicBezTo>
                  <a:cubicBezTo>
                    <a:pt x="4" y="18"/>
                    <a:pt x="4" y="18"/>
                    <a:pt x="4" y="18"/>
                  </a:cubicBezTo>
                  <a:cubicBezTo>
                    <a:pt x="16" y="3"/>
                    <a:pt x="16" y="3"/>
                    <a:pt x="16" y="3"/>
                  </a:cubicBezTo>
                  <a:cubicBezTo>
                    <a:pt x="16" y="3"/>
                    <a:pt x="16" y="3"/>
                    <a:pt x="16" y="3"/>
                  </a:cubicBezTo>
                  <a:cubicBezTo>
                    <a:pt x="16" y="3"/>
                    <a:pt x="16" y="3"/>
                    <a:pt x="16" y="3"/>
                  </a:cubicBezTo>
                  <a:cubicBezTo>
                    <a:pt x="16" y="3"/>
                    <a:pt x="16" y="3"/>
                    <a:pt x="16" y="3"/>
                  </a:cubicBezTo>
                  <a:cubicBezTo>
                    <a:pt x="16" y="2"/>
                    <a:pt x="16" y="2"/>
                    <a:pt x="16" y="2"/>
                  </a:cubicBezTo>
                  <a:cubicBezTo>
                    <a:pt x="16" y="2"/>
                    <a:pt x="16" y="2"/>
                    <a:pt x="16" y="2"/>
                  </a:cubicBezTo>
                  <a:cubicBezTo>
                    <a:pt x="16" y="2"/>
                    <a:pt x="16" y="2"/>
                    <a:pt x="16" y="2"/>
                  </a:cubicBezTo>
                  <a:cubicBezTo>
                    <a:pt x="16" y="2"/>
                    <a:pt x="16" y="2"/>
                    <a:pt x="16" y="2"/>
                  </a:cubicBezTo>
                  <a:cubicBezTo>
                    <a:pt x="16" y="2"/>
                    <a:pt x="16" y="2"/>
                    <a:pt x="16" y="2"/>
                  </a:cubicBezTo>
                  <a:cubicBezTo>
                    <a:pt x="16" y="2"/>
                    <a:pt x="16" y="2"/>
                    <a:pt x="16" y="2"/>
                  </a:cubicBezTo>
                  <a:lnTo>
                    <a:pt x="16" y="1"/>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50" name="Freeform 1588"/>
            <p:cNvSpPr>
              <a:spLocks/>
            </p:cNvSpPr>
            <p:nvPr/>
          </p:nvSpPr>
          <p:spPr bwMode="auto">
            <a:xfrm>
              <a:off x="801688" y="11046631"/>
              <a:ext cx="28575" cy="42863"/>
            </a:xfrm>
            <a:custGeom>
              <a:avLst/>
              <a:gdLst>
                <a:gd name="T0" fmla="*/ 12 w 14"/>
                <a:gd name="T1" fmla="*/ 0 h 21"/>
                <a:gd name="T2" fmla="*/ 11 w 14"/>
                <a:gd name="T3" fmla="*/ 2 h 21"/>
                <a:gd name="T4" fmla="*/ 11 w 14"/>
                <a:gd name="T5" fmla="*/ 9 h 21"/>
                <a:gd name="T6" fmla="*/ 3 w 14"/>
                <a:gd name="T7" fmla="*/ 9 h 21"/>
                <a:gd name="T8" fmla="*/ 3 w 14"/>
                <a:gd name="T9" fmla="*/ 2 h 21"/>
                <a:gd name="T10" fmla="*/ 1 w 14"/>
                <a:gd name="T11" fmla="*/ 0 h 21"/>
                <a:gd name="T12" fmla="*/ 0 w 14"/>
                <a:gd name="T13" fmla="*/ 2 h 21"/>
                <a:gd name="T14" fmla="*/ 0 w 14"/>
                <a:gd name="T15" fmla="*/ 20 h 21"/>
                <a:gd name="T16" fmla="*/ 1 w 14"/>
                <a:gd name="T17" fmla="*/ 21 h 21"/>
                <a:gd name="T18" fmla="*/ 3 w 14"/>
                <a:gd name="T19" fmla="*/ 20 h 21"/>
                <a:gd name="T20" fmla="*/ 3 w 14"/>
                <a:gd name="T21" fmla="*/ 12 h 21"/>
                <a:gd name="T22" fmla="*/ 11 w 14"/>
                <a:gd name="T23" fmla="*/ 12 h 21"/>
                <a:gd name="T24" fmla="*/ 11 w 14"/>
                <a:gd name="T25" fmla="*/ 20 h 21"/>
                <a:gd name="T26" fmla="*/ 12 w 14"/>
                <a:gd name="T27" fmla="*/ 21 h 21"/>
                <a:gd name="T28" fmla="*/ 14 w 14"/>
                <a:gd name="T29" fmla="*/ 20 h 21"/>
                <a:gd name="T30" fmla="*/ 14 w 14"/>
                <a:gd name="T31" fmla="*/ 2 h 21"/>
                <a:gd name="T32" fmla="*/ 12 w 14"/>
                <a:gd name="T33" fmla="*/ 0 h 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14" h="21">
                  <a:moveTo>
                    <a:pt x="12" y="0"/>
                  </a:moveTo>
                  <a:cubicBezTo>
                    <a:pt x="12" y="0"/>
                    <a:pt x="11" y="1"/>
                    <a:pt x="11" y="2"/>
                  </a:cubicBezTo>
                  <a:cubicBezTo>
                    <a:pt x="11" y="9"/>
                    <a:pt x="11" y="9"/>
                    <a:pt x="11" y="9"/>
                  </a:cubicBezTo>
                  <a:cubicBezTo>
                    <a:pt x="3" y="9"/>
                    <a:pt x="3" y="9"/>
                    <a:pt x="3" y="9"/>
                  </a:cubicBezTo>
                  <a:cubicBezTo>
                    <a:pt x="3" y="2"/>
                    <a:pt x="3" y="2"/>
                    <a:pt x="3" y="2"/>
                  </a:cubicBezTo>
                  <a:cubicBezTo>
                    <a:pt x="3" y="1"/>
                    <a:pt x="2" y="0"/>
                    <a:pt x="1" y="0"/>
                  </a:cubicBezTo>
                  <a:cubicBezTo>
                    <a:pt x="0" y="0"/>
                    <a:pt x="0" y="1"/>
                    <a:pt x="0" y="2"/>
                  </a:cubicBezTo>
                  <a:cubicBezTo>
                    <a:pt x="0" y="20"/>
                    <a:pt x="0" y="20"/>
                    <a:pt x="0" y="20"/>
                  </a:cubicBezTo>
                  <a:cubicBezTo>
                    <a:pt x="0" y="21"/>
                    <a:pt x="0" y="21"/>
                    <a:pt x="1" y="21"/>
                  </a:cubicBezTo>
                  <a:cubicBezTo>
                    <a:pt x="2" y="21"/>
                    <a:pt x="3" y="21"/>
                    <a:pt x="3" y="20"/>
                  </a:cubicBezTo>
                  <a:cubicBezTo>
                    <a:pt x="3" y="12"/>
                    <a:pt x="3" y="12"/>
                    <a:pt x="3" y="12"/>
                  </a:cubicBezTo>
                  <a:cubicBezTo>
                    <a:pt x="11" y="12"/>
                    <a:pt x="11" y="12"/>
                    <a:pt x="11" y="12"/>
                  </a:cubicBezTo>
                  <a:cubicBezTo>
                    <a:pt x="11" y="20"/>
                    <a:pt x="11" y="20"/>
                    <a:pt x="11" y="20"/>
                  </a:cubicBezTo>
                  <a:cubicBezTo>
                    <a:pt x="11" y="21"/>
                    <a:pt x="12" y="21"/>
                    <a:pt x="12" y="21"/>
                  </a:cubicBezTo>
                  <a:cubicBezTo>
                    <a:pt x="13" y="21"/>
                    <a:pt x="14" y="21"/>
                    <a:pt x="14" y="20"/>
                  </a:cubicBezTo>
                  <a:cubicBezTo>
                    <a:pt x="14" y="2"/>
                    <a:pt x="14" y="2"/>
                    <a:pt x="14" y="2"/>
                  </a:cubicBezTo>
                  <a:cubicBezTo>
                    <a:pt x="14" y="1"/>
                    <a:pt x="13" y="0"/>
                    <a:pt x="12" y="0"/>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51" name="Freeform 1589"/>
            <p:cNvSpPr>
              <a:spLocks noEditPoints="1"/>
            </p:cNvSpPr>
            <p:nvPr/>
          </p:nvSpPr>
          <p:spPr bwMode="auto">
            <a:xfrm>
              <a:off x="550863" y="11189506"/>
              <a:ext cx="20638" cy="30163"/>
            </a:xfrm>
            <a:custGeom>
              <a:avLst/>
              <a:gdLst>
                <a:gd name="T0" fmla="*/ 7 w 10"/>
                <a:gd name="T1" fmla="*/ 6 h 14"/>
                <a:gd name="T2" fmla="*/ 8 w 10"/>
                <a:gd name="T3" fmla="*/ 4 h 14"/>
                <a:gd name="T4" fmla="*/ 4 w 10"/>
                <a:gd name="T5" fmla="*/ 0 h 14"/>
                <a:gd name="T6" fmla="*/ 1 w 10"/>
                <a:gd name="T7" fmla="*/ 0 h 14"/>
                <a:gd name="T8" fmla="*/ 1 w 10"/>
                <a:gd name="T9" fmla="*/ 0 h 14"/>
                <a:gd name="T10" fmla="*/ 1 w 10"/>
                <a:gd name="T11" fmla="*/ 0 h 14"/>
                <a:gd name="T12" fmla="*/ 0 w 10"/>
                <a:gd name="T13" fmla="*/ 1 h 14"/>
                <a:gd name="T14" fmla="*/ 0 w 10"/>
                <a:gd name="T15" fmla="*/ 13 h 14"/>
                <a:gd name="T16" fmla="*/ 1 w 10"/>
                <a:gd name="T17" fmla="*/ 14 h 14"/>
                <a:gd name="T18" fmla="*/ 1 w 10"/>
                <a:gd name="T19" fmla="*/ 14 h 14"/>
                <a:gd name="T20" fmla="*/ 1 w 10"/>
                <a:gd name="T21" fmla="*/ 14 h 14"/>
                <a:gd name="T22" fmla="*/ 5 w 10"/>
                <a:gd name="T23" fmla="*/ 14 h 14"/>
                <a:gd name="T24" fmla="*/ 10 w 10"/>
                <a:gd name="T25" fmla="*/ 10 h 14"/>
                <a:gd name="T26" fmla="*/ 7 w 10"/>
                <a:gd name="T27" fmla="*/ 6 h 14"/>
                <a:gd name="T28" fmla="*/ 2 w 10"/>
                <a:gd name="T29" fmla="*/ 2 h 14"/>
                <a:gd name="T30" fmla="*/ 4 w 10"/>
                <a:gd name="T31" fmla="*/ 2 h 14"/>
                <a:gd name="T32" fmla="*/ 6 w 10"/>
                <a:gd name="T33" fmla="*/ 4 h 14"/>
                <a:gd name="T34" fmla="*/ 4 w 10"/>
                <a:gd name="T35" fmla="*/ 6 h 14"/>
                <a:gd name="T36" fmla="*/ 2 w 10"/>
                <a:gd name="T37" fmla="*/ 6 h 14"/>
                <a:gd name="T38" fmla="*/ 2 w 10"/>
                <a:gd name="T39" fmla="*/ 2 h 14"/>
                <a:gd name="T40" fmla="*/ 5 w 10"/>
                <a:gd name="T41" fmla="*/ 12 h 14"/>
                <a:gd name="T42" fmla="*/ 2 w 10"/>
                <a:gd name="T43" fmla="*/ 12 h 14"/>
                <a:gd name="T44" fmla="*/ 2 w 10"/>
                <a:gd name="T45" fmla="*/ 8 h 14"/>
                <a:gd name="T46" fmla="*/ 5 w 10"/>
                <a:gd name="T47" fmla="*/ 8 h 14"/>
                <a:gd name="T48" fmla="*/ 7 w 10"/>
                <a:gd name="T49" fmla="*/ 10 h 14"/>
                <a:gd name="T50" fmla="*/ 5 w 10"/>
                <a:gd name="T51" fmla="*/ 12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10" h="14">
                  <a:moveTo>
                    <a:pt x="7" y="6"/>
                  </a:moveTo>
                  <a:cubicBezTo>
                    <a:pt x="8" y="6"/>
                    <a:pt x="8" y="5"/>
                    <a:pt x="8" y="4"/>
                  </a:cubicBezTo>
                  <a:cubicBezTo>
                    <a:pt x="8" y="2"/>
                    <a:pt x="7" y="0"/>
                    <a:pt x="4" y="0"/>
                  </a:cubicBezTo>
                  <a:cubicBezTo>
                    <a:pt x="1" y="0"/>
                    <a:pt x="1" y="0"/>
                    <a:pt x="1" y="0"/>
                  </a:cubicBezTo>
                  <a:cubicBezTo>
                    <a:pt x="1" y="0"/>
                    <a:pt x="1" y="0"/>
                    <a:pt x="1" y="0"/>
                  </a:cubicBezTo>
                  <a:cubicBezTo>
                    <a:pt x="1" y="0"/>
                    <a:pt x="1" y="0"/>
                    <a:pt x="1" y="0"/>
                  </a:cubicBezTo>
                  <a:cubicBezTo>
                    <a:pt x="1" y="0"/>
                    <a:pt x="0" y="0"/>
                    <a:pt x="0" y="1"/>
                  </a:cubicBezTo>
                  <a:cubicBezTo>
                    <a:pt x="0" y="13"/>
                    <a:pt x="0" y="13"/>
                    <a:pt x="0" y="13"/>
                  </a:cubicBezTo>
                  <a:cubicBezTo>
                    <a:pt x="0" y="14"/>
                    <a:pt x="1" y="14"/>
                    <a:pt x="1" y="14"/>
                  </a:cubicBezTo>
                  <a:cubicBezTo>
                    <a:pt x="1" y="14"/>
                    <a:pt x="1" y="14"/>
                    <a:pt x="1" y="14"/>
                  </a:cubicBezTo>
                  <a:cubicBezTo>
                    <a:pt x="1" y="14"/>
                    <a:pt x="1" y="14"/>
                    <a:pt x="1" y="14"/>
                  </a:cubicBezTo>
                  <a:cubicBezTo>
                    <a:pt x="5" y="14"/>
                    <a:pt x="5" y="14"/>
                    <a:pt x="5" y="14"/>
                  </a:cubicBezTo>
                  <a:cubicBezTo>
                    <a:pt x="8" y="14"/>
                    <a:pt x="10" y="12"/>
                    <a:pt x="10" y="10"/>
                  </a:cubicBezTo>
                  <a:cubicBezTo>
                    <a:pt x="10" y="8"/>
                    <a:pt x="9" y="7"/>
                    <a:pt x="7" y="6"/>
                  </a:cubicBezTo>
                  <a:close/>
                  <a:moveTo>
                    <a:pt x="2" y="2"/>
                  </a:moveTo>
                  <a:cubicBezTo>
                    <a:pt x="4" y="2"/>
                    <a:pt x="4" y="2"/>
                    <a:pt x="4" y="2"/>
                  </a:cubicBezTo>
                  <a:cubicBezTo>
                    <a:pt x="5" y="2"/>
                    <a:pt x="6" y="3"/>
                    <a:pt x="6" y="4"/>
                  </a:cubicBezTo>
                  <a:cubicBezTo>
                    <a:pt x="6" y="5"/>
                    <a:pt x="5" y="6"/>
                    <a:pt x="4" y="6"/>
                  </a:cubicBezTo>
                  <a:cubicBezTo>
                    <a:pt x="2" y="6"/>
                    <a:pt x="2" y="6"/>
                    <a:pt x="2" y="6"/>
                  </a:cubicBezTo>
                  <a:lnTo>
                    <a:pt x="2" y="2"/>
                  </a:lnTo>
                  <a:close/>
                  <a:moveTo>
                    <a:pt x="5" y="12"/>
                  </a:moveTo>
                  <a:cubicBezTo>
                    <a:pt x="2" y="12"/>
                    <a:pt x="2" y="12"/>
                    <a:pt x="2" y="12"/>
                  </a:cubicBezTo>
                  <a:cubicBezTo>
                    <a:pt x="2" y="8"/>
                    <a:pt x="2" y="8"/>
                    <a:pt x="2" y="8"/>
                  </a:cubicBezTo>
                  <a:cubicBezTo>
                    <a:pt x="5" y="8"/>
                    <a:pt x="5" y="8"/>
                    <a:pt x="5" y="8"/>
                  </a:cubicBezTo>
                  <a:cubicBezTo>
                    <a:pt x="6" y="8"/>
                    <a:pt x="7" y="9"/>
                    <a:pt x="7" y="10"/>
                  </a:cubicBezTo>
                  <a:cubicBezTo>
                    <a:pt x="7" y="11"/>
                    <a:pt x="6" y="12"/>
                    <a:pt x="5" y="12"/>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52" name="Freeform 1590"/>
            <p:cNvSpPr>
              <a:spLocks/>
            </p:cNvSpPr>
            <p:nvPr/>
          </p:nvSpPr>
          <p:spPr bwMode="auto">
            <a:xfrm>
              <a:off x="614363" y="11189506"/>
              <a:ext cx="42863" cy="30163"/>
            </a:xfrm>
            <a:custGeom>
              <a:avLst/>
              <a:gdLst>
                <a:gd name="T0" fmla="*/ 19 w 20"/>
                <a:gd name="T1" fmla="*/ 0 h 14"/>
                <a:gd name="T2" fmla="*/ 18 w 20"/>
                <a:gd name="T3" fmla="*/ 1 h 14"/>
                <a:gd name="T4" fmla="*/ 14 w 20"/>
                <a:gd name="T5" fmla="*/ 10 h 14"/>
                <a:gd name="T6" fmla="*/ 11 w 20"/>
                <a:gd name="T7" fmla="*/ 4 h 14"/>
                <a:gd name="T8" fmla="*/ 10 w 20"/>
                <a:gd name="T9" fmla="*/ 3 h 14"/>
                <a:gd name="T10" fmla="*/ 9 w 20"/>
                <a:gd name="T11" fmla="*/ 4 h 14"/>
                <a:gd name="T12" fmla="*/ 6 w 20"/>
                <a:gd name="T13" fmla="*/ 10 h 14"/>
                <a:gd name="T14" fmla="*/ 2 w 20"/>
                <a:gd name="T15" fmla="*/ 1 h 14"/>
                <a:gd name="T16" fmla="*/ 0 w 20"/>
                <a:gd name="T17" fmla="*/ 0 h 14"/>
                <a:gd name="T18" fmla="*/ 0 w 20"/>
                <a:gd name="T19" fmla="*/ 2 h 14"/>
                <a:gd name="T20" fmla="*/ 5 w 20"/>
                <a:gd name="T21" fmla="*/ 14 h 14"/>
                <a:gd name="T22" fmla="*/ 5 w 20"/>
                <a:gd name="T23" fmla="*/ 14 h 14"/>
                <a:gd name="T24" fmla="*/ 5 w 20"/>
                <a:gd name="T25" fmla="*/ 14 h 14"/>
                <a:gd name="T26" fmla="*/ 5 w 20"/>
                <a:gd name="T27" fmla="*/ 14 h 14"/>
                <a:gd name="T28" fmla="*/ 5 w 20"/>
                <a:gd name="T29" fmla="*/ 14 h 14"/>
                <a:gd name="T30" fmla="*/ 5 w 20"/>
                <a:gd name="T31" fmla="*/ 14 h 14"/>
                <a:gd name="T32" fmla="*/ 5 w 20"/>
                <a:gd name="T33" fmla="*/ 14 h 14"/>
                <a:gd name="T34" fmla="*/ 6 w 20"/>
                <a:gd name="T35" fmla="*/ 14 h 14"/>
                <a:gd name="T36" fmla="*/ 6 w 20"/>
                <a:gd name="T37" fmla="*/ 14 h 14"/>
                <a:gd name="T38" fmla="*/ 6 w 20"/>
                <a:gd name="T39" fmla="*/ 14 h 14"/>
                <a:gd name="T40" fmla="*/ 6 w 20"/>
                <a:gd name="T41" fmla="*/ 14 h 14"/>
                <a:gd name="T42" fmla="*/ 6 w 20"/>
                <a:gd name="T43" fmla="*/ 14 h 14"/>
                <a:gd name="T44" fmla="*/ 6 w 20"/>
                <a:gd name="T45" fmla="*/ 14 h 14"/>
                <a:gd name="T46" fmla="*/ 6 w 20"/>
                <a:gd name="T47" fmla="*/ 14 h 14"/>
                <a:gd name="T48" fmla="*/ 6 w 20"/>
                <a:gd name="T49" fmla="*/ 14 h 14"/>
                <a:gd name="T50" fmla="*/ 6 w 20"/>
                <a:gd name="T51" fmla="*/ 14 h 14"/>
                <a:gd name="T52" fmla="*/ 6 w 20"/>
                <a:gd name="T53" fmla="*/ 14 h 14"/>
                <a:gd name="T54" fmla="*/ 7 w 20"/>
                <a:gd name="T55" fmla="*/ 14 h 14"/>
                <a:gd name="T56" fmla="*/ 7 w 20"/>
                <a:gd name="T57" fmla="*/ 14 h 14"/>
                <a:gd name="T58" fmla="*/ 7 w 20"/>
                <a:gd name="T59" fmla="*/ 14 h 14"/>
                <a:gd name="T60" fmla="*/ 7 w 20"/>
                <a:gd name="T61" fmla="*/ 14 h 14"/>
                <a:gd name="T62" fmla="*/ 7 w 20"/>
                <a:gd name="T63" fmla="*/ 14 h 14"/>
                <a:gd name="T64" fmla="*/ 7 w 20"/>
                <a:gd name="T65" fmla="*/ 14 h 14"/>
                <a:gd name="T66" fmla="*/ 7 w 20"/>
                <a:gd name="T67" fmla="*/ 14 h 14"/>
                <a:gd name="T68" fmla="*/ 10 w 20"/>
                <a:gd name="T69" fmla="*/ 7 h 14"/>
                <a:gd name="T70" fmla="*/ 13 w 20"/>
                <a:gd name="T71" fmla="*/ 14 h 14"/>
                <a:gd name="T72" fmla="*/ 13 w 20"/>
                <a:gd name="T73" fmla="*/ 14 h 14"/>
                <a:gd name="T74" fmla="*/ 13 w 20"/>
                <a:gd name="T75" fmla="*/ 14 h 14"/>
                <a:gd name="T76" fmla="*/ 13 w 20"/>
                <a:gd name="T77" fmla="*/ 14 h 14"/>
                <a:gd name="T78" fmla="*/ 13 w 20"/>
                <a:gd name="T79" fmla="*/ 14 h 14"/>
                <a:gd name="T80" fmla="*/ 13 w 20"/>
                <a:gd name="T81" fmla="*/ 14 h 14"/>
                <a:gd name="T82" fmla="*/ 13 w 20"/>
                <a:gd name="T83" fmla="*/ 14 h 14"/>
                <a:gd name="T84" fmla="*/ 13 w 20"/>
                <a:gd name="T85" fmla="*/ 14 h 14"/>
                <a:gd name="T86" fmla="*/ 13 w 20"/>
                <a:gd name="T87" fmla="*/ 14 h 14"/>
                <a:gd name="T88" fmla="*/ 13 w 20"/>
                <a:gd name="T89" fmla="*/ 14 h 14"/>
                <a:gd name="T90" fmla="*/ 13 w 20"/>
                <a:gd name="T91" fmla="*/ 14 h 14"/>
                <a:gd name="T92" fmla="*/ 14 w 20"/>
                <a:gd name="T93" fmla="*/ 14 h 14"/>
                <a:gd name="T94" fmla="*/ 14 w 20"/>
                <a:gd name="T95" fmla="*/ 14 h 14"/>
                <a:gd name="T96" fmla="*/ 14 w 20"/>
                <a:gd name="T97" fmla="*/ 14 h 14"/>
                <a:gd name="T98" fmla="*/ 14 w 20"/>
                <a:gd name="T99" fmla="*/ 14 h 14"/>
                <a:gd name="T100" fmla="*/ 14 w 20"/>
                <a:gd name="T101" fmla="*/ 14 h 14"/>
                <a:gd name="T102" fmla="*/ 14 w 20"/>
                <a:gd name="T103" fmla="*/ 14 h 14"/>
                <a:gd name="T104" fmla="*/ 14 w 20"/>
                <a:gd name="T105" fmla="*/ 14 h 14"/>
                <a:gd name="T106" fmla="*/ 14 w 20"/>
                <a:gd name="T107" fmla="*/ 14 h 14"/>
                <a:gd name="T108" fmla="*/ 14 w 20"/>
                <a:gd name="T109" fmla="*/ 14 h 14"/>
                <a:gd name="T110" fmla="*/ 14 w 20"/>
                <a:gd name="T111" fmla="*/ 14 h 14"/>
                <a:gd name="T112" fmla="*/ 15 w 20"/>
                <a:gd name="T113" fmla="*/ 14 h 14"/>
                <a:gd name="T114" fmla="*/ 15 w 20"/>
                <a:gd name="T115" fmla="*/ 14 h 14"/>
                <a:gd name="T116" fmla="*/ 15 w 20"/>
                <a:gd name="T117" fmla="*/ 14 h 14"/>
                <a:gd name="T118" fmla="*/ 20 w 20"/>
                <a:gd name="T119" fmla="*/ 2 h 14"/>
                <a:gd name="T120" fmla="*/ 19 w 20"/>
                <a:gd name="T121" fmla="*/ 0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20" h="14">
                  <a:moveTo>
                    <a:pt x="19" y="0"/>
                  </a:moveTo>
                  <a:cubicBezTo>
                    <a:pt x="19" y="0"/>
                    <a:pt x="18" y="0"/>
                    <a:pt x="18" y="1"/>
                  </a:cubicBezTo>
                  <a:cubicBezTo>
                    <a:pt x="14" y="10"/>
                    <a:pt x="14" y="10"/>
                    <a:pt x="14" y="10"/>
                  </a:cubicBezTo>
                  <a:cubicBezTo>
                    <a:pt x="11" y="4"/>
                    <a:pt x="11" y="4"/>
                    <a:pt x="11" y="4"/>
                  </a:cubicBezTo>
                  <a:cubicBezTo>
                    <a:pt x="11" y="3"/>
                    <a:pt x="10" y="3"/>
                    <a:pt x="10" y="3"/>
                  </a:cubicBezTo>
                  <a:cubicBezTo>
                    <a:pt x="9" y="3"/>
                    <a:pt x="9" y="3"/>
                    <a:pt x="9" y="4"/>
                  </a:cubicBezTo>
                  <a:cubicBezTo>
                    <a:pt x="6" y="10"/>
                    <a:pt x="6" y="10"/>
                    <a:pt x="6" y="10"/>
                  </a:cubicBezTo>
                  <a:cubicBezTo>
                    <a:pt x="2" y="1"/>
                    <a:pt x="2" y="1"/>
                    <a:pt x="2" y="1"/>
                  </a:cubicBezTo>
                  <a:cubicBezTo>
                    <a:pt x="2" y="0"/>
                    <a:pt x="1" y="0"/>
                    <a:pt x="0" y="0"/>
                  </a:cubicBezTo>
                  <a:cubicBezTo>
                    <a:pt x="0" y="0"/>
                    <a:pt x="0" y="1"/>
                    <a:pt x="0" y="2"/>
                  </a:cubicBezTo>
                  <a:cubicBezTo>
                    <a:pt x="5" y="14"/>
                    <a:pt x="5" y="14"/>
                    <a:pt x="5" y="14"/>
                  </a:cubicBezTo>
                  <a:cubicBezTo>
                    <a:pt x="5" y="14"/>
                    <a:pt x="5" y="14"/>
                    <a:pt x="5" y="14"/>
                  </a:cubicBezTo>
                  <a:cubicBezTo>
                    <a:pt x="5" y="14"/>
                    <a:pt x="5" y="14"/>
                    <a:pt x="5" y="14"/>
                  </a:cubicBezTo>
                  <a:cubicBezTo>
                    <a:pt x="5" y="14"/>
                    <a:pt x="5" y="14"/>
                    <a:pt x="5" y="14"/>
                  </a:cubicBezTo>
                  <a:cubicBezTo>
                    <a:pt x="5" y="14"/>
                    <a:pt x="5" y="14"/>
                    <a:pt x="5" y="14"/>
                  </a:cubicBezTo>
                  <a:cubicBezTo>
                    <a:pt x="5" y="14"/>
                    <a:pt x="5" y="14"/>
                    <a:pt x="5" y="14"/>
                  </a:cubicBezTo>
                  <a:cubicBezTo>
                    <a:pt x="5" y="14"/>
                    <a:pt x="5" y="14"/>
                    <a:pt x="5" y="14"/>
                  </a:cubicBezTo>
                  <a:cubicBezTo>
                    <a:pt x="6" y="14"/>
                    <a:pt x="6" y="14"/>
                    <a:pt x="6" y="14"/>
                  </a:cubicBezTo>
                  <a:cubicBezTo>
                    <a:pt x="6" y="14"/>
                    <a:pt x="6" y="14"/>
                    <a:pt x="6" y="14"/>
                  </a:cubicBezTo>
                  <a:cubicBezTo>
                    <a:pt x="6" y="14"/>
                    <a:pt x="6" y="14"/>
                    <a:pt x="6" y="14"/>
                  </a:cubicBezTo>
                  <a:cubicBezTo>
                    <a:pt x="6" y="14"/>
                    <a:pt x="6" y="14"/>
                    <a:pt x="6" y="14"/>
                  </a:cubicBezTo>
                  <a:cubicBezTo>
                    <a:pt x="6" y="14"/>
                    <a:pt x="6" y="14"/>
                    <a:pt x="6" y="14"/>
                  </a:cubicBezTo>
                  <a:cubicBezTo>
                    <a:pt x="6" y="14"/>
                    <a:pt x="6" y="14"/>
                    <a:pt x="6" y="14"/>
                  </a:cubicBezTo>
                  <a:cubicBezTo>
                    <a:pt x="6" y="14"/>
                    <a:pt x="6" y="14"/>
                    <a:pt x="6" y="14"/>
                  </a:cubicBezTo>
                  <a:cubicBezTo>
                    <a:pt x="6" y="14"/>
                    <a:pt x="6" y="14"/>
                    <a:pt x="6" y="14"/>
                  </a:cubicBezTo>
                  <a:cubicBezTo>
                    <a:pt x="6" y="14"/>
                    <a:pt x="6" y="14"/>
                    <a:pt x="6" y="14"/>
                  </a:cubicBezTo>
                  <a:cubicBezTo>
                    <a:pt x="6" y="14"/>
                    <a:pt x="6" y="14"/>
                    <a:pt x="6" y="14"/>
                  </a:cubicBezTo>
                  <a:cubicBezTo>
                    <a:pt x="7" y="14"/>
                    <a:pt x="7" y="14"/>
                    <a:pt x="7" y="14"/>
                  </a:cubicBezTo>
                  <a:cubicBezTo>
                    <a:pt x="7" y="14"/>
                    <a:pt x="7" y="14"/>
                    <a:pt x="7" y="14"/>
                  </a:cubicBezTo>
                  <a:cubicBezTo>
                    <a:pt x="7" y="14"/>
                    <a:pt x="7" y="14"/>
                    <a:pt x="7" y="14"/>
                  </a:cubicBezTo>
                  <a:cubicBezTo>
                    <a:pt x="7" y="14"/>
                    <a:pt x="7" y="14"/>
                    <a:pt x="7" y="14"/>
                  </a:cubicBezTo>
                  <a:cubicBezTo>
                    <a:pt x="7" y="14"/>
                    <a:pt x="7" y="14"/>
                    <a:pt x="7" y="14"/>
                  </a:cubicBezTo>
                  <a:cubicBezTo>
                    <a:pt x="7" y="14"/>
                    <a:pt x="7" y="14"/>
                    <a:pt x="7" y="14"/>
                  </a:cubicBezTo>
                  <a:cubicBezTo>
                    <a:pt x="7" y="14"/>
                    <a:pt x="7" y="14"/>
                    <a:pt x="7" y="14"/>
                  </a:cubicBezTo>
                  <a:cubicBezTo>
                    <a:pt x="10" y="7"/>
                    <a:pt x="10" y="7"/>
                    <a:pt x="10" y="7"/>
                  </a:cubicBezTo>
                  <a:cubicBezTo>
                    <a:pt x="13" y="14"/>
                    <a:pt x="13" y="14"/>
                    <a:pt x="13" y="14"/>
                  </a:cubicBezTo>
                  <a:cubicBezTo>
                    <a:pt x="13" y="14"/>
                    <a:pt x="13" y="14"/>
                    <a:pt x="13" y="14"/>
                  </a:cubicBezTo>
                  <a:cubicBezTo>
                    <a:pt x="13" y="14"/>
                    <a:pt x="13" y="14"/>
                    <a:pt x="13" y="14"/>
                  </a:cubicBezTo>
                  <a:cubicBezTo>
                    <a:pt x="13" y="14"/>
                    <a:pt x="13" y="14"/>
                    <a:pt x="13" y="14"/>
                  </a:cubicBezTo>
                  <a:cubicBezTo>
                    <a:pt x="13" y="14"/>
                    <a:pt x="13" y="14"/>
                    <a:pt x="13" y="14"/>
                  </a:cubicBezTo>
                  <a:cubicBezTo>
                    <a:pt x="13" y="14"/>
                    <a:pt x="13" y="14"/>
                    <a:pt x="13" y="14"/>
                  </a:cubicBezTo>
                  <a:cubicBezTo>
                    <a:pt x="13" y="14"/>
                    <a:pt x="13" y="14"/>
                    <a:pt x="13" y="14"/>
                  </a:cubicBezTo>
                  <a:cubicBezTo>
                    <a:pt x="13" y="14"/>
                    <a:pt x="13" y="14"/>
                    <a:pt x="13" y="14"/>
                  </a:cubicBezTo>
                  <a:cubicBezTo>
                    <a:pt x="13" y="14"/>
                    <a:pt x="13" y="14"/>
                    <a:pt x="13" y="14"/>
                  </a:cubicBezTo>
                  <a:cubicBezTo>
                    <a:pt x="13" y="14"/>
                    <a:pt x="13" y="14"/>
                    <a:pt x="13" y="14"/>
                  </a:cubicBezTo>
                  <a:cubicBezTo>
                    <a:pt x="13" y="14"/>
                    <a:pt x="13" y="14"/>
                    <a:pt x="13" y="14"/>
                  </a:cubicBezTo>
                  <a:cubicBezTo>
                    <a:pt x="14" y="14"/>
                    <a:pt x="14" y="14"/>
                    <a:pt x="14" y="14"/>
                  </a:cubicBezTo>
                  <a:cubicBezTo>
                    <a:pt x="14" y="14"/>
                    <a:pt x="14" y="14"/>
                    <a:pt x="14" y="14"/>
                  </a:cubicBezTo>
                  <a:cubicBezTo>
                    <a:pt x="14" y="14"/>
                    <a:pt x="14" y="14"/>
                    <a:pt x="14" y="14"/>
                  </a:cubicBezTo>
                  <a:cubicBezTo>
                    <a:pt x="14" y="14"/>
                    <a:pt x="14" y="14"/>
                    <a:pt x="14" y="14"/>
                  </a:cubicBezTo>
                  <a:cubicBezTo>
                    <a:pt x="14" y="14"/>
                    <a:pt x="14" y="14"/>
                    <a:pt x="14" y="14"/>
                  </a:cubicBezTo>
                  <a:cubicBezTo>
                    <a:pt x="14" y="14"/>
                    <a:pt x="14" y="14"/>
                    <a:pt x="14" y="14"/>
                  </a:cubicBezTo>
                  <a:cubicBezTo>
                    <a:pt x="14" y="14"/>
                    <a:pt x="14" y="14"/>
                    <a:pt x="14" y="14"/>
                  </a:cubicBezTo>
                  <a:cubicBezTo>
                    <a:pt x="14" y="14"/>
                    <a:pt x="14" y="14"/>
                    <a:pt x="14" y="14"/>
                  </a:cubicBezTo>
                  <a:cubicBezTo>
                    <a:pt x="14" y="14"/>
                    <a:pt x="14" y="14"/>
                    <a:pt x="14" y="14"/>
                  </a:cubicBezTo>
                  <a:cubicBezTo>
                    <a:pt x="14" y="14"/>
                    <a:pt x="14" y="14"/>
                    <a:pt x="14" y="14"/>
                  </a:cubicBezTo>
                  <a:cubicBezTo>
                    <a:pt x="15" y="14"/>
                    <a:pt x="15" y="14"/>
                    <a:pt x="15" y="14"/>
                  </a:cubicBezTo>
                  <a:cubicBezTo>
                    <a:pt x="15" y="14"/>
                    <a:pt x="15" y="14"/>
                    <a:pt x="15" y="14"/>
                  </a:cubicBezTo>
                  <a:cubicBezTo>
                    <a:pt x="15" y="14"/>
                    <a:pt x="15" y="14"/>
                    <a:pt x="15" y="14"/>
                  </a:cubicBezTo>
                  <a:cubicBezTo>
                    <a:pt x="20" y="2"/>
                    <a:pt x="20" y="2"/>
                    <a:pt x="20" y="2"/>
                  </a:cubicBezTo>
                  <a:cubicBezTo>
                    <a:pt x="20" y="1"/>
                    <a:pt x="20" y="0"/>
                    <a:pt x="19" y="0"/>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53" name="Freeform 1591"/>
            <p:cNvSpPr>
              <a:spLocks/>
            </p:cNvSpPr>
            <p:nvPr/>
          </p:nvSpPr>
          <p:spPr bwMode="auto">
            <a:xfrm>
              <a:off x="704851" y="11189506"/>
              <a:ext cx="4763" cy="30163"/>
            </a:xfrm>
            <a:custGeom>
              <a:avLst/>
              <a:gdLst>
                <a:gd name="T0" fmla="*/ 1 w 2"/>
                <a:gd name="T1" fmla="*/ 14 h 14"/>
                <a:gd name="T2" fmla="*/ 2 w 2"/>
                <a:gd name="T3" fmla="*/ 13 h 14"/>
                <a:gd name="T4" fmla="*/ 2 w 2"/>
                <a:gd name="T5" fmla="*/ 1 h 14"/>
                <a:gd name="T6" fmla="*/ 1 w 2"/>
                <a:gd name="T7" fmla="*/ 0 h 14"/>
                <a:gd name="T8" fmla="*/ 0 w 2"/>
                <a:gd name="T9" fmla="*/ 1 h 14"/>
                <a:gd name="T10" fmla="*/ 0 w 2"/>
                <a:gd name="T11" fmla="*/ 13 h 14"/>
                <a:gd name="T12" fmla="*/ 1 w 2"/>
                <a:gd name="T13" fmla="*/ 14 h 14"/>
              </a:gdLst>
              <a:ahLst/>
              <a:cxnLst>
                <a:cxn ang="0">
                  <a:pos x="T0" y="T1"/>
                </a:cxn>
                <a:cxn ang="0">
                  <a:pos x="T2" y="T3"/>
                </a:cxn>
                <a:cxn ang="0">
                  <a:pos x="T4" y="T5"/>
                </a:cxn>
                <a:cxn ang="0">
                  <a:pos x="T6" y="T7"/>
                </a:cxn>
                <a:cxn ang="0">
                  <a:pos x="T8" y="T9"/>
                </a:cxn>
                <a:cxn ang="0">
                  <a:pos x="T10" y="T11"/>
                </a:cxn>
                <a:cxn ang="0">
                  <a:pos x="T12" y="T13"/>
                </a:cxn>
              </a:cxnLst>
              <a:rect l="0" t="0" r="r" b="b"/>
              <a:pathLst>
                <a:path w="2" h="14">
                  <a:moveTo>
                    <a:pt x="1" y="14"/>
                  </a:moveTo>
                  <a:cubicBezTo>
                    <a:pt x="1" y="14"/>
                    <a:pt x="2" y="14"/>
                    <a:pt x="2" y="13"/>
                  </a:cubicBezTo>
                  <a:cubicBezTo>
                    <a:pt x="2" y="1"/>
                    <a:pt x="2" y="1"/>
                    <a:pt x="2" y="1"/>
                  </a:cubicBezTo>
                  <a:cubicBezTo>
                    <a:pt x="2" y="0"/>
                    <a:pt x="1" y="0"/>
                    <a:pt x="1" y="0"/>
                  </a:cubicBezTo>
                  <a:cubicBezTo>
                    <a:pt x="0" y="0"/>
                    <a:pt x="0" y="0"/>
                    <a:pt x="0" y="1"/>
                  </a:cubicBezTo>
                  <a:cubicBezTo>
                    <a:pt x="0" y="13"/>
                    <a:pt x="0" y="13"/>
                    <a:pt x="0" y="13"/>
                  </a:cubicBezTo>
                  <a:cubicBezTo>
                    <a:pt x="0" y="14"/>
                    <a:pt x="0" y="14"/>
                    <a:pt x="1" y="14"/>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54" name="Freeform 1592"/>
            <p:cNvSpPr>
              <a:spLocks/>
            </p:cNvSpPr>
            <p:nvPr/>
          </p:nvSpPr>
          <p:spPr bwMode="auto">
            <a:xfrm>
              <a:off x="755651" y="11189506"/>
              <a:ext cx="23813" cy="30163"/>
            </a:xfrm>
            <a:custGeom>
              <a:avLst/>
              <a:gdLst>
                <a:gd name="T0" fmla="*/ 2 w 12"/>
                <a:gd name="T1" fmla="*/ 14 h 14"/>
                <a:gd name="T2" fmla="*/ 6 w 12"/>
                <a:gd name="T3" fmla="*/ 9 h 14"/>
                <a:gd name="T4" fmla="*/ 9 w 12"/>
                <a:gd name="T5" fmla="*/ 14 h 14"/>
                <a:gd name="T6" fmla="*/ 10 w 12"/>
                <a:gd name="T7" fmla="*/ 14 h 14"/>
                <a:gd name="T8" fmla="*/ 11 w 12"/>
                <a:gd name="T9" fmla="*/ 14 h 14"/>
                <a:gd name="T10" fmla="*/ 11 w 12"/>
                <a:gd name="T11" fmla="*/ 13 h 14"/>
                <a:gd name="T12" fmla="*/ 7 w 12"/>
                <a:gd name="T13" fmla="*/ 7 h 14"/>
                <a:gd name="T14" fmla="*/ 11 w 12"/>
                <a:gd name="T15" fmla="*/ 2 h 14"/>
                <a:gd name="T16" fmla="*/ 11 w 12"/>
                <a:gd name="T17" fmla="*/ 0 h 14"/>
                <a:gd name="T18" fmla="*/ 9 w 12"/>
                <a:gd name="T19" fmla="*/ 0 h 14"/>
                <a:gd name="T20" fmla="*/ 6 w 12"/>
                <a:gd name="T21" fmla="*/ 5 h 14"/>
                <a:gd name="T22" fmla="*/ 2 w 12"/>
                <a:gd name="T23" fmla="*/ 0 h 14"/>
                <a:gd name="T24" fmla="*/ 1 w 12"/>
                <a:gd name="T25" fmla="*/ 0 h 14"/>
                <a:gd name="T26" fmla="*/ 0 w 12"/>
                <a:gd name="T27" fmla="*/ 2 h 14"/>
                <a:gd name="T28" fmla="*/ 4 w 12"/>
                <a:gd name="T29" fmla="*/ 7 h 14"/>
                <a:gd name="T30" fmla="*/ 0 w 12"/>
                <a:gd name="T31" fmla="*/ 13 h 14"/>
                <a:gd name="T32" fmla="*/ 1 w 12"/>
                <a:gd name="T33" fmla="*/ 14 h 14"/>
                <a:gd name="T34" fmla="*/ 1 w 12"/>
                <a:gd name="T35" fmla="*/ 14 h 14"/>
                <a:gd name="T36" fmla="*/ 2 w 12"/>
                <a:gd name="T37" fmla="*/ 14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12" h="14">
                  <a:moveTo>
                    <a:pt x="2" y="14"/>
                  </a:moveTo>
                  <a:cubicBezTo>
                    <a:pt x="6" y="9"/>
                    <a:pt x="6" y="9"/>
                    <a:pt x="6" y="9"/>
                  </a:cubicBezTo>
                  <a:cubicBezTo>
                    <a:pt x="9" y="14"/>
                    <a:pt x="9" y="14"/>
                    <a:pt x="9" y="14"/>
                  </a:cubicBezTo>
                  <a:cubicBezTo>
                    <a:pt x="10" y="14"/>
                    <a:pt x="10" y="14"/>
                    <a:pt x="10" y="14"/>
                  </a:cubicBezTo>
                  <a:cubicBezTo>
                    <a:pt x="10" y="14"/>
                    <a:pt x="11" y="14"/>
                    <a:pt x="11" y="14"/>
                  </a:cubicBezTo>
                  <a:cubicBezTo>
                    <a:pt x="11" y="14"/>
                    <a:pt x="12" y="13"/>
                    <a:pt x="11" y="13"/>
                  </a:cubicBezTo>
                  <a:cubicBezTo>
                    <a:pt x="7" y="7"/>
                    <a:pt x="7" y="7"/>
                    <a:pt x="7" y="7"/>
                  </a:cubicBezTo>
                  <a:cubicBezTo>
                    <a:pt x="11" y="2"/>
                    <a:pt x="11" y="2"/>
                    <a:pt x="11" y="2"/>
                  </a:cubicBezTo>
                  <a:cubicBezTo>
                    <a:pt x="12" y="1"/>
                    <a:pt x="11" y="1"/>
                    <a:pt x="11" y="0"/>
                  </a:cubicBezTo>
                  <a:cubicBezTo>
                    <a:pt x="10" y="0"/>
                    <a:pt x="10" y="0"/>
                    <a:pt x="9" y="0"/>
                  </a:cubicBezTo>
                  <a:cubicBezTo>
                    <a:pt x="6" y="5"/>
                    <a:pt x="6" y="5"/>
                    <a:pt x="6" y="5"/>
                  </a:cubicBezTo>
                  <a:cubicBezTo>
                    <a:pt x="2" y="0"/>
                    <a:pt x="2" y="0"/>
                    <a:pt x="2" y="0"/>
                  </a:cubicBezTo>
                  <a:cubicBezTo>
                    <a:pt x="2" y="0"/>
                    <a:pt x="1" y="0"/>
                    <a:pt x="1" y="0"/>
                  </a:cubicBezTo>
                  <a:cubicBezTo>
                    <a:pt x="0" y="1"/>
                    <a:pt x="0" y="1"/>
                    <a:pt x="0" y="2"/>
                  </a:cubicBezTo>
                  <a:cubicBezTo>
                    <a:pt x="4" y="7"/>
                    <a:pt x="4" y="7"/>
                    <a:pt x="4" y="7"/>
                  </a:cubicBezTo>
                  <a:cubicBezTo>
                    <a:pt x="0" y="13"/>
                    <a:pt x="0" y="13"/>
                    <a:pt x="0" y="13"/>
                  </a:cubicBezTo>
                  <a:cubicBezTo>
                    <a:pt x="0" y="13"/>
                    <a:pt x="0" y="14"/>
                    <a:pt x="1" y="14"/>
                  </a:cubicBezTo>
                  <a:cubicBezTo>
                    <a:pt x="1" y="14"/>
                    <a:pt x="1" y="14"/>
                    <a:pt x="1" y="14"/>
                  </a:cubicBezTo>
                  <a:cubicBezTo>
                    <a:pt x="2" y="14"/>
                    <a:pt x="2" y="14"/>
                    <a:pt x="2" y="14"/>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55" name="Freeform 1593"/>
            <p:cNvSpPr>
              <a:spLocks/>
            </p:cNvSpPr>
            <p:nvPr/>
          </p:nvSpPr>
          <p:spPr bwMode="auto">
            <a:xfrm>
              <a:off x="546101" y="11260943"/>
              <a:ext cx="22225" cy="33338"/>
            </a:xfrm>
            <a:custGeom>
              <a:avLst/>
              <a:gdLst>
                <a:gd name="T0" fmla="*/ 9 w 11"/>
                <a:gd name="T1" fmla="*/ 8 h 16"/>
                <a:gd name="T2" fmla="*/ 6 w 11"/>
                <a:gd name="T3" fmla="*/ 7 h 16"/>
                <a:gd name="T4" fmla="*/ 6 w 11"/>
                <a:gd name="T5" fmla="*/ 7 h 16"/>
                <a:gd name="T6" fmla="*/ 3 w 11"/>
                <a:gd name="T7" fmla="*/ 6 h 16"/>
                <a:gd name="T8" fmla="*/ 3 w 11"/>
                <a:gd name="T9" fmla="*/ 5 h 16"/>
                <a:gd name="T10" fmla="*/ 2 w 11"/>
                <a:gd name="T11" fmla="*/ 5 h 16"/>
                <a:gd name="T12" fmla="*/ 3 w 11"/>
                <a:gd name="T13" fmla="*/ 3 h 16"/>
                <a:gd name="T14" fmla="*/ 6 w 11"/>
                <a:gd name="T15" fmla="*/ 3 h 16"/>
                <a:gd name="T16" fmla="*/ 9 w 11"/>
                <a:gd name="T17" fmla="*/ 4 h 16"/>
                <a:gd name="T18" fmla="*/ 10 w 11"/>
                <a:gd name="T19" fmla="*/ 4 h 16"/>
                <a:gd name="T20" fmla="*/ 10 w 11"/>
                <a:gd name="T21" fmla="*/ 2 h 16"/>
                <a:gd name="T22" fmla="*/ 6 w 11"/>
                <a:gd name="T23" fmla="*/ 0 h 16"/>
                <a:gd name="T24" fmla="*/ 2 w 11"/>
                <a:gd name="T25" fmla="*/ 2 h 16"/>
                <a:gd name="T26" fmla="*/ 0 w 11"/>
                <a:gd name="T27" fmla="*/ 5 h 16"/>
                <a:gd name="T28" fmla="*/ 1 w 11"/>
                <a:gd name="T29" fmla="*/ 6 h 16"/>
                <a:gd name="T30" fmla="*/ 3 w 11"/>
                <a:gd name="T31" fmla="*/ 8 h 16"/>
                <a:gd name="T32" fmla="*/ 5 w 11"/>
                <a:gd name="T33" fmla="*/ 9 h 16"/>
                <a:gd name="T34" fmla="*/ 5 w 11"/>
                <a:gd name="T35" fmla="*/ 9 h 16"/>
                <a:gd name="T36" fmla="*/ 8 w 11"/>
                <a:gd name="T37" fmla="*/ 10 h 16"/>
                <a:gd name="T38" fmla="*/ 9 w 11"/>
                <a:gd name="T39" fmla="*/ 10 h 16"/>
                <a:gd name="T40" fmla="*/ 9 w 11"/>
                <a:gd name="T41" fmla="*/ 11 h 16"/>
                <a:gd name="T42" fmla="*/ 8 w 11"/>
                <a:gd name="T43" fmla="*/ 13 h 16"/>
                <a:gd name="T44" fmla="*/ 6 w 11"/>
                <a:gd name="T45" fmla="*/ 13 h 16"/>
                <a:gd name="T46" fmla="*/ 2 w 11"/>
                <a:gd name="T47" fmla="*/ 12 h 16"/>
                <a:gd name="T48" fmla="*/ 0 w 11"/>
                <a:gd name="T49" fmla="*/ 12 h 16"/>
                <a:gd name="T50" fmla="*/ 0 w 11"/>
                <a:gd name="T51" fmla="*/ 13 h 16"/>
                <a:gd name="T52" fmla="*/ 6 w 11"/>
                <a:gd name="T53" fmla="*/ 16 h 16"/>
                <a:gd name="T54" fmla="*/ 9 w 11"/>
                <a:gd name="T55" fmla="*/ 14 h 16"/>
                <a:gd name="T56" fmla="*/ 11 w 11"/>
                <a:gd name="T57" fmla="*/ 11 h 16"/>
                <a:gd name="T58" fmla="*/ 11 w 11"/>
                <a:gd name="T59" fmla="*/ 9 h 16"/>
                <a:gd name="T60" fmla="*/ 9 w 11"/>
                <a:gd name="T61" fmla="*/ 8 h 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11" h="16">
                  <a:moveTo>
                    <a:pt x="9" y="8"/>
                  </a:moveTo>
                  <a:cubicBezTo>
                    <a:pt x="8" y="7"/>
                    <a:pt x="7" y="7"/>
                    <a:pt x="6" y="7"/>
                  </a:cubicBezTo>
                  <a:cubicBezTo>
                    <a:pt x="6" y="7"/>
                    <a:pt x="6" y="7"/>
                    <a:pt x="6" y="7"/>
                  </a:cubicBezTo>
                  <a:cubicBezTo>
                    <a:pt x="5" y="7"/>
                    <a:pt x="4" y="6"/>
                    <a:pt x="3" y="6"/>
                  </a:cubicBezTo>
                  <a:cubicBezTo>
                    <a:pt x="3" y="6"/>
                    <a:pt x="3" y="5"/>
                    <a:pt x="3" y="5"/>
                  </a:cubicBezTo>
                  <a:cubicBezTo>
                    <a:pt x="2" y="5"/>
                    <a:pt x="2" y="5"/>
                    <a:pt x="2" y="5"/>
                  </a:cubicBezTo>
                  <a:cubicBezTo>
                    <a:pt x="2" y="4"/>
                    <a:pt x="3" y="4"/>
                    <a:pt x="3" y="3"/>
                  </a:cubicBezTo>
                  <a:cubicBezTo>
                    <a:pt x="4" y="3"/>
                    <a:pt x="5" y="3"/>
                    <a:pt x="6" y="3"/>
                  </a:cubicBezTo>
                  <a:cubicBezTo>
                    <a:pt x="7" y="3"/>
                    <a:pt x="8" y="3"/>
                    <a:pt x="9" y="4"/>
                  </a:cubicBezTo>
                  <a:cubicBezTo>
                    <a:pt x="9" y="4"/>
                    <a:pt x="10" y="4"/>
                    <a:pt x="10" y="4"/>
                  </a:cubicBezTo>
                  <a:cubicBezTo>
                    <a:pt x="11" y="3"/>
                    <a:pt x="11" y="3"/>
                    <a:pt x="10" y="2"/>
                  </a:cubicBezTo>
                  <a:cubicBezTo>
                    <a:pt x="9" y="1"/>
                    <a:pt x="8" y="0"/>
                    <a:pt x="6" y="0"/>
                  </a:cubicBezTo>
                  <a:cubicBezTo>
                    <a:pt x="4" y="0"/>
                    <a:pt x="3" y="1"/>
                    <a:pt x="2" y="2"/>
                  </a:cubicBezTo>
                  <a:cubicBezTo>
                    <a:pt x="1" y="2"/>
                    <a:pt x="0" y="3"/>
                    <a:pt x="0" y="5"/>
                  </a:cubicBezTo>
                  <a:cubicBezTo>
                    <a:pt x="0" y="5"/>
                    <a:pt x="0" y="6"/>
                    <a:pt x="1" y="6"/>
                  </a:cubicBezTo>
                  <a:cubicBezTo>
                    <a:pt x="1" y="7"/>
                    <a:pt x="2" y="8"/>
                    <a:pt x="3" y="8"/>
                  </a:cubicBezTo>
                  <a:cubicBezTo>
                    <a:pt x="3" y="8"/>
                    <a:pt x="4" y="9"/>
                    <a:pt x="5" y="9"/>
                  </a:cubicBezTo>
                  <a:cubicBezTo>
                    <a:pt x="5" y="9"/>
                    <a:pt x="5" y="9"/>
                    <a:pt x="5" y="9"/>
                  </a:cubicBezTo>
                  <a:cubicBezTo>
                    <a:pt x="7" y="9"/>
                    <a:pt x="8" y="9"/>
                    <a:pt x="8" y="10"/>
                  </a:cubicBezTo>
                  <a:cubicBezTo>
                    <a:pt x="9" y="10"/>
                    <a:pt x="9" y="10"/>
                    <a:pt x="9" y="10"/>
                  </a:cubicBezTo>
                  <a:cubicBezTo>
                    <a:pt x="9" y="11"/>
                    <a:pt x="9" y="11"/>
                    <a:pt x="9" y="11"/>
                  </a:cubicBezTo>
                  <a:cubicBezTo>
                    <a:pt x="9" y="12"/>
                    <a:pt x="9" y="12"/>
                    <a:pt x="8" y="13"/>
                  </a:cubicBezTo>
                  <a:cubicBezTo>
                    <a:pt x="8" y="13"/>
                    <a:pt x="7" y="13"/>
                    <a:pt x="6" y="13"/>
                  </a:cubicBezTo>
                  <a:cubicBezTo>
                    <a:pt x="4" y="13"/>
                    <a:pt x="3" y="13"/>
                    <a:pt x="2" y="12"/>
                  </a:cubicBezTo>
                  <a:cubicBezTo>
                    <a:pt x="1" y="11"/>
                    <a:pt x="0" y="11"/>
                    <a:pt x="0" y="12"/>
                  </a:cubicBezTo>
                  <a:cubicBezTo>
                    <a:pt x="0" y="12"/>
                    <a:pt x="0" y="13"/>
                    <a:pt x="0" y="13"/>
                  </a:cubicBezTo>
                  <a:cubicBezTo>
                    <a:pt x="1" y="14"/>
                    <a:pt x="3" y="16"/>
                    <a:pt x="6" y="16"/>
                  </a:cubicBezTo>
                  <a:cubicBezTo>
                    <a:pt x="7" y="16"/>
                    <a:pt x="8" y="15"/>
                    <a:pt x="9" y="14"/>
                  </a:cubicBezTo>
                  <a:cubicBezTo>
                    <a:pt x="11" y="14"/>
                    <a:pt x="11" y="12"/>
                    <a:pt x="11" y="11"/>
                  </a:cubicBezTo>
                  <a:cubicBezTo>
                    <a:pt x="11" y="10"/>
                    <a:pt x="11" y="10"/>
                    <a:pt x="11" y="9"/>
                  </a:cubicBezTo>
                  <a:cubicBezTo>
                    <a:pt x="10" y="9"/>
                    <a:pt x="10" y="8"/>
                    <a:pt x="9" y="8"/>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56" name="Freeform 1594"/>
            <p:cNvSpPr>
              <a:spLocks/>
            </p:cNvSpPr>
            <p:nvPr/>
          </p:nvSpPr>
          <p:spPr bwMode="auto">
            <a:xfrm>
              <a:off x="612776" y="11264118"/>
              <a:ext cx="23813" cy="30163"/>
            </a:xfrm>
            <a:custGeom>
              <a:avLst/>
              <a:gdLst>
                <a:gd name="T0" fmla="*/ 10 w 11"/>
                <a:gd name="T1" fmla="*/ 0 h 15"/>
                <a:gd name="T2" fmla="*/ 1 w 11"/>
                <a:gd name="T3" fmla="*/ 0 h 15"/>
                <a:gd name="T4" fmla="*/ 0 w 11"/>
                <a:gd name="T5" fmla="*/ 1 h 15"/>
                <a:gd name="T6" fmla="*/ 1 w 11"/>
                <a:gd name="T7" fmla="*/ 2 h 15"/>
                <a:gd name="T8" fmla="*/ 5 w 11"/>
                <a:gd name="T9" fmla="*/ 2 h 15"/>
                <a:gd name="T10" fmla="*/ 5 w 11"/>
                <a:gd name="T11" fmla="*/ 13 h 15"/>
                <a:gd name="T12" fmla="*/ 6 w 11"/>
                <a:gd name="T13" fmla="*/ 15 h 15"/>
                <a:gd name="T14" fmla="*/ 7 w 11"/>
                <a:gd name="T15" fmla="*/ 13 h 15"/>
                <a:gd name="T16" fmla="*/ 7 w 11"/>
                <a:gd name="T17" fmla="*/ 2 h 15"/>
                <a:gd name="T18" fmla="*/ 10 w 11"/>
                <a:gd name="T19" fmla="*/ 2 h 15"/>
                <a:gd name="T20" fmla="*/ 11 w 11"/>
                <a:gd name="T21" fmla="*/ 1 h 15"/>
                <a:gd name="T22" fmla="*/ 10 w 11"/>
                <a:gd name="T23" fmla="*/ 0 h 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1" h="15">
                  <a:moveTo>
                    <a:pt x="10" y="0"/>
                  </a:moveTo>
                  <a:cubicBezTo>
                    <a:pt x="1" y="0"/>
                    <a:pt x="1" y="0"/>
                    <a:pt x="1" y="0"/>
                  </a:cubicBezTo>
                  <a:cubicBezTo>
                    <a:pt x="1" y="0"/>
                    <a:pt x="0" y="0"/>
                    <a:pt x="0" y="1"/>
                  </a:cubicBezTo>
                  <a:cubicBezTo>
                    <a:pt x="0" y="2"/>
                    <a:pt x="1" y="2"/>
                    <a:pt x="1" y="2"/>
                  </a:cubicBezTo>
                  <a:cubicBezTo>
                    <a:pt x="5" y="2"/>
                    <a:pt x="5" y="2"/>
                    <a:pt x="5" y="2"/>
                  </a:cubicBezTo>
                  <a:cubicBezTo>
                    <a:pt x="5" y="13"/>
                    <a:pt x="5" y="13"/>
                    <a:pt x="5" y="13"/>
                  </a:cubicBezTo>
                  <a:cubicBezTo>
                    <a:pt x="5" y="14"/>
                    <a:pt x="5" y="15"/>
                    <a:pt x="6" y="15"/>
                  </a:cubicBezTo>
                  <a:cubicBezTo>
                    <a:pt x="7" y="15"/>
                    <a:pt x="7" y="14"/>
                    <a:pt x="7" y="13"/>
                  </a:cubicBezTo>
                  <a:cubicBezTo>
                    <a:pt x="7" y="2"/>
                    <a:pt x="7" y="2"/>
                    <a:pt x="7" y="2"/>
                  </a:cubicBezTo>
                  <a:cubicBezTo>
                    <a:pt x="10" y="2"/>
                    <a:pt x="10" y="2"/>
                    <a:pt x="10" y="2"/>
                  </a:cubicBezTo>
                  <a:cubicBezTo>
                    <a:pt x="11" y="2"/>
                    <a:pt x="11" y="2"/>
                    <a:pt x="11" y="1"/>
                  </a:cubicBezTo>
                  <a:cubicBezTo>
                    <a:pt x="11" y="0"/>
                    <a:pt x="11" y="0"/>
                    <a:pt x="10" y="0"/>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57" name="Freeform 1595"/>
            <p:cNvSpPr>
              <a:spLocks/>
            </p:cNvSpPr>
            <p:nvPr/>
          </p:nvSpPr>
          <p:spPr bwMode="auto">
            <a:xfrm>
              <a:off x="684213" y="11264118"/>
              <a:ext cx="25400" cy="30163"/>
            </a:xfrm>
            <a:custGeom>
              <a:avLst/>
              <a:gdLst>
                <a:gd name="T0" fmla="*/ 11 w 12"/>
                <a:gd name="T1" fmla="*/ 0 h 15"/>
                <a:gd name="T2" fmla="*/ 10 w 12"/>
                <a:gd name="T3" fmla="*/ 1 h 15"/>
                <a:gd name="T4" fmla="*/ 10 w 12"/>
                <a:gd name="T5" fmla="*/ 9 h 15"/>
                <a:gd name="T6" fmla="*/ 6 w 12"/>
                <a:gd name="T7" fmla="*/ 12 h 15"/>
                <a:gd name="T8" fmla="*/ 2 w 12"/>
                <a:gd name="T9" fmla="*/ 9 h 15"/>
                <a:gd name="T10" fmla="*/ 2 w 12"/>
                <a:gd name="T11" fmla="*/ 1 h 15"/>
                <a:gd name="T12" fmla="*/ 1 w 12"/>
                <a:gd name="T13" fmla="*/ 0 h 15"/>
                <a:gd name="T14" fmla="*/ 0 w 12"/>
                <a:gd name="T15" fmla="*/ 1 h 15"/>
                <a:gd name="T16" fmla="*/ 0 w 12"/>
                <a:gd name="T17" fmla="*/ 9 h 15"/>
                <a:gd name="T18" fmla="*/ 6 w 12"/>
                <a:gd name="T19" fmla="*/ 15 h 15"/>
                <a:gd name="T20" fmla="*/ 12 w 12"/>
                <a:gd name="T21" fmla="*/ 9 h 15"/>
                <a:gd name="T22" fmla="*/ 12 w 12"/>
                <a:gd name="T23" fmla="*/ 1 h 15"/>
                <a:gd name="T24" fmla="*/ 11 w 12"/>
                <a:gd name="T25" fmla="*/ 0 h 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2" h="15">
                  <a:moveTo>
                    <a:pt x="11" y="0"/>
                  </a:moveTo>
                  <a:cubicBezTo>
                    <a:pt x="10" y="0"/>
                    <a:pt x="10" y="0"/>
                    <a:pt x="10" y="1"/>
                  </a:cubicBezTo>
                  <a:cubicBezTo>
                    <a:pt x="10" y="9"/>
                    <a:pt x="10" y="9"/>
                    <a:pt x="10" y="9"/>
                  </a:cubicBezTo>
                  <a:cubicBezTo>
                    <a:pt x="10" y="11"/>
                    <a:pt x="8" y="12"/>
                    <a:pt x="6" y="12"/>
                  </a:cubicBezTo>
                  <a:cubicBezTo>
                    <a:pt x="4" y="12"/>
                    <a:pt x="2" y="11"/>
                    <a:pt x="2" y="9"/>
                  </a:cubicBezTo>
                  <a:cubicBezTo>
                    <a:pt x="2" y="1"/>
                    <a:pt x="2" y="1"/>
                    <a:pt x="2" y="1"/>
                  </a:cubicBezTo>
                  <a:cubicBezTo>
                    <a:pt x="2" y="0"/>
                    <a:pt x="2" y="0"/>
                    <a:pt x="1" y="0"/>
                  </a:cubicBezTo>
                  <a:cubicBezTo>
                    <a:pt x="0" y="0"/>
                    <a:pt x="0" y="0"/>
                    <a:pt x="0" y="1"/>
                  </a:cubicBezTo>
                  <a:cubicBezTo>
                    <a:pt x="0" y="9"/>
                    <a:pt x="0" y="9"/>
                    <a:pt x="0" y="9"/>
                  </a:cubicBezTo>
                  <a:cubicBezTo>
                    <a:pt x="0" y="12"/>
                    <a:pt x="3" y="15"/>
                    <a:pt x="6" y="15"/>
                  </a:cubicBezTo>
                  <a:cubicBezTo>
                    <a:pt x="9" y="15"/>
                    <a:pt x="12" y="12"/>
                    <a:pt x="12" y="9"/>
                  </a:cubicBezTo>
                  <a:cubicBezTo>
                    <a:pt x="12" y="1"/>
                    <a:pt x="12" y="1"/>
                    <a:pt x="12" y="1"/>
                  </a:cubicBezTo>
                  <a:cubicBezTo>
                    <a:pt x="12" y="0"/>
                    <a:pt x="11" y="0"/>
                    <a:pt x="11" y="0"/>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58" name="Freeform 1596"/>
            <p:cNvSpPr>
              <a:spLocks/>
            </p:cNvSpPr>
            <p:nvPr/>
          </p:nvSpPr>
          <p:spPr bwMode="auto">
            <a:xfrm>
              <a:off x="757238" y="11264118"/>
              <a:ext cx="26988" cy="30163"/>
            </a:xfrm>
            <a:custGeom>
              <a:avLst/>
              <a:gdLst>
                <a:gd name="T0" fmla="*/ 12 w 13"/>
                <a:gd name="T1" fmla="*/ 0 h 15"/>
                <a:gd name="T2" fmla="*/ 10 w 13"/>
                <a:gd name="T3" fmla="*/ 1 h 15"/>
                <a:gd name="T4" fmla="*/ 6 w 13"/>
                <a:gd name="T5" fmla="*/ 10 h 15"/>
                <a:gd name="T6" fmla="*/ 2 w 13"/>
                <a:gd name="T7" fmla="*/ 1 h 15"/>
                <a:gd name="T8" fmla="*/ 1 w 13"/>
                <a:gd name="T9" fmla="*/ 0 h 15"/>
                <a:gd name="T10" fmla="*/ 0 w 13"/>
                <a:gd name="T11" fmla="*/ 2 h 15"/>
                <a:gd name="T12" fmla="*/ 5 w 13"/>
                <a:gd name="T13" fmla="*/ 14 h 15"/>
                <a:gd name="T14" fmla="*/ 5 w 13"/>
                <a:gd name="T15" fmla="*/ 14 h 15"/>
                <a:gd name="T16" fmla="*/ 5 w 13"/>
                <a:gd name="T17" fmla="*/ 14 h 15"/>
                <a:gd name="T18" fmla="*/ 5 w 13"/>
                <a:gd name="T19" fmla="*/ 14 h 15"/>
                <a:gd name="T20" fmla="*/ 5 w 13"/>
                <a:gd name="T21" fmla="*/ 14 h 15"/>
                <a:gd name="T22" fmla="*/ 6 w 13"/>
                <a:gd name="T23" fmla="*/ 14 h 15"/>
                <a:gd name="T24" fmla="*/ 6 w 13"/>
                <a:gd name="T25" fmla="*/ 14 h 15"/>
                <a:gd name="T26" fmla="*/ 6 w 13"/>
                <a:gd name="T27" fmla="*/ 15 h 15"/>
                <a:gd name="T28" fmla="*/ 6 w 13"/>
                <a:gd name="T29" fmla="*/ 15 h 15"/>
                <a:gd name="T30" fmla="*/ 6 w 13"/>
                <a:gd name="T31" fmla="*/ 15 h 15"/>
                <a:gd name="T32" fmla="*/ 6 w 13"/>
                <a:gd name="T33" fmla="*/ 15 h 15"/>
                <a:gd name="T34" fmla="*/ 6 w 13"/>
                <a:gd name="T35" fmla="*/ 15 h 15"/>
                <a:gd name="T36" fmla="*/ 6 w 13"/>
                <a:gd name="T37" fmla="*/ 15 h 15"/>
                <a:gd name="T38" fmla="*/ 6 w 13"/>
                <a:gd name="T39" fmla="*/ 15 h 15"/>
                <a:gd name="T40" fmla="*/ 6 w 13"/>
                <a:gd name="T41" fmla="*/ 15 h 15"/>
                <a:gd name="T42" fmla="*/ 7 w 13"/>
                <a:gd name="T43" fmla="*/ 15 h 15"/>
                <a:gd name="T44" fmla="*/ 7 w 13"/>
                <a:gd name="T45" fmla="*/ 15 h 15"/>
                <a:gd name="T46" fmla="*/ 7 w 13"/>
                <a:gd name="T47" fmla="*/ 14 h 15"/>
                <a:gd name="T48" fmla="*/ 7 w 13"/>
                <a:gd name="T49" fmla="*/ 14 h 15"/>
                <a:gd name="T50" fmla="*/ 7 w 13"/>
                <a:gd name="T51" fmla="*/ 14 h 15"/>
                <a:gd name="T52" fmla="*/ 7 w 13"/>
                <a:gd name="T53" fmla="*/ 14 h 15"/>
                <a:gd name="T54" fmla="*/ 7 w 13"/>
                <a:gd name="T55" fmla="*/ 14 h 15"/>
                <a:gd name="T56" fmla="*/ 7 w 13"/>
                <a:gd name="T57" fmla="*/ 14 h 15"/>
                <a:gd name="T58" fmla="*/ 7 w 13"/>
                <a:gd name="T59" fmla="*/ 14 h 15"/>
                <a:gd name="T60" fmla="*/ 12 w 13"/>
                <a:gd name="T61" fmla="*/ 2 h 15"/>
                <a:gd name="T62" fmla="*/ 12 w 13"/>
                <a:gd name="T63" fmla="*/ 0 h 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13" h="15">
                  <a:moveTo>
                    <a:pt x="12" y="0"/>
                  </a:moveTo>
                  <a:cubicBezTo>
                    <a:pt x="11" y="0"/>
                    <a:pt x="11" y="0"/>
                    <a:pt x="10" y="1"/>
                  </a:cubicBezTo>
                  <a:cubicBezTo>
                    <a:pt x="6" y="10"/>
                    <a:pt x="6" y="10"/>
                    <a:pt x="6" y="10"/>
                  </a:cubicBezTo>
                  <a:cubicBezTo>
                    <a:pt x="2" y="1"/>
                    <a:pt x="2" y="1"/>
                    <a:pt x="2" y="1"/>
                  </a:cubicBezTo>
                  <a:cubicBezTo>
                    <a:pt x="2" y="0"/>
                    <a:pt x="1" y="0"/>
                    <a:pt x="1" y="0"/>
                  </a:cubicBezTo>
                  <a:cubicBezTo>
                    <a:pt x="0" y="0"/>
                    <a:pt x="0" y="1"/>
                    <a:pt x="0" y="2"/>
                  </a:cubicBezTo>
                  <a:cubicBezTo>
                    <a:pt x="5" y="14"/>
                    <a:pt x="5" y="14"/>
                    <a:pt x="5" y="14"/>
                  </a:cubicBezTo>
                  <a:cubicBezTo>
                    <a:pt x="5" y="14"/>
                    <a:pt x="5" y="14"/>
                    <a:pt x="5" y="14"/>
                  </a:cubicBezTo>
                  <a:cubicBezTo>
                    <a:pt x="5" y="14"/>
                    <a:pt x="5" y="14"/>
                    <a:pt x="5" y="14"/>
                  </a:cubicBezTo>
                  <a:cubicBezTo>
                    <a:pt x="5" y="14"/>
                    <a:pt x="5" y="14"/>
                    <a:pt x="5" y="14"/>
                  </a:cubicBezTo>
                  <a:cubicBezTo>
                    <a:pt x="5" y="14"/>
                    <a:pt x="5" y="14"/>
                    <a:pt x="5" y="14"/>
                  </a:cubicBezTo>
                  <a:cubicBezTo>
                    <a:pt x="6" y="14"/>
                    <a:pt x="6" y="14"/>
                    <a:pt x="6" y="14"/>
                  </a:cubicBezTo>
                  <a:cubicBezTo>
                    <a:pt x="6" y="14"/>
                    <a:pt x="6" y="14"/>
                    <a:pt x="6" y="14"/>
                  </a:cubicBezTo>
                  <a:cubicBezTo>
                    <a:pt x="6" y="15"/>
                    <a:pt x="6" y="15"/>
                    <a:pt x="6" y="15"/>
                  </a:cubicBezTo>
                  <a:cubicBezTo>
                    <a:pt x="6" y="15"/>
                    <a:pt x="6" y="15"/>
                    <a:pt x="6" y="15"/>
                  </a:cubicBezTo>
                  <a:cubicBezTo>
                    <a:pt x="6" y="15"/>
                    <a:pt x="6" y="15"/>
                    <a:pt x="6" y="15"/>
                  </a:cubicBezTo>
                  <a:cubicBezTo>
                    <a:pt x="6" y="15"/>
                    <a:pt x="6" y="15"/>
                    <a:pt x="6" y="15"/>
                  </a:cubicBezTo>
                  <a:cubicBezTo>
                    <a:pt x="6" y="15"/>
                    <a:pt x="6" y="15"/>
                    <a:pt x="6" y="15"/>
                  </a:cubicBezTo>
                  <a:cubicBezTo>
                    <a:pt x="6" y="15"/>
                    <a:pt x="6" y="15"/>
                    <a:pt x="6" y="15"/>
                  </a:cubicBezTo>
                  <a:cubicBezTo>
                    <a:pt x="6" y="15"/>
                    <a:pt x="6" y="15"/>
                    <a:pt x="6" y="15"/>
                  </a:cubicBezTo>
                  <a:cubicBezTo>
                    <a:pt x="6" y="15"/>
                    <a:pt x="6" y="15"/>
                    <a:pt x="6" y="15"/>
                  </a:cubicBezTo>
                  <a:cubicBezTo>
                    <a:pt x="7" y="15"/>
                    <a:pt x="7" y="15"/>
                    <a:pt x="7" y="15"/>
                  </a:cubicBezTo>
                  <a:cubicBezTo>
                    <a:pt x="7" y="15"/>
                    <a:pt x="7" y="15"/>
                    <a:pt x="7" y="15"/>
                  </a:cubicBezTo>
                  <a:cubicBezTo>
                    <a:pt x="7" y="14"/>
                    <a:pt x="7" y="14"/>
                    <a:pt x="7" y="14"/>
                  </a:cubicBezTo>
                  <a:cubicBezTo>
                    <a:pt x="7" y="14"/>
                    <a:pt x="7" y="14"/>
                    <a:pt x="7" y="14"/>
                  </a:cubicBezTo>
                  <a:cubicBezTo>
                    <a:pt x="7" y="14"/>
                    <a:pt x="7" y="14"/>
                    <a:pt x="7" y="14"/>
                  </a:cubicBezTo>
                  <a:cubicBezTo>
                    <a:pt x="7" y="14"/>
                    <a:pt x="7" y="14"/>
                    <a:pt x="7" y="14"/>
                  </a:cubicBezTo>
                  <a:cubicBezTo>
                    <a:pt x="7" y="14"/>
                    <a:pt x="7" y="14"/>
                    <a:pt x="7" y="14"/>
                  </a:cubicBezTo>
                  <a:cubicBezTo>
                    <a:pt x="7" y="14"/>
                    <a:pt x="7" y="14"/>
                    <a:pt x="7" y="14"/>
                  </a:cubicBezTo>
                  <a:cubicBezTo>
                    <a:pt x="7" y="14"/>
                    <a:pt x="7" y="14"/>
                    <a:pt x="7" y="14"/>
                  </a:cubicBezTo>
                  <a:cubicBezTo>
                    <a:pt x="12" y="2"/>
                    <a:pt x="12" y="2"/>
                    <a:pt x="12" y="2"/>
                  </a:cubicBezTo>
                  <a:cubicBezTo>
                    <a:pt x="13" y="1"/>
                    <a:pt x="12" y="0"/>
                    <a:pt x="12" y="0"/>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grpSp>
      <p:grpSp>
        <p:nvGrpSpPr>
          <p:cNvPr id="59" name="กลุ่ม 297"/>
          <p:cNvGrpSpPr/>
          <p:nvPr/>
        </p:nvGrpSpPr>
        <p:grpSpPr>
          <a:xfrm>
            <a:off x="237337" y="1752600"/>
            <a:ext cx="1477163" cy="1910393"/>
            <a:chOff x="714376" y="11528425"/>
            <a:chExt cx="449263" cy="581025"/>
          </a:xfrm>
        </p:grpSpPr>
        <p:sp>
          <p:nvSpPr>
            <p:cNvPr id="60" name="Freeform 1641"/>
            <p:cNvSpPr>
              <a:spLocks/>
            </p:cNvSpPr>
            <p:nvPr/>
          </p:nvSpPr>
          <p:spPr bwMode="auto">
            <a:xfrm>
              <a:off x="730251" y="11545888"/>
              <a:ext cx="415925" cy="547688"/>
            </a:xfrm>
            <a:custGeom>
              <a:avLst/>
              <a:gdLst>
                <a:gd name="T0" fmla="*/ 262 w 262"/>
                <a:gd name="T1" fmla="*/ 343 h 345"/>
                <a:gd name="T2" fmla="*/ 0 w 262"/>
                <a:gd name="T3" fmla="*/ 345 h 345"/>
                <a:gd name="T4" fmla="*/ 0 w 262"/>
                <a:gd name="T5" fmla="*/ 1 h 345"/>
                <a:gd name="T6" fmla="*/ 262 w 262"/>
                <a:gd name="T7" fmla="*/ 0 h 345"/>
                <a:gd name="T8" fmla="*/ 262 w 262"/>
                <a:gd name="T9" fmla="*/ 343 h 345"/>
              </a:gdLst>
              <a:ahLst/>
              <a:cxnLst>
                <a:cxn ang="0">
                  <a:pos x="T0" y="T1"/>
                </a:cxn>
                <a:cxn ang="0">
                  <a:pos x="T2" y="T3"/>
                </a:cxn>
                <a:cxn ang="0">
                  <a:pos x="T4" y="T5"/>
                </a:cxn>
                <a:cxn ang="0">
                  <a:pos x="T6" y="T7"/>
                </a:cxn>
                <a:cxn ang="0">
                  <a:pos x="T8" y="T9"/>
                </a:cxn>
              </a:cxnLst>
              <a:rect l="0" t="0" r="r" b="b"/>
              <a:pathLst>
                <a:path w="262" h="345">
                  <a:moveTo>
                    <a:pt x="262" y="343"/>
                  </a:moveTo>
                  <a:lnTo>
                    <a:pt x="0" y="345"/>
                  </a:lnTo>
                  <a:lnTo>
                    <a:pt x="0" y="1"/>
                  </a:lnTo>
                  <a:lnTo>
                    <a:pt x="262" y="0"/>
                  </a:lnTo>
                  <a:lnTo>
                    <a:pt x="262" y="343"/>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61" name="Freeform 1642"/>
            <p:cNvSpPr>
              <a:spLocks/>
            </p:cNvSpPr>
            <p:nvPr/>
          </p:nvSpPr>
          <p:spPr bwMode="auto">
            <a:xfrm>
              <a:off x="730251" y="11545888"/>
              <a:ext cx="415925" cy="547688"/>
            </a:xfrm>
            <a:custGeom>
              <a:avLst/>
              <a:gdLst>
                <a:gd name="T0" fmla="*/ 262 w 262"/>
                <a:gd name="T1" fmla="*/ 343 h 345"/>
                <a:gd name="T2" fmla="*/ 0 w 262"/>
                <a:gd name="T3" fmla="*/ 345 h 345"/>
                <a:gd name="T4" fmla="*/ 0 w 262"/>
                <a:gd name="T5" fmla="*/ 1 h 345"/>
                <a:gd name="T6" fmla="*/ 262 w 262"/>
                <a:gd name="T7" fmla="*/ 0 h 345"/>
                <a:gd name="T8" fmla="*/ 262 w 262"/>
                <a:gd name="T9" fmla="*/ 343 h 345"/>
              </a:gdLst>
              <a:ahLst/>
              <a:cxnLst>
                <a:cxn ang="0">
                  <a:pos x="T0" y="T1"/>
                </a:cxn>
                <a:cxn ang="0">
                  <a:pos x="T2" y="T3"/>
                </a:cxn>
                <a:cxn ang="0">
                  <a:pos x="T4" y="T5"/>
                </a:cxn>
                <a:cxn ang="0">
                  <a:pos x="T6" y="T7"/>
                </a:cxn>
                <a:cxn ang="0">
                  <a:pos x="T8" y="T9"/>
                </a:cxn>
              </a:cxnLst>
              <a:rect l="0" t="0" r="r" b="b"/>
              <a:pathLst>
                <a:path w="262" h="345">
                  <a:moveTo>
                    <a:pt x="262" y="343"/>
                  </a:moveTo>
                  <a:lnTo>
                    <a:pt x="0" y="345"/>
                  </a:lnTo>
                  <a:lnTo>
                    <a:pt x="0" y="1"/>
                  </a:lnTo>
                  <a:lnTo>
                    <a:pt x="262" y="0"/>
                  </a:lnTo>
                  <a:lnTo>
                    <a:pt x="262" y="343"/>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62" name="Freeform 1643"/>
            <p:cNvSpPr>
              <a:spLocks noEditPoints="1"/>
            </p:cNvSpPr>
            <p:nvPr/>
          </p:nvSpPr>
          <p:spPr bwMode="auto">
            <a:xfrm>
              <a:off x="714376" y="11528425"/>
              <a:ext cx="449263" cy="581025"/>
            </a:xfrm>
            <a:custGeom>
              <a:avLst/>
              <a:gdLst>
                <a:gd name="T0" fmla="*/ 283 w 283"/>
                <a:gd name="T1" fmla="*/ 366 h 366"/>
                <a:gd name="T2" fmla="*/ 0 w 283"/>
                <a:gd name="T3" fmla="*/ 366 h 366"/>
                <a:gd name="T4" fmla="*/ 0 w 283"/>
                <a:gd name="T5" fmla="*/ 2 h 366"/>
                <a:gd name="T6" fmla="*/ 283 w 283"/>
                <a:gd name="T7" fmla="*/ 0 h 366"/>
                <a:gd name="T8" fmla="*/ 283 w 283"/>
                <a:gd name="T9" fmla="*/ 366 h 366"/>
                <a:gd name="T10" fmla="*/ 21 w 283"/>
                <a:gd name="T11" fmla="*/ 345 h 366"/>
                <a:gd name="T12" fmla="*/ 262 w 283"/>
                <a:gd name="T13" fmla="*/ 344 h 366"/>
                <a:gd name="T14" fmla="*/ 262 w 283"/>
                <a:gd name="T15" fmla="*/ 23 h 366"/>
                <a:gd name="T16" fmla="*/ 21 w 283"/>
                <a:gd name="T17" fmla="*/ 23 h 366"/>
                <a:gd name="T18" fmla="*/ 21 w 283"/>
                <a:gd name="T19" fmla="*/ 345 h 36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83" h="366">
                  <a:moveTo>
                    <a:pt x="283" y="366"/>
                  </a:moveTo>
                  <a:lnTo>
                    <a:pt x="0" y="366"/>
                  </a:lnTo>
                  <a:lnTo>
                    <a:pt x="0" y="2"/>
                  </a:lnTo>
                  <a:lnTo>
                    <a:pt x="283" y="0"/>
                  </a:lnTo>
                  <a:lnTo>
                    <a:pt x="283" y="366"/>
                  </a:lnTo>
                  <a:close/>
                  <a:moveTo>
                    <a:pt x="21" y="345"/>
                  </a:moveTo>
                  <a:lnTo>
                    <a:pt x="262" y="344"/>
                  </a:lnTo>
                  <a:lnTo>
                    <a:pt x="262" y="23"/>
                  </a:lnTo>
                  <a:lnTo>
                    <a:pt x="21" y="23"/>
                  </a:lnTo>
                  <a:lnTo>
                    <a:pt x="21" y="345"/>
                  </a:lnTo>
                  <a:close/>
                </a:path>
              </a:pathLst>
            </a:custGeom>
            <a:solidFill>
              <a:srgbClr val="C0E0E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63" name="Rectangle 1644"/>
            <p:cNvSpPr>
              <a:spLocks noChangeArrowheads="1"/>
            </p:cNvSpPr>
            <p:nvPr/>
          </p:nvSpPr>
          <p:spPr bwMode="auto">
            <a:xfrm>
              <a:off x="746126" y="11564938"/>
              <a:ext cx="382588" cy="508000"/>
            </a:xfrm>
            <a:prstGeom prst="rect">
              <a:avLst/>
            </a:prstGeom>
            <a:solidFill>
              <a:srgbClr val="38617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64" name="Rectangle 1645"/>
            <p:cNvSpPr>
              <a:spLocks noChangeArrowheads="1"/>
            </p:cNvSpPr>
            <p:nvPr/>
          </p:nvSpPr>
          <p:spPr bwMode="auto">
            <a:xfrm>
              <a:off x="746126" y="11564938"/>
              <a:ext cx="382588" cy="50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65" name="Freeform 1646"/>
            <p:cNvSpPr>
              <a:spLocks/>
            </p:cNvSpPr>
            <p:nvPr/>
          </p:nvSpPr>
          <p:spPr bwMode="auto">
            <a:xfrm>
              <a:off x="965201" y="11957050"/>
              <a:ext cx="31750" cy="69850"/>
            </a:xfrm>
            <a:custGeom>
              <a:avLst/>
              <a:gdLst>
                <a:gd name="T0" fmla="*/ 10 w 15"/>
                <a:gd name="T1" fmla="*/ 0 h 33"/>
                <a:gd name="T2" fmla="*/ 10 w 15"/>
                <a:gd name="T3" fmla="*/ 0 h 33"/>
                <a:gd name="T4" fmla="*/ 0 w 15"/>
                <a:gd name="T5" fmla="*/ 7 h 33"/>
                <a:gd name="T6" fmla="*/ 2 w 15"/>
                <a:gd name="T7" fmla="*/ 33 h 33"/>
                <a:gd name="T8" fmla="*/ 13 w 15"/>
                <a:gd name="T9" fmla="*/ 33 h 33"/>
                <a:gd name="T10" fmla="*/ 13 w 15"/>
                <a:gd name="T11" fmla="*/ 9 h 33"/>
                <a:gd name="T12" fmla="*/ 10 w 15"/>
                <a:gd name="T13" fmla="*/ 0 h 33"/>
              </a:gdLst>
              <a:ahLst/>
              <a:cxnLst>
                <a:cxn ang="0">
                  <a:pos x="T0" y="T1"/>
                </a:cxn>
                <a:cxn ang="0">
                  <a:pos x="T2" y="T3"/>
                </a:cxn>
                <a:cxn ang="0">
                  <a:pos x="T4" y="T5"/>
                </a:cxn>
                <a:cxn ang="0">
                  <a:pos x="T6" y="T7"/>
                </a:cxn>
                <a:cxn ang="0">
                  <a:pos x="T8" y="T9"/>
                </a:cxn>
                <a:cxn ang="0">
                  <a:pos x="T10" y="T11"/>
                </a:cxn>
                <a:cxn ang="0">
                  <a:pos x="T12" y="T13"/>
                </a:cxn>
              </a:cxnLst>
              <a:rect l="0" t="0" r="r" b="b"/>
              <a:pathLst>
                <a:path w="15" h="33">
                  <a:moveTo>
                    <a:pt x="10" y="0"/>
                  </a:moveTo>
                  <a:cubicBezTo>
                    <a:pt x="10" y="0"/>
                    <a:pt x="10" y="0"/>
                    <a:pt x="10" y="0"/>
                  </a:cubicBezTo>
                  <a:cubicBezTo>
                    <a:pt x="5" y="1"/>
                    <a:pt x="1" y="3"/>
                    <a:pt x="0" y="7"/>
                  </a:cubicBezTo>
                  <a:cubicBezTo>
                    <a:pt x="0" y="11"/>
                    <a:pt x="2" y="23"/>
                    <a:pt x="2" y="33"/>
                  </a:cubicBezTo>
                  <a:cubicBezTo>
                    <a:pt x="13" y="33"/>
                    <a:pt x="13" y="33"/>
                    <a:pt x="13" y="33"/>
                  </a:cubicBezTo>
                  <a:cubicBezTo>
                    <a:pt x="13" y="33"/>
                    <a:pt x="13" y="12"/>
                    <a:pt x="13" y="9"/>
                  </a:cubicBezTo>
                  <a:cubicBezTo>
                    <a:pt x="14" y="5"/>
                    <a:pt x="15" y="0"/>
                    <a:pt x="10" y="0"/>
                  </a:cubicBezTo>
                </a:path>
              </a:pathLst>
            </a:custGeom>
            <a:solidFill>
              <a:srgbClr val="70808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66" name="Freeform 1647"/>
            <p:cNvSpPr>
              <a:spLocks/>
            </p:cNvSpPr>
            <p:nvPr/>
          </p:nvSpPr>
          <p:spPr bwMode="auto">
            <a:xfrm>
              <a:off x="887413" y="11938000"/>
              <a:ext cx="82550" cy="88900"/>
            </a:xfrm>
            <a:custGeom>
              <a:avLst/>
              <a:gdLst>
                <a:gd name="T0" fmla="*/ 8 w 39"/>
                <a:gd name="T1" fmla="*/ 0 h 42"/>
                <a:gd name="T2" fmla="*/ 4 w 39"/>
                <a:gd name="T3" fmla="*/ 3 h 42"/>
                <a:gd name="T4" fmla="*/ 10 w 39"/>
                <a:gd name="T5" fmla="*/ 41 h 42"/>
                <a:gd name="T6" fmla="*/ 28 w 39"/>
                <a:gd name="T7" fmla="*/ 42 h 42"/>
                <a:gd name="T8" fmla="*/ 32 w 39"/>
                <a:gd name="T9" fmla="*/ 26 h 42"/>
                <a:gd name="T10" fmla="*/ 34 w 39"/>
                <a:gd name="T11" fmla="*/ 9 h 42"/>
                <a:gd name="T12" fmla="*/ 18 w 39"/>
                <a:gd name="T13" fmla="*/ 6 h 42"/>
                <a:gd name="T14" fmla="*/ 8 w 39"/>
                <a:gd name="T15" fmla="*/ 0 h 4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39" h="42">
                  <a:moveTo>
                    <a:pt x="8" y="0"/>
                  </a:moveTo>
                  <a:cubicBezTo>
                    <a:pt x="6" y="0"/>
                    <a:pt x="5" y="1"/>
                    <a:pt x="4" y="3"/>
                  </a:cubicBezTo>
                  <a:cubicBezTo>
                    <a:pt x="0" y="9"/>
                    <a:pt x="10" y="32"/>
                    <a:pt x="10" y="41"/>
                  </a:cubicBezTo>
                  <a:cubicBezTo>
                    <a:pt x="28" y="42"/>
                    <a:pt x="28" y="42"/>
                    <a:pt x="28" y="42"/>
                  </a:cubicBezTo>
                  <a:cubicBezTo>
                    <a:pt x="28" y="42"/>
                    <a:pt x="30" y="29"/>
                    <a:pt x="32" y="26"/>
                  </a:cubicBezTo>
                  <a:cubicBezTo>
                    <a:pt x="34" y="22"/>
                    <a:pt x="39" y="11"/>
                    <a:pt x="34" y="9"/>
                  </a:cubicBezTo>
                  <a:cubicBezTo>
                    <a:pt x="29" y="7"/>
                    <a:pt x="23" y="9"/>
                    <a:pt x="18" y="6"/>
                  </a:cubicBezTo>
                  <a:cubicBezTo>
                    <a:pt x="15" y="4"/>
                    <a:pt x="11" y="0"/>
                    <a:pt x="8" y="0"/>
                  </a:cubicBezTo>
                </a:path>
              </a:pathLst>
            </a:custGeom>
            <a:solidFill>
              <a:srgbClr val="70808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67" name="Freeform 1648"/>
            <p:cNvSpPr>
              <a:spLocks/>
            </p:cNvSpPr>
            <p:nvPr/>
          </p:nvSpPr>
          <p:spPr bwMode="auto">
            <a:xfrm>
              <a:off x="958851" y="11917363"/>
              <a:ext cx="39688" cy="39688"/>
            </a:xfrm>
            <a:custGeom>
              <a:avLst/>
              <a:gdLst>
                <a:gd name="T0" fmla="*/ 16 w 19"/>
                <a:gd name="T1" fmla="*/ 0 h 19"/>
                <a:gd name="T2" fmla="*/ 13 w 19"/>
                <a:gd name="T3" fmla="*/ 2 h 19"/>
                <a:gd name="T4" fmla="*/ 9 w 19"/>
                <a:gd name="T5" fmla="*/ 4 h 19"/>
                <a:gd name="T6" fmla="*/ 9 w 19"/>
                <a:gd name="T7" fmla="*/ 4 h 19"/>
                <a:gd name="T8" fmla="*/ 8 w 19"/>
                <a:gd name="T9" fmla="*/ 4 h 19"/>
                <a:gd name="T10" fmla="*/ 0 w 19"/>
                <a:gd name="T11" fmla="*/ 9 h 19"/>
                <a:gd name="T12" fmla="*/ 5 w 19"/>
                <a:gd name="T13" fmla="*/ 19 h 19"/>
                <a:gd name="T14" fmla="*/ 6 w 19"/>
                <a:gd name="T15" fmla="*/ 19 h 19"/>
                <a:gd name="T16" fmla="*/ 15 w 19"/>
                <a:gd name="T17" fmla="*/ 17 h 19"/>
                <a:gd name="T18" fmla="*/ 16 w 19"/>
                <a:gd name="T19" fmla="*/ 17 h 19"/>
                <a:gd name="T20" fmla="*/ 17 w 19"/>
                <a:gd name="T21" fmla="*/ 12 h 19"/>
                <a:gd name="T22" fmla="*/ 17 w 19"/>
                <a:gd name="T23" fmla="*/ 0 h 19"/>
                <a:gd name="T24" fmla="*/ 16 w 19"/>
                <a:gd name="T25" fmla="*/ 0 h 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9" h="19">
                  <a:moveTo>
                    <a:pt x="16" y="0"/>
                  </a:moveTo>
                  <a:cubicBezTo>
                    <a:pt x="16" y="0"/>
                    <a:pt x="14" y="1"/>
                    <a:pt x="13" y="2"/>
                  </a:cubicBezTo>
                  <a:cubicBezTo>
                    <a:pt x="12" y="3"/>
                    <a:pt x="11" y="4"/>
                    <a:pt x="9" y="4"/>
                  </a:cubicBezTo>
                  <a:cubicBezTo>
                    <a:pt x="9" y="4"/>
                    <a:pt x="9" y="4"/>
                    <a:pt x="9" y="4"/>
                  </a:cubicBezTo>
                  <a:cubicBezTo>
                    <a:pt x="9" y="4"/>
                    <a:pt x="8" y="4"/>
                    <a:pt x="8" y="4"/>
                  </a:cubicBezTo>
                  <a:cubicBezTo>
                    <a:pt x="5" y="4"/>
                    <a:pt x="0" y="6"/>
                    <a:pt x="0" y="9"/>
                  </a:cubicBezTo>
                  <a:cubicBezTo>
                    <a:pt x="1" y="11"/>
                    <a:pt x="2" y="19"/>
                    <a:pt x="5" y="19"/>
                  </a:cubicBezTo>
                  <a:cubicBezTo>
                    <a:pt x="5" y="19"/>
                    <a:pt x="5" y="19"/>
                    <a:pt x="6" y="19"/>
                  </a:cubicBezTo>
                  <a:cubicBezTo>
                    <a:pt x="6" y="19"/>
                    <a:pt x="12" y="17"/>
                    <a:pt x="15" y="17"/>
                  </a:cubicBezTo>
                  <a:cubicBezTo>
                    <a:pt x="16" y="17"/>
                    <a:pt x="16" y="17"/>
                    <a:pt x="16" y="17"/>
                  </a:cubicBezTo>
                  <a:cubicBezTo>
                    <a:pt x="16" y="17"/>
                    <a:pt x="19" y="15"/>
                    <a:pt x="17" y="12"/>
                  </a:cubicBezTo>
                  <a:cubicBezTo>
                    <a:pt x="15" y="10"/>
                    <a:pt x="18" y="2"/>
                    <a:pt x="17" y="0"/>
                  </a:cubicBezTo>
                  <a:cubicBezTo>
                    <a:pt x="17" y="0"/>
                    <a:pt x="17" y="0"/>
                    <a:pt x="16" y="0"/>
                  </a:cubicBezTo>
                </a:path>
              </a:pathLst>
            </a:custGeom>
            <a:solidFill>
              <a:srgbClr val="70808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68" name="Freeform 1649"/>
            <p:cNvSpPr>
              <a:spLocks/>
            </p:cNvSpPr>
            <p:nvPr/>
          </p:nvSpPr>
          <p:spPr bwMode="auto">
            <a:xfrm>
              <a:off x="901701" y="11923713"/>
              <a:ext cx="58738" cy="30163"/>
            </a:xfrm>
            <a:custGeom>
              <a:avLst/>
              <a:gdLst>
                <a:gd name="T0" fmla="*/ 9 w 28"/>
                <a:gd name="T1" fmla="*/ 0 h 14"/>
                <a:gd name="T2" fmla="*/ 4 w 28"/>
                <a:gd name="T3" fmla="*/ 2 h 14"/>
                <a:gd name="T4" fmla="*/ 9 w 28"/>
                <a:gd name="T5" fmla="*/ 9 h 14"/>
                <a:gd name="T6" fmla="*/ 28 w 28"/>
                <a:gd name="T7" fmla="*/ 14 h 14"/>
                <a:gd name="T8" fmla="*/ 25 w 28"/>
                <a:gd name="T9" fmla="*/ 3 h 14"/>
                <a:gd name="T10" fmla="*/ 15 w 28"/>
                <a:gd name="T11" fmla="*/ 1 h 14"/>
                <a:gd name="T12" fmla="*/ 9 w 28"/>
                <a:gd name="T13" fmla="*/ 0 h 14"/>
              </a:gdLst>
              <a:ahLst/>
              <a:cxnLst>
                <a:cxn ang="0">
                  <a:pos x="T0" y="T1"/>
                </a:cxn>
                <a:cxn ang="0">
                  <a:pos x="T2" y="T3"/>
                </a:cxn>
                <a:cxn ang="0">
                  <a:pos x="T4" y="T5"/>
                </a:cxn>
                <a:cxn ang="0">
                  <a:pos x="T6" y="T7"/>
                </a:cxn>
                <a:cxn ang="0">
                  <a:pos x="T8" y="T9"/>
                </a:cxn>
                <a:cxn ang="0">
                  <a:pos x="T10" y="T11"/>
                </a:cxn>
                <a:cxn ang="0">
                  <a:pos x="T12" y="T13"/>
                </a:cxn>
              </a:cxnLst>
              <a:rect l="0" t="0" r="r" b="b"/>
              <a:pathLst>
                <a:path w="28" h="14">
                  <a:moveTo>
                    <a:pt x="9" y="0"/>
                  </a:moveTo>
                  <a:cubicBezTo>
                    <a:pt x="8" y="0"/>
                    <a:pt x="6" y="1"/>
                    <a:pt x="4" y="2"/>
                  </a:cubicBezTo>
                  <a:cubicBezTo>
                    <a:pt x="0" y="5"/>
                    <a:pt x="7" y="7"/>
                    <a:pt x="9" y="9"/>
                  </a:cubicBezTo>
                  <a:cubicBezTo>
                    <a:pt x="11" y="12"/>
                    <a:pt x="24" y="12"/>
                    <a:pt x="28" y="14"/>
                  </a:cubicBezTo>
                  <a:cubicBezTo>
                    <a:pt x="28" y="14"/>
                    <a:pt x="25" y="5"/>
                    <a:pt x="25" y="3"/>
                  </a:cubicBezTo>
                  <a:cubicBezTo>
                    <a:pt x="25" y="1"/>
                    <a:pt x="17" y="3"/>
                    <a:pt x="15" y="1"/>
                  </a:cubicBezTo>
                  <a:cubicBezTo>
                    <a:pt x="13" y="1"/>
                    <a:pt x="11" y="0"/>
                    <a:pt x="9" y="0"/>
                  </a:cubicBezTo>
                </a:path>
              </a:pathLst>
            </a:custGeom>
            <a:solidFill>
              <a:srgbClr val="70808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69" name="Freeform 1650"/>
            <p:cNvSpPr>
              <a:spLocks/>
            </p:cNvSpPr>
            <p:nvPr/>
          </p:nvSpPr>
          <p:spPr bwMode="auto">
            <a:xfrm>
              <a:off x="884238" y="11896725"/>
              <a:ext cx="36513" cy="33338"/>
            </a:xfrm>
            <a:custGeom>
              <a:avLst/>
              <a:gdLst>
                <a:gd name="T0" fmla="*/ 10 w 18"/>
                <a:gd name="T1" fmla="*/ 0 h 16"/>
                <a:gd name="T2" fmla="*/ 8 w 18"/>
                <a:gd name="T3" fmla="*/ 2 h 16"/>
                <a:gd name="T4" fmla="*/ 1 w 18"/>
                <a:gd name="T5" fmla="*/ 9 h 16"/>
                <a:gd name="T6" fmla="*/ 8 w 18"/>
                <a:gd name="T7" fmla="*/ 16 h 16"/>
                <a:gd name="T8" fmla="*/ 18 w 18"/>
                <a:gd name="T9" fmla="*/ 10 h 16"/>
                <a:gd name="T10" fmla="*/ 14 w 18"/>
                <a:gd name="T11" fmla="*/ 2 h 16"/>
                <a:gd name="T12" fmla="*/ 10 w 18"/>
                <a:gd name="T13" fmla="*/ 0 h 16"/>
              </a:gdLst>
              <a:ahLst/>
              <a:cxnLst>
                <a:cxn ang="0">
                  <a:pos x="T0" y="T1"/>
                </a:cxn>
                <a:cxn ang="0">
                  <a:pos x="T2" y="T3"/>
                </a:cxn>
                <a:cxn ang="0">
                  <a:pos x="T4" y="T5"/>
                </a:cxn>
                <a:cxn ang="0">
                  <a:pos x="T6" y="T7"/>
                </a:cxn>
                <a:cxn ang="0">
                  <a:pos x="T8" y="T9"/>
                </a:cxn>
                <a:cxn ang="0">
                  <a:pos x="T10" y="T11"/>
                </a:cxn>
                <a:cxn ang="0">
                  <a:pos x="T12" y="T13"/>
                </a:cxn>
              </a:cxnLst>
              <a:rect l="0" t="0" r="r" b="b"/>
              <a:pathLst>
                <a:path w="18" h="16">
                  <a:moveTo>
                    <a:pt x="10" y="0"/>
                  </a:moveTo>
                  <a:cubicBezTo>
                    <a:pt x="9" y="0"/>
                    <a:pt x="8" y="1"/>
                    <a:pt x="8" y="2"/>
                  </a:cubicBezTo>
                  <a:cubicBezTo>
                    <a:pt x="6" y="4"/>
                    <a:pt x="2" y="6"/>
                    <a:pt x="1" y="9"/>
                  </a:cubicBezTo>
                  <a:cubicBezTo>
                    <a:pt x="0" y="11"/>
                    <a:pt x="8" y="16"/>
                    <a:pt x="8" y="16"/>
                  </a:cubicBezTo>
                  <a:cubicBezTo>
                    <a:pt x="11" y="11"/>
                    <a:pt x="18" y="13"/>
                    <a:pt x="18" y="10"/>
                  </a:cubicBezTo>
                  <a:cubicBezTo>
                    <a:pt x="18" y="7"/>
                    <a:pt x="16" y="3"/>
                    <a:pt x="14" y="2"/>
                  </a:cubicBezTo>
                  <a:cubicBezTo>
                    <a:pt x="14" y="1"/>
                    <a:pt x="12" y="0"/>
                    <a:pt x="10" y="0"/>
                  </a:cubicBezTo>
                </a:path>
              </a:pathLst>
            </a:custGeom>
            <a:solidFill>
              <a:srgbClr val="70808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70" name="Freeform 1651"/>
            <p:cNvSpPr>
              <a:spLocks/>
            </p:cNvSpPr>
            <p:nvPr/>
          </p:nvSpPr>
          <p:spPr bwMode="auto">
            <a:xfrm>
              <a:off x="925513" y="11895138"/>
              <a:ext cx="33338" cy="28575"/>
            </a:xfrm>
            <a:custGeom>
              <a:avLst/>
              <a:gdLst>
                <a:gd name="T0" fmla="*/ 10 w 16"/>
                <a:gd name="T1" fmla="*/ 0 h 14"/>
                <a:gd name="T2" fmla="*/ 4 w 16"/>
                <a:gd name="T3" fmla="*/ 3 h 14"/>
                <a:gd name="T4" fmla="*/ 0 w 16"/>
                <a:gd name="T5" fmla="*/ 12 h 14"/>
                <a:gd name="T6" fmla="*/ 12 w 16"/>
                <a:gd name="T7" fmla="*/ 14 h 14"/>
                <a:gd name="T8" fmla="*/ 13 w 16"/>
                <a:gd name="T9" fmla="*/ 14 h 14"/>
                <a:gd name="T10" fmla="*/ 15 w 16"/>
                <a:gd name="T11" fmla="*/ 8 h 14"/>
                <a:gd name="T12" fmla="*/ 13 w 16"/>
                <a:gd name="T13" fmla="*/ 0 h 14"/>
                <a:gd name="T14" fmla="*/ 10 w 16"/>
                <a:gd name="T15" fmla="*/ 0 h 1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6" h="14">
                  <a:moveTo>
                    <a:pt x="10" y="0"/>
                  </a:moveTo>
                  <a:cubicBezTo>
                    <a:pt x="7" y="0"/>
                    <a:pt x="4" y="1"/>
                    <a:pt x="4" y="3"/>
                  </a:cubicBezTo>
                  <a:cubicBezTo>
                    <a:pt x="4" y="6"/>
                    <a:pt x="1" y="12"/>
                    <a:pt x="0" y="12"/>
                  </a:cubicBezTo>
                  <a:cubicBezTo>
                    <a:pt x="0" y="12"/>
                    <a:pt x="6" y="14"/>
                    <a:pt x="12" y="14"/>
                  </a:cubicBezTo>
                  <a:cubicBezTo>
                    <a:pt x="12" y="14"/>
                    <a:pt x="13" y="14"/>
                    <a:pt x="13" y="14"/>
                  </a:cubicBezTo>
                  <a:cubicBezTo>
                    <a:pt x="13" y="14"/>
                    <a:pt x="14" y="9"/>
                    <a:pt x="15" y="8"/>
                  </a:cubicBezTo>
                  <a:cubicBezTo>
                    <a:pt x="16" y="7"/>
                    <a:pt x="16" y="1"/>
                    <a:pt x="13" y="0"/>
                  </a:cubicBezTo>
                  <a:cubicBezTo>
                    <a:pt x="12" y="0"/>
                    <a:pt x="11" y="0"/>
                    <a:pt x="10" y="0"/>
                  </a:cubicBezTo>
                </a:path>
              </a:pathLst>
            </a:custGeom>
            <a:solidFill>
              <a:srgbClr val="70808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71" name="Freeform 1652"/>
            <p:cNvSpPr>
              <a:spLocks/>
            </p:cNvSpPr>
            <p:nvPr/>
          </p:nvSpPr>
          <p:spPr bwMode="auto">
            <a:xfrm>
              <a:off x="958851" y="11898313"/>
              <a:ext cx="38100" cy="26988"/>
            </a:xfrm>
            <a:custGeom>
              <a:avLst/>
              <a:gdLst>
                <a:gd name="T0" fmla="*/ 4 w 18"/>
                <a:gd name="T1" fmla="*/ 0 h 13"/>
                <a:gd name="T2" fmla="*/ 3 w 18"/>
                <a:gd name="T3" fmla="*/ 1 h 13"/>
                <a:gd name="T4" fmla="*/ 1 w 18"/>
                <a:gd name="T5" fmla="*/ 6 h 13"/>
                <a:gd name="T6" fmla="*/ 0 w 18"/>
                <a:gd name="T7" fmla="*/ 13 h 13"/>
                <a:gd name="T8" fmla="*/ 7 w 18"/>
                <a:gd name="T9" fmla="*/ 10 h 13"/>
                <a:gd name="T10" fmla="*/ 17 w 18"/>
                <a:gd name="T11" fmla="*/ 7 h 13"/>
                <a:gd name="T12" fmla="*/ 12 w 18"/>
                <a:gd name="T13" fmla="*/ 3 h 13"/>
                <a:gd name="T14" fmla="*/ 4 w 18"/>
                <a:gd name="T15" fmla="*/ 0 h 1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8" h="13">
                  <a:moveTo>
                    <a:pt x="4" y="0"/>
                  </a:moveTo>
                  <a:cubicBezTo>
                    <a:pt x="4" y="0"/>
                    <a:pt x="4" y="1"/>
                    <a:pt x="3" y="1"/>
                  </a:cubicBezTo>
                  <a:cubicBezTo>
                    <a:pt x="2" y="1"/>
                    <a:pt x="2" y="4"/>
                    <a:pt x="1" y="6"/>
                  </a:cubicBezTo>
                  <a:cubicBezTo>
                    <a:pt x="0" y="8"/>
                    <a:pt x="0" y="13"/>
                    <a:pt x="0" y="13"/>
                  </a:cubicBezTo>
                  <a:cubicBezTo>
                    <a:pt x="0" y="13"/>
                    <a:pt x="3" y="11"/>
                    <a:pt x="7" y="10"/>
                  </a:cubicBezTo>
                  <a:cubicBezTo>
                    <a:pt x="11" y="10"/>
                    <a:pt x="16" y="8"/>
                    <a:pt x="17" y="7"/>
                  </a:cubicBezTo>
                  <a:cubicBezTo>
                    <a:pt x="18" y="6"/>
                    <a:pt x="15" y="5"/>
                    <a:pt x="12" y="3"/>
                  </a:cubicBezTo>
                  <a:cubicBezTo>
                    <a:pt x="10" y="1"/>
                    <a:pt x="6" y="0"/>
                    <a:pt x="4" y="0"/>
                  </a:cubicBezTo>
                </a:path>
              </a:pathLst>
            </a:custGeom>
            <a:solidFill>
              <a:srgbClr val="70808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72" name="Freeform 1653"/>
            <p:cNvSpPr>
              <a:spLocks/>
            </p:cNvSpPr>
            <p:nvPr/>
          </p:nvSpPr>
          <p:spPr bwMode="auto">
            <a:xfrm>
              <a:off x="912813" y="11891963"/>
              <a:ext cx="19050" cy="22225"/>
            </a:xfrm>
            <a:custGeom>
              <a:avLst/>
              <a:gdLst>
                <a:gd name="T0" fmla="*/ 3 w 9"/>
                <a:gd name="T1" fmla="*/ 0 h 10"/>
                <a:gd name="T2" fmla="*/ 2 w 9"/>
                <a:gd name="T3" fmla="*/ 1 h 10"/>
                <a:gd name="T4" fmla="*/ 6 w 9"/>
                <a:gd name="T5" fmla="*/ 10 h 10"/>
                <a:gd name="T6" fmla="*/ 6 w 9"/>
                <a:gd name="T7" fmla="*/ 10 h 10"/>
                <a:gd name="T8" fmla="*/ 8 w 9"/>
                <a:gd name="T9" fmla="*/ 2 h 10"/>
                <a:gd name="T10" fmla="*/ 3 w 9"/>
                <a:gd name="T11" fmla="*/ 0 h 10"/>
              </a:gdLst>
              <a:ahLst/>
              <a:cxnLst>
                <a:cxn ang="0">
                  <a:pos x="T0" y="T1"/>
                </a:cxn>
                <a:cxn ang="0">
                  <a:pos x="T2" y="T3"/>
                </a:cxn>
                <a:cxn ang="0">
                  <a:pos x="T4" y="T5"/>
                </a:cxn>
                <a:cxn ang="0">
                  <a:pos x="T6" y="T7"/>
                </a:cxn>
                <a:cxn ang="0">
                  <a:pos x="T8" y="T9"/>
                </a:cxn>
                <a:cxn ang="0">
                  <a:pos x="T10" y="T11"/>
                </a:cxn>
              </a:cxnLst>
              <a:rect l="0" t="0" r="r" b="b"/>
              <a:pathLst>
                <a:path w="9" h="10">
                  <a:moveTo>
                    <a:pt x="3" y="0"/>
                  </a:moveTo>
                  <a:cubicBezTo>
                    <a:pt x="2" y="0"/>
                    <a:pt x="2" y="1"/>
                    <a:pt x="2" y="1"/>
                  </a:cubicBezTo>
                  <a:cubicBezTo>
                    <a:pt x="0" y="2"/>
                    <a:pt x="6" y="8"/>
                    <a:pt x="6" y="10"/>
                  </a:cubicBezTo>
                  <a:cubicBezTo>
                    <a:pt x="6" y="10"/>
                    <a:pt x="6" y="10"/>
                    <a:pt x="6" y="10"/>
                  </a:cubicBezTo>
                  <a:cubicBezTo>
                    <a:pt x="6" y="10"/>
                    <a:pt x="9" y="4"/>
                    <a:pt x="8" y="2"/>
                  </a:cubicBezTo>
                  <a:cubicBezTo>
                    <a:pt x="8" y="2"/>
                    <a:pt x="5" y="0"/>
                    <a:pt x="3" y="0"/>
                  </a:cubicBezTo>
                </a:path>
              </a:pathLst>
            </a:custGeom>
            <a:solidFill>
              <a:srgbClr val="70808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73" name="Freeform 1654"/>
            <p:cNvSpPr>
              <a:spLocks/>
            </p:cNvSpPr>
            <p:nvPr/>
          </p:nvSpPr>
          <p:spPr bwMode="auto">
            <a:xfrm>
              <a:off x="841376" y="11855450"/>
              <a:ext cx="58738" cy="58738"/>
            </a:xfrm>
            <a:custGeom>
              <a:avLst/>
              <a:gdLst>
                <a:gd name="T0" fmla="*/ 9 w 28"/>
                <a:gd name="T1" fmla="*/ 0 h 28"/>
                <a:gd name="T2" fmla="*/ 4 w 28"/>
                <a:gd name="T3" fmla="*/ 1 h 28"/>
                <a:gd name="T4" fmla="*/ 1 w 28"/>
                <a:gd name="T5" fmla="*/ 3 h 28"/>
                <a:gd name="T6" fmla="*/ 0 w 28"/>
                <a:gd name="T7" fmla="*/ 6 h 28"/>
                <a:gd name="T8" fmla="*/ 6 w 28"/>
                <a:gd name="T9" fmla="*/ 16 h 28"/>
                <a:gd name="T10" fmla="*/ 19 w 28"/>
                <a:gd name="T11" fmla="*/ 28 h 28"/>
                <a:gd name="T12" fmla="*/ 19 w 28"/>
                <a:gd name="T13" fmla="*/ 28 h 28"/>
                <a:gd name="T14" fmla="*/ 27 w 28"/>
                <a:gd name="T15" fmla="*/ 20 h 28"/>
                <a:gd name="T16" fmla="*/ 19 w 28"/>
                <a:gd name="T17" fmla="*/ 16 h 28"/>
                <a:gd name="T18" fmla="*/ 9 w 28"/>
                <a:gd name="T19" fmla="*/ 0 h 28"/>
                <a:gd name="T20" fmla="*/ 9 w 28"/>
                <a:gd name="T21" fmla="*/ 0 h 2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8" h="28">
                  <a:moveTo>
                    <a:pt x="9" y="0"/>
                  </a:moveTo>
                  <a:cubicBezTo>
                    <a:pt x="7" y="0"/>
                    <a:pt x="6" y="0"/>
                    <a:pt x="4" y="1"/>
                  </a:cubicBezTo>
                  <a:cubicBezTo>
                    <a:pt x="3" y="1"/>
                    <a:pt x="2" y="2"/>
                    <a:pt x="1" y="3"/>
                  </a:cubicBezTo>
                  <a:cubicBezTo>
                    <a:pt x="0" y="4"/>
                    <a:pt x="0" y="5"/>
                    <a:pt x="0" y="6"/>
                  </a:cubicBezTo>
                  <a:cubicBezTo>
                    <a:pt x="0" y="9"/>
                    <a:pt x="4" y="12"/>
                    <a:pt x="6" y="16"/>
                  </a:cubicBezTo>
                  <a:cubicBezTo>
                    <a:pt x="8" y="20"/>
                    <a:pt x="16" y="28"/>
                    <a:pt x="19" y="28"/>
                  </a:cubicBezTo>
                  <a:cubicBezTo>
                    <a:pt x="19" y="28"/>
                    <a:pt x="19" y="28"/>
                    <a:pt x="19" y="28"/>
                  </a:cubicBezTo>
                  <a:cubicBezTo>
                    <a:pt x="22" y="28"/>
                    <a:pt x="28" y="21"/>
                    <a:pt x="27" y="20"/>
                  </a:cubicBezTo>
                  <a:cubicBezTo>
                    <a:pt x="27" y="20"/>
                    <a:pt x="23" y="19"/>
                    <a:pt x="19" y="16"/>
                  </a:cubicBezTo>
                  <a:cubicBezTo>
                    <a:pt x="15" y="12"/>
                    <a:pt x="12" y="0"/>
                    <a:pt x="9" y="0"/>
                  </a:cubicBezTo>
                  <a:cubicBezTo>
                    <a:pt x="9" y="0"/>
                    <a:pt x="9" y="0"/>
                    <a:pt x="9" y="0"/>
                  </a:cubicBezTo>
                </a:path>
              </a:pathLst>
            </a:custGeom>
            <a:solidFill>
              <a:srgbClr val="70808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74" name="Freeform 1655"/>
            <p:cNvSpPr>
              <a:spLocks/>
            </p:cNvSpPr>
            <p:nvPr/>
          </p:nvSpPr>
          <p:spPr bwMode="auto">
            <a:xfrm>
              <a:off x="811213" y="11811000"/>
              <a:ext cx="47625" cy="52388"/>
            </a:xfrm>
            <a:custGeom>
              <a:avLst/>
              <a:gdLst>
                <a:gd name="T0" fmla="*/ 8 w 23"/>
                <a:gd name="T1" fmla="*/ 0 h 25"/>
                <a:gd name="T2" fmla="*/ 7 w 23"/>
                <a:gd name="T3" fmla="*/ 0 h 25"/>
                <a:gd name="T4" fmla="*/ 2 w 23"/>
                <a:gd name="T5" fmla="*/ 7 h 25"/>
                <a:gd name="T6" fmla="*/ 9 w 23"/>
                <a:gd name="T7" fmla="*/ 18 h 25"/>
                <a:gd name="T8" fmla="*/ 13 w 23"/>
                <a:gd name="T9" fmla="*/ 25 h 25"/>
                <a:gd name="T10" fmla="*/ 14 w 23"/>
                <a:gd name="T11" fmla="*/ 25 h 25"/>
                <a:gd name="T12" fmla="*/ 16 w 23"/>
                <a:gd name="T13" fmla="*/ 24 h 25"/>
                <a:gd name="T14" fmla="*/ 19 w 23"/>
                <a:gd name="T15" fmla="*/ 22 h 25"/>
                <a:gd name="T16" fmla="*/ 22 w 23"/>
                <a:gd name="T17" fmla="*/ 20 h 25"/>
                <a:gd name="T18" fmla="*/ 20 w 23"/>
                <a:gd name="T19" fmla="*/ 15 h 25"/>
                <a:gd name="T20" fmla="*/ 12 w 23"/>
                <a:gd name="T21" fmla="*/ 6 h 25"/>
                <a:gd name="T22" fmla="*/ 8 w 23"/>
                <a:gd name="T23" fmla="*/ 0 h 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23" h="25">
                  <a:moveTo>
                    <a:pt x="8" y="0"/>
                  </a:moveTo>
                  <a:cubicBezTo>
                    <a:pt x="8" y="0"/>
                    <a:pt x="8" y="0"/>
                    <a:pt x="7" y="0"/>
                  </a:cubicBezTo>
                  <a:cubicBezTo>
                    <a:pt x="5" y="1"/>
                    <a:pt x="0" y="4"/>
                    <a:pt x="2" y="7"/>
                  </a:cubicBezTo>
                  <a:cubicBezTo>
                    <a:pt x="4" y="10"/>
                    <a:pt x="9" y="13"/>
                    <a:pt x="9" y="18"/>
                  </a:cubicBezTo>
                  <a:cubicBezTo>
                    <a:pt x="10" y="23"/>
                    <a:pt x="12" y="25"/>
                    <a:pt x="13" y="25"/>
                  </a:cubicBezTo>
                  <a:cubicBezTo>
                    <a:pt x="13" y="25"/>
                    <a:pt x="14" y="25"/>
                    <a:pt x="14" y="25"/>
                  </a:cubicBezTo>
                  <a:cubicBezTo>
                    <a:pt x="14" y="25"/>
                    <a:pt x="15" y="25"/>
                    <a:pt x="16" y="24"/>
                  </a:cubicBezTo>
                  <a:cubicBezTo>
                    <a:pt x="17" y="23"/>
                    <a:pt x="18" y="22"/>
                    <a:pt x="19" y="22"/>
                  </a:cubicBezTo>
                  <a:cubicBezTo>
                    <a:pt x="21" y="21"/>
                    <a:pt x="22" y="20"/>
                    <a:pt x="22" y="20"/>
                  </a:cubicBezTo>
                  <a:cubicBezTo>
                    <a:pt x="22" y="20"/>
                    <a:pt x="23" y="16"/>
                    <a:pt x="20" y="15"/>
                  </a:cubicBezTo>
                  <a:cubicBezTo>
                    <a:pt x="17" y="14"/>
                    <a:pt x="12" y="9"/>
                    <a:pt x="12" y="6"/>
                  </a:cubicBezTo>
                  <a:cubicBezTo>
                    <a:pt x="11" y="2"/>
                    <a:pt x="10" y="0"/>
                    <a:pt x="8" y="0"/>
                  </a:cubicBezTo>
                </a:path>
              </a:pathLst>
            </a:custGeom>
            <a:solidFill>
              <a:srgbClr val="70808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75" name="Freeform 1656"/>
            <p:cNvSpPr>
              <a:spLocks/>
            </p:cNvSpPr>
            <p:nvPr/>
          </p:nvSpPr>
          <p:spPr bwMode="auto">
            <a:xfrm>
              <a:off x="792163" y="11772900"/>
              <a:ext cx="33338" cy="42863"/>
            </a:xfrm>
            <a:custGeom>
              <a:avLst/>
              <a:gdLst>
                <a:gd name="T0" fmla="*/ 2 w 16"/>
                <a:gd name="T1" fmla="*/ 0 h 20"/>
                <a:gd name="T2" fmla="*/ 2 w 16"/>
                <a:gd name="T3" fmla="*/ 7 h 20"/>
                <a:gd name="T4" fmla="*/ 8 w 16"/>
                <a:gd name="T5" fmla="*/ 14 h 20"/>
                <a:gd name="T6" fmla="*/ 10 w 16"/>
                <a:gd name="T7" fmla="*/ 20 h 20"/>
                <a:gd name="T8" fmla="*/ 16 w 16"/>
                <a:gd name="T9" fmla="*/ 17 h 20"/>
                <a:gd name="T10" fmla="*/ 14 w 16"/>
                <a:gd name="T11" fmla="*/ 13 h 20"/>
                <a:gd name="T12" fmla="*/ 8 w 16"/>
                <a:gd name="T13" fmla="*/ 6 h 20"/>
                <a:gd name="T14" fmla="*/ 2 w 16"/>
                <a:gd name="T15" fmla="*/ 0 h 20"/>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6" h="20">
                  <a:moveTo>
                    <a:pt x="2" y="0"/>
                  </a:moveTo>
                  <a:cubicBezTo>
                    <a:pt x="1" y="0"/>
                    <a:pt x="0" y="5"/>
                    <a:pt x="2" y="7"/>
                  </a:cubicBezTo>
                  <a:cubicBezTo>
                    <a:pt x="4" y="9"/>
                    <a:pt x="8" y="10"/>
                    <a:pt x="8" y="14"/>
                  </a:cubicBezTo>
                  <a:cubicBezTo>
                    <a:pt x="9" y="18"/>
                    <a:pt x="9" y="19"/>
                    <a:pt x="10" y="20"/>
                  </a:cubicBezTo>
                  <a:cubicBezTo>
                    <a:pt x="10" y="20"/>
                    <a:pt x="13" y="17"/>
                    <a:pt x="16" y="17"/>
                  </a:cubicBezTo>
                  <a:cubicBezTo>
                    <a:pt x="16" y="17"/>
                    <a:pt x="16" y="14"/>
                    <a:pt x="14" y="13"/>
                  </a:cubicBezTo>
                  <a:cubicBezTo>
                    <a:pt x="12" y="12"/>
                    <a:pt x="9" y="9"/>
                    <a:pt x="8" y="6"/>
                  </a:cubicBezTo>
                  <a:cubicBezTo>
                    <a:pt x="8" y="4"/>
                    <a:pt x="4" y="0"/>
                    <a:pt x="2" y="0"/>
                  </a:cubicBezTo>
                </a:path>
              </a:pathLst>
            </a:custGeom>
            <a:solidFill>
              <a:srgbClr val="70808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76" name="Freeform 1657"/>
            <p:cNvSpPr>
              <a:spLocks/>
            </p:cNvSpPr>
            <p:nvPr/>
          </p:nvSpPr>
          <p:spPr bwMode="auto">
            <a:xfrm>
              <a:off x="874713" y="11782425"/>
              <a:ext cx="61913" cy="112713"/>
            </a:xfrm>
            <a:custGeom>
              <a:avLst/>
              <a:gdLst>
                <a:gd name="T0" fmla="*/ 9 w 29"/>
                <a:gd name="T1" fmla="*/ 0 h 54"/>
                <a:gd name="T2" fmla="*/ 6 w 29"/>
                <a:gd name="T3" fmla="*/ 2 h 54"/>
                <a:gd name="T4" fmla="*/ 7 w 29"/>
                <a:gd name="T5" fmla="*/ 19 h 54"/>
                <a:gd name="T6" fmla="*/ 12 w 29"/>
                <a:gd name="T7" fmla="*/ 41 h 54"/>
                <a:gd name="T8" fmla="*/ 14 w 29"/>
                <a:gd name="T9" fmla="*/ 54 h 54"/>
                <a:gd name="T10" fmla="*/ 16 w 29"/>
                <a:gd name="T11" fmla="*/ 53 h 54"/>
                <a:gd name="T12" fmla="*/ 21 w 29"/>
                <a:gd name="T13" fmla="*/ 53 h 54"/>
                <a:gd name="T14" fmla="*/ 25 w 29"/>
                <a:gd name="T15" fmla="*/ 54 h 54"/>
                <a:gd name="T16" fmla="*/ 27 w 29"/>
                <a:gd name="T17" fmla="*/ 53 h 54"/>
                <a:gd name="T18" fmla="*/ 22 w 29"/>
                <a:gd name="T19" fmla="*/ 42 h 54"/>
                <a:gd name="T20" fmla="*/ 14 w 29"/>
                <a:gd name="T21" fmla="*/ 10 h 54"/>
                <a:gd name="T22" fmla="*/ 9 w 29"/>
                <a:gd name="T23" fmla="*/ 0 h 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29" h="54">
                  <a:moveTo>
                    <a:pt x="9" y="0"/>
                  </a:moveTo>
                  <a:cubicBezTo>
                    <a:pt x="8" y="0"/>
                    <a:pt x="7" y="1"/>
                    <a:pt x="6" y="2"/>
                  </a:cubicBezTo>
                  <a:cubicBezTo>
                    <a:pt x="0" y="6"/>
                    <a:pt x="5" y="15"/>
                    <a:pt x="7" y="19"/>
                  </a:cubicBezTo>
                  <a:cubicBezTo>
                    <a:pt x="9" y="23"/>
                    <a:pt x="12" y="32"/>
                    <a:pt x="12" y="41"/>
                  </a:cubicBezTo>
                  <a:cubicBezTo>
                    <a:pt x="13" y="51"/>
                    <a:pt x="14" y="54"/>
                    <a:pt x="14" y="54"/>
                  </a:cubicBezTo>
                  <a:cubicBezTo>
                    <a:pt x="14" y="53"/>
                    <a:pt x="15" y="53"/>
                    <a:pt x="16" y="53"/>
                  </a:cubicBezTo>
                  <a:cubicBezTo>
                    <a:pt x="18" y="53"/>
                    <a:pt x="19" y="53"/>
                    <a:pt x="21" y="53"/>
                  </a:cubicBezTo>
                  <a:cubicBezTo>
                    <a:pt x="22" y="54"/>
                    <a:pt x="24" y="54"/>
                    <a:pt x="25" y="54"/>
                  </a:cubicBezTo>
                  <a:cubicBezTo>
                    <a:pt x="26" y="54"/>
                    <a:pt x="27" y="54"/>
                    <a:pt x="27" y="53"/>
                  </a:cubicBezTo>
                  <a:cubicBezTo>
                    <a:pt x="29" y="52"/>
                    <a:pt x="25" y="46"/>
                    <a:pt x="22" y="42"/>
                  </a:cubicBezTo>
                  <a:cubicBezTo>
                    <a:pt x="19" y="37"/>
                    <a:pt x="13" y="16"/>
                    <a:pt x="14" y="10"/>
                  </a:cubicBezTo>
                  <a:cubicBezTo>
                    <a:pt x="15" y="6"/>
                    <a:pt x="13" y="0"/>
                    <a:pt x="9" y="0"/>
                  </a:cubicBezTo>
                </a:path>
              </a:pathLst>
            </a:custGeom>
            <a:solidFill>
              <a:srgbClr val="70808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77" name="Freeform 1658"/>
            <p:cNvSpPr>
              <a:spLocks/>
            </p:cNvSpPr>
            <p:nvPr/>
          </p:nvSpPr>
          <p:spPr bwMode="auto">
            <a:xfrm>
              <a:off x="862013" y="11718925"/>
              <a:ext cx="36513" cy="66675"/>
            </a:xfrm>
            <a:custGeom>
              <a:avLst/>
              <a:gdLst>
                <a:gd name="T0" fmla="*/ 8 w 17"/>
                <a:gd name="T1" fmla="*/ 0 h 32"/>
                <a:gd name="T2" fmla="*/ 7 w 17"/>
                <a:gd name="T3" fmla="*/ 0 h 32"/>
                <a:gd name="T4" fmla="*/ 0 w 17"/>
                <a:gd name="T5" fmla="*/ 2 h 32"/>
                <a:gd name="T6" fmla="*/ 5 w 17"/>
                <a:gd name="T7" fmla="*/ 15 h 32"/>
                <a:gd name="T8" fmla="*/ 9 w 17"/>
                <a:gd name="T9" fmla="*/ 32 h 32"/>
                <a:gd name="T10" fmla="*/ 15 w 17"/>
                <a:gd name="T11" fmla="*/ 30 h 32"/>
                <a:gd name="T12" fmla="*/ 17 w 17"/>
                <a:gd name="T13" fmla="*/ 30 h 32"/>
                <a:gd name="T14" fmla="*/ 15 w 17"/>
                <a:gd name="T15" fmla="*/ 23 h 32"/>
                <a:gd name="T16" fmla="*/ 10 w 17"/>
                <a:gd name="T17" fmla="*/ 7 h 32"/>
                <a:gd name="T18" fmla="*/ 8 w 17"/>
                <a:gd name="T19" fmla="*/ 0 h 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7" h="32">
                  <a:moveTo>
                    <a:pt x="8" y="0"/>
                  </a:moveTo>
                  <a:cubicBezTo>
                    <a:pt x="7" y="0"/>
                    <a:pt x="7" y="0"/>
                    <a:pt x="7" y="0"/>
                  </a:cubicBezTo>
                  <a:cubicBezTo>
                    <a:pt x="4" y="0"/>
                    <a:pt x="0" y="0"/>
                    <a:pt x="0" y="2"/>
                  </a:cubicBezTo>
                  <a:cubicBezTo>
                    <a:pt x="0" y="5"/>
                    <a:pt x="5" y="9"/>
                    <a:pt x="5" y="15"/>
                  </a:cubicBezTo>
                  <a:cubicBezTo>
                    <a:pt x="5" y="21"/>
                    <a:pt x="6" y="30"/>
                    <a:pt x="9" y="32"/>
                  </a:cubicBezTo>
                  <a:cubicBezTo>
                    <a:pt x="9" y="32"/>
                    <a:pt x="12" y="30"/>
                    <a:pt x="15" y="30"/>
                  </a:cubicBezTo>
                  <a:cubicBezTo>
                    <a:pt x="15" y="30"/>
                    <a:pt x="16" y="30"/>
                    <a:pt x="17" y="30"/>
                  </a:cubicBezTo>
                  <a:cubicBezTo>
                    <a:pt x="17" y="30"/>
                    <a:pt x="17" y="25"/>
                    <a:pt x="15" y="23"/>
                  </a:cubicBezTo>
                  <a:cubicBezTo>
                    <a:pt x="12" y="20"/>
                    <a:pt x="10" y="11"/>
                    <a:pt x="10" y="7"/>
                  </a:cubicBezTo>
                  <a:cubicBezTo>
                    <a:pt x="10" y="2"/>
                    <a:pt x="10" y="0"/>
                    <a:pt x="8" y="0"/>
                  </a:cubicBezTo>
                </a:path>
              </a:pathLst>
            </a:custGeom>
            <a:solidFill>
              <a:srgbClr val="70808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78" name="Freeform 1659"/>
            <p:cNvSpPr>
              <a:spLocks/>
            </p:cNvSpPr>
            <p:nvPr/>
          </p:nvSpPr>
          <p:spPr bwMode="auto">
            <a:xfrm>
              <a:off x="852488" y="11647488"/>
              <a:ext cx="31750" cy="71438"/>
            </a:xfrm>
            <a:custGeom>
              <a:avLst/>
              <a:gdLst>
                <a:gd name="T0" fmla="*/ 2 w 15"/>
                <a:gd name="T1" fmla="*/ 0 h 34"/>
                <a:gd name="T2" fmla="*/ 1 w 15"/>
                <a:gd name="T3" fmla="*/ 6 h 34"/>
                <a:gd name="T4" fmla="*/ 3 w 15"/>
                <a:gd name="T5" fmla="*/ 17 h 34"/>
                <a:gd name="T6" fmla="*/ 5 w 15"/>
                <a:gd name="T7" fmla="*/ 33 h 34"/>
                <a:gd name="T8" fmla="*/ 7 w 15"/>
                <a:gd name="T9" fmla="*/ 34 h 34"/>
                <a:gd name="T10" fmla="*/ 13 w 15"/>
                <a:gd name="T11" fmla="*/ 33 h 34"/>
                <a:gd name="T12" fmla="*/ 13 w 15"/>
                <a:gd name="T13" fmla="*/ 27 h 34"/>
                <a:gd name="T14" fmla="*/ 9 w 15"/>
                <a:gd name="T15" fmla="*/ 16 h 34"/>
                <a:gd name="T16" fmla="*/ 7 w 15"/>
                <a:gd name="T17" fmla="*/ 8 h 34"/>
                <a:gd name="T18" fmla="*/ 3 w 15"/>
                <a:gd name="T19" fmla="*/ 0 h 34"/>
                <a:gd name="T20" fmla="*/ 2 w 15"/>
                <a:gd name="T21" fmla="*/ 0 h 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5" h="34">
                  <a:moveTo>
                    <a:pt x="2" y="0"/>
                  </a:moveTo>
                  <a:cubicBezTo>
                    <a:pt x="1" y="0"/>
                    <a:pt x="0" y="3"/>
                    <a:pt x="1" y="6"/>
                  </a:cubicBezTo>
                  <a:cubicBezTo>
                    <a:pt x="3" y="9"/>
                    <a:pt x="1" y="13"/>
                    <a:pt x="3" y="17"/>
                  </a:cubicBezTo>
                  <a:cubicBezTo>
                    <a:pt x="6" y="21"/>
                    <a:pt x="4" y="31"/>
                    <a:pt x="5" y="33"/>
                  </a:cubicBezTo>
                  <a:cubicBezTo>
                    <a:pt x="5" y="33"/>
                    <a:pt x="6" y="34"/>
                    <a:pt x="7" y="34"/>
                  </a:cubicBezTo>
                  <a:cubicBezTo>
                    <a:pt x="10" y="34"/>
                    <a:pt x="13" y="33"/>
                    <a:pt x="13" y="33"/>
                  </a:cubicBezTo>
                  <a:cubicBezTo>
                    <a:pt x="13" y="33"/>
                    <a:pt x="15" y="30"/>
                    <a:pt x="13" y="27"/>
                  </a:cubicBezTo>
                  <a:cubicBezTo>
                    <a:pt x="11" y="25"/>
                    <a:pt x="9" y="20"/>
                    <a:pt x="9" y="16"/>
                  </a:cubicBezTo>
                  <a:cubicBezTo>
                    <a:pt x="9" y="13"/>
                    <a:pt x="7" y="10"/>
                    <a:pt x="7" y="8"/>
                  </a:cubicBezTo>
                  <a:cubicBezTo>
                    <a:pt x="6" y="6"/>
                    <a:pt x="5" y="0"/>
                    <a:pt x="3" y="0"/>
                  </a:cubicBezTo>
                  <a:cubicBezTo>
                    <a:pt x="3" y="0"/>
                    <a:pt x="3" y="0"/>
                    <a:pt x="2" y="0"/>
                  </a:cubicBezTo>
                </a:path>
              </a:pathLst>
            </a:custGeom>
            <a:solidFill>
              <a:srgbClr val="70808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79" name="Freeform 1660"/>
            <p:cNvSpPr>
              <a:spLocks/>
            </p:cNvSpPr>
            <p:nvPr/>
          </p:nvSpPr>
          <p:spPr bwMode="auto">
            <a:xfrm>
              <a:off x="919163" y="11779250"/>
              <a:ext cx="39688" cy="112713"/>
            </a:xfrm>
            <a:custGeom>
              <a:avLst/>
              <a:gdLst>
                <a:gd name="T0" fmla="*/ 7 w 19"/>
                <a:gd name="T1" fmla="*/ 0 h 54"/>
                <a:gd name="T2" fmla="*/ 6 w 19"/>
                <a:gd name="T3" fmla="*/ 0 h 54"/>
                <a:gd name="T4" fmla="*/ 1 w 19"/>
                <a:gd name="T5" fmla="*/ 9 h 54"/>
                <a:gd name="T6" fmla="*/ 5 w 19"/>
                <a:gd name="T7" fmla="*/ 34 h 54"/>
                <a:gd name="T8" fmla="*/ 8 w 19"/>
                <a:gd name="T9" fmla="*/ 54 h 54"/>
                <a:gd name="T10" fmla="*/ 11 w 19"/>
                <a:gd name="T11" fmla="*/ 54 h 54"/>
                <a:gd name="T12" fmla="*/ 17 w 19"/>
                <a:gd name="T13" fmla="*/ 54 h 54"/>
                <a:gd name="T14" fmla="*/ 17 w 19"/>
                <a:gd name="T15" fmla="*/ 47 h 54"/>
                <a:gd name="T16" fmla="*/ 13 w 19"/>
                <a:gd name="T17" fmla="*/ 29 h 54"/>
                <a:gd name="T18" fmla="*/ 13 w 19"/>
                <a:gd name="T19" fmla="*/ 5 h 54"/>
                <a:gd name="T20" fmla="*/ 7 w 19"/>
                <a:gd name="T21" fmla="*/ 0 h 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9" h="54">
                  <a:moveTo>
                    <a:pt x="7" y="0"/>
                  </a:moveTo>
                  <a:cubicBezTo>
                    <a:pt x="7" y="0"/>
                    <a:pt x="6" y="0"/>
                    <a:pt x="6" y="0"/>
                  </a:cubicBezTo>
                  <a:cubicBezTo>
                    <a:pt x="1" y="1"/>
                    <a:pt x="0" y="5"/>
                    <a:pt x="1" y="9"/>
                  </a:cubicBezTo>
                  <a:cubicBezTo>
                    <a:pt x="3" y="13"/>
                    <a:pt x="5" y="25"/>
                    <a:pt x="5" y="34"/>
                  </a:cubicBezTo>
                  <a:cubicBezTo>
                    <a:pt x="5" y="42"/>
                    <a:pt x="6" y="52"/>
                    <a:pt x="8" y="54"/>
                  </a:cubicBezTo>
                  <a:cubicBezTo>
                    <a:pt x="9" y="54"/>
                    <a:pt x="10" y="54"/>
                    <a:pt x="11" y="54"/>
                  </a:cubicBezTo>
                  <a:cubicBezTo>
                    <a:pt x="14" y="54"/>
                    <a:pt x="17" y="54"/>
                    <a:pt x="17" y="54"/>
                  </a:cubicBezTo>
                  <a:cubicBezTo>
                    <a:pt x="17" y="54"/>
                    <a:pt x="19" y="50"/>
                    <a:pt x="17" y="47"/>
                  </a:cubicBezTo>
                  <a:cubicBezTo>
                    <a:pt x="14" y="44"/>
                    <a:pt x="13" y="34"/>
                    <a:pt x="13" y="29"/>
                  </a:cubicBezTo>
                  <a:cubicBezTo>
                    <a:pt x="13" y="24"/>
                    <a:pt x="14" y="7"/>
                    <a:pt x="13" y="5"/>
                  </a:cubicBezTo>
                  <a:cubicBezTo>
                    <a:pt x="11" y="3"/>
                    <a:pt x="11" y="0"/>
                    <a:pt x="7" y="0"/>
                  </a:cubicBezTo>
                </a:path>
              </a:pathLst>
            </a:custGeom>
            <a:solidFill>
              <a:srgbClr val="70808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80" name="Freeform 1661"/>
            <p:cNvSpPr>
              <a:spLocks/>
            </p:cNvSpPr>
            <p:nvPr/>
          </p:nvSpPr>
          <p:spPr bwMode="auto">
            <a:xfrm>
              <a:off x="912813" y="11703050"/>
              <a:ext cx="33338" cy="76200"/>
            </a:xfrm>
            <a:custGeom>
              <a:avLst/>
              <a:gdLst>
                <a:gd name="T0" fmla="*/ 5 w 16"/>
                <a:gd name="T1" fmla="*/ 0 h 37"/>
                <a:gd name="T2" fmla="*/ 0 w 16"/>
                <a:gd name="T3" fmla="*/ 2 h 37"/>
                <a:gd name="T4" fmla="*/ 4 w 16"/>
                <a:gd name="T5" fmla="*/ 16 h 37"/>
                <a:gd name="T6" fmla="*/ 3 w 16"/>
                <a:gd name="T7" fmla="*/ 36 h 37"/>
                <a:gd name="T8" fmla="*/ 5 w 16"/>
                <a:gd name="T9" fmla="*/ 37 h 37"/>
                <a:gd name="T10" fmla="*/ 10 w 16"/>
                <a:gd name="T11" fmla="*/ 36 h 37"/>
                <a:gd name="T12" fmla="*/ 13 w 16"/>
                <a:gd name="T13" fmla="*/ 35 h 37"/>
                <a:gd name="T14" fmla="*/ 14 w 16"/>
                <a:gd name="T15" fmla="*/ 35 h 37"/>
                <a:gd name="T16" fmla="*/ 14 w 16"/>
                <a:gd name="T17" fmla="*/ 26 h 37"/>
                <a:gd name="T18" fmla="*/ 11 w 16"/>
                <a:gd name="T19" fmla="*/ 9 h 37"/>
                <a:gd name="T20" fmla="*/ 10 w 16"/>
                <a:gd name="T21" fmla="*/ 1 h 37"/>
                <a:gd name="T22" fmla="*/ 5 w 16"/>
                <a:gd name="T23" fmla="*/ 0 h 3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6" h="37">
                  <a:moveTo>
                    <a:pt x="5" y="0"/>
                  </a:moveTo>
                  <a:cubicBezTo>
                    <a:pt x="3" y="0"/>
                    <a:pt x="0" y="0"/>
                    <a:pt x="0" y="2"/>
                  </a:cubicBezTo>
                  <a:cubicBezTo>
                    <a:pt x="0" y="5"/>
                    <a:pt x="4" y="11"/>
                    <a:pt x="4" y="16"/>
                  </a:cubicBezTo>
                  <a:cubicBezTo>
                    <a:pt x="3" y="22"/>
                    <a:pt x="1" y="33"/>
                    <a:pt x="3" y="36"/>
                  </a:cubicBezTo>
                  <a:cubicBezTo>
                    <a:pt x="3" y="37"/>
                    <a:pt x="4" y="37"/>
                    <a:pt x="5" y="37"/>
                  </a:cubicBezTo>
                  <a:cubicBezTo>
                    <a:pt x="7" y="37"/>
                    <a:pt x="8" y="37"/>
                    <a:pt x="10" y="36"/>
                  </a:cubicBezTo>
                  <a:cubicBezTo>
                    <a:pt x="11" y="36"/>
                    <a:pt x="13" y="35"/>
                    <a:pt x="13" y="35"/>
                  </a:cubicBezTo>
                  <a:cubicBezTo>
                    <a:pt x="13" y="35"/>
                    <a:pt x="14" y="35"/>
                    <a:pt x="14" y="35"/>
                  </a:cubicBezTo>
                  <a:cubicBezTo>
                    <a:pt x="14" y="35"/>
                    <a:pt x="16" y="29"/>
                    <a:pt x="14" y="26"/>
                  </a:cubicBezTo>
                  <a:cubicBezTo>
                    <a:pt x="11" y="24"/>
                    <a:pt x="10" y="14"/>
                    <a:pt x="11" y="9"/>
                  </a:cubicBezTo>
                  <a:cubicBezTo>
                    <a:pt x="11" y="4"/>
                    <a:pt x="12" y="1"/>
                    <a:pt x="10" y="1"/>
                  </a:cubicBezTo>
                  <a:cubicBezTo>
                    <a:pt x="9" y="0"/>
                    <a:pt x="7" y="0"/>
                    <a:pt x="5" y="0"/>
                  </a:cubicBezTo>
                </a:path>
              </a:pathLst>
            </a:custGeom>
            <a:solidFill>
              <a:srgbClr val="70808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81" name="Freeform 1662"/>
            <p:cNvSpPr>
              <a:spLocks/>
            </p:cNvSpPr>
            <p:nvPr/>
          </p:nvSpPr>
          <p:spPr bwMode="auto">
            <a:xfrm>
              <a:off x="912813" y="11614150"/>
              <a:ext cx="28575" cy="85725"/>
            </a:xfrm>
            <a:custGeom>
              <a:avLst/>
              <a:gdLst>
                <a:gd name="T0" fmla="*/ 5 w 14"/>
                <a:gd name="T1" fmla="*/ 0 h 41"/>
                <a:gd name="T2" fmla="*/ 2 w 14"/>
                <a:gd name="T3" fmla="*/ 8 h 41"/>
                <a:gd name="T4" fmla="*/ 2 w 14"/>
                <a:gd name="T5" fmla="*/ 22 h 41"/>
                <a:gd name="T6" fmla="*/ 2 w 14"/>
                <a:gd name="T7" fmla="*/ 41 h 41"/>
                <a:gd name="T8" fmla="*/ 7 w 14"/>
                <a:gd name="T9" fmla="*/ 40 h 41"/>
                <a:gd name="T10" fmla="*/ 11 w 14"/>
                <a:gd name="T11" fmla="*/ 41 h 41"/>
                <a:gd name="T12" fmla="*/ 11 w 14"/>
                <a:gd name="T13" fmla="*/ 34 h 41"/>
                <a:gd name="T14" fmla="*/ 10 w 14"/>
                <a:gd name="T15" fmla="*/ 18 h 41"/>
                <a:gd name="T16" fmla="*/ 7 w 14"/>
                <a:gd name="T17" fmla="*/ 9 h 41"/>
                <a:gd name="T18" fmla="*/ 6 w 14"/>
                <a:gd name="T19" fmla="*/ 0 h 41"/>
                <a:gd name="T20" fmla="*/ 5 w 14"/>
                <a:gd name="T21" fmla="*/ 0 h 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4" h="41">
                  <a:moveTo>
                    <a:pt x="5" y="0"/>
                  </a:moveTo>
                  <a:cubicBezTo>
                    <a:pt x="4" y="0"/>
                    <a:pt x="2" y="4"/>
                    <a:pt x="2" y="8"/>
                  </a:cubicBezTo>
                  <a:cubicBezTo>
                    <a:pt x="3" y="12"/>
                    <a:pt x="1" y="17"/>
                    <a:pt x="2" y="22"/>
                  </a:cubicBezTo>
                  <a:cubicBezTo>
                    <a:pt x="4" y="27"/>
                    <a:pt x="0" y="36"/>
                    <a:pt x="2" y="41"/>
                  </a:cubicBezTo>
                  <a:cubicBezTo>
                    <a:pt x="2" y="41"/>
                    <a:pt x="4" y="40"/>
                    <a:pt x="7" y="40"/>
                  </a:cubicBezTo>
                  <a:cubicBezTo>
                    <a:pt x="8" y="40"/>
                    <a:pt x="10" y="40"/>
                    <a:pt x="11" y="41"/>
                  </a:cubicBezTo>
                  <a:cubicBezTo>
                    <a:pt x="11" y="41"/>
                    <a:pt x="14" y="39"/>
                    <a:pt x="11" y="34"/>
                  </a:cubicBezTo>
                  <a:cubicBezTo>
                    <a:pt x="9" y="30"/>
                    <a:pt x="10" y="21"/>
                    <a:pt x="10" y="18"/>
                  </a:cubicBezTo>
                  <a:cubicBezTo>
                    <a:pt x="9" y="15"/>
                    <a:pt x="8" y="11"/>
                    <a:pt x="7" y="9"/>
                  </a:cubicBezTo>
                  <a:cubicBezTo>
                    <a:pt x="6" y="7"/>
                    <a:pt x="7" y="1"/>
                    <a:pt x="6" y="0"/>
                  </a:cubicBezTo>
                  <a:cubicBezTo>
                    <a:pt x="6" y="0"/>
                    <a:pt x="5" y="0"/>
                    <a:pt x="5" y="0"/>
                  </a:cubicBezTo>
                </a:path>
              </a:pathLst>
            </a:custGeom>
            <a:solidFill>
              <a:srgbClr val="70808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82" name="Freeform 1663"/>
            <p:cNvSpPr>
              <a:spLocks/>
            </p:cNvSpPr>
            <p:nvPr/>
          </p:nvSpPr>
          <p:spPr bwMode="auto">
            <a:xfrm>
              <a:off x="957263" y="11790363"/>
              <a:ext cx="28575" cy="107950"/>
            </a:xfrm>
            <a:custGeom>
              <a:avLst/>
              <a:gdLst>
                <a:gd name="T0" fmla="*/ 5 w 14"/>
                <a:gd name="T1" fmla="*/ 0 h 52"/>
                <a:gd name="T2" fmla="*/ 1 w 14"/>
                <a:gd name="T3" fmla="*/ 5 h 52"/>
                <a:gd name="T4" fmla="*/ 1 w 14"/>
                <a:gd name="T5" fmla="*/ 33 h 52"/>
                <a:gd name="T6" fmla="*/ 3 w 14"/>
                <a:gd name="T7" fmla="*/ 50 h 52"/>
                <a:gd name="T8" fmla="*/ 7 w 14"/>
                <a:gd name="T9" fmla="*/ 52 h 52"/>
                <a:gd name="T10" fmla="*/ 10 w 14"/>
                <a:gd name="T11" fmla="*/ 51 h 52"/>
                <a:gd name="T12" fmla="*/ 11 w 14"/>
                <a:gd name="T13" fmla="*/ 44 h 52"/>
                <a:gd name="T14" fmla="*/ 9 w 14"/>
                <a:gd name="T15" fmla="*/ 23 h 52"/>
                <a:gd name="T16" fmla="*/ 9 w 14"/>
                <a:gd name="T17" fmla="*/ 1 h 52"/>
                <a:gd name="T18" fmla="*/ 5 w 14"/>
                <a:gd name="T19" fmla="*/ 0 h 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4" h="52">
                  <a:moveTo>
                    <a:pt x="5" y="0"/>
                  </a:moveTo>
                  <a:cubicBezTo>
                    <a:pt x="2" y="0"/>
                    <a:pt x="0" y="2"/>
                    <a:pt x="1" y="5"/>
                  </a:cubicBezTo>
                  <a:cubicBezTo>
                    <a:pt x="2" y="11"/>
                    <a:pt x="2" y="28"/>
                    <a:pt x="1" y="33"/>
                  </a:cubicBezTo>
                  <a:cubicBezTo>
                    <a:pt x="1" y="38"/>
                    <a:pt x="0" y="47"/>
                    <a:pt x="3" y="50"/>
                  </a:cubicBezTo>
                  <a:cubicBezTo>
                    <a:pt x="4" y="51"/>
                    <a:pt x="6" y="52"/>
                    <a:pt x="7" y="52"/>
                  </a:cubicBezTo>
                  <a:cubicBezTo>
                    <a:pt x="9" y="52"/>
                    <a:pt x="10" y="51"/>
                    <a:pt x="10" y="51"/>
                  </a:cubicBezTo>
                  <a:cubicBezTo>
                    <a:pt x="10" y="51"/>
                    <a:pt x="13" y="49"/>
                    <a:pt x="11" y="44"/>
                  </a:cubicBezTo>
                  <a:cubicBezTo>
                    <a:pt x="9" y="39"/>
                    <a:pt x="9" y="27"/>
                    <a:pt x="9" y="23"/>
                  </a:cubicBezTo>
                  <a:cubicBezTo>
                    <a:pt x="10" y="18"/>
                    <a:pt x="14" y="4"/>
                    <a:pt x="9" y="1"/>
                  </a:cubicBezTo>
                  <a:cubicBezTo>
                    <a:pt x="8" y="1"/>
                    <a:pt x="6" y="0"/>
                    <a:pt x="5" y="0"/>
                  </a:cubicBezTo>
                </a:path>
              </a:pathLst>
            </a:custGeom>
            <a:solidFill>
              <a:srgbClr val="70808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83" name="Freeform 1664"/>
            <p:cNvSpPr>
              <a:spLocks/>
            </p:cNvSpPr>
            <p:nvPr/>
          </p:nvSpPr>
          <p:spPr bwMode="auto">
            <a:xfrm>
              <a:off x="957263" y="11714163"/>
              <a:ext cx="28575" cy="74613"/>
            </a:xfrm>
            <a:custGeom>
              <a:avLst/>
              <a:gdLst>
                <a:gd name="T0" fmla="*/ 6 w 14"/>
                <a:gd name="T1" fmla="*/ 0 h 35"/>
                <a:gd name="T2" fmla="*/ 4 w 14"/>
                <a:gd name="T3" fmla="*/ 7 h 35"/>
                <a:gd name="T4" fmla="*/ 2 w 14"/>
                <a:gd name="T5" fmla="*/ 27 h 35"/>
                <a:gd name="T6" fmla="*/ 3 w 14"/>
                <a:gd name="T7" fmla="*/ 34 h 35"/>
                <a:gd name="T8" fmla="*/ 5 w 14"/>
                <a:gd name="T9" fmla="*/ 35 h 35"/>
                <a:gd name="T10" fmla="*/ 10 w 14"/>
                <a:gd name="T11" fmla="*/ 34 h 35"/>
                <a:gd name="T12" fmla="*/ 12 w 14"/>
                <a:gd name="T13" fmla="*/ 26 h 35"/>
                <a:gd name="T14" fmla="*/ 12 w 14"/>
                <a:gd name="T15" fmla="*/ 5 h 35"/>
                <a:gd name="T16" fmla="*/ 7 w 14"/>
                <a:gd name="T17" fmla="*/ 0 h 35"/>
                <a:gd name="T18" fmla="*/ 6 w 14"/>
                <a:gd name="T19" fmla="*/ 0 h 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4" h="35">
                  <a:moveTo>
                    <a:pt x="6" y="0"/>
                  </a:moveTo>
                  <a:cubicBezTo>
                    <a:pt x="3" y="0"/>
                    <a:pt x="4" y="3"/>
                    <a:pt x="4" y="7"/>
                  </a:cubicBezTo>
                  <a:cubicBezTo>
                    <a:pt x="4" y="11"/>
                    <a:pt x="4" y="22"/>
                    <a:pt x="2" y="27"/>
                  </a:cubicBezTo>
                  <a:cubicBezTo>
                    <a:pt x="0" y="32"/>
                    <a:pt x="1" y="33"/>
                    <a:pt x="3" y="34"/>
                  </a:cubicBezTo>
                  <a:cubicBezTo>
                    <a:pt x="3" y="35"/>
                    <a:pt x="4" y="35"/>
                    <a:pt x="5" y="35"/>
                  </a:cubicBezTo>
                  <a:cubicBezTo>
                    <a:pt x="7" y="35"/>
                    <a:pt x="10" y="34"/>
                    <a:pt x="10" y="34"/>
                  </a:cubicBezTo>
                  <a:cubicBezTo>
                    <a:pt x="10" y="34"/>
                    <a:pt x="14" y="32"/>
                    <a:pt x="12" y="26"/>
                  </a:cubicBezTo>
                  <a:cubicBezTo>
                    <a:pt x="9" y="21"/>
                    <a:pt x="11" y="9"/>
                    <a:pt x="12" y="5"/>
                  </a:cubicBezTo>
                  <a:cubicBezTo>
                    <a:pt x="12" y="2"/>
                    <a:pt x="11" y="1"/>
                    <a:pt x="7" y="0"/>
                  </a:cubicBezTo>
                  <a:cubicBezTo>
                    <a:pt x="6" y="0"/>
                    <a:pt x="6" y="0"/>
                    <a:pt x="6" y="0"/>
                  </a:cubicBezTo>
                </a:path>
              </a:pathLst>
            </a:custGeom>
            <a:solidFill>
              <a:srgbClr val="70808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84" name="Freeform 1665"/>
            <p:cNvSpPr>
              <a:spLocks/>
            </p:cNvSpPr>
            <p:nvPr/>
          </p:nvSpPr>
          <p:spPr bwMode="auto">
            <a:xfrm>
              <a:off x="960438" y="11630025"/>
              <a:ext cx="26988" cy="84138"/>
            </a:xfrm>
            <a:custGeom>
              <a:avLst/>
              <a:gdLst>
                <a:gd name="T0" fmla="*/ 5 w 13"/>
                <a:gd name="T1" fmla="*/ 0 h 41"/>
                <a:gd name="T2" fmla="*/ 3 w 13"/>
                <a:gd name="T3" fmla="*/ 7 h 41"/>
                <a:gd name="T4" fmla="*/ 2 w 13"/>
                <a:gd name="T5" fmla="*/ 17 h 41"/>
                <a:gd name="T6" fmla="*/ 1 w 13"/>
                <a:gd name="T7" fmla="*/ 35 h 41"/>
                <a:gd name="T8" fmla="*/ 10 w 13"/>
                <a:gd name="T9" fmla="*/ 41 h 41"/>
                <a:gd name="T10" fmla="*/ 10 w 13"/>
                <a:gd name="T11" fmla="*/ 34 h 41"/>
                <a:gd name="T12" fmla="*/ 10 w 13"/>
                <a:gd name="T13" fmla="*/ 20 h 41"/>
                <a:gd name="T14" fmla="*/ 6 w 13"/>
                <a:gd name="T15" fmla="*/ 8 h 41"/>
                <a:gd name="T16" fmla="*/ 5 w 13"/>
                <a:gd name="T17" fmla="*/ 0 h 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3" h="41">
                  <a:moveTo>
                    <a:pt x="5" y="0"/>
                  </a:moveTo>
                  <a:cubicBezTo>
                    <a:pt x="5" y="0"/>
                    <a:pt x="2" y="4"/>
                    <a:pt x="3" y="7"/>
                  </a:cubicBezTo>
                  <a:cubicBezTo>
                    <a:pt x="3" y="11"/>
                    <a:pt x="0" y="12"/>
                    <a:pt x="2" y="17"/>
                  </a:cubicBezTo>
                  <a:cubicBezTo>
                    <a:pt x="3" y="21"/>
                    <a:pt x="3" y="28"/>
                    <a:pt x="1" y="35"/>
                  </a:cubicBezTo>
                  <a:cubicBezTo>
                    <a:pt x="0" y="41"/>
                    <a:pt x="3" y="40"/>
                    <a:pt x="10" y="41"/>
                  </a:cubicBezTo>
                  <a:cubicBezTo>
                    <a:pt x="10" y="41"/>
                    <a:pt x="13" y="38"/>
                    <a:pt x="10" y="34"/>
                  </a:cubicBezTo>
                  <a:cubicBezTo>
                    <a:pt x="8" y="30"/>
                    <a:pt x="10" y="23"/>
                    <a:pt x="10" y="20"/>
                  </a:cubicBezTo>
                  <a:cubicBezTo>
                    <a:pt x="9" y="16"/>
                    <a:pt x="6" y="10"/>
                    <a:pt x="6" y="8"/>
                  </a:cubicBezTo>
                  <a:cubicBezTo>
                    <a:pt x="6" y="5"/>
                    <a:pt x="6" y="2"/>
                    <a:pt x="5" y="0"/>
                  </a:cubicBezTo>
                </a:path>
              </a:pathLst>
            </a:custGeom>
            <a:solidFill>
              <a:srgbClr val="70808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85" name="Freeform 1666"/>
            <p:cNvSpPr>
              <a:spLocks/>
            </p:cNvSpPr>
            <p:nvPr/>
          </p:nvSpPr>
          <p:spPr bwMode="auto">
            <a:xfrm>
              <a:off x="979488" y="11799888"/>
              <a:ext cx="44450" cy="107950"/>
            </a:xfrm>
            <a:custGeom>
              <a:avLst/>
              <a:gdLst>
                <a:gd name="T0" fmla="*/ 12 w 21"/>
                <a:gd name="T1" fmla="*/ 0 h 51"/>
                <a:gd name="T2" fmla="*/ 8 w 21"/>
                <a:gd name="T3" fmla="*/ 10 h 51"/>
                <a:gd name="T4" fmla="*/ 5 w 21"/>
                <a:gd name="T5" fmla="*/ 35 h 51"/>
                <a:gd name="T6" fmla="*/ 1 w 21"/>
                <a:gd name="T7" fmla="*/ 47 h 51"/>
                <a:gd name="T8" fmla="*/ 7 w 21"/>
                <a:gd name="T9" fmla="*/ 51 h 51"/>
                <a:gd name="T10" fmla="*/ 12 w 21"/>
                <a:gd name="T11" fmla="*/ 43 h 51"/>
                <a:gd name="T12" fmla="*/ 15 w 21"/>
                <a:gd name="T13" fmla="*/ 13 h 51"/>
                <a:gd name="T14" fmla="*/ 15 w 21"/>
                <a:gd name="T15" fmla="*/ 1 h 51"/>
                <a:gd name="T16" fmla="*/ 12 w 21"/>
                <a:gd name="T17" fmla="*/ 0 h 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1" h="51">
                  <a:moveTo>
                    <a:pt x="12" y="0"/>
                  </a:moveTo>
                  <a:cubicBezTo>
                    <a:pt x="9" y="0"/>
                    <a:pt x="8" y="4"/>
                    <a:pt x="8" y="10"/>
                  </a:cubicBezTo>
                  <a:cubicBezTo>
                    <a:pt x="8" y="18"/>
                    <a:pt x="7" y="32"/>
                    <a:pt x="5" y="35"/>
                  </a:cubicBezTo>
                  <a:cubicBezTo>
                    <a:pt x="3" y="38"/>
                    <a:pt x="0" y="44"/>
                    <a:pt x="1" y="47"/>
                  </a:cubicBezTo>
                  <a:cubicBezTo>
                    <a:pt x="3" y="51"/>
                    <a:pt x="7" y="51"/>
                    <a:pt x="7" y="51"/>
                  </a:cubicBezTo>
                  <a:cubicBezTo>
                    <a:pt x="7" y="51"/>
                    <a:pt x="13" y="51"/>
                    <a:pt x="12" y="43"/>
                  </a:cubicBezTo>
                  <a:cubicBezTo>
                    <a:pt x="12" y="35"/>
                    <a:pt x="14" y="17"/>
                    <a:pt x="15" y="13"/>
                  </a:cubicBezTo>
                  <a:cubicBezTo>
                    <a:pt x="17" y="10"/>
                    <a:pt x="21" y="4"/>
                    <a:pt x="15" y="1"/>
                  </a:cubicBezTo>
                  <a:cubicBezTo>
                    <a:pt x="14" y="1"/>
                    <a:pt x="13" y="0"/>
                    <a:pt x="12" y="0"/>
                  </a:cubicBezTo>
                </a:path>
              </a:pathLst>
            </a:custGeom>
            <a:solidFill>
              <a:srgbClr val="70808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86" name="Freeform 1667"/>
            <p:cNvSpPr>
              <a:spLocks/>
            </p:cNvSpPr>
            <p:nvPr/>
          </p:nvSpPr>
          <p:spPr bwMode="auto">
            <a:xfrm>
              <a:off x="1000126" y="11744325"/>
              <a:ext cx="30163" cy="60325"/>
            </a:xfrm>
            <a:custGeom>
              <a:avLst/>
              <a:gdLst>
                <a:gd name="T0" fmla="*/ 7 w 14"/>
                <a:gd name="T1" fmla="*/ 0 h 29"/>
                <a:gd name="T2" fmla="*/ 6 w 14"/>
                <a:gd name="T3" fmla="*/ 1 h 29"/>
                <a:gd name="T4" fmla="*/ 3 w 14"/>
                <a:gd name="T5" fmla="*/ 12 h 29"/>
                <a:gd name="T6" fmla="*/ 1 w 14"/>
                <a:gd name="T7" fmla="*/ 26 h 29"/>
                <a:gd name="T8" fmla="*/ 9 w 14"/>
                <a:gd name="T9" fmla="*/ 29 h 29"/>
                <a:gd name="T10" fmla="*/ 10 w 14"/>
                <a:gd name="T11" fmla="*/ 18 h 29"/>
                <a:gd name="T12" fmla="*/ 12 w 14"/>
                <a:gd name="T13" fmla="*/ 4 h 29"/>
                <a:gd name="T14" fmla="*/ 7 w 14"/>
                <a:gd name="T15" fmla="*/ 0 h 29"/>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4" h="29">
                  <a:moveTo>
                    <a:pt x="7" y="0"/>
                  </a:moveTo>
                  <a:cubicBezTo>
                    <a:pt x="6" y="0"/>
                    <a:pt x="6" y="0"/>
                    <a:pt x="6" y="1"/>
                  </a:cubicBezTo>
                  <a:cubicBezTo>
                    <a:pt x="6" y="4"/>
                    <a:pt x="6" y="8"/>
                    <a:pt x="3" y="12"/>
                  </a:cubicBezTo>
                  <a:cubicBezTo>
                    <a:pt x="1" y="16"/>
                    <a:pt x="0" y="25"/>
                    <a:pt x="1" y="26"/>
                  </a:cubicBezTo>
                  <a:cubicBezTo>
                    <a:pt x="2" y="27"/>
                    <a:pt x="9" y="29"/>
                    <a:pt x="9" y="29"/>
                  </a:cubicBezTo>
                  <a:cubicBezTo>
                    <a:pt x="9" y="29"/>
                    <a:pt x="11" y="25"/>
                    <a:pt x="10" y="18"/>
                  </a:cubicBezTo>
                  <a:cubicBezTo>
                    <a:pt x="9" y="12"/>
                    <a:pt x="14" y="6"/>
                    <a:pt x="12" y="4"/>
                  </a:cubicBezTo>
                  <a:cubicBezTo>
                    <a:pt x="10" y="3"/>
                    <a:pt x="8" y="0"/>
                    <a:pt x="7" y="0"/>
                  </a:cubicBezTo>
                </a:path>
              </a:pathLst>
            </a:custGeom>
            <a:solidFill>
              <a:srgbClr val="70808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87" name="Freeform 1668"/>
            <p:cNvSpPr>
              <a:spLocks/>
            </p:cNvSpPr>
            <p:nvPr/>
          </p:nvSpPr>
          <p:spPr bwMode="auto">
            <a:xfrm>
              <a:off x="1012826" y="11684000"/>
              <a:ext cx="25400" cy="65088"/>
            </a:xfrm>
            <a:custGeom>
              <a:avLst/>
              <a:gdLst>
                <a:gd name="T0" fmla="*/ 7 w 12"/>
                <a:gd name="T1" fmla="*/ 0 h 31"/>
                <a:gd name="T2" fmla="*/ 5 w 12"/>
                <a:gd name="T3" fmla="*/ 6 h 31"/>
                <a:gd name="T4" fmla="*/ 4 w 12"/>
                <a:gd name="T5" fmla="*/ 11 h 31"/>
                <a:gd name="T6" fmla="*/ 5 w 12"/>
                <a:gd name="T7" fmla="*/ 12 h 31"/>
                <a:gd name="T8" fmla="*/ 3 w 12"/>
                <a:gd name="T9" fmla="*/ 15 h 31"/>
                <a:gd name="T10" fmla="*/ 2 w 12"/>
                <a:gd name="T11" fmla="*/ 24 h 31"/>
                <a:gd name="T12" fmla="*/ 6 w 12"/>
                <a:gd name="T13" fmla="*/ 31 h 31"/>
                <a:gd name="T14" fmla="*/ 8 w 12"/>
                <a:gd name="T15" fmla="*/ 24 h 31"/>
                <a:gd name="T16" fmla="*/ 10 w 12"/>
                <a:gd name="T17" fmla="*/ 14 h 31"/>
                <a:gd name="T18" fmla="*/ 9 w 12"/>
                <a:gd name="T19" fmla="*/ 13 h 31"/>
                <a:gd name="T20" fmla="*/ 10 w 12"/>
                <a:gd name="T21" fmla="*/ 12 h 31"/>
                <a:gd name="T22" fmla="*/ 10 w 12"/>
                <a:gd name="T23" fmla="*/ 7 h 31"/>
                <a:gd name="T24" fmla="*/ 8 w 12"/>
                <a:gd name="T25" fmla="*/ 0 h 31"/>
                <a:gd name="T26" fmla="*/ 7 w 12"/>
                <a:gd name="T27" fmla="*/ 0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2" h="31">
                  <a:moveTo>
                    <a:pt x="7" y="0"/>
                  </a:moveTo>
                  <a:cubicBezTo>
                    <a:pt x="6" y="0"/>
                    <a:pt x="6" y="4"/>
                    <a:pt x="5" y="6"/>
                  </a:cubicBezTo>
                  <a:cubicBezTo>
                    <a:pt x="5" y="9"/>
                    <a:pt x="4" y="10"/>
                    <a:pt x="4" y="11"/>
                  </a:cubicBezTo>
                  <a:cubicBezTo>
                    <a:pt x="4" y="11"/>
                    <a:pt x="5" y="12"/>
                    <a:pt x="5" y="12"/>
                  </a:cubicBezTo>
                  <a:cubicBezTo>
                    <a:pt x="4" y="12"/>
                    <a:pt x="3" y="13"/>
                    <a:pt x="3" y="15"/>
                  </a:cubicBezTo>
                  <a:cubicBezTo>
                    <a:pt x="4" y="18"/>
                    <a:pt x="4" y="21"/>
                    <a:pt x="2" y="24"/>
                  </a:cubicBezTo>
                  <a:cubicBezTo>
                    <a:pt x="0" y="27"/>
                    <a:pt x="3" y="30"/>
                    <a:pt x="6" y="31"/>
                  </a:cubicBezTo>
                  <a:cubicBezTo>
                    <a:pt x="6" y="31"/>
                    <a:pt x="9" y="30"/>
                    <a:pt x="8" y="24"/>
                  </a:cubicBezTo>
                  <a:cubicBezTo>
                    <a:pt x="8" y="19"/>
                    <a:pt x="12" y="15"/>
                    <a:pt x="10" y="14"/>
                  </a:cubicBezTo>
                  <a:cubicBezTo>
                    <a:pt x="10" y="13"/>
                    <a:pt x="9" y="13"/>
                    <a:pt x="9" y="13"/>
                  </a:cubicBezTo>
                  <a:cubicBezTo>
                    <a:pt x="10" y="13"/>
                    <a:pt x="10" y="13"/>
                    <a:pt x="10" y="12"/>
                  </a:cubicBezTo>
                  <a:cubicBezTo>
                    <a:pt x="10" y="12"/>
                    <a:pt x="10" y="10"/>
                    <a:pt x="10" y="7"/>
                  </a:cubicBezTo>
                  <a:cubicBezTo>
                    <a:pt x="9" y="4"/>
                    <a:pt x="10" y="1"/>
                    <a:pt x="8" y="0"/>
                  </a:cubicBezTo>
                  <a:cubicBezTo>
                    <a:pt x="8" y="0"/>
                    <a:pt x="8" y="0"/>
                    <a:pt x="7" y="0"/>
                  </a:cubicBezTo>
                </a:path>
              </a:pathLst>
            </a:custGeom>
            <a:solidFill>
              <a:srgbClr val="70808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grpSp>
      <p:grpSp>
        <p:nvGrpSpPr>
          <p:cNvPr id="88" name="Group 87"/>
          <p:cNvGrpSpPr/>
          <p:nvPr/>
        </p:nvGrpSpPr>
        <p:grpSpPr>
          <a:xfrm>
            <a:off x="1083179" y="1758952"/>
            <a:ext cx="3907922" cy="5138563"/>
            <a:chOff x="16507832" y="3819875"/>
            <a:chExt cx="7815843" cy="10277125"/>
          </a:xfrm>
        </p:grpSpPr>
        <p:sp>
          <p:nvSpPr>
            <p:cNvPr id="89" name="Freeform 6"/>
            <p:cNvSpPr>
              <a:spLocks/>
            </p:cNvSpPr>
            <p:nvPr/>
          </p:nvSpPr>
          <p:spPr bwMode="auto">
            <a:xfrm>
              <a:off x="16976002" y="8813689"/>
              <a:ext cx="6957531" cy="4915785"/>
            </a:xfrm>
            <a:custGeom>
              <a:avLst/>
              <a:gdLst>
                <a:gd name="T0" fmla="*/ 71 w 89"/>
                <a:gd name="T1" fmla="*/ 20 h 63"/>
                <a:gd name="T2" fmla="*/ 53 w 89"/>
                <a:gd name="T3" fmla="*/ 0 h 63"/>
                <a:gd name="T4" fmla="*/ 35 w 89"/>
                <a:gd name="T5" fmla="*/ 0 h 63"/>
                <a:gd name="T6" fmla="*/ 18 w 89"/>
                <a:gd name="T7" fmla="*/ 20 h 63"/>
                <a:gd name="T8" fmla="*/ 0 w 89"/>
                <a:gd name="T9" fmla="*/ 39 h 63"/>
                <a:gd name="T10" fmla="*/ 0 w 89"/>
                <a:gd name="T11" fmla="*/ 48 h 63"/>
                <a:gd name="T12" fmla="*/ 44 w 89"/>
                <a:gd name="T13" fmla="*/ 63 h 63"/>
                <a:gd name="T14" fmla="*/ 89 w 89"/>
                <a:gd name="T15" fmla="*/ 48 h 63"/>
                <a:gd name="T16" fmla="*/ 89 w 89"/>
                <a:gd name="T17" fmla="*/ 39 h 63"/>
                <a:gd name="T18" fmla="*/ 71 w 89"/>
                <a:gd name="T19" fmla="*/ 20 h 6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89" h="63">
                  <a:moveTo>
                    <a:pt x="71" y="20"/>
                  </a:moveTo>
                  <a:cubicBezTo>
                    <a:pt x="50" y="20"/>
                    <a:pt x="54" y="10"/>
                    <a:pt x="53" y="0"/>
                  </a:cubicBezTo>
                  <a:cubicBezTo>
                    <a:pt x="35" y="0"/>
                    <a:pt x="35" y="0"/>
                    <a:pt x="35" y="0"/>
                  </a:cubicBezTo>
                  <a:cubicBezTo>
                    <a:pt x="34" y="10"/>
                    <a:pt x="39" y="20"/>
                    <a:pt x="18" y="20"/>
                  </a:cubicBezTo>
                  <a:cubicBezTo>
                    <a:pt x="4" y="20"/>
                    <a:pt x="0" y="26"/>
                    <a:pt x="0" y="39"/>
                  </a:cubicBezTo>
                  <a:cubicBezTo>
                    <a:pt x="0" y="48"/>
                    <a:pt x="0" y="48"/>
                    <a:pt x="0" y="48"/>
                  </a:cubicBezTo>
                  <a:cubicBezTo>
                    <a:pt x="12" y="58"/>
                    <a:pt x="27" y="63"/>
                    <a:pt x="44" y="63"/>
                  </a:cubicBezTo>
                  <a:cubicBezTo>
                    <a:pt x="61" y="63"/>
                    <a:pt x="77" y="58"/>
                    <a:pt x="89" y="48"/>
                  </a:cubicBezTo>
                  <a:cubicBezTo>
                    <a:pt x="89" y="39"/>
                    <a:pt x="89" y="39"/>
                    <a:pt x="89" y="39"/>
                  </a:cubicBezTo>
                  <a:cubicBezTo>
                    <a:pt x="89" y="26"/>
                    <a:pt x="84" y="20"/>
                    <a:pt x="71" y="20"/>
                  </a:cubicBezTo>
                </a:path>
              </a:pathLst>
            </a:custGeom>
            <a:solidFill>
              <a:srgbClr val="FDD0A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90" name="Freeform 7"/>
            <p:cNvSpPr>
              <a:spLocks/>
            </p:cNvSpPr>
            <p:nvPr/>
          </p:nvSpPr>
          <p:spPr bwMode="auto">
            <a:xfrm>
              <a:off x="19720003" y="8813689"/>
              <a:ext cx="1404510" cy="624227"/>
            </a:xfrm>
            <a:custGeom>
              <a:avLst/>
              <a:gdLst>
                <a:gd name="T0" fmla="*/ 18 w 18"/>
                <a:gd name="T1" fmla="*/ 0 h 8"/>
                <a:gd name="T2" fmla="*/ 0 w 18"/>
                <a:gd name="T3" fmla="*/ 0 h 8"/>
                <a:gd name="T4" fmla="*/ 0 w 18"/>
                <a:gd name="T5" fmla="*/ 6 h 8"/>
                <a:gd name="T6" fmla="*/ 9 w 18"/>
                <a:gd name="T7" fmla="*/ 8 h 8"/>
                <a:gd name="T8" fmla="*/ 18 w 18"/>
                <a:gd name="T9" fmla="*/ 6 h 8"/>
                <a:gd name="T10" fmla="*/ 18 w 18"/>
                <a:gd name="T11" fmla="*/ 0 h 8"/>
              </a:gdLst>
              <a:ahLst/>
              <a:cxnLst>
                <a:cxn ang="0">
                  <a:pos x="T0" y="T1"/>
                </a:cxn>
                <a:cxn ang="0">
                  <a:pos x="T2" y="T3"/>
                </a:cxn>
                <a:cxn ang="0">
                  <a:pos x="T4" y="T5"/>
                </a:cxn>
                <a:cxn ang="0">
                  <a:pos x="T6" y="T7"/>
                </a:cxn>
                <a:cxn ang="0">
                  <a:pos x="T8" y="T9"/>
                </a:cxn>
                <a:cxn ang="0">
                  <a:pos x="T10" y="T11"/>
                </a:cxn>
              </a:cxnLst>
              <a:rect l="0" t="0" r="r" b="b"/>
              <a:pathLst>
                <a:path w="18" h="8">
                  <a:moveTo>
                    <a:pt x="18" y="0"/>
                  </a:moveTo>
                  <a:cubicBezTo>
                    <a:pt x="0" y="0"/>
                    <a:pt x="0" y="0"/>
                    <a:pt x="0" y="0"/>
                  </a:cubicBezTo>
                  <a:cubicBezTo>
                    <a:pt x="0" y="2"/>
                    <a:pt x="0" y="4"/>
                    <a:pt x="0" y="6"/>
                  </a:cubicBezTo>
                  <a:cubicBezTo>
                    <a:pt x="3" y="7"/>
                    <a:pt x="6" y="8"/>
                    <a:pt x="9" y="8"/>
                  </a:cubicBezTo>
                  <a:cubicBezTo>
                    <a:pt x="13" y="8"/>
                    <a:pt x="16" y="7"/>
                    <a:pt x="18" y="6"/>
                  </a:cubicBezTo>
                  <a:cubicBezTo>
                    <a:pt x="18" y="4"/>
                    <a:pt x="18" y="2"/>
                    <a:pt x="18" y="0"/>
                  </a:cubicBezTo>
                </a:path>
              </a:pathLst>
            </a:custGeom>
            <a:solidFill>
              <a:srgbClr val="D5B19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91" name="Oval 8"/>
            <p:cNvSpPr>
              <a:spLocks noChangeArrowheads="1"/>
            </p:cNvSpPr>
            <p:nvPr/>
          </p:nvSpPr>
          <p:spPr bwMode="auto">
            <a:xfrm>
              <a:off x="18458541" y="7019037"/>
              <a:ext cx="624227" cy="702255"/>
            </a:xfrm>
            <a:prstGeom prst="ellipse">
              <a:avLst/>
            </a:prstGeom>
            <a:solidFill>
              <a:srgbClr val="FDD0A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92" name="Oval 9"/>
            <p:cNvSpPr>
              <a:spLocks noChangeArrowheads="1"/>
            </p:cNvSpPr>
            <p:nvPr/>
          </p:nvSpPr>
          <p:spPr bwMode="auto">
            <a:xfrm>
              <a:off x="21826768" y="7019037"/>
              <a:ext cx="546198" cy="702255"/>
            </a:xfrm>
            <a:prstGeom prst="ellipse">
              <a:avLst/>
            </a:prstGeom>
            <a:solidFill>
              <a:srgbClr val="FDD0A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93" name="Freeform 10"/>
            <p:cNvSpPr>
              <a:spLocks/>
            </p:cNvSpPr>
            <p:nvPr/>
          </p:nvSpPr>
          <p:spPr bwMode="auto">
            <a:xfrm>
              <a:off x="18692626" y="4756215"/>
              <a:ext cx="3524284" cy="4603672"/>
            </a:xfrm>
            <a:custGeom>
              <a:avLst/>
              <a:gdLst>
                <a:gd name="T0" fmla="*/ 26 w 45"/>
                <a:gd name="T1" fmla="*/ 0 h 59"/>
                <a:gd name="T2" fmla="*/ 18 w 45"/>
                <a:gd name="T3" fmla="*/ 0 h 59"/>
                <a:gd name="T4" fmla="*/ 0 w 45"/>
                <a:gd name="T5" fmla="*/ 23 h 59"/>
                <a:gd name="T6" fmla="*/ 22 w 45"/>
                <a:gd name="T7" fmla="*/ 59 h 59"/>
                <a:gd name="T8" fmla="*/ 45 w 45"/>
                <a:gd name="T9" fmla="*/ 23 h 59"/>
                <a:gd name="T10" fmla="*/ 26 w 45"/>
                <a:gd name="T11" fmla="*/ 0 h 59"/>
              </a:gdLst>
              <a:ahLst/>
              <a:cxnLst>
                <a:cxn ang="0">
                  <a:pos x="T0" y="T1"/>
                </a:cxn>
                <a:cxn ang="0">
                  <a:pos x="T2" y="T3"/>
                </a:cxn>
                <a:cxn ang="0">
                  <a:pos x="T4" y="T5"/>
                </a:cxn>
                <a:cxn ang="0">
                  <a:pos x="T6" y="T7"/>
                </a:cxn>
                <a:cxn ang="0">
                  <a:pos x="T8" y="T9"/>
                </a:cxn>
                <a:cxn ang="0">
                  <a:pos x="T10" y="T11"/>
                </a:cxn>
              </a:cxnLst>
              <a:rect l="0" t="0" r="r" b="b"/>
              <a:pathLst>
                <a:path w="45" h="59">
                  <a:moveTo>
                    <a:pt x="26" y="0"/>
                  </a:moveTo>
                  <a:cubicBezTo>
                    <a:pt x="18" y="0"/>
                    <a:pt x="18" y="0"/>
                    <a:pt x="18" y="0"/>
                  </a:cubicBezTo>
                  <a:cubicBezTo>
                    <a:pt x="8" y="0"/>
                    <a:pt x="0" y="12"/>
                    <a:pt x="0" y="23"/>
                  </a:cubicBezTo>
                  <a:cubicBezTo>
                    <a:pt x="0" y="23"/>
                    <a:pt x="0" y="59"/>
                    <a:pt x="22" y="59"/>
                  </a:cubicBezTo>
                  <a:cubicBezTo>
                    <a:pt x="44" y="59"/>
                    <a:pt x="45" y="23"/>
                    <a:pt x="45" y="23"/>
                  </a:cubicBezTo>
                  <a:cubicBezTo>
                    <a:pt x="45" y="12"/>
                    <a:pt x="36" y="0"/>
                    <a:pt x="26" y="0"/>
                  </a:cubicBezTo>
                  <a:close/>
                </a:path>
              </a:pathLst>
            </a:custGeom>
            <a:solidFill>
              <a:srgbClr val="FDD0A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94" name="Freeform 11"/>
            <p:cNvSpPr>
              <a:spLocks/>
            </p:cNvSpPr>
            <p:nvPr/>
          </p:nvSpPr>
          <p:spPr bwMode="auto">
            <a:xfrm>
              <a:off x="16507832" y="10218199"/>
              <a:ext cx="7815843" cy="3511275"/>
            </a:xfrm>
            <a:custGeom>
              <a:avLst/>
              <a:gdLst>
                <a:gd name="T0" fmla="*/ 80 w 100"/>
                <a:gd name="T1" fmla="*/ 2 h 45"/>
                <a:gd name="T2" fmla="*/ 69 w 100"/>
                <a:gd name="T3" fmla="*/ 0 h 45"/>
                <a:gd name="T4" fmla="*/ 50 w 100"/>
                <a:gd name="T5" fmla="*/ 16 h 45"/>
                <a:gd name="T6" fmla="*/ 32 w 100"/>
                <a:gd name="T7" fmla="*/ 0 h 45"/>
                <a:gd name="T8" fmla="*/ 21 w 100"/>
                <a:gd name="T9" fmla="*/ 2 h 45"/>
                <a:gd name="T10" fmla="*/ 0 w 100"/>
                <a:gd name="T11" fmla="*/ 25 h 45"/>
                <a:gd name="T12" fmla="*/ 50 w 100"/>
                <a:gd name="T13" fmla="*/ 45 h 45"/>
                <a:gd name="T14" fmla="*/ 100 w 100"/>
                <a:gd name="T15" fmla="*/ 25 h 45"/>
                <a:gd name="T16" fmla="*/ 80 w 100"/>
                <a:gd name="T17" fmla="*/ 2 h 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00" h="45">
                  <a:moveTo>
                    <a:pt x="80" y="2"/>
                  </a:moveTo>
                  <a:cubicBezTo>
                    <a:pt x="78" y="2"/>
                    <a:pt x="70" y="0"/>
                    <a:pt x="69" y="0"/>
                  </a:cubicBezTo>
                  <a:cubicBezTo>
                    <a:pt x="69" y="0"/>
                    <a:pt x="55" y="16"/>
                    <a:pt x="50" y="16"/>
                  </a:cubicBezTo>
                  <a:cubicBezTo>
                    <a:pt x="45" y="16"/>
                    <a:pt x="32" y="0"/>
                    <a:pt x="32" y="0"/>
                  </a:cubicBezTo>
                  <a:cubicBezTo>
                    <a:pt x="30" y="0"/>
                    <a:pt x="23" y="2"/>
                    <a:pt x="21" y="2"/>
                  </a:cubicBezTo>
                  <a:cubicBezTo>
                    <a:pt x="8" y="2"/>
                    <a:pt x="1" y="13"/>
                    <a:pt x="0" y="25"/>
                  </a:cubicBezTo>
                  <a:cubicBezTo>
                    <a:pt x="13" y="38"/>
                    <a:pt x="31" y="45"/>
                    <a:pt x="50" y="45"/>
                  </a:cubicBezTo>
                  <a:cubicBezTo>
                    <a:pt x="70" y="45"/>
                    <a:pt x="87" y="38"/>
                    <a:pt x="100" y="25"/>
                  </a:cubicBezTo>
                  <a:cubicBezTo>
                    <a:pt x="100" y="13"/>
                    <a:pt x="92" y="2"/>
                    <a:pt x="80" y="2"/>
                  </a:cubicBezTo>
                </a:path>
              </a:pathLst>
            </a:custGeom>
            <a:solidFill>
              <a:srgbClr val="56AEB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95" name="Freeform 12"/>
            <p:cNvSpPr>
              <a:spLocks noEditPoints="1"/>
            </p:cNvSpPr>
            <p:nvPr/>
          </p:nvSpPr>
          <p:spPr bwMode="auto">
            <a:xfrm>
              <a:off x="18458541" y="10218199"/>
              <a:ext cx="3914426" cy="78028"/>
            </a:xfrm>
            <a:custGeom>
              <a:avLst/>
              <a:gdLst>
                <a:gd name="T0" fmla="*/ 7 w 50"/>
                <a:gd name="T1" fmla="*/ 0 h 1"/>
                <a:gd name="T2" fmla="*/ 0 w 50"/>
                <a:gd name="T3" fmla="*/ 1 h 1"/>
                <a:gd name="T4" fmla="*/ 0 w 50"/>
                <a:gd name="T5" fmla="*/ 1 h 1"/>
                <a:gd name="T6" fmla="*/ 7 w 50"/>
                <a:gd name="T7" fmla="*/ 0 h 1"/>
                <a:gd name="T8" fmla="*/ 8 w 50"/>
                <a:gd name="T9" fmla="*/ 1 h 1"/>
                <a:gd name="T10" fmla="*/ 8 w 50"/>
                <a:gd name="T11" fmla="*/ 1 h 1"/>
                <a:gd name="T12" fmla="*/ 7 w 50"/>
                <a:gd name="T13" fmla="*/ 0 h 1"/>
                <a:gd name="T14" fmla="*/ 44 w 50"/>
                <a:gd name="T15" fmla="*/ 0 h 1"/>
                <a:gd name="T16" fmla="*/ 50 w 50"/>
                <a:gd name="T17" fmla="*/ 1 h 1"/>
                <a:gd name="T18" fmla="*/ 44 w 50"/>
                <a:gd name="T19" fmla="*/ 0 h 1"/>
                <a:gd name="T20" fmla="*/ 44 w 50"/>
                <a:gd name="T21" fmla="*/ 0 h 1"/>
                <a:gd name="T22" fmla="*/ 42 w 50"/>
                <a:gd name="T23" fmla="*/ 1 h 1"/>
                <a:gd name="T24" fmla="*/ 42 w 50"/>
                <a:gd name="T25" fmla="*/ 1 h 1"/>
                <a:gd name="T26" fmla="*/ 44 w 50"/>
                <a:gd name="T27" fmla="*/ 0 h 1"/>
                <a:gd name="T28" fmla="*/ 44 w 50"/>
                <a:gd name="T29" fmla="*/ 0 h 1"/>
                <a:gd name="T30" fmla="*/ 44 w 50"/>
                <a:gd name="T31" fmla="*/ 0 h 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50" h="1">
                  <a:moveTo>
                    <a:pt x="7" y="0"/>
                  </a:moveTo>
                  <a:cubicBezTo>
                    <a:pt x="6" y="0"/>
                    <a:pt x="3" y="1"/>
                    <a:pt x="0" y="1"/>
                  </a:cubicBezTo>
                  <a:cubicBezTo>
                    <a:pt x="0" y="1"/>
                    <a:pt x="0" y="1"/>
                    <a:pt x="0" y="1"/>
                  </a:cubicBezTo>
                  <a:cubicBezTo>
                    <a:pt x="3" y="1"/>
                    <a:pt x="6" y="0"/>
                    <a:pt x="7" y="0"/>
                  </a:cubicBezTo>
                  <a:cubicBezTo>
                    <a:pt x="7" y="0"/>
                    <a:pt x="7" y="0"/>
                    <a:pt x="8" y="1"/>
                  </a:cubicBezTo>
                  <a:cubicBezTo>
                    <a:pt x="8" y="1"/>
                    <a:pt x="8" y="1"/>
                    <a:pt x="8" y="1"/>
                  </a:cubicBezTo>
                  <a:cubicBezTo>
                    <a:pt x="7" y="0"/>
                    <a:pt x="7" y="0"/>
                    <a:pt x="7" y="0"/>
                  </a:cubicBezTo>
                  <a:moveTo>
                    <a:pt x="44" y="0"/>
                  </a:moveTo>
                  <a:cubicBezTo>
                    <a:pt x="44" y="0"/>
                    <a:pt x="47" y="0"/>
                    <a:pt x="50" y="1"/>
                  </a:cubicBezTo>
                  <a:cubicBezTo>
                    <a:pt x="47" y="0"/>
                    <a:pt x="44" y="0"/>
                    <a:pt x="44" y="0"/>
                  </a:cubicBezTo>
                  <a:moveTo>
                    <a:pt x="44" y="0"/>
                  </a:moveTo>
                  <a:cubicBezTo>
                    <a:pt x="44" y="0"/>
                    <a:pt x="43" y="0"/>
                    <a:pt x="42" y="1"/>
                  </a:cubicBezTo>
                  <a:cubicBezTo>
                    <a:pt x="42" y="1"/>
                    <a:pt x="42" y="1"/>
                    <a:pt x="42" y="1"/>
                  </a:cubicBezTo>
                  <a:cubicBezTo>
                    <a:pt x="43" y="0"/>
                    <a:pt x="44" y="0"/>
                    <a:pt x="44" y="0"/>
                  </a:cubicBezTo>
                  <a:cubicBezTo>
                    <a:pt x="44" y="0"/>
                    <a:pt x="44" y="0"/>
                    <a:pt x="44" y="0"/>
                  </a:cubicBezTo>
                  <a:cubicBezTo>
                    <a:pt x="44" y="0"/>
                    <a:pt x="44" y="0"/>
                    <a:pt x="44" y="0"/>
                  </a:cubicBezTo>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96" name="Freeform 13"/>
            <p:cNvSpPr>
              <a:spLocks/>
            </p:cNvSpPr>
            <p:nvPr/>
          </p:nvSpPr>
          <p:spPr bwMode="auto">
            <a:xfrm>
              <a:off x="18458541" y="10218199"/>
              <a:ext cx="3914426" cy="1716623"/>
            </a:xfrm>
            <a:custGeom>
              <a:avLst/>
              <a:gdLst>
                <a:gd name="T0" fmla="*/ 44 w 50"/>
                <a:gd name="T1" fmla="*/ 0 h 22"/>
                <a:gd name="T2" fmla="*/ 42 w 50"/>
                <a:gd name="T3" fmla="*/ 1 h 22"/>
                <a:gd name="T4" fmla="*/ 25 w 50"/>
                <a:gd name="T5" fmla="*/ 16 h 22"/>
                <a:gd name="T6" fmla="*/ 8 w 50"/>
                <a:gd name="T7" fmla="*/ 1 h 22"/>
                <a:gd name="T8" fmla="*/ 7 w 50"/>
                <a:gd name="T9" fmla="*/ 0 h 22"/>
                <a:gd name="T10" fmla="*/ 0 w 50"/>
                <a:gd name="T11" fmla="*/ 1 h 22"/>
                <a:gd name="T12" fmla="*/ 25 w 50"/>
                <a:gd name="T13" fmla="*/ 22 h 22"/>
                <a:gd name="T14" fmla="*/ 50 w 50"/>
                <a:gd name="T15" fmla="*/ 1 h 22"/>
                <a:gd name="T16" fmla="*/ 50 w 50"/>
                <a:gd name="T17" fmla="*/ 1 h 22"/>
                <a:gd name="T18" fmla="*/ 44 w 50"/>
                <a:gd name="T19" fmla="*/ 0 h 22"/>
                <a:gd name="T20" fmla="*/ 44 w 50"/>
                <a:gd name="T21" fmla="*/ 0 h 22"/>
                <a:gd name="T22" fmla="*/ 44 w 50"/>
                <a:gd name="T23" fmla="*/ 0 h 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50" h="22">
                  <a:moveTo>
                    <a:pt x="44" y="0"/>
                  </a:moveTo>
                  <a:cubicBezTo>
                    <a:pt x="44" y="0"/>
                    <a:pt x="43" y="0"/>
                    <a:pt x="42" y="1"/>
                  </a:cubicBezTo>
                  <a:cubicBezTo>
                    <a:pt x="39" y="5"/>
                    <a:pt x="29" y="16"/>
                    <a:pt x="25" y="16"/>
                  </a:cubicBezTo>
                  <a:cubicBezTo>
                    <a:pt x="21" y="16"/>
                    <a:pt x="12" y="5"/>
                    <a:pt x="8" y="1"/>
                  </a:cubicBezTo>
                  <a:cubicBezTo>
                    <a:pt x="7" y="0"/>
                    <a:pt x="7" y="0"/>
                    <a:pt x="7" y="0"/>
                  </a:cubicBezTo>
                  <a:cubicBezTo>
                    <a:pt x="6" y="0"/>
                    <a:pt x="3" y="1"/>
                    <a:pt x="0" y="1"/>
                  </a:cubicBezTo>
                  <a:cubicBezTo>
                    <a:pt x="5" y="9"/>
                    <a:pt x="19" y="22"/>
                    <a:pt x="25" y="22"/>
                  </a:cubicBezTo>
                  <a:cubicBezTo>
                    <a:pt x="31" y="22"/>
                    <a:pt x="46" y="9"/>
                    <a:pt x="50" y="1"/>
                  </a:cubicBezTo>
                  <a:cubicBezTo>
                    <a:pt x="50" y="1"/>
                    <a:pt x="50" y="1"/>
                    <a:pt x="50" y="1"/>
                  </a:cubicBezTo>
                  <a:cubicBezTo>
                    <a:pt x="47" y="0"/>
                    <a:pt x="44" y="0"/>
                    <a:pt x="44" y="0"/>
                  </a:cubicBezTo>
                  <a:cubicBezTo>
                    <a:pt x="44" y="0"/>
                    <a:pt x="44" y="0"/>
                    <a:pt x="44" y="0"/>
                  </a:cubicBezTo>
                  <a:cubicBezTo>
                    <a:pt x="44" y="0"/>
                    <a:pt x="44" y="0"/>
                    <a:pt x="44" y="0"/>
                  </a:cubicBezTo>
                </a:path>
              </a:pathLst>
            </a:custGeom>
            <a:solidFill>
              <a:srgbClr val="7BBBC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97" name="Freeform 14"/>
            <p:cNvSpPr>
              <a:spLocks/>
            </p:cNvSpPr>
            <p:nvPr/>
          </p:nvSpPr>
          <p:spPr bwMode="auto">
            <a:xfrm>
              <a:off x="18536569" y="4288045"/>
              <a:ext cx="3836398" cy="2965077"/>
            </a:xfrm>
            <a:custGeom>
              <a:avLst/>
              <a:gdLst>
                <a:gd name="T0" fmla="*/ 3 w 49"/>
                <a:gd name="T1" fmla="*/ 29 h 38"/>
                <a:gd name="T2" fmla="*/ 20 w 49"/>
                <a:gd name="T3" fmla="*/ 9 h 38"/>
                <a:gd name="T4" fmla="*/ 28 w 49"/>
                <a:gd name="T5" fmla="*/ 9 h 38"/>
                <a:gd name="T6" fmla="*/ 46 w 49"/>
                <a:gd name="T7" fmla="*/ 29 h 38"/>
                <a:gd name="T8" fmla="*/ 45 w 49"/>
                <a:gd name="T9" fmla="*/ 38 h 38"/>
                <a:gd name="T10" fmla="*/ 47 w 49"/>
                <a:gd name="T11" fmla="*/ 35 h 38"/>
                <a:gd name="T12" fmla="*/ 49 w 49"/>
                <a:gd name="T13" fmla="*/ 24 h 38"/>
                <a:gd name="T14" fmla="*/ 28 w 49"/>
                <a:gd name="T15" fmla="*/ 0 h 38"/>
                <a:gd name="T16" fmla="*/ 20 w 49"/>
                <a:gd name="T17" fmla="*/ 0 h 38"/>
                <a:gd name="T18" fmla="*/ 0 w 49"/>
                <a:gd name="T19" fmla="*/ 24 h 38"/>
                <a:gd name="T20" fmla="*/ 1 w 49"/>
                <a:gd name="T21" fmla="*/ 35 h 38"/>
                <a:gd name="T22" fmla="*/ 4 w 49"/>
                <a:gd name="T23" fmla="*/ 38 h 38"/>
                <a:gd name="T24" fmla="*/ 3 w 49"/>
                <a:gd name="T25" fmla="*/ 29 h 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9" h="38">
                  <a:moveTo>
                    <a:pt x="3" y="29"/>
                  </a:moveTo>
                  <a:cubicBezTo>
                    <a:pt x="3" y="18"/>
                    <a:pt x="10" y="9"/>
                    <a:pt x="20" y="9"/>
                  </a:cubicBezTo>
                  <a:cubicBezTo>
                    <a:pt x="28" y="9"/>
                    <a:pt x="28" y="9"/>
                    <a:pt x="28" y="9"/>
                  </a:cubicBezTo>
                  <a:cubicBezTo>
                    <a:pt x="38" y="9"/>
                    <a:pt x="46" y="18"/>
                    <a:pt x="46" y="29"/>
                  </a:cubicBezTo>
                  <a:cubicBezTo>
                    <a:pt x="46" y="29"/>
                    <a:pt x="46" y="34"/>
                    <a:pt x="45" y="38"/>
                  </a:cubicBezTo>
                  <a:cubicBezTo>
                    <a:pt x="47" y="35"/>
                    <a:pt x="47" y="35"/>
                    <a:pt x="47" y="35"/>
                  </a:cubicBezTo>
                  <a:cubicBezTo>
                    <a:pt x="49" y="29"/>
                    <a:pt x="49" y="24"/>
                    <a:pt x="49" y="24"/>
                  </a:cubicBezTo>
                  <a:cubicBezTo>
                    <a:pt x="49" y="13"/>
                    <a:pt x="40" y="0"/>
                    <a:pt x="28" y="0"/>
                  </a:cubicBezTo>
                  <a:cubicBezTo>
                    <a:pt x="20" y="0"/>
                    <a:pt x="20" y="0"/>
                    <a:pt x="20" y="0"/>
                  </a:cubicBezTo>
                  <a:cubicBezTo>
                    <a:pt x="9" y="0"/>
                    <a:pt x="0" y="13"/>
                    <a:pt x="0" y="24"/>
                  </a:cubicBezTo>
                  <a:cubicBezTo>
                    <a:pt x="0" y="24"/>
                    <a:pt x="0" y="29"/>
                    <a:pt x="1" y="35"/>
                  </a:cubicBezTo>
                  <a:cubicBezTo>
                    <a:pt x="4" y="38"/>
                    <a:pt x="4" y="38"/>
                    <a:pt x="4" y="38"/>
                  </a:cubicBezTo>
                  <a:cubicBezTo>
                    <a:pt x="3" y="34"/>
                    <a:pt x="3" y="29"/>
                    <a:pt x="3" y="29"/>
                  </a:cubicBezTo>
                  <a:close/>
                </a:path>
              </a:pathLst>
            </a:custGeom>
            <a:solidFill>
              <a:srgbClr val="815A5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98" name="Freeform 15"/>
            <p:cNvSpPr>
              <a:spLocks/>
            </p:cNvSpPr>
            <p:nvPr/>
          </p:nvSpPr>
          <p:spPr bwMode="auto">
            <a:xfrm>
              <a:off x="18614597" y="6941009"/>
              <a:ext cx="3680341" cy="2418878"/>
            </a:xfrm>
            <a:custGeom>
              <a:avLst/>
              <a:gdLst>
                <a:gd name="T0" fmla="*/ 241 w 283"/>
                <a:gd name="T1" fmla="*/ 48 h 186"/>
                <a:gd name="T2" fmla="*/ 241 w 283"/>
                <a:gd name="T3" fmla="*/ 48 h 186"/>
                <a:gd name="T4" fmla="*/ 139 w 283"/>
                <a:gd name="T5" fmla="*/ 36 h 186"/>
                <a:gd name="T6" fmla="*/ 139 w 283"/>
                <a:gd name="T7" fmla="*/ 36 h 186"/>
                <a:gd name="T8" fmla="*/ 36 w 283"/>
                <a:gd name="T9" fmla="*/ 48 h 186"/>
                <a:gd name="T10" fmla="*/ 36 w 283"/>
                <a:gd name="T11" fmla="*/ 48 h 186"/>
                <a:gd name="T12" fmla="*/ 0 w 283"/>
                <a:gd name="T13" fmla="*/ 0 h 186"/>
                <a:gd name="T14" fmla="*/ 0 w 283"/>
                <a:gd name="T15" fmla="*/ 6 h 186"/>
                <a:gd name="T16" fmla="*/ 36 w 283"/>
                <a:gd name="T17" fmla="*/ 54 h 186"/>
                <a:gd name="T18" fmla="*/ 36 w 283"/>
                <a:gd name="T19" fmla="*/ 54 h 186"/>
                <a:gd name="T20" fmla="*/ 42 w 283"/>
                <a:gd name="T21" fmla="*/ 138 h 186"/>
                <a:gd name="T22" fmla="*/ 103 w 283"/>
                <a:gd name="T23" fmla="*/ 186 h 186"/>
                <a:gd name="T24" fmla="*/ 181 w 283"/>
                <a:gd name="T25" fmla="*/ 186 h 186"/>
                <a:gd name="T26" fmla="*/ 235 w 283"/>
                <a:gd name="T27" fmla="*/ 138 h 186"/>
                <a:gd name="T28" fmla="*/ 241 w 283"/>
                <a:gd name="T29" fmla="*/ 54 h 186"/>
                <a:gd name="T30" fmla="*/ 241 w 283"/>
                <a:gd name="T31" fmla="*/ 54 h 186"/>
                <a:gd name="T32" fmla="*/ 283 w 283"/>
                <a:gd name="T33" fmla="*/ 6 h 186"/>
                <a:gd name="T34" fmla="*/ 283 w 283"/>
                <a:gd name="T35" fmla="*/ 0 h 186"/>
                <a:gd name="T36" fmla="*/ 241 w 283"/>
                <a:gd name="T37" fmla="*/ 48 h 1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83" h="186">
                  <a:moveTo>
                    <a:pt x="241" y="48"/>
                  </a:moveTo>
                  <a:lnTo>
                    <a:pt x="241" y="48"/>
                  </a:lnTo>
                  <a:lnTo>
                    <a:pt x="139" y="36"/>
                  </a:lnTo>
                  <a:lnTo>
                    <a:pt x="139" y="36"/>
                  </a:lnTo>
                  <a:lnTo>
                    <a:pt x="36" y="48"/>
                  </a:lnTo>
                  <a:lnTo>
                    <a:pt x="36" y="48"/>
                  </a:lnTo>
                  <a:lnTo>
                    <a:pt x="0" y="0"/>
                  </a:lnTo>
                  <a:lnTo>
                    <a:pt x="0" y="6"/>
                  </a:lnTo>
                  <a:lnTo>
                    <a:pt x="36" y="54"/>
                  </a:lnTo>
                  <a:lnTo>
                    <a:pt x="36" y="54"/>
                  </a:lnTo>
                  <a:lnTo>
                    <a:pt x="42" y="138"/>
                  </a:lnTo>
                  <a:lnTo>
                    <a:pt x="103" y="186"/>
                  </a:lnTo>
                  <a:lnTo>
                    <a:pt x="181" y="186"/>
                  </a:lnTo>
                  <a:lnTo>
                    <a:pt x="235" y="138"/>
                  </a:lnTo>
                  <a:lnTo>
                    <a:pt x="241" y="54"/>
                  </a:lnTo>
                  <a:lnTo>
                    <a:pt x="241" y="54"/>
                  </a:lnTo>
                  <a:lnTo>
                    <a:pt x="283" y="6"/>
                  </a:lnTo>
                  <a:lnTo>
                    <a:pt x="283" y="0"/>
                  </a:lnTo>
                  <a:lnTo>
                    <a:pt x="241" y="48"/>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99" name="Freeform 16"/>
            <p:cNvSpPr>
              <a:spLocks/>
            </p:cNvSpPr>
            <p:nvPr/>
          </p:nvSpPr>
          <p:spPr bwMode="auto">
            <a:xfrm>
              <a:off x="18380512" y="3819875"/>
              <a:ext cx="4070483" cy="2340850"/>
            </a:xfrm>
            <a:custGeom>
              <a:avLst/>
              <a:gdLst>
                <a:gd name="T0" fmla="*/ 52 w 52"/>
                <a:gd name="T1" fmla="*/ 26 h 30"/>
                <a:gd name="T2" fmla="*/ 34 w 52"/>
                <a:gd name="T3" fmla="*/ 0 h 30"/>
                <a:gd name="T4" fmla="*/ 26 w 52"/>
                <a:gd name="T5" fmla="*/ 0 h 30"/>
                <a:gd name="T6" fmla="*/ 19 w 52"/>
                <a:gd name="T7" fmla="*/ 0 h 30"/>
                <a:gd name="T8" fmla="*/ 0 w 52"/>
                <a:gd name="T9" fmla="*/ 26 h 30"/>
                <a:gd name="T10" fmla="*/ 1 w 52"/>
                <a:gd name="T11" fmla="*/ 30 h 30"/>
                <a:gd name="T12" fmla="*/ 26 w 52"/>
                <a:gd name="T13" fmla="*/ 30 h 30"/>
                <a:gd name="T14" fmla="*/ 51 w 52"/>
                <a:gd name="T15" fmla="*/ 30 h 30"/>
                <a:gd name="T16" fmla="*/ 52 w 52"/>
                <a:gd name="T17" fmla="*/ 26 h 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2" h="30">
                  <a:moveTo>
                    <a:pt x="52" y="26"/>
                  </a:moveTo>
                  <a:cubicBezTo>
                    <a:pt x="52" y="15"/>
                    <a:pt x="45" y="0"/>
                    <a:pt x="34" y="0"/>
                  </a:cubicBezTo>
                  <a:cubicBezTo>
                    <a:pt x="26" y="0"/>
                    <a:pt x="26" y="0"/>
                    <a:pt x="26" y="0"/>
                  </a:cubicBezTo>
                  <a:cubicBezTo>
                    <a:pt x="19" y="0"/>
                    <a:pt x="19" y="0"/>
                    <a:pt x="19" y="0"/>
                  </a:cubicBezTo>
                  <a:cubicBezTo>
                    <a:pt x="7" y="0"/>
                    <a:pt x="0" y="15"/>
                    <a:pt x="0" y="26"/>
                  </a:cubicBezTo>
                  <a:cubicBezTo>
                    <a:pt x="0" y="26"/>
                    <a:pt x="0" y="30"/>
                    <a:pt x="1" y="30"/>
                  </a:cubicBezTo>
                  <a:cubicBezTo>
                    <a:pt x="2" y="30"/>
                    <a:pt x="14" y="30"/>
                    <a:pt x="26" y="30"/>
                  </a:cubicBezTo>
                  <a:cubicBezTo>
                    <a:pt x="38" y="30"/>
                    <a:pt x="50" y="30"/>
                    <a:pt x="51" y="30"/>
                  </a:cubicBezTo>
                  <a:cubicBezTo>
                    <a:pt x="52" y="30"/>
                    <a:pt x="52" y="26"/>
                    <a:pt x="52" y="26"/>
                  </a:cubicBezTo>
                  <a:close/>
                </a:path>
              </a:pathLst>
            </a:custGeom>
            <a:solidFill>
              <a:srgbClr val="56AEB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100" name="Freeform 1351"/>
            <p:cNvSpPr>
              <a:spLocks/>
            </p:cNvSpPr>
            <p:nvPr/>
          </p:nvSpPr>
          <p:spPr bwMode="auto">
            <a:xfrm>
              <a:off x="19242985" y="5937219"/>
              <a:ext cx="897514" cy="766966"/>
            </a:xfrm>
            <a:custGeom>
              <a:avLst/>
              <a:gdLst>
                <a:gd name="T0" fmla="*/ 6 w 42"/>
                <a:gd name="T1" fmla="*/ 36 h 36"/>
                <a:gd name="T2" fmla="*/ 37 w 42"/>
                <a:gd name="T3" fmla="*/ 15 h 36"/>
                <a:gd name="T4" fmla="*/ 38 w 42"/>
                <a:gd name="T5" fmla="*/ 27 h 36"/>
                <a:gd name="T6" fmla="*/ 6 w 42"/>
                <a:gd name="T7" fmla="*/ 36 h 36"/>
              </a:gdLst>
              <a:ahLst/>
              <a:cxnLst>
                <a:cxn ang="0">
                  <a:pos x="T0" y="T1"/>
                </a:cxn>
                <a:cxn ang="0">
                  <a:pos x="T2" y="T3"/>
                </a:cxn>
                <a:cxn ang="0">
                  <a:pos x="T4" y="T5"/>
                </a:cxn>
                <a:cxn ang="0">
                  <a:pos x="T6" y="T7"/>
                </a:cxn>
              </a:cxnLst>
              <a:rect l="0" t="0" r="r" b="b"/>
              <a:pathLst>
                <a:path w="42" h="36">
                  <a:moveTo>
                    <a:pt x="6" y="36"/>
                  </a:moveTo>
                  <a:cubicBezTo>
                    <a:pt x="0" y="20"/>
                    <a:pt x="25" y="0"/>
                    <a:pt x="37" y="15"/>
                  </a:cubicBezTo>
                  <a:cubicBezTo>
                    <a:pt x="42" y="24"/>
                    <a:pt x="42" y="28"/>
                    <a:pt x="38" y="27"/>
                  </a:cubicBezTo>
                  <a:cubicBezTo>
                    <a:pt x="34" y="26"/>
                    <a:pt x="24" y="24"/>
                    <a:pt x="6" y="36"/>
                  </a:cubicBezTo>
                  <a:close/>
                </a:path>
              </a:pathLst>
            </a:custGeom>
            <a:solidFill>
              <a:srgbClr val="8C4C3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101" name="Freeform 1352"/>
            <p:cNvSpPr>
              <a:spLocks/>
            </p:cNvSpPr>
            <p:nvPr/>
          </p:nvSpPr>
          <p:spPr bwMode="auto">
            <a:xfrm>
              <a:off x="20871017" y="5937219"/>
              <a:ext cx="913827" cy="864877"/>
            </a:xfrm>
            <a:custGeom>
              <a:avLst/>
              <a:gdLst>
                <a:gd name="T0" fmla="*/ 37 w 42"/>
                <a:gd name="T1" fmla="*/ 40 h 40"/>
                <a:gd name="T2" fmla="*/ 4 w 42"/>
                <a:gd name="T3" fmla="*/ 18 h 40"/>
                <a:gd name="T4" fmla="*/ 4 w 42"/>
                <a:gd name="T5" fmla="*/ 31 h 40"/>
                <a:gd name="T6" fmla="*/ 37 w 42"/>
                <a:gd name="T7" fmla="*/ 40 h 40"/>
              </a:gdLst>
              <a:ahLst/>
              <a:cxnLst>
                <a:cxn ang="0">
                  <a:pos x="T0" y="T1"/>
                </a:cxn>
                <a:cxn ang="0">
                  <a:pos x="T2" y="T3"/>
                </a:cxn>
                <a:cxn ang="0">
                  <a:pos x="T4" y="T5"/>
                </a:cxn>
                <a:cxn ang="0">
                  <a:pos x="T6" y="T7"/>
                </a:cxn>
              </a:cxnLst>
              <a:rect l="0" t="0" r="r" b="b"/>
              <a:pathLst>
                <a:path w="42" h="40">
                  <a:moveTo>
                    <a:pt x="37" y="40"/>
                  </a:moveTo>
                  <a:cubicBezTo>
                    <a:pt x="42" y="22"/>
                    <a:pt x="16" y="0"/>
                    <a:pt x="4" y="18"/>
                  </a:cubicBezTo>
                  <a:cubicBezTo>
                    <a:pt x="1" y="29"/>
                    <a:pt x="0" y="33"/>
                    <a:pt x="4" y="31"/>
                  </a:cubicBezTo>
                  <a:cubicBezTo>
                    <a:pt x="9" y="30"/>
                    <a:pt x="19" y="28"/>
                    <a:pt x="37" y="40"/>
                  </a:cubicBezTo>
                  <a:close/>
                </a:path>
              </a:pathLst>
            </a:custGeom>
            <a:solidFill>
              <a:srgbClr val="8C4C3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102" name="Freeform 1360"/>
            <p:cNvSpPr>
              <a:spLocks/>
            </p:cNvSpPr>
            <p:nvPr/>
          </p:nvSpPr>
          <p:spPr bwMode="auto">
            <a:xfrm>
              <a:off x="19601988" y="6988179"/>
              <a:ext cx="522187" cy="407963"/>
            </a:xfrm>
            <a:custGeom>
              <a:avLst/>
              <a:gdLst>
                <a:gd name="T0" fmla="*/ 1 w 24"/>
                <a:gd name="T1" fmla="*/ 19 h 19"/>
                <a:gd name="T2" fmla="*/ 2 w 24"/>
                <a:gd name="T3" fmla="*/ 13 h 19"/>
                <a:gd name="T4" fmla="*/ 5 w 24"/>
                <a:gd name="T5" fmla="*/ 7 h 19"/>
                <a:gd name="T6" fmla="*/ 12 w 24"/>
                <a:gd name="T7" fmla="*/ 1 h 19"/>
                <a:gd name="T8" fmla="*/ 18 w 24"/>
                <a:gd name="T9" fmla="*/ 1 h 19"/>
                <a:gd name="T10" fmla="*/ 22 w 24"/>
                <a:gd name="T11" fmla="*/ 4 h 19"/>
                <a:gd name="T12" fmla="*/ 24 w 24"/>
                <a:gd name="T13" fmla="*/ 11 h 19"/>
                <a:gd name="T14" fmla="*/ 22 w 24"/>
                <a:gd name="T15" fmla="*/ 17 h 19"/>
                <a:gd name="T16" fmla="*/ 19 w 24"/>
                <a:gd name="T17" fmla="*/ 12 h 19"/>
                <a:gd name="T18" fmla="*/ 17 w 24"/>
                <a:gd name="T19" fmla="*/ 8 h 19"/>
                <a:gd name="T20" fmla="*/ 16 w 24"/>
                <a:gd name="T21" fmla="*/ 7 h 19"/>
                <a:gd name="T22" fmla="*/ 14 w 24"/>
                <a:gd name="T23" fmla="*/ 7 h 19"/>
                <a:gd name="T24" fmla="*/ 10 w 24"/>
                <a:gd name="T25" fmla="*/ 11 h 19"/>
                <a:gd name="T26" fmla="*/ 6 w 24"/>
                <a:gd name="T27" fmla="*/ 15 h 19"/>
                <a:gd name="T28" fmla="*/ 1 w 24"/>
                <a:gd name="T29" fmla="*/ 19 h 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24" h="19">
                  <a:moveTo>
                    <a:pt x="1" y="19"/>
                  </a:moveTo>
                  <a:cubicBezTo>
                    <a:pt x="0" y="18"/>
                    <a:pt x="1" y="16"/>
                    <a:pt x="2" y="13"/>
                  </a:cubicBezTo>
                  <a:cubicBezTo>
                    <a:pt x="3" y="11"/>
                    <a:pt x="4" y="9"/>
                    <a:pt x="5" y="7"/>
                  </a:cubicBezTo>
                  <a:cubicBezTo>
                    <a:pt x="7" y="5"/>
                    <a:pt x="8" y="3"/>
                    <a:pt x="12" y="1"/>
                  </a:cubicBezTo>
                  <a:cubicBezTo>
                    <a:pt x="13" y="1"/>
                    <a:pt x="15" y="0"/>
                    <a:pt x="18" y="1"/>
                  </a:cubicBezTo>
                  <a:cubicBezTo>
                    <a:pt x="20" y="2"/>
                    <a:pt x="21" y="3"/>
                    <a:pt x="22" y="4"/>
                  </a:cubicBezTo>
                  <a:cubicBezTo>
                    <a:pt x="23" y="7"/>
                    <a:pt x="24" y="9"/>
                    <a:pt x="24" y="11"/>
                  </a:cubicBezTo>
                  <a:cubicBezTo>
                    <a:pt x="24" y="15"/>
                    <a:pt x="22" y="17"/>
                    <a:pt x="22" y="17"/>
                  </a:cubicBezTo>
                  <a:cubicBezTo>
                    <a:pt x="21" y="17"/>
                    <a:pt x="20" y="15"/>
                    <a:pt x="19" y="12"/>
                  </a:cubicBezTo>
                  <a:cubicBezTo>
                    <a:pt x="19" y="11"/>
                    <a:pt x="18" y="9"/>
                    <a:pt x="17" y="8"/>
                  </a:cubicBezTo>
                  <a:cubicBezTo>
                    <a:pt x="17" y="7"/>
                    <a:pt x="16" y="7"/>
                    <a:pt x="16" y="7"/>
                  </a:cubicBezTo>
                  <a:cubicBezTo>
                    <a:pt x="15" y="7"/>
                    <a:pt x="15" y="7"/>
                    <a:pt x="14" y="7"/>
                  </a:cubicBezTo>
                  <a:cubicBezTo>
                    <a:pt x="13" y="8"/>
                    <a:pt x="11" y="9"/>
                    <a:pt x="10" y="11"/>
                  </a:cubicBezTo>
                  <a:cubicBezTo>
                    <a:pt x="8" y="12"/>
                    <a:pt x="7" y="14"/>
                    <a:pt x="6" y="15"/>
                  </a:cubicBezTo>
                  <a:cubicBezTo>
                    <a:pt x="4" y="18"/>
                    <a:pt x="2" y="19"/>
                    <a:pt x="1" y="19"/>
                  </a:cubicBezTo>
                  <a:close/>
                </a:path>
              </a:pathLst>
            </a:custGeom>
            <a:solidFill>
              <a:srgbClr val="2B180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103" name="Freeform 1361"/>
            <p:cNvSpPr>
              <a:spLocks/>
            </p:cNvSpPr>
            <p:nvPr/>
          </p:nvSpPr>
          <p:spPr bwMode="auto">
            <a:xfrm>
              <a:off x="20809545" y="6939218"/>
              <a:ext cx="505874" cy="375327"/>
            </a:xfrm>
            <a:custGeom>
              <a:avLst/>
              <a:gdLst>
                <a:gd name="T0" fmla="*/ 1 w 24"/>
                <a:gd name="T1" fmla="*/ 17 h 17"/>
                <a:gd name="T2" fmla="*/ 3 w 24"/>
                <a:gd name="T3" fmla="*/ 11 h 17"/>
                <a:gd name="T4" fmla="*/ 6 w 24"/>
                <a:gd name="T5" fmla="*/ 6 h 17"/>
                <a:gd name="T6" fmla="*/ 13 w 24"/>
                <a:gd name="T7" fmla="*/ 0 h 17"/>
                <a:gd name="T8" fmla="*/ 19 w 24"/>
                <a:gd name="T9" fmla="*/ 1 h 17"/>
                <a:gd name="T10" fmla="*/ 23 w 24"/>
                <a:gd name="T11" fmla="*/ 4 h 17"/>
                <a:gd name="T12" fmla="*/ 24 w 24"/>
                <a:gd name="T13" fmla="*/ 11 h 17"/>
                <a:gd name="T14" fmla="*/ 22 w 24"/>
                <a:gd name="T15" fmla="*/ 17 h 17"/>
                <a:gd name="T16" fmla="*/ 20 w 24"/>
                <a:gd name="T17" fmla="*/ 12 h 17"/>
                <a:gd name="T18" fmla="*/ 18 w 24"/>
                <a:gd name="T19" fmla="*/ 7 h 17"/>
                <a:gd name="T20" fmla="*/ 17 w 24"/>
                <a:gd name="T21" fmla="*/ 6 h 17"/>
                <a:gd name="T22" fmla="*/ 15 w 24"/>
                <a:gd name="T23" fmla="*/ 6 h 17"/>
                <a:gd name="T24" fmla="*/ 10 w 24"/>
                <a:gd name="T25" fmla="*/ 10 h 17"/>
                <a:gd name="T26" fmla="*/ 6 w 24"/>
                <a:gd name="T27" fmla="*/ 13 h 17"/>
                <a:gd name="T28" fmla="*/ 1 w 24"/>
                <a:gd name="T29" fmla="*/ 17 h 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24" h="17">
                  <a:moveTo>
                    <a:pt x="1" y="17"/>
                  </a:moveTo>
                  <a:cubicBezTo>
                    <a:pt x="0" y="16"/>
                    <a:pt x="1" y="14"/>
                    <a:pt x="3" y="11"/>
                  </a:cubicBezTo>
                  <a:cubicBezTo>
                    <a:pt x="3" y="9"/>
                    <a:pt x="5" y="7"/>
                    <a:pt x="6" y="6"/>
                  </a:cubicBezTo>
                  <a:cubicBezTo>
                    <a:pt x="8" y="4"/>
                    <a:pt x="10" y="2"/>
                    <a:pt x="13" y="0"/>
                  </a:cubicBezTo>
                  <a:cubicBezTo>
                    <a:pt x="15" y="0"/>
                    <a:pt x="17" y="0"/>
                    <a:pt x="19" y="1"/>
                  </a:cubicBezTo>
                  <a:cubicBezTo>
                    <a:pt x="21" y="1"/>
                    <a:pt x="22" y="3"/>
                    <a:pt x="23" y="4"/>
                  </a:cubicBezTo>
                  <a:cubicBezTo>
                    <a:pt x="24" y="7"/>
                    <a:pt x="24" y="10"/>
                    <a:pt x="24" y="11"/>
                  </a:cubicBezTo>
                  <a:cubicBezTo>
                    <a:pt x="24" y="15"/>
                    <a:pt x="22" y="17"/>
                    <a:pt x="22" y="17"/>
                  </a:cubicBezTo>
                  <a:cubicBezTo>
                    <a:pt x="21" y="17"/>
                    <a:pt x="20" y="15"/>
                    <a:pt x="20" y="12"/>
                  </a:cubicBezTo>
                  <a:cubicBezTo>
                    <a:pt x="19" y="10"/>
                    <a:pt x="19" y="8"/>
                    <a:pt x="18" y="7"/>
                  </a:cubicBezTo>
                  <a:cubicBezTo>
                    <a:pt x="18" y="7"/>
                    <a:pt x="17" y="6"/>
                    <a:pt x="17" y="6"/>
                  </a:cubicBezTo>
                  <a:cubicBezTo>
                    <a:pt x="16" y="6"/>
                    <a:pt x="16" y="6"/>
                    <a:pt x="15" y="6"/>
                  </a:cubicBezTo>
                  <a:cubicBezTo>
                    <a:pt x="14" y="7"/>
                    <a:pt x="12" y="8"/>
                    <a:pt x="10" y="10"/>
                  </a:cubicBezTo>
                  <a:cubicBezTo>
                    <a:pt x="9" y="11"/>
                    <a:pt x="7" y="12"/>
                    <a:pt x="6" y="13"/>
                  </a:cubicBezTo>
                  <a:cubicBezTo>
                    <a:pt x="4" y="16"/>
                    <a:pt x="2" y="17"/>
                    <a:pt x="1" y="17"/>
                  </a:cubicBezTo>
                  <a:close/>
                </a:path>
              </a:pathLst>
            </a:custGeom>
            <a:solidFill>
              <a:srgbClr val="2B180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104" name="Freeform 1362"/>
            <p:cNvSpPr>
              <a:spLocks noEditPoints="1"/>
            </p:cNvSpPr>
            <p:nvPr/>
          </p:nvSpPr>
          <p:spPr bwMode="auto">
            <a:xfrm>
              <a:off x="18835022" y="6678126"/>
              <a:ext cx="3100483" cy="1077010"/>
            </a:xfrm>
            <a:custGeom>
              <a:avLst/>
              <a:gdLst>
                <a:gd name="T0" fmla="*/ 53 w 145"/>
                <a:gd name="T1" fmla="*/ 6 h 50"/>
                <a:gd name="T2" fmla="*/ 62 w 145"/>
                <a:gd name="T3" fmla="*/ 18 h 50"/>
                <a:gd name="T4" fmla="*/ 56 w 145"/>
                <a:gd name="T5" fmla="*/ 35 h 50"/>
                <a:gd name="T6" fmla="*/ 30 w 145"/>
                <a:gd name="T7" fmla="*/ 47 h 50"/>
                <a:gd name="T8" fmla="*/ 20 w 145"/>
                <a:gd name="T9" fmla="*/ 45 h 50"/>
                <a:gd name="T10" fmla="*/ 15 w 145"/>
                <a:gd name="T11" fmla="*/ 7 h 50"/>
                <a:gd name="T12" fmla="*/ 30 w 145"/>
                <a:gd name="T13" fmla="*/ 3 h 50"/>
                <a:gd name="T14" fmla="*/ 84 w 145"/>
                <a:gd name="T15" fmla="*/ 11 h 50"/>
                <a:gd name="T16" fmla="*/ 88 w 145"/>
                <a:gd name="T17" fmla="*/ 8 h 50"/>
                <a:gd name="T18" fmla="*/ 133 w 145"/>
                <a:gd name="T19" fmla="*/ 11 h 50"/>
                <a:gd name="T20" fmla="*/ 133 w 145"/>
                <a:gd name="T21" fmla="*/ 35 h 50"/>
                <a:gd name="T22" fmla="*/ 108 w 145"/>
                <a:gd name="T23" fmla="*/ 47 h 50"/>
                <a:gd name="T24" fmla="*/ 93 w 145"/>
                <a:gd name="T25" fmla="*/ 42 h 50"/>
                <a:gd name="T26" fmla="*/ 91 w 145"/>
                <a:gd name="T27" fmla="*/ 40 h 50"/>
                <a:gd name="T28" fmla="*/ 83 w 145"/>
                <a:gd name="T29" fmla="*/ 18 h 50"/>
                <a:gd name="T30" fmla="*/ 0 w 145"/>
                <a:gd name="T31" fmla="*/ 12 h 50"/>
                <a:gd name="T32" fmla="*/ 2 w 145"/>
                <a:gd name="T33" fmla="*/ 14 h 50"/>
                <a:gd name="T34" fmla="*/ 5 w 145"/>
                <a:gd name="T35" fmla="*/ 24 h 50"/>
                <a:gd name="T36" fmla="*/ 10 w 145"/>
                <a:gd name="T37" fmla="*/ 40 h 50"/>
                <a:gd name="T38" fmla="*/ 13 w 145"/>
                <a:gd name="T39" fmla="*/ 43 h 50"/>
                <a:gd name="T40" fmla="*/ 30 w 145"/>
                <a:gd name="T41" fmla="*/ 50 h 50"/>
                <a:gd name="T42" fmla="*/ 65 w 145"/>
                <a:gd name="T43" fmla="*/ 23 h 50"/>
                <a:gd name="T44" fmla="*/ 71 w 145"/>
                <a:gd name="T45" fmla="*/ 16 h 50"/>
                <a:gd name="T46" fmla="*/ 79 w 145"/>
                <a:gd name="T47" fmla="*/ 23 h 50"/>
                <a:gd name="T48" fmla="*/ 95 w 145"/>
                <a:gd name="T49" fmla="*/ 47 h 50"/>
                <a:gd name="T50" fmla="*/ 130 w 145"/>
                <a:gd name="T51" fmla="*/ 45 h 50"/>
                <a:gd name="T52" fmla="*/ 135 w 145"/>
                <a:gd name="T53" fmla="*/ 38 h 50"/>
                <a:gd name="T54" fmla="*/ 144 w 145"/>
                <a:gd name="T55" fmla="*/ 13 h 50"/>
                <a:gd name="T56" fmla="*/ 139 w 145"/>
                <a:gd name="T57" fmla="*/ 3 h 50"/>
                <a:gd name="T58" fmla="*/ 99 w 145"/>
                <a:gd name="T59" fmla="*/ 1 h 50"/>
                <a:gd name="T60" fmla="*/ 73 w 145"/>
                <a:gd name="T61" fmla="*/ 6 h 50"/>
                <a:gd name="T62" fmla="*/ 47 w 145"/>
                <a:gd name="T63" fmla="*/ 1 h 50"/>
                <a:gd name="T64" fmla="*/ 6 w 145"/>
                <a:gd name="T65" fmla="*/ 3 h 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45" h="50">
                  <a:moveTo>
                    <a:pt x="30" y="3"/>
                  </a:moveTo>
                  <a:cubicBezTo>
                    <a:pt x="38" y="3"/>
                    <a:pt x="45" y="3"/>
                    <a:pt x="53" y="6"/>
                  </a:cubicBezTo>
                  <a:cubicBezTo>
                    <a:pt x="56" y="7"/>
                    <a:pt x="59" y="9"/>
                    <a:pt x="61" y="12"/>
                  </a:cubicBezTo>
                  <a:cubicBezTo>
                    <a:pt x="62" y="14"/>
                    <a:pt x="62" y="16"/>
                    <a:pt x="62" y="18"/>
                  </a:cubicBezTo>
                  <a:cubicBezTo>
                    <a:pt x="62" y="22"/>
                    <a:pt x="60" y="27"/>
                    <a:pt x="59" y="31"/>
                  </a:cubicBezTo>
                  <a:cubicBezTo>
                    <a:pt x="58" y="32"/>
                    <a:pt x="57" y="34"/>
                    <a:pt x="56" y="35"/>
                  </a:cubicBezTo>
                  <a:cubicBezTo>
                    <a:pt x="52" y="42"/>
                    <a:pt x="45" y="47"/>
                    <a:pt x="36" y="47"/>
                  </a:cubicBezTo>
                  <a:cubicBezTo>
                    <a:pt x="30" y="47"/>
                    <a:pt x="30" y="47"/>
                    <a:pt x="30" y="47"/>
                  </a:cubicBezTo>
                  <a:cubicBezTo>
                    <a:pt x="29" y="47"/>
                    <a:pt x="28" y="47"/>
                    <a:pt x="27" y="47"/>
                  </a:cubicBezTo>
                  <a:cubicBezTo>
                    <a:pt x="25" y="47"/>
                    <a:pt x="22" y="46"/>
                    <a:pt x="20" y="45"/>
                  </a:cubicBezTo>
                  <a:cubicBezTo>
                    <a:pt x="16" y="43"/>
                    <a:pt x="13" y="40"/>
                    <a:pt x="11" y="36"/>
                  </a:cubicBezTo>
                  <a:cubicBezTo>
                    <a:pt x="8" y="28"/>
                    <a:pt x="8" y="12"/>
                    <a:pt x="15" y="7"/>
                  </a:cubicBezTo>
                  <a:cubicBezTo>
                    <a:pt x="16" y="6"/>
                    <a:pt x="17" y="6"/>
                    <a:pt x="18" y="5"/>
                  </a:cubicBezTo>
                  <a:cubicBezTo>
                    <a:pt x="21" y="4"/>
                    <a:pt x="26" y="3"/>
                    <a:pt x="30" y="3"/>
                  </a:cubicBezTo>
                  <a:close/>
                  <a:moveTo>
                    <a:pt x="83" y="18"/>
                  </a:moveTo>
                  <a:cubicBezTo>
                    <a:pt x="83" y="15"/>
                    <a:pt x="83" y="13"/>
                    <a:pt x="84" y="11"/>
                  </a:cubicBezTo>
                  <a:cubicBezTo>
                    <a:pt x="85" y="10"/>
                    <a:pt x="85" y="10"/>
                    <a:pt x="87" y="9"/>
                  </a:cubicBezTo>
                  <a:cubicBezTo>
                    <a:pt x="87" y="8"/>
                    <a:pt x="87" y="8"/>
                    <a:pt x="88" y="8"/>
                  </a:cubicBezTo>
                  <a:cubicBezTo>
                    <a:pt x="95" y="3"/>
                    <a:pt x="104" y="4"/>
                    <a:pt x="113" y="4"/>
                  </a:cubicBezTo>
                  <a:cubicBezTo>
                    <a:pt x="120" y="4"/>
                    <a:pt x="130" y="5"/>
                    <a:pt x="133" y="11"/>
                  </a:cubicBezTo>
                  <a:cubicBezTo>
                    <a:pt x="135" y="14"/>
                    <a:pt x="134" y="16"/>
                    <a:pt x="135" y="19"/>
                  </a:cubicBezTo>
                  <a:cubicBezTo>
                    <a:pt x="135" y="24"/>
                    <a:pt x="134" y="31"/>
                    <a:pt x="133" y="35"/>
                  </a:cubicBezTo>
                  <a:cubicBezTo>
                    <a:pt x="130" y="43"/>
                    <a:pt x="125" y="46"/>
                    <a:pt x="117" y="47"/>
                  </a:cubicBezTo>
                  <a:cubicBezTo>
                    <a:pt x="115" y="47"/>
                    <a:pt x="110" y="48"/>
                    <a:pt x="108" y="47"/>
                  </a:cubicBezTo>
                  <a:cubicBezTo>
                    <a:pt x="107" y="47"/>
                    <a:pt x="106" y="47"/>
                    <a:pt x="104" y="47"/>
                  </a:cubicBezTo>
                  <a:cubicBezTo>
                    <a:pt x="100" y="46"/>
                    <a:pt x="97" y="45"/>
                    <a:pt x="93" y="42"/>
                  </a:cubicBezTo>
                  <a:cubicBezTo>
                    <a:pt x="92" y="40"/>
                    <a:pt x="92" y="40"/>
                    <a:pt x="92" y="40"/>
                  </a:cubicBezTo>
                  <a:cubicBezTo>
                    <a:pt x="91" y="40"/>
                    <a:pt x="91" y="40"/>
                    <a:pt x="91" y="40"/>
                  </a:cubicBezTo>
                  <a:cubicBezTo>
                    <a:pt x="87" y="36"/>
                    <a:pt x="85" y="31"/>
                    <a:pt x="84" y="26"/>
                  </a:cubicBezTo>
                  <a:cubicBezTo>
                    <a:pt x="83" y="24"/>
                    <a:pt x="83" y="20"/>
                    <a:pt x="83" y="18"/>
                  </a:cubicBezTo>
                  <a:close/>
                  <a:moveTo>
                    <a:pt x="0" y="6"/>
                  </a:moveTo>
                  <a:cubicBezTo>
                    <a:pt x="0" y="12"/>
                    <a:pt x="0" y="12"/>
                    <a:pt x="0" y="12"/>
                  </a:cubicBezTo>
                  <a:cubicBezTo>
                    <a:pt x="0" y="13"/>
                    <a:pt x="0" y="13"/>
                    <a:pt x="1" y="14"/>
                  </a:cubicBezTo>
                  <a:cubicBezTo>
                    <a:pt x="1" y="14"/>
                    <a:pt x="1" y="14"/>
                    <a:pt x="2" y="14"/>
                  </a:cubicBezTo>
                  <a:cubicBezTo>
                    <a:pt x="4" y="16"/>
                    <a:pt x="4" y="18"/>
                    <a:pt x="5" y="20"/>
                  </a:cubicBezTo>
                  <a:cubicBezTo>
                    <a:pt x="5" y="21"/>
                    <a:pt x="5" y="22"/>
                    <a:pt x="5" y="24"/>
                  </a:cubicBezTo>
                  <a:cubicBezTo>
                    <a:pt x="6" y="26"/>
                    <a:pt x="6" y="28"/>
                    <a:pt x="7" y="31"/>
                  </a:cubicBezTo>
                  <a:cubicBezTo>
                    <a:pt x="8" y="34"/>
                    <a:pt x="8" y="37"/>
                    <a:pt x="10" y="40"/>
                  </a:cubicBezTo>
                  <a:cubicBezTo>
                    <a:pt x="11" y="41"/>
                    <a:pt x="11" y="42"/>
                    <a:pt x="12" y="42"/>
                  </a:cubicBezTo>
                  <a:cubicBezTo>
                    <a:pt x="12" y="43"/>
                    <a:pt x="13" y="43"/>
                    <a:pt x="13" y="43"/>
                  </a:cubicBezTo>
                  <a:cubicBezTo>
                    <a:pt x="15" y="45"/>
                    <a:pt x="14" y="45"/>
                    <a:pt x="17" y="46"/>
                  </a:cubicBezTo>
                  <a:cubicBezTo>
                    <a:pt x="20" y="48"/>
                    <a:pt x="26" y="50"/>
                    <a:pt x="30" y="50"/>
                  </a:cubicBezTo>
                  <a:cubicBezTo>
                    <a:pt x="37" y="50"/>
                    <a:pt x="42" y="49"/>
                    <a:pt x="48" y="46"/>
                  </a:cubicBezTo>
                  <a:cubicBezTo>
                    <a:pt x="57" y="42"/>
                    <a:pt x="62" y="32"/>
                    <a:pt x="65" y="23"/>
                  </a:cubicBezTo>
                  <a:cubicBezTo>
                    <a:pt x="65" y="22"/>
                    <a:pt x="66" y="21"/>
                    <a:pt x="66" y="20"/>
                  </a:cubicBezTo>
                  <a:cubicBezTo>
                    <a:pt x="67" y="18"/>
                    <a:pt x="69" y="16"/>
                    <a:pt x="71" y="16"/>
                  </a:cubicBezTo>
                  <a:cubicBezTo>
                    <a:pt x="74" y="16"/>
                    <a:pt x="76" y="16"/>
                    <a:pt x="78" y="20"/>
                  </a:cubicBezTo>
                  <a:cubicBezTo>
                    <a:pt x="78" y="21"/>
                    <a:pt x="79" y="22"/>
                    <a:pt x="79" y="23"/>
                  </a:cubicBezTo>
                  <a:cubicBezTo>
                    <a:pt x="81" y="28"/>
                    <a:pt x="83" y="34"/>
                    <a:pt x="86" y="38"/>
                  </a:cubicBezTo>
                  <a:cubicBezTo>
                    <a:pt x="88" y="41"/>
                    <a:pt x="91" y="45"/>
                    <a:pt x="95" y="47"/>
                  </a:cubicBezTo>
                  <a:cubicBezTo>
                    <a:pt x="102" y="50"/>
                    <a:pt x="107" y="50"/>
                    <a:pt x="114" y="50"/>
                  </a:cubicBezTo>
                  <a:cubicBezTo>
                    <a:pt x="119" y="50"/>
                    <a:pt x="126" y="48"/>
                    <a:pt x="130" y="45"/>
                  </a:cubicBezTo>
                  <a:cubicBezTo>
                    <a:pt x="132" y="43"/>
                    <a:pt x="131" y="44"/>
                    <a:pt x="132" y="43"/>
                  </a:cubicBezTo>
                  <a:cubicBezTo>
                    <a:pt x="133" y="42"/>
                    <a:pt x="135" y="39"/>
                    <a:pt x="135" y="38"/>
                  </a:cubicBezTo>
                  <a:cubicBezTo>
                    <a:pt x="138" y="30"/>
                    <a:pt x="139" y="21"/>
                    <a:pt x="140" y="17"/>
                  </a:cubicBezTo>
                  <a:cubicBezTo>
                    <a:pt x="142" y="13"/>
                    <a:pt x="144" y="15"/>
                    <a:pt x="144" y="13"/>
                  </a:cubicBezTo>
                  <a:cubicBezTo>
                    <a:pt x="144" y="12"/>
                    <a:pt x="145" y="5"/>
                    <a:pt x="144" y="5"/>
                  </a:cubicBezTo>
                  <a:cubicBezTo>
                    <a:pt x="144" y="4"/>
                    <a:pt x="140" y="3"/>
                    <a:pt x="139" y="3"/>
                  </a:cubicBezTo>
                  <a:cubicBezTo>
                    <a:pt x="122" y="1"/>
                    <a:pt x="122" y="1"/>
                    <a:pt x="122" y="1"/>
                  </a:cubicBezTo>
                  <a:cubicBezTo>
                    <a:pt x="115" y="0"/>
                    <a:pt x="107" y="0"/>
                    <a:pt x="99" y="1"/>
                  </a:cubicBezTo>
                  <a:cubicBezTo>
                    <a:pt x="92" y="2"/>
                    <a:pt x="89" y="3"/>
                    <a:pt x="82" y="5"/>
                  </a:cubicBezTo>
                  <a:cubicBezTo>
                    <a:pt x="79" y="5"/>
                    <a:pt x="76" y="6"/>
                    <a:pt x="73" y="6"/>
                  </a:cubicBezTo>
                  <a:cubicBezTo>
                    <a:pt x="66" y="6"/>
                    <a:pt x="62" y="5"/>
                    <a:pt x="55" y="3"/>
                  </a:cubicBezTo>
                  <a:cubicBezTo>
                    <a:pt x="52" y="2"/>
                    <a:pt x="50" y="2"/>
                    <a:pt x="47" y="1"/>
                  </a:cubicBezTo>
                  <a:cubicBezTo>
                    <a:pt x="38" y="0"/>
                    <a:pt x="32" y="1"/>
                    <a:pt x="23" y="1"/>
                  </a:cubicBezTo>
                  <a:cubicBezTo>
                    <a:pt x="6" y="3"/>
                    <a:pt x="6" y="3"/>
                    <a:pt x="6" y="3"/>
                  </a:cubicBezTo>
                  <a:cubicBezTo>
                    <a:pt x="1" y="3"/>
                    <a:pt x="0" y="2"/>
                    <a:pt x="0" y="6"/>
                  </a:cubicBezTo>
                  <a:close/>
                </a:path>
              </a:pathLst>
            </a:custGeom>
            <a:solidFill>
              <a:srgbClr val="2B180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105" name="Freeform 104"/>
            <p:cNvSpPr/>
            <p:nvPr/>
          </p:nvSpPr>
          <p:spPr>
            <a:xfrm>
              <a:off x="16507832" y="11585052"/>
              <a:ext cx="7815843" cy="2511948"/>
            </a:xfrm>
            <a:custGeom>
              <a:avLst/>
              <a:gdLst>
                <a:gd name="connsiteX0" fmla="*/ 495311 w 7875475"/>
                <a:gd name="connsiteY0" fmla="*/ 0 h 2511948"/>
                <a:gd name="connsiteX1" fmla="*/ 4048885 w 7875475"/>
                <a:gd name="connsiteY1" fmla="*/ 619539 h 2511948"/>
                <a:gd name="connsiteX2" fmla="*/ 7380167 w 7875475"/>
                <a:gd name="connsiteY2" fmla="*/ 0 h 2511948"/>
                <a:gd name="connsiteX3" fmla="*/ 7875475 w 7875475"/>
                <a:gd name="connsiteY3" fmla="*/ 495310 h 2511948"/>
                <a:gd name="connsiteX4" fmla="*/ 7875475 w 7875475"/>
                <a:gd name="connsiteY4" fmla="*/ 2476490 h 2511948"/>
                <a:gd name="connsiteX5" fmla="*/ 7871901 w 7875475"/>
                <a:gd name="connsiteY5" fmla="*/ 2511948 h 2511948"/>
                <a:gd name="connsiteX6" fmla="*/ 3575 w 7875475"/>
                <a:gd name="connsiteY6" fmla="*/ 2511948 h 2511948"/>
                <a:gd name="connsiteX7" fmla="*/ 0 w 7875475"/>
                <a:gd name="connsiteY7" fmla="*/ 2476490 h 2511948"/>
                <a:gd name="connsiteX8" fmla="*/ 0 w 7875475"/>
                <a:gd name="connsiteY8" fmla="*/ 495310 h 2511948"/>
                <a:gd name="connsiteX9" fmla="*/ 495311 w 7875475"/>
                <a:gd name="connsiteY9" fmla="*/ 0 h 25119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7875475" h="2511948">
                  <a:moveTo>
                    <a:pt x="495311" y="0"/>
                  </a:moveTo>
                  <a:lnTo>
                    <a:pt x="4048885" y="619539"/>
                  </a:lnTo>
                  <a:lnTo>
                    <a:pt x="7380167" y="0"/>
                  </a:lnTo>
                  <a:cubicBezTo>
                    <a:pt x="7653719" y="0"/>
                    <a:pt x="7875475" y="221758"/>
                    <a:pt x="7875475" y="495310"/>
                  </a:cubicBezTo>
                  <a:lnTo>
                    <a:pt x="7875475" y="2476490"/>
                  </a:lnTo>
                  <a:lnTo>
                    <a:pt x="7871901" y="2511948"/>
                  </a:lnTo>
                  <a:lnTo>
                    <a:pt x="3575" y="2511948"/>
                  </a:lnTo>
                  <a:lnTo>
                    <a:pt x="0" y="2476490"/>
                  </a:lnTo>
                  <a:lnTo>
                    <a:pt x="0" y="495310"/>
                  </a:lnTo>
                  <a:cubicBezTo>
                    <a:pt x="0" y="221758"/>
                    <a:pt x="221758" y="0"/>
                    <a:pt x="495311" y="0"/>
                  </a:cubicBezTo>
                  <a:close/>
                </a:path>
              </a:pathLst>
            </a:custGeom>
            <a:solidFill>
              <a:srgbClr val="57ADB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77"/>
            </a:p>
          </p:txBody>
        </p:sp>
      </p:grpSp>
    </p:spTree>
    <p:extLst>
      <p:ext uri="{BB962C8B-B14F-4D97-AF65-F5344CB8AC3E}">
        <p14:creationId xmlns:p14="http://schemas.microsoft.com/office/powerpoint/2010/main" val="1828385763"/>
      </p:ext>
    </p:extLst>
  </p:cSld>
  <p:clrMapOvr>
    <a:masterClrMapping/>
  </p:clrMapOvr>
  <p:transition spd="slow">
    <p:push/>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8" name="Freeform 587"/>
          <p:cNvSpPr/>
          <p:nvPr/>
        </p:nvSpPr>
        <p:spPr>
          <a:xfrm rot="10800000">
            <a:off x="7429500" y="190500"/>
            <a:ext cx="4775938" cy="1261618"/>
          </a:xfrm>
          <a:custGeom>
            <a:avLst/>
            <a:gdLst>
              <a:gd name="connsiteX0" fmla="*/ 9168690 w 9551876"/>
              <a:gd name="connsiteY0" fmla="*/ 2523235 h 2523235"/>
              <a:gd name="connsiteX1" fmla="*/ 7347018 w 9551876"/>
              <a:gd name="connsiteY1" fmla="*/ 2521358 h 2523235"/>
              <a:gd name="connsiteX2" fmla="*/ 7330057 w 9551876"/>
              <a:gd name="connsiteY2" fmla="*/ 2523235 h 2523235"/>
              <a:gd name="connsiteX3" fmla="*/ 2991750 w 9551876"/>
              <a:gd name="connsiteY3" fmla="*/ 2518766 h 2523235"/>
              <a:gd name="connsiteX4" fmla="*/ 0 w 9551876"/>
              <a:gd name="connsiteY4" fmla="*/ 2508080 h 2523235"/>
              <a:gd name="connsiteX5" fmla="*/ 0 w 9551876"/>
              <a:gd name="connsiteY5" fmla="*/ 3914 h 2523235"/>
              <a:gd name="connsiteX6" fmla="*/ 3129992 w 9551876"/>
              <a:gd name="connsiteY6" fmla="*/ 4017 h 2523235"/>
              <a:gd name="connsiteX7" fmla="*/ 7330057 w 9551876"/>
              <a:gd name="connsiteY7" fmla="*/ 0 h 2523235"/>
              <a:gd name="connsiteX8" fmla="*/ 7345813 w 9551876"/>
              <a:gd name="connsiteY8" fmla="*/ 1744 h 2523235"/>
              <a:gd name="connsiteX9" fmla="*/ 9168690 w 9551876"/>
              <a:gd name="connsiteY9" fmla="*/ 0 h 2523235"/>
              <a:gd name="connsiteX10" fmla="*/ 9551876 w 9551876"/>
              <a:gd name="connsiteY10" fmla="*/ 420548 h 2523235"/>
              <a:gd name="connsiteX11" fmla="*/ 9551876 w 9551876"/>
              <a:gd name="connsiteY11" fmla="*/ 2102688 h 2523235"/>
              <a:gd name="connsiteX12" fmla="*/ 9168690 w 9551876"/>
              <a:gd name="connsiteY12" fmla="*/ 2523235 h 25232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9551876" h="2523235">
                <a:moveTo>
                  <a:pt x="9168690" y="2523235"/>
                </a:moveTo>
                <a:lnTo>
                  <a:pt x="7347018" y="2521358"/>
                </a:lnTo>
                <a:lnTo>
                  <a:pt x="7330057" y="2523235"/>
                </a:lnTo>
                <a:lnTo>
                  <a:pt x="2991750" y="2518766"/>
                </a:lnTo>
                <a:lnTo>
                  <a:pt x="0" y="2508080"/>
                </a:lnTo>
                <a:lnTo>
                  <a:pt x="0" y="3914"/>
                </a:lnTo>
                <a:lnTo>
                  <a:pt x="3129992" y="4017"/>
                </a:lnTo>
                <a:lnTo>
                  <a:pt x="7330057" y="0"/>
                </a:lnTo>
                <a:lnTo>
                  <a:pt x="7345813" y="1744"/>
                </a:lnTo>
                <a:lnTo>
                  <a:pt x="9168690" y="0"/>
                </a:lnTo>
                <a:cubicBezTo>
                  <a:pt x="9380317" y="0"/>
                  <a:pt x="9551876" y="188285"/>
                  <a:pt x="9551876" y="420548"/>
                </a:cubicBezTo>
                <a:lnTo>
                  <a:pt x="9551876" y="2102688"/>
                </a:lnTo>
                <a:cubicBezTo>
                  <a:pt x="9551876" y="2334950"/>
                  <a:pt x="9380317" y="2523235"/>
                  <a:pt x="9168690" y="2523235"/>
                </a:cubicBezTo>
                <a:close/>
              </a:path>
            </a:pathLst>
          </a:custGeom>
          <a:gradFill flip="none" rotWithShape="1">
            <a:gsLst>
              <a:gs pos="0">
                <a:schemeClr val="accent6">
                  <a:shade val="30000"/>
                  <a:satMod val="115000"/>
                </a:schemeClr>
              </a:gs>
              <a:gs pos="50000">
                <a:schemeClr val="accent6">
                  <a:shade val="67500"/>
                  <a:satMod val="115000"/>
                </a:schemeClr>
              </a:gs>
              <a:gs pos="100000">
                <a:schemeClr val="accent6">
                  <a:shade val="100000"/>
                  <a:satMod val="115000"/>
                </a:schemeClr>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sz="1677"/>
          </a:p>
        </p:txBody>
      </p:sp>
      <p:grpSp>
        <p:nvGrpSpPr>
          <p:cNvPr id="589" name="Group 588"/>
          <p:cNvGrpSpPr/>
          <p:nvPr/>
        </p:nvGrpSpPr>
        <p:grpSpPr>
          <a:xfrm>
            <a:off x="7747739" y="339180"/>
            <a:ext cx="4267200" cy="899789"/>
            <a:chOff x="15970295" y="5575615"/>
            <a:chExt cx="8534400" cy="1799577"/>
          </a:xfrm>
        </p:grpSpPr>
        <p:sp>
          <p:nvSpPr>
            <p:cNvPr id="590" name="Title 20"/>
            <p:cNvSpPr txBox="1">
              <a:spLocks/>
            </p:cNvSpPr>
            <p:nvPr/>
          </p:nvSpPr>
          <p:spPr bwMode="auto">
            <a:xfrm>
              <a:off x="15970295" y="6219095"/>
              <a:ext cx="8534400" cy="11560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21926" tIns="60963" rIns="121926" bIns="60963" anchor="ctr">
              <a:spAutoFit/>
            </a:bodyPr>
            <a:lstStyle>
              <a:lvl1pPr defTabSz="457200">
                <a:defRPr sz="4300">
                  <a:solidFill>
                    <a:schemeClr val="tx1"/>
                  </a:solidFill>
                  <a:latin typeface="Calibri" pitchFamily="34" charset="0"/>
                  <a:ea typeface="MS PGothic" pitchFamily="34" charset="-128"/>
                </a:defRPr>
              </a:lvl1pPr>
              <a:lvl2pPr marL="742950" indent="-285750" defTabSz="457200">
                <a:defRPr sz="4300">
                  <a:solidFill>
                    <a:schemeClr val="tx1"/>
                  </a:solidFill>
                  <a:latin typeface="Calibri" pitchFamily="34" charset="0"/>
                  <a:ea typeface="MS PGothic" pitchFamily="34" charset="-128"/>
                </a:defRPr>
              </a:lvl2pPr>
              <a:lvl3pPr marL="1143000" indent="-228600" defTabSz="457200">
                <a:defRPr sz="4300">
                  <a:solidFill>
                    <a:schemeClr val="tx1"/>
                  </a:solidFill>
                  <a:latin typeface="Calibri" pitchFamily="34" charset="0"/>
                  <a:ea typeface="MS PGothic" pitchFamily="34" charset="-128"/>
                </a:defRPr>
              </a:lvl3pPr>
              <a:lvl4pPr marL="1600200" indent="-228600" defTabSz="457200">
                <a:defRPr sz="4300">
                  <a:solidFill>
                    <a:schemeClr val="tx1"/>
                  </a:solidFill>
                  <a:latin typeface="Calibri" pitchFamily="34" charset="0"/>
                  <a:ea typeface="MS PGothic" pitchFamily="34" charset="-128"/>
                </a:defRPr>
              </a:lvl4pPr>
              <a:lvl5pPr marL="2057400" indent="-228600" defTabSz="457200">
                <a:defRPr sz="4300">
                  <a:solidFill>
                    <a:schemeClr val="tx1"/>
                  </a:solidFill>
                  <a:latin typeface="Calibri" pitchFamily="34" charset="0"/>
                  <a:ea typeface="MS PGothic" pitchFamily="34" charset="-128"/>
                </a:defRPr>
              </a:lvl5pPr>
              <a:lvl6pPr marL="2514600" indent="-228600" defTabSz="457200" fontAlgn="base">
                <a:spcBef>
                  <a:spcPct val="0"/>
                </a:spcBef>
                <a:spcAft>
                  <a:spcPct val="0"/>
                </a:spcAft>
                <a:defRPr sz="4300">
                  <a:solidFill>
                    <a:schemeClr val="tx1"/>
                  </a:solidFill>
                  <a:latin typeface="Calibri" pitchFamily="34" charset="0"/>
                  <a:ea typeface="MS PGothic" pitchFamily="34" charset="-128"/>
                </a:defRPr>
              </a:lvl6pPr>
              <a:lvl7pPr marL="2971800" indent="-228600" defTabSz="457200" fontAlgn="base">
                <a:spcBef>
                  <a:spcPct val="0"/>
                </a:spcBef>
                <a:spcAft>
                  <a:spcPct val="0"/>
                </a:spcAft>
                <a:defRPr sz="4300">
                  <a:solidFill>
                    <a:schemeClr val="tx1"/>
                  </a:solidFill>
                  <a:latin typeface="Calibri" pitchFamily="34" charset="0"/>
                  <a:ea typeface="MS PGothic" pitchFamily="34" charset="-128"/>
                </a:defRPr>
              </a:lvl7pPr>
              <a:lvl8pPr marL="3429000" indent="-228600" defTabSz="457200" fontAlgn="base">
                <a:spcBef>
                  <a:spcPct val="0"/>
                </a:spcBef>
                <a:spcAft>
                  <a:spcPct val="0"/>
                </a:spcAft>
                <a:defRPr sz="4300">
                  <a:solidFill>
                    <a:schemeClr val="tx1"/>
                  </a:solidFill>
                  <a:latin typeface="Calibri" pitchFamily="34" charset="0"/>
                  <a:ea typeface="MS PGothic" pitchFamily="34" charset="-128"/>
                </a:defRPr>
              </a:lvl8pPr>
              <a:lvl9pPr marL="3886200" indent="-228600" defTabSz="457200" fontAlgn="base">
                <a:spcBef>
                  <a:spcPct val="0"/>
                </a:spcBef>
                <a:spcAft>
                  <a:spcPct val="0"/>
                </a:spcAft>
                <a:defRPr sz="4300">
                  <a:solidFill>
                    <a:schemeClr val="tx1"/>
                  </a:solidFill>
                  <a:latin typeface="Calibri" pitchFamily="34" charset="0"/>
                  <a:ea typeface="MS PGothic" pitchFamily="34" charset="-128"/>
                </a:defRPr>
              </a:lvl9pPr>
            </a:lstStyle>
            <a:p>
              <a:pPr>
                <a:lnSpc>
                  <a:spcPct val="130000"/>
                </a:lnSpc>
              </a:pPr>
              <a:r>
                <a:rPr lang="pt-BR" sz="1200" dirty="0">
                  <a:solidFill>
                    <a:schemeClr val="bg1"/>
                  </a:solidFill>
                  <a:latin typeface="Lato" pitchFamily="34" charset="0"/>
                  <a:ea typeface="Lato" pitchFamily="34" charset="0"/>
                  <a:cs typeface="Lato" pitchFamily="34" charset="0"/>
                </a:rPr>
                <a:t>Lorem ipsum dolor sit amet, consectetur adipiscing elit. Aliquam tincidunt ante nec sem congue convallis. </a:t>
              </a:r>
              <a:endParaRPr lang="en-US" sz="1200" dirty="0">
                <a:solidFill>
                  <a:schemeClr val="bg1"/>
                </a:solidFill>
                <a:latin typeface="Lato" pitchFamily="34" charset="0"/>
                <a:ea typeface="Lato" pitchFamily="34" charset="0"/>
                <a:cs typeface="Lato" pitchFamily="34" charset="0"/>
              </a:endParaRPr>
            </a:p>
          </p:txBody>
        </p:sp>
        <p:sp>
          <p:nvSpPr>
            <p:cNvPr id="591" name="TextBox 590"/>
            <p:cNvSpPr txBox="1"/>
            <p:nvPr/>
          </p:nvSpPr>
          <p:spPr>
            <a:xfrm>
              <a:off x="16100411" y="5575615"/>
              <a:ext cx="7718484" cy="861774"/>
            </a:xfrm>
            <a:prstGeom prst="rect">
              <a:avLst/>
            </a:prstGeom>
            <a:noFill/>
          </p:spPr>
          <p:txBody>
            <a:bodyPr wrap="square" rtlCol="0">
              <a:spAutoFit/>
            </a:bodyPr>
            <a:lstStyle/>
            <a:p>
              <a:r>
                <a:rPr lang="en-US" sz="2200" b="1" dirty="0">
                  <a:solidFill>
                    <a:schemeClr val="bg1"/>
                  </a:solidFill>
                  <a:latin typeface="Lato Black" charset="0"/>
                  <a:ea typeface="Lato Black" charset="0"/>
                  <a:cs typeface="Lato Black" charset="0"/>
                </a:rPr>
                <a:t>MEDICAL PRESENTATION</a:t>
              </a:r>
            </a:p>
          </p:txBody>
        </p:sp>
      </p:grpSp>
      <p:grpSp>
        <p:nvGrpSpPr>
          <p:cNvPr id="32" name="Group 31"/>
          <p:cNvGrpSpPr/>
          <p:nvPr/>
        </p:nvGrpSpPr>
        <p:grpSpPr>
          <a:xfrm>
            <a:off x="4147648" y="2488746"/>
            <a:ext cx="6147475" cy="833559"/>
            <a:chOff x="8871348" y="3276600"/>
            <a:chExt cx="20762203" cy="4694984"/>
          </a:xfrm>
        </p:grpSpPr>
        <p:sp>
          <p:nvSpPr>
            <p:cNvPr id="33" name="Freeform 10"/>
            <p:cNvSpPr>
              <a:spLocks/>
            </p:cNvSpPr>
            <p:nvPr/>
          </p:nvSpPr>
          <p:spPr bwMode="auto">
            <a:xfrm rot="5400000" flipV="1">
              <a:off x="26890350" y="5194448"/>
              <a:ext cx="4654295" cy="832107"/>
            </a:xfrm>
            <a:custGeom>
              <a:avLst/>
              <a:gdLst>
                <a:gd name="T0" fmla="*/ 588 w 588"/>
                <a:gd name="T1" fmla="*/ 0 h 142"/>
                <a:gd name="T2" fmla="*/ 0 w 588"/>
                <a:gd name="T3" fmla="*/ 0 h 142"/>
                <a:gd name="T4" fmla="*/ 92 w 588"/>
                <a:gd name="T5" fmla="*/ 142 h 142"/>
                <a:gd name="T6" fmla="*/ 496 w 588"/>
                <a:gd name="T7" fmla="*/ 142 h 142"/>
                <a:gd name="T8" fmla="*/ 588 w 588"/>
                <a:gd name="T9" fmla="*/ 0 h 142"/>
              </a:gdLst>
              <a:ahLst/>
              <a:cxnLst>
                <a:cxn ang="0">
                  <a:pos x="T0" y="T1"/>
                </a:cxn>
                <a:cxn ang="0">
                  <a:pos x="T2" y="T3"/>
                </a:cxn>
                <a:cxn ang="0">
                  <a:pos x="T4" y="T5"/>
                </a:cxn>
                <a:cxn ang="0">
                  <a:pos x="T6" y="T7"/>
                </a:cxn>
                <a:cxn ang="0">
                  <a:pos x="T8" y="T9"/>
                </a:cxn>
              </a:cxnLst>
              <a:rect l="0" t="0" r="r" b="b"/>
              <a:pathLst>
                <a:path w="588" h="142">
                  <a:moveTo>
                    <a:pt x="588" y="0"/>
                  </a:moveTo>
                  <a:lnTo>
                    <a:pt x="0" y="0"/>
                  </a:lnTo>
                  <a:lnTo>
                    <a:pt x="92" y="142"/>
                  </a:lnTo>
                  <a:lnTo>
                    <a:pt x="496" y="142"/>
                  </a:lnTo>
                  <a:lnTo>
                    <a:pt x="588" y="0"/>
                  </a:lnTo>
                  <a:close/>
                </a:path>
              </a:pathLst>
            </a:custGeom>
            <a:solidFill>
              <a:schemeClr val="accent1">
                <a:lumMod val="75000"/>
              </a:schemeClr>
            </a:solidFill>
            <a:ln>
              <a:noFill/>
            </a:ln>
          </p:spPr>
          <p:txBody>
            <a:bodyPr vert="horz" wrap="square" lIns="45720" tIns="22860" rIns="45720" bIns="22860" numCol="1" anchor="t" anchorCtr="0" compatLnSpc="1">
              <a:prstTxWarp prst="textNoShape">
                <a:avLst/>
              </a:prstTxWarp>
            </a:bodyPr>
            <a:lstStyle/>
            <a:p>
              <a:endParaRPr lang="en-US" sz="1677"/>
            </a:p>
          </p:txBody>
        </p:sp>
        <p:sp>
          <p:nvSpPr>
            <p:cNvPr id="34" name="Rectangle 33"/>
            <p:cNvSpPr/>
            <p:nvPr/>
          </p:nvSpPr>
          <p:spPr>
            <a:xfrm rot="5400000">
              <a:off x="16516194" y="-4347602"/>
              <a:ext cx="4654294" cy="1991620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77"/>
            </a:p>
          </p:txBody>
        </p:sp>
        <p:pic>
          <p:nvPicPr>
            <p:cNvPr id="35" name="Picture 3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871348" y="3276600"/>
              <a:ext cx="10101043" cy="4694984"/>
            </a:xfrm>
            <a:prstGeom prst="rect">
              <a:avLst/>
            </a:prstGeom>
          </p:spPr>
        </p:pic>
      </p:grpSp>
      <p:grpSp>
        <p:nvGrpSpPr>
          <p:cNvPr id="36" name="Group 35"/>
          <p:cNvGrpSpPr/>
          <p:nvPr/>
        </p:nvGrpSpPr>
        <p:grpSpPr>
          <a:xfrm>
            <a:off x="4170076" y="3295101"/>
            <a:ext cx="6147475" cy="827534"/>
            <a:chOff x="8871348" y="3276600"/>
            <a:chExt cx="20762203" cy="4661049"/>
          </a:xfrm>
        </p:grpSpPr>
        <p:sp>
          <p:nvSpPr>
            <p:cNvPr id="37" name="Freeform 10"/>
            <p:cNvSpPr>
              <a:spLocks/>
            </p:cNvSpPr>
            <p:nvPr/>
          </p:nvSpPr>
          <p:spPr bwMode="auto">
            <a:xfrm rot="5400000" flipV="1">
              <a:off x="26890350" y="5194448"/>
              <a:ext cx="4654295" cy="832107"/>
            </a:xfrm>
            <a:custGeom>
              <a:avLst/>
              <a:gdLst>
                <a:gd name="T0" fmla="*/ 588 w 588"/>
                <a:gd name="T1" fmla="*/ 0 h 142"/>
                <a:gd name="T2" fmla="*/ 0 w 588"/>
                <a:gd name="T3" fmla="*/ 0 h 142"/>
                <a:gd name="T4" fmla="*/ 92 w 588"/>
                <a:gd name="T5" fmla="*/ 142 h 142"/>
                <a:gd name="T6" fmla="*/ 496 w 588"/>
                <a:gd name="T7" fmla="*/ 142 h 142"/>
                <a:gd name="T8" fmla="*/ 588 w 588"/>
                <a:gd name="T9" fmla="*/ 0 h 142"/>
              </a:gdLst>
              <a:ahLst/>
              <a:cxnLst>
                <a:cxn ang="0">
                  <a:pos x="T0" y="T1"/>
                </a:cxn>
                <a:cxn ang="0">
                  <a:pos x="T2" y="T3"/>
                </a:cxn>
                <a:cxn ang="0">
                  <a:pos x="T4" y="T5"/>
                </a:cxn>
                <a:cxn ang="0">
                  <a:pos x="T6" y="T7"/>
                </a:cxn>
                <a:cxn ang="0">
                  <a:pos x="T8" y="T9"/>
                </a:cxn>
              </a:cxnLst>
              <a:rect l="0" t="0" r="r" b="b"/>
              <a:pathLst>
                <a:path w="588" h="142">
                  <a:moveTo>
                    <a:pt x="588" y="0"/>
                  </a:moveTo>
                  <a:lnTo>
                    <a:pt x="0" y="0"/>
                  </a:lnTo>
                  <a:lnTo>
                    <a:pt x="92" y="142"/>
                  </a:lnTo>
                  <a:lnTo>
                    <a:pt x="496" y="142"/>
                  </a:lnTo>
                  <a:lnTo>
                    <a:pt x="588" y="0"/>
                  </a:lnTo>
                  <a:close/>
                </a:path>
              </a:pathLst>
            </a:custGeom>
            <a:solidFill>
              <a:schemeClr val="accent6">
                <a:lumMod val="75000"/>
              </a:schemeClr>
            </a:solidFill>
            <a:ln>
              <a:noFill/>
            </a:ln>
          </p:spPr>
          <p:txBody>
            <a:bodyPr vert="horz" wrap="square" lIns="45720" tIns="22860" rIns="45720" bIns="22860" numCol="1" anchor="t" anchorCtr="0" compatLnSpc="1">
              <a:prstTxWarp prst="textNoShape">
                <a:avLst/>
              </a:prstTxWarp>
            </a:bodyPr>
            <a:lstStyle/>
            <a:p>
              <a:endParaRPr lang="en-US" sz="1677"/>
            </a:p>
          </p:txBody>
        </p:sp>
        <p:sp>
          <p:nvSpPr>
            <p:cNvPr id="38" name="Rectangle 37"/>
            <p:cNvSpPr/>
            <p:nvPr/>
          </p:nvSpPr>
          <p:spPr>
            <a:xfrm rot="5400000">
              <a:off x="16516194" y="-4347602"/>
              <a:ext cx="4654294" cy="19916207"/>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77"/>
            </a:p>
          </p:txBody>
        </p:sp>
        <p:pic>
          <p:nvPicPr>
            <p:cNvPr id="39" name="Picture 3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871348" y="3276600"/>
              <a:ext cx="10101043" cy="4661049"/>
            </a:xfrm>
            <a:prstGeom prst="rect">
              <a:avLst/>
            </a:prstGeom>
          </p:spPr>
        </p:pic>
      </p:grpSp>
      <p:grpSp>
        <p:nvGrpSpPr>
          <p:cNvPr id="40" name="Group 39"/>
          <p:cNvGrpSpPr/>
          <p:nvPr/>
        </p:nvGrpSpPr>
        <p:grpSpPr>
          <a:xfrm>
            <a:off x="4046207" y="4121707"/>
            <a:ext cx="6147475" cy="827534"/>
            <a:chOff x="8871348" y="3276600"/>
            <a:chExt cx="20762203" cy="4661049"/>
          </a:xfrm>
        </p:grpSpPr>
        <p:sp>
          <p:nvSpPr>
            <p:cNvPr id="41" name="Freeform 40"/>
            <p:cNvSpPr>
              <a:spLocks/>
            </p:cNvSpPr>
            <p:nvPr/>
          </p:nvSpPr>
          <p:spPr bwMode="auto">
            <a:xfrm rot="5400000" flipV="1">
              <a:off x="26890350" y="5194448"/>
              <a:ext cx="4654295" cy="832107"/>
            </a:xfrm>
            <a:custGeom>
              <a:avLst/>
              <a:gdLst>
                <a:gd name="T0" fmla="*/ 588 w 588"/>
                <a:gd name="T1" fmla="*/ 0 h 142"/>
                <a:gd name="T2" fmla="*/ 0 w 588"/>
                <a:gd name="T3" fmla="*/ 0 h 142"/>
                <a:gd name="T4" fmla="*/ 92 w 588"/>
                <a:gd name="T5" fmla="*/ 142 h 142"/>
                <a:gd name="T6" fmla="*/ 496 w 588"/>
                <a:gd name="T7" fmla="*/ 142 h 142"/>
                <a:gd name="T8" fmla="*/ 588 w 588"/>
                <a:gd name="T9" fmla="*/ 0 h 142"/>
              </a:gdLst>
              <a:ahLst/>
              <a:cxnLst>
                <a:cxn ang="0">
                  <a:pos x="T0" y="T1"/>
                </a:cxn>
                <a:cxn ang="0">
                  <a:pos x="T2" y="T3"/>
                </a:cxn>
                <a:cxn ang="0">
                  <a:pos x="T4" y="T5"/>
                </a:cxn>
                <a:cxn ang="0">
                  <a:pos x="T6" y="T7"/>
                </a:cxn>
                <a:cxn ang="0">
                  <a:pos x="T8" y="T9"/>
                </a:cxn>
              </a:cxnLst>
              <a:rect l="0" t="0" r="r" b="b"/>
              <a:pathLst>
                <a:path w="588" h="142">
                  <a:moveTo>
                    <a:pt x="588" y="0"/>
                  </a:moveTo>
                  <a:lnTo>
                    <a:pt x="0" y="0"/>
                  </a:lnTo>
                  <a:lnTo>
                    <a:pt x="92" y="142"/>
                  </a:lnTo>
                  <a:lnTo>
                    <a:pt x="496" y="142"/>
                  </a:lnTo>
                  <a:lnTo>
                    <a:pt x="588" y="0"/>
                  </a:lnTo>
                  <a:close/>
                </a:path>
              </a:pathLst>
            </a:custGeom>
            <a:solidFill>
              <a:schemeClr val="accent5">
                <a:lumMod val="75000"/>
              </a:schemeClr>
            </a:solidFill>
            <a:ln>
              <a:noFill/>
            </a:ln>
          </p:spPr>
          <p:txBody>
            <a:bodyPr vert="horz" wrap="square" lIns="45720" tIns="22860" rIns="45720" bIns="22860" numCol="1" anchor="t" anchorCtr="0" compatLnSpc="1">
              <a:prstTxWarp prst="textNoShape">
                <a:avLst/>
              </a:prstTxWarp>
            </a:bodyPr>
            <a:lstStyle/>
            <a:p>
              <a:endParaRPr lang="en-US" sz="1677"/>
            </a:p>
          </p:txBody>
        </p:sp>
        <p:sp>
          <p:nvSpPr>
            <p:cNvPr id="42" name="Rectangle 41"/>
            <p:cNvSpPr/>
            <p:nvPr/>
          </p:nvSpPr>
          <p:spPr>
            <a:xfrm rot="5400000">
              <a:off x="16516194" y="-4347602"/>
              <a:ext cx="4654294" cy="19916207"/>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77"/>
            </a:p>
          </p:txBody>
        </p:sp>
        <p:pic>
          <p:nvPicPr>
            <p:cNvPr id="43" name="Picture 4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871348" y="3276600"/>
              <a:ext cx="10101043" cy="4661049"/>
            </a:xfrm>
            <a:prstGeom prst="rect">
              <a:avLst/>
            </a:prstGeom>
          </p:spPr>
        </p:pic>
      </p:grpSp>
      <p:grpSp>
        <p:nvGrpSpPr>
          <p:cNvPr id="44" name="Group 43"/>
          <p:cNvGrpSpPr/>
          <p:nvPr/>
        </p:nvGrpSpPr>
        <p:grpSpPr>
          <a:xfrm>
            <a:off x="3924300" y="4919542"/>
            <a:ext cx="6143363" cy="833559"/>
            <a:chOff x="8885237" y="3276600"/>
            <a:chExt cx="20748314" cy="4694984"/>
          </a:xfrm>
        </p:grpSpPr>
        <p:sp>
          <p:nvSpPr>
            <p:cNvPr id="45" name="Freeform 10"/>
            <p:cNvSpPr>
              <a:spLocks/>
            </p:cNvSpPr>
            <p:nvPr/>
          </p:nvSpPr>
          <p:spPr bwMode="auto">
            <a:xfrm rot="5400000" flipV="1">
              <a:off x="26890350" y="5194448"/>
              <a:ext cx="4654295" cy="832107"/>
            </a:xfrm>
            <a:custGeom>
              <a:avLst/>
              <a:gdLst>
                <a:gd name="T0" fmla="*/ 588 w 588"/>
                <a:gd name="T1" fmla="*/ 0 h 142"/>
                <a:gd name="T2" fmla="*/ 0 w 588"/>
                <a:gd name="T3" fmla="*/ 0 h 142"/>
                <a:gd name="T4" fmla="*/ 92 w 588"/>
                <a:gd name="T5" fmla="*/ 142 h 142"/>
                <a:gd name="T6" fmla="*/ 496 w 588"/>
                <a:gd name="T7" fmla="*/ 142 h 142"/>
                <a:gd name="T8" fmla="*/ 588 w 588"/>
                <a:gd name="T9" fmla="*/ 0 h 142"/>
              </a:gdLst>
              <a:ahLst/>
              <a:cxnLst>
                <a:cxn ang="0">
                  <a:pos x="T0" y="T1"/>
                </a:cxn>
                <a:cxn ang="0">
                  <a:pos x="T2" y="T3"/>
                </a:cxn>
                <a:cxn ang="0">
                  <a:pos x="T4" y="T5"/>
                </a:cxn>
                <a:cxn ang="0">
                  <a:pos x="T6" y="T7"/>
                </a:cxn>
                <a:cxn ang="0">
                  <a:pos x="T8" y="T9"/>
                </a:cxn>
              </a:cxnLst>
              <a:rect l="0" t="0" r="r" b="b"/>
              <a:pathLst>
                <a:path w="588" h="142">
                  <a:moveTo>
                    <a:pt x="588" y="0"/>
                  </a:moveTo>
                  <a:lnTo>
                    <a:pt x="0" y="0"/>
                  </a:lnTo>
                  <a:lnTo>
                    <a:pt x="92" y="142"/>
                  </a:lnTo>
                  <a:lnTo>
                    <a:pt x="496" y="142"/>
                  </a:lnTo>
                  <a:lnTo>
                    <a:pt x="588" y="0"/>
                  </a:lnTo>
                  <a:close/>
                </a:path>
              </a:pathLst>
            </a:custGeom>
            <a:solidFill>
              <a:schemeClr val="accent2">
                <a:lumMod val="75000"/>
              </a:schemeClr>
            </a:solidFill>
            <a:ln>
              <a:noFill/>
            </a:ln>
          </p:spPr>
          <p:txBody>
            <a:bodyPr vert="horz" wrap="square" lIns="45720" tIns="22860" rIns="45720" bIns="22860" numCol="1" anchor="t" anchorCtr="0" compatLnSpc="1">
              <a:prstTxWarp prst="textNoShape">
                <a:avLst/>
              </a:prstTxWarp>
            </a:bodyPr>
            <a:lstStyle/>
            <a:p>
              <a:endParaRPr lang="en-US" sz="1677"/>
            </a:p>
          </p:txBody>
        </p:sp>
        <p:sp>
          <p:nvSpPr>
            <p:cNvPr id="46" name="Rectangle 45"/>
            <p:cNvSpPr/>
            <p:nvPr/>
          </p:nvSpPr>
          <p:spPr>
            <a:xfrm rot="5400000">
              <a:off x="16516194" y="-4347602"/>
              <a:ext cx="4654294" cy="19916207"/>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77"/>
            </a:p>
          </p:txBody>
        </p:sp>
        <p:pic>
          <p:nvPicPr>
            <p:cNvPr id="47" name="Picture 4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916520" y="3276600"/>
              <a:ext cx="8950775" cy="4694984"/>
            </a:xfrm>
            <a:prstGeom prst="rect">
              <a:avLst/>
            </a:prstGeom>
          </p:spPr>
        </p:pic>
      </p:grpSp>
      <p:sp>
        <p:nvSpPr>
          <p:cNvPr id="48" name="TextBox 47"/>
          <p:cNvSpPr txBox="1"/>
          <p:nvPr/>
        </p:nvSpPr>
        <p:spPr>
          <a:xfrm>
            <a:off x="5062935" y="2640788"/>
            <a:ext cx="4423214" cy="480113"/>
          </a:xfrm>
          <a:prstGeom prst="rect">
            <a:avLst/>
          </a:prstGeom>
          <a:noFill/>
        </p:spPr>
        <p:txBody>
          <a:bodyPr wrap="square" lIns="109710" tIns="54855" rIns="109710" bIns="54855" rtlCol="0">
            <a:spAutoFit/>
          </a:bodyPr>
          <a:lstStyle/>
          <a:p>
            <a:pPr algn="r"/>
            <a:r>
              <a:rPr lang="en-US" sz="1200" dirty="0">
                <a:solidFill>
                  <a:schemeClr val="bg1"/>
                </a:solidFill>
                <a:latin typeface="Lato" pitchFamily="34" charset="0"/>
                <a:ea typeface="Lato" pitchFamily="34" charset="0"/>
                <a:cs typeface="Lato" pitchFamily="34" charset="0"/>
              </a:rPr>
              <a:t>Lorem Ipsum has two main data statistical this methodologies important Data analysis which summarizes.</a:t>
            </a:r>
          </a:p>
        </p:txBody>
      </p:sp>
      <p:sp>
        <p:nvSpPr>
          <p:cNvPr id="49" name="TextBox 48"/>
          <p:cNvSpPr txBox="1"/>
          <p:nvPr/>
        </p:nvSpPr>
        <p:spPr>
          <a:xfrm>
            <a:off x="9486149" y="2625601"/>
            <a:ext cx="527505" cy="477035"/>
          </a:xfrm>
          <a:prstGeom prst="rect">
            <a:avLst/>
          </a:prstGeom>
          <a:noFill/>
        </p:spPr>
        <p:txBody>
          <a:bodyPr wrap="square" lIns="91422" tIns="45711" rIns="91422" bIns="45711" rtlCol="0">
            <a:spAutoFit/>
          </a:bodyPr>
          <a:lstStyle/>
          <a:p>
            <a:r>
              <a:rPr lang="en-US" sz="2500" b="1">
                <a:solidFill>
                  <a:schemeClr val="bg1"/>
                </a:solidFill>
                <a:latin typeface="Lato" pitchFamily="34" charset="0"/>
                <a:ea typeface="Lato" pitchFamily="34" charset="0"/>
                <a:cs typeface="Lato" pitchFamily="34" charset="0"/>
              </a:rPr>
              <a:t>A</a:t>
            </a:r>
            <a:endParaRPr lang="id-ID" sz="2500" b="1" dirty="0">
              <a:solidFill>
                <a:schemeClr val="bg1"/>
              </a:solidFill>
              <a:latin typeface="Lato" pitchFamily="34" charset="0"/>
              <a:ea typeface="Lato" pitchFamily="34" charset="0"/>
              <a:cs typeface="Lato" pitchFamily="34" charset="0"/>
            </a:endParaRPr>
          </a:p>
        </p:txBody>
      </p:sp>
      <p:sp>
        <p:nvSpPr>
          <p:cNvPr id="50" name="TextBox 49"/>
          <p:cNvSpPr txBox="1"/>
          <p:nvPr/>
        </p:nvSpPr>
        <p:spPr>
          <a:xfrm>
            <a:off x="5470989" y="3482287"/>
            <a:ext cx="4038582" cy="480113"/>
          </a:xfrm>
          <a:prstGeom prst="rect">
            <a:avLst/>
          </a:prstGeom>
          <a:noFill/>
        </p:spPr>
        <p:txBody>
          <a:bodyPr wrap="square" lIns="109710" tIns="54855" rIns="109710" bIns="54855" rtlCol="0">
            <a:spAutoFit/>
          </a:bodyPr>
          <a:lstStyle/>
          <a:p>
            <a:pPr algn="r"/>
            <a:r>
              <a:rPr lang="en-US" sz="1200" dirty="0">
                <a:solidFill>
                  <a:schemeClr val="bg1"/>
                </a:solidFill>
                <a:latin typeface="Lato" pitchFamily="34" charset="0"/>
                <a:ea typeface="Lato" pitchFamily="34" charset="0"/>
                <a:cs typeface="Lato" pitchFamily="34" charset="0"/>
              </a:rPr>
              <a:t>Lorem Ipsum has two main data statistical this methodologies important Data analysis</a:t>
            </a:r>
          </a:p>
        </p:txBody>
      </p:sp>
      <p:sp>
        <p:nvSpPr>
          <p:cNvPr id="51" name="TextBox 50"/>
          <p:cNvSpPr txBox="1"/>
          <p:nvPr/>
        </p:nvSpPr>
        <p:spPr>
          <a:xfrm>
            <a:off x="9509571" y="3467100"/>
            <a:ext cx="527505" cy="477035"/>
          </a:xfrm>
          <a:prstGeom prst="rect">
            <a:avLst/>
          </a:prstGeom>
          <a:noFill/>
        </p:spPr>
        <p:txBody>
          <a:bodyPr wrap="square" lIns="91422" tIns="45711" rIns="91422" bIns="45711" rtlCol="0">
            <a:spAutoFit/>
          </a:bodyPr>
          <a:lstStyle/>
          <a:p>
            <a:r>
              <a:rPr lang="en-US" sz="2500" b="1" dirty="0">
                <a:solidFill>
                  <a:schemeClr val="bg1"/>
                </a:solidFill>
                <a:latin typeface="Lato" pitchFamily="34" charset="0"/>
                <a:ea typeface="Lato" pitchFamily="34" charset="0"/>
                <a:cs typeface="Lato" pitchFamily="34" charset="0"/>
              </a:rPr>
              <a:t>B</a:t>
            </a:r>
            <a:endParaRPr lang="id-ID" sz="2500" b="1" dirty="0">
              <a:solidFill>
                <a:schemeClr val="bg1"/>
              </a:solidFill>
              <a:latin typeface="Lato" pitchFamily="34" charset="0"/>
              <a:ea typeface="Lato" pitchFamily="34" charset="0"/>
              <a:cs typeface="Lato" pitchFamily="34" charset="0"/>
            </a:endParaRPr>
          </a:p>
        </p:txBody>
      </p:sp>
      <p:sp>
        <p:nvSpPr>
          <p:cNvPr id="52" name="TextBox 51"/>
          <p:cNvSpPr txBox="1"/>
          <p:nvPr/>
        </p:nvSpPr>
        <p:spPr>
          <a:xfrm>
            <a:off x="5262124" y="4317188"/>
            <a:ext cx="4141797" cy="480113"/>
          </a:xfrm>
          <a:prstGeom prst="rect">
            <a:avLst/>
          </a:prstGeom>
          <a:noFill/>
        </p:spPr>
        <p:txBody>
          <a:bodyPr wrap="square" lIns="109710" tIns="54855" rIns="109710" bIns="54855" rtlCol="0">
            <a:spAutoFit/>
          </a:bodyPr>
          <a:lstStyle/>
          <a:p>
            <a:pPr algn="r"/>
            <a:r>
              <a:rPr lang="en-US" sz="1200" dirty="0">
                <a:solidFill>
                  <a:schemeClr val="bg1"/>
                </a:solidFill>
                <a:latin typeface="Lato" pitchFamily="34" charset="0"/>
                <a:ea typeface="Lato" pitchFamily="34" charset="0"/>
                <a:cs typeface="Lato" pitchFamily="34" charset="0"/>
              </a:rPr>
              <a:t>Lorem Ipsum has two main data statistical this methodologies important Data analysis.</a:t>
            </a:r>
          </a:p>
        </p:txBody>
      </p:sp>
      <p:sp>
        <p:nvSpPr>
          <p:cNvPr id="53" name="TextBox 52"/>
          <p:cNvSpPr txBox="1"/>
          <p:nvPr/>
        </p:nvSpPr>
        <p:spPr>
          <a:xfrm>
            <a:off x="9403920" y="4302001"/>
            <a:ext cx="527505" cy="477035"/>
          </a:xfrm>
          <a:prstGeom prst="rect">
            <a:avLst/>
          </a:prstGeom>
          <a:noFill/>
        </p:spPr>
        <p:txBody>
          <a:bodyPr wrap="square" lIns="91422" tIns="45711" rIns="91422" bIns="45711" rtlCol="0">
            <a:spAutoFit/>
          </a:bodyPr>
          <a:lstStyle/>
          <a:p>
            <a:r>
              <a:rPr lang="en-US" sz="2500" b="1" dirty="0">
                <a:solidFill>
                  <a:schemeClr val="bg1"/>
                </a:solidFill>
                <a:latin typeface="Lato" pitchFamily="34" charset="0"/>
                <a:ea typeface="Lato" pitchFamily="34" charset="0"/>
                <a:cs typeface="Lato" pitchFamily="34" charset="0"/>
              </a:rPr>
              <a:t>C</a:t>
            </a:r>
            <a:endParaRPr lang="id-ID" sz="2500" b="1" dirty="0">
              <a:solidFill>
                <a:schemeClr val="bg1"/>
              </a:solidFill>
              <a:latin typeface="Lato" pitchFamily="34" charset="0"/>
              <a:ea typeface="Lato" pitchFamily="34" charset="0"/>
              <a:cs typeface="Lato" pitchFamily="34" charset="0"/>
            </a:endParaRPr>
          </a:p>
        </p:txBody>
      </p:sp>
      <p:sp>
        <p:nvSpPr>
          <p:cNvPr id="54" name="TextBox 53"/>
          <p:cNvSpPr txBox="1"/>
          <p:nvPr/>
        </p:nvSpPr>
        <p:spPr>
          <a:xfrm>
            <a:off x="6210834" y="5116713"/>
            <a:ext cx="3062130" cy="480113"/>
          </a:xfrm>
          <a:prstGeom prst="rect">
            <a:avLst/>
          </a:prstGeom>
          <a:noFill/>
        </p:spPr>
        <p:txBody>
          <a:bodyPr wrap="square" lIns="109710" tIns="54855" rIns="109710" bIns="54855" rtlCol="0">
            <a:spAutoFit/>
          </a:bodyPr>
          <a:lstStyle/>
          <a:p>
            <a:pPr algn="r"/>
            <a:r>
              <a:rPr lang="en-US" sz="1200" dirty="0">
                <a:solidFill>
                  <a:schemeClr val="bg1"/>
                </a:solidFill>
                <a:latin typeface="Lato" pitchFamily="34" charset="0"/>
                <a:ea typeface="Lato" pitchFamily="34" charset="0"/>
                <a:cs typeface="Lato" pitchFamily="34" charset="0"/>
              </a:rPr>
              <a:t>Lorem Ipsum has two main data statistical this methodologies.</a:t>
            </a:r>
          </a:p>
        </p:txBody>
      </p:sp>
      <p:sp>
        <p:nvSpPr>
          <p:cNvPr id="55" name="TextBox 54"/>
          <p:cNvSpPr txBox="1"/>
          <p:nvPr/>
        </p:nvSpPr>
        <p:spPr>
          <a:xfrm>
            <a:off x="9272964" y="5101526"/>
            <a:ext cx="527505" cy="477035"/>
          </a:xfrm>
          <a:prstGeom prst="rect">
            <a:avLst/>
          </a:prstGeom>
          <a:noFill/>
        </p:spPr>
        <p:txBody>
          <a:bodyPr wrap="square" lIns="91422" tIns="45711" rIns="91422" bIns="45711" rtlCol="0">
            <a:spAutoFit/>
          </a:bodyPr>
          <a:lstStyle/>
          <a:p>
            <a:r>
              <a:rPr lang="en-US" sz="2500" b="1" dirty="0">
                <a:solidFill>
                  <a:schemeClr val="bg1"/>
                </a:solidFill>
                <a:latin typeface="Lato" pitchFamily="34" charset="0"/>
                <a:ea typeface="Lato" pitchFamily="34" charset="0"/>
                <a:cs typeface="Lato" pitchFamily="34" charset="0"/>
              </a:rPr>
              <a:t>D</a:t>
            </a:r>
            <a:endParaRPr lang="id-ID" sz="2500" b="1" dirty="0">
              <a:solidFill>
                <a:schemeClr val="bg1"/>
              </a:solidFill>
              <a:latin typeface="Lato" pitchFamily="34" charset="0"/>
              <a:ea typeface="Lato" pitchFamily="34" charset="0"/>
              <a:cs typeface="Lato" pitchFamily="34" charset="0"/>
            </a:endParaRPr>
          </a:p>
        </p:txBody>
      </p:sp>
      <p:sp>
        <p:nvSpPr>
          <p:cNvPr id="56" name="Freeform 10"/>
          <p:cNvSpPr>
            <a:spLocks/>
          </p:cNvSpPr>
          <p:nvPr/>
        </p:nvSpPr>
        <p:spPr bwMode="auto">
          <a:xfrm rot="10800000">
            <a:off x="1" y="1362166"/>
            <a:ext cx="5050744" cy="4733834"/>
          </a:xfrm>
          <a:custGeom>
            <a:avLst/>
            <a:gdLst>
              <a:gd name="T0" fmla="*/ 0 w 128"/>
              <a:gd name="T1" fmla="*/ 60 h 120"/>
              <a:gd name="T2" fmla="*/ 60 w 128"/>
              <a:gd name="T3" fmla="*/ 120 h 120"/>
              <a:gd name="T4" fmla="*/ 128 w 128"/>
              <a:gd name="T5" fmla="*/ 120 h 120"/>
              <a:gd name="T6" fmla="*/ 128 w 128"/>
              <a:gd name="T7" fmla="*/ 0 h 120"/>
              <a:gd name="T8" fmla="*/ 60 w 128"/>
              <a:gd name="T9" fmla="*/ 0 h 120"/>
              <a:gd name="T10" fmla="*/ 0 w 128"/>
              <a:gd name="T11" fmla="*/ 60 h 120"/>
            </a:gdLst>
            <a:ahLst/>
            <a:cxnLst>
              <a:cxn ang="0">
                <a:pos x="T0" y="T1"/>
              </a:cxn>
              <a:cxn ang="0">
                <a:pos x="T2" y="T3"/>
              </a:cxn>
              <a:cxn ang="0">
                <a:pos x="T4" y="T5"/>
              </a:cxn>
              <a:cxn ang="0">
                <a:pos x="T6" y="T7"/>
              </a:cxn>
              <a:cxn ang="0">
                <a:pos x="T8" y="T9"/>
              </a:cxn>
              <a:cxn ang="0">
                <a:pos x="T10" y="T11"/>
              </a:cxn>
            </a:cxnLst>
            <a:rect l="0" t="0" r="r" b="b"/>
            <a:pathLst>
              <a:path w="128" h="120">
                <a:moveTo>
                  <a:pt x="0" y="60"/>
                </a:moveTo>
                <a:cubicBezTo>
                  <a:pt x="0" y="93"/>
                  <a:pt x="27" y="120"/>
                  <a:pt x="60" y="120"/>
                </a:cubicBezTo>
                <a:cubicBezTo>
                  <a:pt x="128" y="120"/>
                  <a:pt x="128" y="120"/>
                  <a:pt x="128" y="120"/>
                </a:cubicBezTo>
                <a:cubicBezTo>
                  <a:pt x="128" y="0"/>
                  <a:pt x="128" y="0"/>
                  <a:pt x="128" y="0"/>
                </a:cubicBezTo>
                <a:cubicBezTo>
                  <a:pt x="60" y="0"/>
                  <a:pt x="60" y="0"/>
                  <a:pt x="60" y="0"/>
                </a:cubicBezTo>
                <a:cubicBezTo>
                  <a:pt x="27" y="0"/>
                  <a:pt x="0" y="27"/>
                  <a:pt x="0" y="60"/>
                </a:cubicBezTo>
                <a:close/>
              </a:path>
            </a:pathLst>
          </a:custGeom>
          <a:solidFill>
            <a:srgbClr val="57ADB6"/>
          </a:solidFill>
          <a:ln>
            <a:noFill/>
          </a:ln>
        </p:spPr>
        <p:txBody>
          <a:bodyPr vert="horz" wrap="square" lIns="45720" tIns="22860" rIns="45720" bIns="22860" numCol="1" anchor="t" anchorCtr="0" compatLnSpc="1">
            <a:prstTxWarp prst="textNoShape">
              <a:avLst/>
            </a:prstTxWarp>
          </a:bodyPr>
          <a:lstStyle/>
          <a:p>
            <a:endParaRPr lang="th-TH" sz="1677"/>
          </a:p>
        </p:txBody>
      </p:sp>
      <p:grpSp>
        <p:nvGrpSpPr>
          <p:cNvPr id="57" name="กลุ่ม 381"/>
          <p:cNvGrpSpPr/>
          <p:nvPr/>
        </p:nvGrpSpPr>
        <p:grpSpPr>
          <a:xfrm>
            <a:off x="496697" y="2019300"/>
            <a:ext cx="2803179" cy="3531022"/>
            <a:chOff x="19475227" y="4401274"/>
            <a:chExt cx="2424643" cy="3054199"/>
          </a:xfrm>
        </p:grpSpPr>
        <p:sp>
          <p:nvSpPr>
            <p:cNvPr id="58" name="Freeform 370"/>
            <p:cNvSpPr>
              <a:spLocks/>
            </p:cNvSpPr>
            <p:nvPr/>
          </p:nvSpPr>
          <p:spPr bwMode="auto">
            <a:xfrm>
              <a:off x="19475227" y="4401274"/>
              <a:ext cx="2424643" cy="3054199"/>
            </a:xfrm>
            <a:custGeom>
              <a:avLst/>
              <a:gdLst>
                <a:gd name="T0" fmla="*/ 83 w 95"/>
                <a:gd name="T1" fmla="*/ 49 h 119"/>
                <a:gd name="T2" fmla="*/ 80 w 95"/>
                <a:gd name="T3" fmla="*/ 5 h 119"/>
                <a:gd name="T4" fmla="*/ 65 w 95"/>
                <a:gd name="T5" fmla="*/ 0 h 119"/>
                <a:gd name="T6" fmla="*/ 52 w 95"/>
                <a:gd name="T7" fmla="*/ 4 h 119"/>
                <a:gd name="T8" fmla="*/ 47 w 95"/>
                <a:gd name="T9" fmla="*/ 5 h 119"/>
                <a:gd name="T10" fmla="*/ 43 w 95"/>
                <a:gd name="T11" fmla="*/ 4 h 119"/>
                <a:gd name="T12" fmla="*/ 30 w 95"/>
                <a:gd name="T13" fmla="*/ 0 h 119"/>
                <a:gd name="T14" fmla="*/ 15 w 95"/>
                <a:gd name="T15" fmla="*/ 5 h 119"/>
                <a:gd name="T16" fmla="*/ 11 w 95"/>
                <a:gd name="T17" fmla="*/ 49 h 119"/>
                <a:gd name="T18" fmla="*/ 14 w 95"/>
                <a:gd name="T19" fmla="*/ 59 h 119"/>
                <a:gd name="T20" fmla="*/ 14 w 95"/>
                <a:gd name="T21" fmla="*/ 73 h 119"/>
                <a:gd name="T22" fmla="*/ 14 w 95"/>
                <a:gd name="T23" fmla="*/ 96 h 119"/>
                <a:gd name="T24" fmla="*/ 29 w 95"/>
                <a:gd name="T25" fmla="*/ 118 h 119"/>
                <a:gd name="T26" fmla="*/ 32 w 95"/>
                <a:gd name="T27" fmla="*/ 119 h 119"/>
                <a:gd name="T28" fmla="*/ 32 w 95"/>
                <a:gd name="T29" fmla="*/ 119 h 119"/>
                <a:gd name="T30" fmla="*/ 38 w 95"/>
                <a:gd name="T31" fmla="*/ 113 h 119"/>
                <a:gd name="T32" fmla="*/ 38 w 95"/>
                <a:gd name="T33" fmla="*/ 112 h 119"/>
                <a:gd name="T34" fmla="*/ 39 w 95"/>
                <a:gd name="T35" fmla="*/ 82 h 119"/>
                <a:gd name="T36" fmla="*/ 47 w 95"/>
                <a:gd name="T37" fmla="*/ 69 h 119"/>
                <a:gd name="T38" fmla="*/ 56 w 95"/>
                <a:gd name="T39" fmla="*/ 82 h 119"/>
                <a:gd name="T40" fmla="*/ 57 w 95"/>
                <a:gd name="T41" fmla="*/ 112 h 119"/>
                <a:gd name="T42" fmla="*/ 60 w 95"/>
                <a:gd name="T43" fmla="*/ 118 h 119"/>
                <a:gd name="T44" fmla="*/ 63 w 95"/>
                <a:gd name="T45" fmla="*/ 119 h 119"/>
                <a:gd name="T46" fmla="*/ 66 w 95"/>
                <a:gd name="T47" fmla="*/ 118 h 119"/>
                <a:gd name="T48" fmla="*/ 80 w 95"/>
                <a:gd name="T49" fmla="*/ 96 h 119"/>
                <a:gd name="T50" fmla="*/ 81 w 95"/>
                <a:gd name="T51" fmla="*/ 73 h 119"/>
                <a:gd name="T52" fmla="*/ 81 w 95"/>
                <a:gd name="T53" fmla="*/ 59 h 119"/>
                <a:gd name="T54" fmla="*/ 83 w 95"/>
                <a:gd name="T55" fmla="*/ 49 h 1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95" h="119">
                  <a:moveTo>
                    <a:pt x="83" y="49"/>
                  </a:moveTo>
                  <a:cubicBezTo>
                    <a:pt x="88" y="35"/>
                    <a:pt x="95" y="15"/>
                    <a:pt x="80" y="5"/>
                  </a:cubicBezTo>
                  <a:cubicBezTo>
                    <a:pt x="75" y="2"/>
                    <a:pt x="70" y="0"/>
                    <a:pt x="65" y="0"/>
                  </a:cubicBezTo>
                  <a:cubicBezTo>
                    <a:pt x="59" y="0"/>
                    <a:pt x="55" y="2"/>
                    <a:pt x="52" y="4"/>
                  </a:cubicBezTo>
                  <a:cubicBezTo>
                    <a:pt x="50" y="4"/>
                    <a:pt x="48" y="5"/>
                    <a:pt x="47" y="5"/>
                  </a:cubicBezTo>
                  <a:cubicBezTo>
                    <a:pt x="47" y="5"/>
                    <a:pt x="45" y="4"/>
                    <a:pt x="43" y="4"/>
                  </a:cubicBezTo>
                  <a:cubicBezTo>
                    <a:pt x="40" y="2"/>
                    <a:pt x="36" y="0"/>
                    <a:pt x="30" y="0"/>
                  </a:cubicBezTo>
                  <a:cubicBezTo>
                    <a:pt x="25" y="0"/>
                    <a:pt x="20" y="2"/>
                    <a:pt x="15" y="5"/>
                  </a:cubicBezTo>
                  <a:cubicBezTo>
                    <a:pt x="0" y="15"/>
                    <a:pt x="7" y="35"/>
                    <a:pt x="11" y="49"/>
                  </a:cubicBezTo>
                  <a:cubicBezTo>
                    <a:pt x="13" y="53"/>
                    <a:pt x="14" y="57"/>
                    <a:pt x="14" y="59"/>
                  </a:cubicBezTo>
                  <a:cubicBezTo>
                    <a:pt x="15" y="63"/>
                    <a:pt x="14" y="68"/>
                    <a:pt x="14" y="73"/>
                  </a:cubicBezTo>
                  <a:cubicBezTo>
                    <a:pt x="13" y="81"/>
                    <a:pt x="12" y="89"/>
                    <a:pt x="14" y="96"/>
                  </a:cubicBezTo>
                  <a:cubicBezTo>
                    <a:pt x="18" y="108"/>
                    <a:pt x="28" y="117"/>
                    <a:pt x="29" y="118"/>
                  </a:cubicBezTo>
                  <a:cubicBezTo>
                    <a:pt x="30" y="118"/>
                    <a:pt x="31" y="119"/>
                    <a:pt x="32" y="119"/>
                  </a:cubicBezTo>
                  <a:cubicBezTo>
                    <a:pt x="32" y="119"/>
                    <a:pt x="32" y="119"/>
                    <a:pt x="32" y="119"/>
                  </a:cubicBezTo>
                  <a:cubicBezTo>
                    <a:pt x="35" y="119"/>
                    <a:pt x="38" y="116"/>
                    <a:pt x="38" y="113"/>
                  </a:cubicBezTo>
                  <a:cubicBezTo>
                    <a:pt x="38" y="113"/>
                    <a:pt x="38" y="112"/>
                    <a:pt x="38" y="112"/>
                  </a:cubicBezTo>
                  <a:cubicBezTo>
                    <a:pt x="37" y="109"/>
                    <a:pt x="35" y="92"/>
                    <a:pt x="39" y="82"/>
                  </a:cubicBezTo>
                  <a:cubicBezTo>
                    <a:pt x="41" y="74"/>
                    <a:pt x="46" y="70"/>
                    <a:pt x="47" y="69"/>
                  </a:cubicBezTo>
                  <a:cubicBezTo>
                    <a:pt x="49" y="70"/>
                    <a:pt x="53" y="74"/>
                    <a:pt x="56" y="82"/>
                  </a:cubicBezTo>
                  <a:cubicBezTo>
                    <a:pt x="60" y="93"/>
                    <a:pt x="57" y="112"/>
                    <a:pt x="57" y="112"/>
                  </a:cubicBezTo>
                  <a:cubicBezTo>
                    <a:pt x="56" y="114"/>
                    <a:pt x="58" y="117"/>
                    <a:pt x="60" y="118"/>
                  </a:cubicBezTo>
                  <a:cubicBezTo>
                    <a:pt x="60" y="119"/>
                    <a:pt x="62" y="119"/>
                    <a:pt x="63" y="119"/>
                  </a:cubicBezTo>
                  <a:cubicBezTo>
                    <a:pt x="64" y="119"/>
                    <a:pt x="65" y="118"/>
                    <a:pt x="66" y="118"/>
                  </a:cubicBezTo>
                  <a:cubicBezTo>
                    <a:pt x="67" y="117"/>
                    <a:pt x="77" y="108"/>
                    <a:pt x="80" y="96"/>
                  </a:cubicBezTo>
                  <a:cubicBezTo>
                    <a:pt x="82" y="89"/>
                    <a:pt x="82" y="81"/>
                    <a:pt x="81" y="73"/>
                  </a:cubicBezTo>
                  <a:cubicBezTo>
                    <a:pt x="81" y="68"/>
                    <a:pt x="80" y="63"/>
                    <a:pt x="81" y="59"/>
                  </a:cubicBezTo>
                  <a:cubicBezTo>
                    <a:pt x="81" y="57"/>
                    <a:pt x="82" y="53"/>
                    <a:pt x="83" y="49"/>
                  </a:cubicBezTo>
                  <a:close/>
                </a:path>
              </a:pathLst>
            </a:custGeom>
            <a:solidFill>
              <a:srgbClr val="ECECE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59" name="Freeform 371"/>
            <p:cNvSpPr>
              <a:spLocks/>
            </p:cNvSpPr>
            <p:nvPr/>
          </p:nvSpPr>
          <p:spPr bwMode="auto">
            <a:xfrm>
              <a:off x="20853446" y="4503364"/>
              <a:ext cx="816721" cy="948590"/>
            </a:xfrm>
            <a:custGeom>
              <a:avLst/>
              <a:gdLst>
                <a:gd name="T0" fmla="*/ 13 w 32"/>
                <a:gd name="T1" fmla="*/ 4 h 37"/>
                <a:gd name="T2" fmla="*/ 24 w 32"/>
                <a:gd name="T3" fmla="*/ 37 h 37"/>
                <a:gd name="T4" fmla="*/ 13 w 32"/>
                <a:gd name="T5" fmla="*/ 4 h 37"/>
              </a:gdLst>
              <a:ahLst/>
              <a:cxnLst>
                <a:cxn ang="0">
                  <a:pos x="T0" y="T1"/>
                </a:cxn>
                <a:cxn ang="0">
                  <a:pos x="T2" y="T3"/>
                </a:cxn>
                <a:cxn ang="0">
                  <a:pos x="T4" y="T5"/>
                </a:cxn>
              </a:cxnLst>
              <a:rect l="0" t="0" r="r" b="b"/>
              <a:pathLst>
                <a:path w="32" h="37">
                  <a:moveTo>
                    <a:pt x="13" y="4"/>
                  </a:moveTo>
                  <a:cubicBezTo>
                    <a:pt x="25" y="0"/>
                    <a:pt x="32" y="32"/>
                    <a:pt x="24" y="37"/>
                  </a:cubicBezTo>
                  <a:cubicBezTo>
                    <a:pt x="20" y="16"/>
                    <a:pt x="0" y="7"/>
                    <a:pt x="13" y="4"/>
                  </a:cubicBezTo>
                  <a:close/>
                </a:path>
              </a:pathLst>
            </a:custGeom>
            <a:solidFill>
              <a:srgbClr val="F5F6F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grpSp>
      <p:grpSp>
        <p:nvGrpSpPr>
          <p:cNvPr id="60" name="กลุ่ม 381"/>
          <p:cNvGrpSpPr/>
          <p:nvPr/>
        </p:nvGrpSpPr>
        <p:grpSpPr>
          <a:xfrm>
            <a:off x="3014458" y="3502319"/>
            <a:ext cx="1443243" cy="1817979"/>
            <a:chOff x="19475227" y="4401274"/>
            <a:chExt cx="2424643" cy="3054199"/>
          </a:xfrm>
        </p:grpSpPr>
        <p:sp>
          <p:nvSpPr>
            <p:cNvPr id="61" name="Freeform 370"/>
            <p:cNvSpPr>
              <a:spLocks/>
            </p:cNvSpPr>
            <p:nvPr/>
          </p:nvSpPr>
          <p:spPr bwMode="auto">
            <a:xfrm>
              <a:off x="19475227" y="4401274"/>
              <a:ext cx="2424643" cy="3054199"/>
            </a:xfrm>
            <a:custGeom>
              <a:avLst/>
              <a:gdLst>
                <a:gd name="T0" fmla="*/ 83 w 95"/>
                <a:gd name="T1" fmla="*/ 49 h 119"/>
                <a:gd name="T2" fmla="*/ 80 w 95"/>
                <a:gd name="T3" fmla="*/ 5 h 119"/>
                <a:gd name="T4" fmla="*/ 65 w 95"/>
                <a:gd name="T5" fmla="*/ 0 h 119"/>
                <a:gd name="T6" fmla="*/ 52 w 95"/>
                <a:gd name="T7" fmla="*/ 4 h 119"/>
                <a:gd name="T8" fmla="*/ 47 w 95"/>
                <a:gd name="T9" fmla="*/ 5 h 119"/>
                <a:gd name="T10" fmla="*/ 43 w 95"/>
                <a:gd name="T11" fmla="*/ 4 h 119"/>
                <a:gd name="T12" fmla="*/ 30 w 95"/>
                <a:gd name="T13" fmla="*/ 0 h 119"/>
                <a:gd name="T14" fmla="*/ 15 w 95"/>
                <a:gd name="T15" fmla="*/ 5 h 119"/>
                <a:gd name="T16" fmla="*/ 11 w 95"/>
                <a:gd name="T17" fmla="*/ 49 h 119"/>
                <a:gd name="T18" fmla="*/ 14 w 95"/>
                <a:gd name="T19" fmla="*/ 59 h 119"/>
                <a:gd name="T20" fmla="*/ 14 w 95"/>
                <a:gd name="T21" fmla="*/ 73 h 119"/>
                <a:gd name="T22" fmla="*/ 14 w 95"/>
                <a:gd name="T23" fmla="*/ 96 h 119"/>
                <a:gd name="T24" fmla="*/ 29 w 95"/>
                <a:gd name="T25" fmla="*/ 118 h 119"/>
                <a:gd name="T26" fmla="*/ 32 w 95"/>
                <a:gd name="T27" fmla="*/ 119 h 119"/>
                <a:gd name="T28" fmla="*/ 32 w 95"/>
                <a:gd name="T29" fmla="*/ 119 h 119"/>
                <a:gd name="T30" fmla="*/ 38 w 95"/>
                <a:gd name="T31" fmla="*/ 113 h 119"/>
                <a:gd name="T32" fmla="*/ 38 w 95"/>
                <a:gd name="T33" fmla="*/ 112 h 119"/>
                <a:gd name="T34" fmla="*/ 39 w 95"/>
                <a:gd name="T35" fmla="*/ 82 h 119"/>
                <a:gd name="T36" fmla="*/ 47 w 95"/>
                <a:gd name="T37" fmla="*/ 69 h 119"/>
                <a:gd name="T38" fmla="*/ 56 w 95"/>
                <a:gd name="T39" fmla="*/ 82 h 119"/>
                <a:gd name="T40" fmla="*/ 57 w 95"/>
                <a:gd name="T41" fmla="*/ 112 h 119"/>
                <a:gd name="T42" fmla="*/ 60 w 95"/>
                <a:gd name="T43" fmla="*/ 118 h 119"/>
                <a:gd name="T44" fmla="*/ 63 w 95"/>
                <a:gd name="T45" fmla="*/ 119 h 119"/>
                <a:gd name="T46" fmla="*/ 66 w 95"/>
                <a:gd name="T47" fmla="*/ 118 h 119"/>
                <a:gd name="T48" fmla="*/ 80 w 95"/>
                <a:gd name="T49" fmla="*/ 96 h 119"/>
                <a:gd name="T50" fmla="*/ 81 w 95"/>
                <a:gd name="T51" fmla="*/ 73 h 119"/>
                <a:gd name="T52" fmla="*/ 81 w 95"/>
                <a:gd name="T53" fmla="*/ 59 h 119"/>
                <a:gd name="T54" fmla="*/ 83 w 95"/>
                <a:gd name="T55" fmla="*/ 49 h 1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95" h="119">
                  <a:moveTo>
                    <a:pt x="83" y="49"/>
                  </a:moveTo>
                  <a:cubicBezTo>
                    <a:pt x="88" y="35"/>
                    <a:pt x="95" y="15"/>
                    <a:pt x="80" y="5"/>
                  </a:cubicBezTo>
                  <a:cubicBezTo>
                    <a:pt x="75" y="2"/>
                    <a:pt x="70" y="0"/>
                    <a:pt x="65" y="0"/>
                  </a:cubicBezTo>
                  <a:cubicBezTo>
                    <a:pt x="59" y="0"/>
                    <a:pt x="55" y="2"/>
                    <a:pt x="52" y="4"/>
                  </a:cubicBezTo>
                  <a:cubicBezTo>
                    <a:pt x="50" y="4"/>
                    <a:pt x="48" y="5"/>
                    <a:pt x="47" y="5"/>
                  </a:cubicBezTo>
                  <a:cubicBezTo>
                    <a:pt x="47" y="5"/>
                    <a:pt x="45" y="4"/>
                    <a:pt x="43" y="4"/>
                  </a:cubicBezTo>
                  <a:cubicBezTo>
                    <a:pt x="40" y="2"/>
                    <a:pt x="36" y="0"/>
                    <a:pt x="30" y="0"/>
                  </a:cubicBezTo>
                  <a:cubicBezTo>
                    <a:pt x="25" y="0"/>
                    <a:pt x="20" y="2"/>
                    <a:pt x="15" y="5"/>
                  </a:cubicBezTo>
                  <a:cubicBezTo>
                    <a:pt x="0" y="15"/>
                    <a:pt x="7" y="35"/>
                    <a:pt x="11" y="49"/>
                  </a:cubicBezTo>
                  <a:cubicBezTo>
                    <a:pt x="13" y="53"/>
                    <a:pt x="14" y="57"/>
                    <a:pt x="14" y="59"/>
                  </a:cubicBezTo>
                  <a:cubicBezTo>
                    <a:pt x="15" y="63"/>
                    <a:pt x="14" y="68"/>
                    <a:pt x="14" y="73"/>
                  </a:cubicBezTo>
                  <a:cubicBezTo>
                    <a:pt x="13" y="81"/>
                    <a:pt x="12" y="89"/>
                    <a:pt x="14" y="96"/>
                  </a:cubicBezTo>
                  <a:cubicBezTo>
                    <a:pt x="18" y="108"/>
                    <a:pt x="28" y="117"/>
                    <a:pt x="29" y="118"/>
                  </a:cubicBezTo>
                  <a:cubicBezTo>
                    <a:pt x="30" y="118"/>
                    <a:pt x="31" y="119"/>
                    <a:pt x="32" y="119"/>
                  </a:cubicBezTo>
                  <a:cubicBezTo>
                    <a:pt x="32" y="119"/>
                    <a:pt x="32" y="119"/>
                    <a:pt x="32" y="119"/>
                  </a:cubicBezTo>
                  <a:cubicBezTo>
                    <a:pt x="35" y="119"/>
                    <a:pt x="38" y="116"/>
                    <a:pt x="38" y="113"/>
                  </a:cubicBezTo>
                  <a:cubicBezTo>
                    <a:pt x="38" y="113"/>
                    <a:pt x="38" y="112"/>
                    <a:pt x="38" y="112"/>
                  </a:cubicBezTo>
                  <a:cubicBezTo>
                    <a:pt x="37" y="109"/>
                    <a:pt x="35" y="92"/>
                    <a:pt x="39" y="82"/>
                  </a:cubicBezTo>
                  <a:cubicBezTo>
                    <a:pt x="41" y="74"/>
                    <a:pt x="46" y="70"/>
                    <a:pt x="47" y="69"/>
                  </a:cubicBezTo>
                  <a:cubicBezTo>
                    <a:pt x="49" y="70"/>
                    <a:pt x="53" y="74"/>
                    <a:pt x="56" y="82"/>
                  </a:cubicBezTo>
                  <a:cubicBezTo>
                    <a:pt x="60" y="93"/>
                    <a:pt x="57" y="112"/>
                    <a:pt x="57" y="112"/>
                  </a:cubicBezTo>
                  <a:cubicBezTo>
                    <a:pt x="56" y="114"/>
                    <a:pt x="58" y="117"/>
                    <a:pt x="60" y="118"/>
                  </a:cubicBezTo>
                  <a:cubicBezTo>
                    <a:pt x="60" y="119"/>
                    <a:pt x="62" y="119"/>
                    <a:pt x="63" y="119"/>
                  </a:cubicBezTo>
                  <a:cubicBezTo>
                    <a:pt x="64" y="119"/>
                    <a:pt x="65" y="118"/>
                    <a:pt x="66" y="118"/>
                  </a:cubicBezTo>
                  <a:cubicBezTo>
                    <a:pt x="67" y="117"/>
                    <a:pt x="77" y="108"/>
                    <a:pt x="80" y="96"/>
                  </a:cubicBezTo>
                  <a:cubicBezTo>
                    <a:pt x="82" y="89"/>
                    <a:pt x="82" y="81"/>
                    <a:pt x="81" y="73"/>
                  </a:cubicBezTo>
                  <a:cubicBezTo>
                    <a:pt x="81" y="68"/>
                    <a:pt x="80" y="63"/>
                    <a:pt x="81" y="59"/>
                  </a:cubicBezTo>
                  <a:cubicBezTo>
                    <a:pt x="81" y="57"/>
                    <a:pt x="82" y="53"/>
                    <a:pt x="83" y="49"/>
                  </a:cubicBezTo>
                  <a:close/>
                </a:path>
              </a:pathLst>
            </a:custGeom>
            <a:solidFill>
              <a:srgbClr val="ECECE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62" name="Freeform 371"/>
            <p:cNvSpPr>
              <a:spLocks/>
            </p:cNvSpPr>
            <p:nvPr/>
          </p:nvSpPr>
          <p:spPr bwMode="auto">
            <a:xfrm>
              <a:off x="20853446" y="4503364"/>
              <a:ext cx="816721" cy="948590"/>
            </a:xfrm>
            <a:custGeom>
              <a:avLst/>
              <a:gdLst>
                <a:gd name="T0" fmla="*/ 13 w 32"/>
                <a:gd name="T1" fmla="*/ 4 h 37"/>
                <a:gd name="T2" fmla="*/ 24 w 32"/>
                <a:gd name="T3" fmla="*/ 37 h 37"/>
                <a:gd name="T4" fmla="*/ 13 w 32"/>
                <a:gd name="T5" fmla="*/ 4 h 37"/>
              </a:gdLst>
              <a:ahLst/>
              <a:cxnLst>
                <a:cxn ang="0">
                  <a:pos x="T0" y="T1"/>
                </a:cxn>
                <a:cxn ang="0">
                  <a:pos x="T2" y="T3"/>
                </a:cxn>
                <a:cxn ang="0">
                  <a:pos x="T4" y="T5"/>
                </a:cxn>
              </a:cxnLst>
              <a:rect l="0" t="0" r="r" b="b"/>
              <a:pathLst>
                <a:path w="32" h="37">
                  <a:moveTo>
                    <a:pt x="13" y="4"/>
                  </a:moveTo>
                  <a:cubicBezTo>
                    <a:pt x="25" y="0"/>
                    <a:pt x="32" y="32"/>
                    <a:pt x="24" y="37"/>
                  </a:cubicBezTo>
                  <a:cubicBezTo>
                    <a:pt x="20" y="16"/>
                    <a:pt x="0" y="7"/>
                    <a:pt x="13" y="4"/>
                  </a:cubicBezTo>
                  <a:close/>
                </a:path>
              </a:pathLst>
            </a:custGeom>
            <a:solidFill>
              <a:srgbClr val="F5F6F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grpSp>
      <p:grpSp>
        <p:nvGrpSpPr>
          <p:cNvPr id="63" name="Group 62"/>
          <p:cNvGrpSpPr/>
          <p:nvPr/>
        </p:nvGrpSpPr>
        <p:grpSpPr>
          <a:xfrm>
            <a:off x="4686300" y="1430640"/>
            <a:ext cx="4663161" cy="842761"/>
            <a:chOff x="15967106" y="5402759"/>
            <a:chExt cx="7895967" cy="1685522"/>
          </a:xfrm>
        </p:grpSpPr>
        <p:sp>
          <p:nvSpPr>
            <p:cNvPr id="64" name="Title 20"/>
            <p:cNvSpPr txBox="1">
              <a:spLocks/>
            </p:cNvSpPr>
            <p:nvPr/>
          </p:nvSpPr>
          <p:spPr bwMode="auto">
            <a:xfrm>
              <a:off x="15967106" y="5932183"/>
              <a:ext cx="7895967" cy="11560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21926" tIns="60963" rIns="121926" bIns="60963" anchor="ctr">
              <a:spAutoFit/>
            </a:bodyPr>
            <a:lstStyle>
              <a:lvl1pPr defTabSz="457200">
                <a:defRPr sz="4300">
                  <a:solidFill>
                    <a:schemeClr val="tx1"/>
                  </a:solidFill>
                  <a:latin typeface="Calibri" pitchFamily="34" charset="0"/>
                  <a:ea typeface="MS PGothic" pitchFamily="34" charset="-128"/>
                </a:defRPr>
              </a:lvl1pPr>
              <a:lvl2pPr marL="742950" indent="-285750" defTabSz="457200">
                <a:defRPr sz="4300">
                  <a:solidFill>
                    <a:schemeClr val="tx1"/>
                  </a:solidFill>
                  <a:latin typeface="Calibri" pitchFamily="34" charset="0"/>
                  <a:ea typeface="MS PGothic" pitchFamily="34" charset="-128"/>
                </a:defRPr>
              </a:lvl2pPr>
              <a:lvl3pPr marL="1143000" indent="-228600" defTabSz="457200">
                <a:defRPr sz="4300">
                  <a:solidFill>
                    <a:schemeClr val="tx1"/>
                  </a:solidFill>
                  <a:latin typeface="Calibri" pitchFamily="34" charset="0"/>
                  <a:ea typeface="MS PGothic" pitchFamily="34" charset="-128"/>
                </a:defRPr>
              </a:lvl3pPr>
              <a:lvl4pPr marL="1600200" indent="-228600" defTabSz="457200">
                <a:defRPr sz="4300">
                  <a:solidFill>
                    <a:schemeClr val="tx1"/>
                  </a:solidFill>
                  <a:latin typeface="Calibri" pitchFamily="34" charset="0"/>
                  <a:ea typeface="MS PGothic" pitchFamily="34" charset="-128"/>
                </a:defRPr>
              </a:lvl4pPr>
              <a:lvl5pPr marL="2057400" indent="-228600" defTabSz="457200">
                <a:defRPr sz="4300">
                  <a:solidFill>
                    <a:schemeClr val="tx1"/>
                  </a:solidFill>
                  <a:latin typeface="Calibri" pitchFamily="34" charset="0"/>
                  <a:ea typeface="MS PGothic" pitchFamily="34" charset="-128"/>
                </a:defRPr>
              </a:lvl5pPr>
              <a:lvl6pPr marL="2514600" indent="-228600" defTabSz="457200" fontAlgn="base">
                <a:spcBef>
                  <a:spcPct val="0"/>
                </a:spcBef>
                <a:spcAft>
                  <a:spcPct val="0"/>
                </a:spcAft>
                <a:defRPr sz="4300">
                  <a:solidFill>
                    <a:schemeClr val="tx1"/>
                  </a:solidFill>
                  <a:latin typeface="Calibri" pitchFamily="34" charset="0"/>
                  <a:ea typeface="MS PGothic" pitchFamily="34" charset="-128"/>
                </a:defRPr>
              </a:lvl6pPr>
              <a:lvl7pPr marL="2971800" indent="-228600" defTabSz="457200" fontAlgn="base">
                <a:spcBef>
                  <a:spcPct val="0"/>
                </a:spcBef>
                <a:spcAft>
                  <a:spcPct val="0"/>
                </a:spcAft>
                <a:defRPr sz="4300">
                  <a:solidFill>
                    <a:schemeClr val="tx1"/>
                  </a:solidFill>
                  <a:latin typeface="Calibri" pitchFamily="34" charset="0"/>
                  <a:ea typeface="MS PGothic" pitchFamily="34" charset="-128"/>
                </a:defRPr>
              </a:lvl7pPr>
              <a:lvl8pPr marL="3429000" indent="-228600" defTabSz="457200" fontAlgn="base">
                <a:spcBef>
                  <a:spcPct val="0"/>
                </a:spcBef>
                <a:spcAft>
                  <a:spcPct val="0"/>
                </a:spcAft>
                <a:defRPr sz="4300">
                  <a:solidFill>
                    <a:schemeClr val="tx1"/>
                  </a:solidFill>
                  <a:latin typeface="Calibri" pitchFamily="34" charset="0"/>
                  <a:ea typeface="MS PGothic" pitchFamily="34" charset="-128"/>
                </a:defRPr>
              </a:lvl8pPr>
              <a:lvl9pPr marL="3886200" indent="-228600" defTabSz="457200" fontAlgn="base">
                <a:spcBef>
                  <a:spcPct val="0"/>
                </a:spcBef>
                <a:spcAft>
                  <a:spcPct val="0"/>
                </a:spcAft>
                <a:defRPr sz="4300">
                  <a:solidFill>
                    <a:schemeClr val="tx1"/>
                  </a:solidFill>
                  <a:latin typeface="Calibri" pitchFamily="34" charset="0"/>
                  <a:ea typeface="MS PGothic" pitchFamily="34" charset="-128"/>
                </a:defRPr>
              </a:lvl9pPr>
            </a:lstStyle>
            <a:p>
              <a:pPr>
                <a:lnSpc>
                  <a:spcPct val="130000"/>
                </a:lnSpc>
              </a:pPr>
              <a:r>
                <a:rPr lang="pt-BR" sz="1200" dirty="0">
                  <a:solidFill>
                    <a:schemeClr val="bg1">
                      <a:lumMod val="75000"/>
                    </a:schemeClr>
                  </a:solidFill>
                  <a:latin typeface="Lato" pitchFamily="34" charset="0"/>
                  <a:ea typeface="Lato" pitchFamily="34" charset="0"/>
                  <a:cs typeface="Lato" pitchFamily="34" charset="0"/>
                </a:rPr>
                <a:t>Lorem ipsum dolor sit amet, consectetur adipiscing elit. Aliquam tincidunt ante nec sem congue convallis. </a:t>
              </a:r>
              <a:endParaRPr lang="en-US" sz="1200" dirty="0">
                <a:solidFill>
                  <a:schemeClr val="bg1">
                    <a:lumMod val="75000"/>
                  </a:schemeClr>
                </a:solidFill>
                <a:latin typeface="Lato" pitchFamily="34" charset="0"/>
                <a:ea typeface="Lato" pitchFamily="34" charset="0"/>
                <a:cs typeface="Lato" pitchFamily="34" charset="0"/>
              </a:endParaRPr>
            </a:p>
          </p:txBody>
        </p:sp>
        <p:sp>
          <p:nvSpPr>
            <p:cNvPr id="65" name="TextBox 64"/>
            <p:cNvSpPr txBox="1"/>
            <p:nvPr/>
          </p:nvSpPr>
          <p:spPr>
            <a:xfrm>
              <a:off x="16100412" y="5402759"/>
              <a:ext cx="6577025" cy="723274"/>
            </a:xfrm>
            <a:prstGeom prst="rect">
              <a:avLst/>
            </a:prstGeom>
            <a:noFill/>
          </p:spPr>
          <p:txBody>
            <a:bodyPr wrap="square" rtlCol="0">
              <a:spAutoFit/>
            </a:bodyPr>
            <a:lstStyle/>
            <a:p>
              <a:r>
                <a:rPr lang="en-US" sz="1750" b="1" dirty="0">
                  <a:solidFill>
                    <a:schemeClr val="accent2"/>
                  </a:solidFill>
                  <a:latin typeface="Lato Black" charset="0"/>
                  <a:ea typeface="Lato Black" charset="0"/>
                  <a:cs typeface="Lato Black" charset="0"/>
                </a:rPr>
                <a:t>FEATURE</a:t>
              </a:r>
              <a:r>
                <a:rPr lang="en-US" sz="1750" b="1" dirty="0">
                  <a:solidFill>
                    <a:schemeClr val="accent6"/>
                  </a:solidFill>
                  <a:latin typeface="Lato Black" charset="0"/>
                  <a:ea typeface="Lato Black" charset="0"/>
                  <a:cs typeface="Lato Black" charset="0"/>
                </a:rPr>
                <a:t> </a:t>
              </a:r>
              <a:r>
                <a:rPr lang="en-US" sz="1750" b="1" dirty="0">
                  <a:solidFill>
                    <a:schemeClr val="accent4"/>
                  </a:solidFill>
                  <a:latin typeface="Lato Black" charset="0"/>
                  <a:ea typeface="Lato Black" charset="0"/>
                  <a:cs typeface="Lato Black" charset="0"/>
                </a:rPr>
                <a:t>CONTENT</a:t>
              </a:r>
            </a:p>
          </p:txBody>
        </p:sp>
      </p:grpSp>
    </p:spTree>
    <p:extLst>
      <p:ext uri="{BB962C8B-B14F-4D97-AF65-F5344CB8AC3E}">
        <p14:creationId xmlns:p14="http://schemas.microsoft.com/office/powerpoint/2010/main" val="382423244"/>
      </p:ext>
    </p:extLst>
  </p:cSld>
  <p:clrMapOvr>
    <a:masterClrMapping/>
  </p:clrMapOvr>
  <p:transition spd="slow">
    <p:push/>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icture Placeholder 1"/>
          <p:cNvSpPr>
            <a:spLocks noGrp="1"/>
          </p:cNvSpPr>
          <p:nvPr>
            <p:ph type="pic" sz="quarter" idx="11"/>
          </p:nvPr>
        </p:nvSpPr>
        <p:spPr/>
      </p:sp>
      <p:sp>
        <p:nvSpPr>
          <p:cNvPr id="588" name="Freeform 587"/>
          <p:cNvSpPr/>
          <p:nvPr/>
        </p:nvSpPr>
        <p:spPr>
          <a:xfrm rot="10800000">
            <a:off x="7429500" y="190500"/>
            <a:ext cx="4775938" cy="1261618"/>
          </a:xfrm>
          <a:custGeom>
            <a:avLst/>
            <a:gdLst>
              <a:gd name="connsiteX0" fmla="*/ 9168690 w 9551876"/>
              <a:gd name="connsiteY0" fmla="*/ 2523235 h 2523235"/>
              <a:gd name="connsiteX1" fmla="*/ 7347018 w 9551876"/>
              <a:gd name="connsiteY1" fmla="*/ 2521358 h 2523235"/>
              <a:gd name="connsiteX2" fmla="*/ 7330057 w 9551876"/>
              <a:gd name="connsiteY2" fmla="*/ 2523235 h 2523235"/>
              <a:gd name="connsiteX3" fmla="*/ 2991750 w 9551876"/>
              <a:gd name="connsiteY3" fmla="*/ 2518766 h 2523235"/>
              <a:gd name="connsiteX4" fmla="*/ 0 w 9551876"/>
              <a:gd name="connsiteY4" fmla="*/ 2508080 h 2523235"/>
              <a:gd name="connsiteX5" fmla="*/ 0 w 9551876"/>
              <a:gd name="connsiteY5" fmla="*/ 3914 h 2523235"/>
              <a:gd name="connsiteX6" fmla="*/ 3129992 w 9551876"/>
              <a:gd name="connsiteY6" fmla="*/ 4017 h 2523235"/>
              <a:gd name="connsiteX7" fmla="*/ 7330057 w 9551876"/>
              <a:gd name="connsiteY7" fmla="*/ 0 h 2523235"/>
              <a:gd name="connsiteX8" fmla="*/ 7345813 w 9551876"/>
              <a:gd name="connsiteY8" fmla="*/ 1744 h 2523235"/>
              <a:gd name="connsiteX9" fmla="*/ 9168690 w 9551876"/>
              <a:gd name="connsiteY9" fmla="*/ 0 h 2523235"/>
              <a:gd name="connsiteX10" fmla="*/ 9551876 w 9551876"/>
              <a:gd name="connsiteY10" fmla="*/ 420548 h 2523235"/>
              <a:gd name="connsiteX11" fmla="*/ 9551876 w 9551876"/>
              <a:gd name="connsiteY11" fmla="*/ 2102688 h 2523235"/>
              <a:gd name="connsiteX12" fmla="*/ 9168690 w 9551876"/>
              <a:gd name="connsiteY12" fmla="*/ 2523235 h 25232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9551876" h="2523235">
                <a:moveTo>
                  <a:pt x="9168690" y="2523235"/>
                </a:moveTo>
                <a:lnTo>
                  <a:pt x="7347018" y="2521358"/>
                </a:lnTo>
                <a:lnTo>
                  <a:pt x="7330057" y="2523235"/>
                </a:lnTo>
                <a:lnTo>
                  <a:pt x="2991750" y="2518766"/>
                </a:lnTo>
                <a:lnTo>
                  <a:pt x="0" y="2508080"/>
                </a:lnTo>
                <a:lnTo>
                  <a:pt x="0" y="3914"/>
                </a:lnTo>
                <a:lnTo>
                  <a:pt x="3129992" y="4017"/>
                </a:lnTo>
                <a:lnTo>
                  <a:pt x="7330057" y="0"/>
                </a:lnTo>
                <a:lnTo>
                  <a:pt x="7345813" y="1744"/>
                </a:lnTo>
                <a:lnTo>
                  <a:pt x="9168690" y="0"/>
                </a:lnTo>
                <a:cubicBezTo>
                  <a:pt x="9380317" y="0"/>
                  <a:pt x="9551876" y="188285"/>
                  <a:pt x="9551876" y="420548"/>
                </a:cubicBezTo>
                <a:lnTo>
                  <a:pt x="9551876" y="2102688"/>
                </a:lnTo>
                <a:cubicBezTo>
                  <a:pt x="9551876" y="2334950"/>
                  <a:pt x="9380317" y="2523235"/>
                  <a:pt x="9168690" y="2523235"/>
                </a:cubicBezTo>
                <a:close/>
              </a:path>
            </a:pathLst>
          </a:custGeom>
          <a:gradFill flip="none" rotWithShape="1">
            <a:gsLst>
              <a:gs pos="0">
                <a:schemeClr val="accent6">
                  <a:shade val="30000"/>
                  <a:satMod val="115000"/>
                </a:schemeClr>
              </a:gs>
              <a:gs pos="50000">
                <a:schemeClr val="accent6">
                  <a:shade val="67500"/>
                  <a:satMod val="115000"/>
                </a:schemeClr>
              </a:gs>
              <a:gs pos="100000">
                <a:schemeClr val="accent6">
                  <a:shade val="100000"/>
                  <a:satMod val="115000"/>
                </a:schemeClr>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sz="1677"/>
          </a:p>
        </p:txBody>
      </p:sp>
      <p:grpSp>
        <p:nvGrpSpPr>
          <p:cNvPr id="589" name="Group 588"/>
          <p:cNvGrpSpPr/>
          <p:nvPr/>
        </p:nvGrpSpPr>
        <p:grpSpPr>
          <a:xfrm>
            <a:off x="7747739" y="339180"/>
            <a:ext cx="4267200" cy="899789"/>
            <a:chOff x="15970295" y="5575615"/>
            <a:chExt cx="8534400" cy="1799577"/>
          </a:xfrm>
        </p:grpSpPr>
        <p:sp>
          <p:nvSpPr>
            <p:cNvPr id="590" name="Title 20"/>
            <p:cNvSpPr txBox="1">
              <a:spLocks/>
            </p:cNvSpPr>
            <p:nvPr/>
          </p:nvSpPr>
          <p:spPr bwMode="auto">
            <a:xfrm>
              <a:off x="15970295" y="6219095"/>
              <a:ext cx="8534400" cy="11560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21926" tIns="60963" rIns="121926" bIns="60963" anchor="ctr">
              <a:spAutoFit/>
            </a:bodyPr>
            <a:lstStyle>
              <a:lvl1pPr defTabSz="457200">
                <a:defRPr sz="4300">
                  <a:solidFill>
                    <a:schemeClr val="tx1"/>
                  </a:solidFill>
                  <a:latin typeface="Calibri" pitchFamily="34" charset="0"/>
                  <a:ea typeface="MS PGothic" pitchFamily="34" charset="-128"/>
                </a:defRPr>
              </a:lvl1pPr>
              <a:lvl2pPr marL="742950" indent="-285750" defTabSz="457200">
                <a:defRPr sz="4300">
                  <a:solidFill>
                    <a:schemeClr val="tx1"/>
                  </a:solidFill>
                  <a:latin typeface="Calibri" pitchFamily="34" charset="0"/>
                  <a:ea typeface="MS PGothic" pitchFamily="34" charset="-128"/>
                </a:defRPr>
              </a:lvl2pPr>
              <a:lvl3pPr marL="1143000" indent="-228600" defTabSz="457200">
                <a:defRPr sz="4300">
                  <a:solidFill>
                    <a:schemeClr val="tx1"/>
                  </a:solidFill>
                  <a:latin typeface="Calibri" pitchFamily="34" charset="0"/>
                  <a:ea typeface="MS PGothic" pitchFamily="34" charset="-128"/>
                </a:defRPr>
              </a:lvl3pPr>
              <a:lvl4pPr marL="1600200" indent="-228600" defTabSz="457200">
                <a:defRPr sz="4300">
                  <a:solidFill>
                    <a:schemeClr val="tx1"/>
                  </a:solidFill>
                  <a:latin typeface="Calibri" pitchFamily="34" charset="0"/>
                  <a:ea typeface="MS PGothic" pitchFamily="34" charset="-128"/>
                </a:defRPr>
              </a:lvl4pPr>
              <a:lvl5pPr marL="2057400" indent="-228600" defTabSz="457200">
                <a:defRPr sz="4300">
                  <a:solidFill>
                    <a:schemeClr val="tx1"/>
                  </a:solidFill>
                  <a:latin typeface="Calibri" pitchFamily="34" charset="0"/>
                  <a:ea typeface="MS PGothic" pitchFamily="34" charset="-128"/>
                </a:defRPr>
              </a:lvl5pPr>
              <a:lvl6pPr marL="2514600" indent="-228600" defTabSz="457200" fontAlgn="base">
                <a:spcBef>
                  <a:spcPct val="0"/>
                </a:spcBef>
                <a:spcAft>
                  <a:spcPct val="0"/>
                </a:spcAft>
                <a:defRPr sz="4300">
                  <a:solidFill>
                    <a:schemeClr val="tx1"/>
                  </a:solidFill>
                  <a:latin typeface="Calibri" pitchFamily="34" charset="0"/>
                  <a:ea typeface="MS PGothic" pitchFamily="34" charset="-128"/>
                </a:defRPr>
              </a:lvl6pPr>
              <a:lvl7pPr marL="2971800" indent="-228600" defTabSz="457200" fontAlgn="base">
                <a:spcBef>
                  <a:spcPct val="0"/>
                </a:spcBef>
                <a:spcAft>
                  <a:spcPct val="0"/>
                </a:spcAft>
                <a:defRPr sz="4300">
                  <a:solidFill>
                    <a:schemeClr val="tx1"/>
                  </a:solidFill>
                  <a:latin typeface="Calibri" pitchFamily="34" charset="0"/>
                  <a:ea typeface="MS PGothic" pitchFamily="34" charset="-128"/>
                </a:defRPr>
              </a:lvl7pPr>
              <a:lvl8pPr marL="3429000" indent="-228600" defTabSz="457200" fontAlgn="base">
                <a:spcBef>
                  <a:spcPct val="0"/>
                </a:spcBef>
                <a:spcAft>
                  <a:spcPct val="0"/>
                </a:spcAft>
                <a:defRPr sz="4300">
                  <a:solidFill>
                    <a:schemeClr val="tx1"/>
                  </a:solidFill>
                  <a:latin typeface="Calibri" pitchFamily="34" charset="0"/>
                  <a:ea typeface="MS PGothic" pitchFamily="34" charset="-128"/>
                </a:defRPr>
              </a:lvl8pPr>
              <a:lvl9pPr marL="3886200" indent="-228600" defTabSz="457200" fontAlgn="base">
                <a:spcBef>
                  <a:spcPct val="0"/>
                </a:spcBef>
                <a:spcAft>
                  <a:spcPct val="0"/>
                </a:spcAft>
                <a:defRPr sz="4300">
                  <a:solidFill>
                    <a:schemeClr val="tx1"/>
                  </a:solidFill>
                  <a:latin typeface="Calibri" pitchFamily="34" charset="0"/>
                  <a:ea typeface="MS PGothic" pitchFamily="34" charset="-128"/>
                </a:defRPr>
              </a:lvl9pPr>
            </a:lstStyle>
            <a:p>
              <a:pPr>
                <a:lnSpc>
                  <a:spcPct val="130000"/>
                </a:lnSpc>
              </a:pPr>
              <a:r>
                <a:rPr lang="pt-BR" sz="1200" dirty="0">
                  <a:solidFill>
                    <a:schemeClr val="bg1"/>
                  </a:solidFill>
                  <a:latin typeface="Lato" pitchFamily="34" charset="0"/>
                  <a:ea typeface="Lato" pitchFamily="34" charset="0"/>
                  <a:cs typeface="Lato" pitchFamily="34" charset="0"/>
                </a:rPr>
                <a:t>Lorem ipsum dolor sit amet, consectetur adipiscing elit. Aliquam tincidunt ante nec sem congue convallis. </a:t>
              </a:r>
              <a:endParaRPr lang="en-US" sz="1200" dirty="0">
                <a:solidFill>
                  <a:schemeClr val="bg1"/>
                </a:solidFill>
                <a:latin typeface="Lato" pitchFamily="34" charset="0"/>
                <a:ea typeface="Lato" pitchFamily="34" charset="0"/>
                <a:cs typeface="Lato" pitchFamily="34" charset="0"/>
              </a:endParaRPr>
            </a:p>
          </p:txBody>
        </p:sp>
        <p:sp>
          <p:nvSpPr>
            <p:cNvPr id="591" name="TextBox 590"/>
            <p:cNvSpPr txBox="1"/>
            <p:nvPr/>
          </p:nvSpPr>
          <p:spPr>
            <a:xfrm>
              <a:off x="16100411" y="5575615"/>
              <a:ext cx="7718484" cy="861774"/>
            </a:xfrm>
            <a:prstGeom prst="rect">
              <a:avLst/>
            </a:prstGeom>
            <a:noFill/>
          </p:spPr>
          <p:txBody>
            <a:bodyPr wrap="square" rtlCol="0">
              <a:spAutoFit/>
            </a:bodyPr>
            <a:lstStyle/>
            <a:p>
              <a:r>
                <a:rPr lang="en-US" sz="2200" b="1" dirty="0">
                  <a:solidFill>
                    <a:schemeClr val="bg1"/>
                  </a:solidFill>
                  <a:latin typeface="Lato Black" charset="0"/>
                  <a:ea typeface="Lato Black" charset="0"/>
                  <a:cs typeface="Lato Black" charset="0"/>
                </a:rPr>
                <a:t>MEDICAL PRESENTATION</a:t>
              </a:r>
            </a:p>
          </p:txBody>
        </p:sp>
      </p:grpSp>
      <p:grpSp>
        <p:nvGrpSpPr>
          <p:cNvPr id="3" name="Group 2"/>
          <p:cNvGrpSpPr/>
          <p:nvPr/>
        </p:nvGrpSpPr>
        <p:grpSpPr>
          <a:xfrm>
            <a:off x="6438900" y="1524000"/>
            <a:ext cx="4974452" cy="5447544"/>
            <a:chOff x="14726443" y="3796684"/>
            <a:chExt cx="8044294" cy="8809340"/>
          </a:xfrm>
        </p:grpSpPr>
        <p:sp>
          <p:nvSpPr>
            <p:cNvPr id="27" name="Freeform 1316"/>
            <p:cNvSpPr>
              <a:spLocks/>
            </p:cNvSpPr>
            <p:nvPr/>
          </p:nvSpPr>
          <p:spPr bwMode="auto">
            <a:xfrm>
              <a:off x="16681575" y="7945778"/>
              <a:ext cx="3227756" cy="4660246"/>
            </a:xfrm>
            <a:custGeom>
              <a:avLst/>
              <a:gdLst>
                <a:gd name="T0" fmla="*/ 216 w 264"/>
                <a:gd name="T1" fmla="*/ 0 h 380"/>
                <a:gd name="T2" fmla="*/ 264 w 264"/>
                <a:gd name="T3" fmla="*/ 27 h 380"/>
                <a:gd name="T4" fmla="*/ 233 w 264"/>
                <a:gd name="T5" fmla="*/ 166 h 380"/>
                <a:gd name="T6" fmla="*/ 226 w 264"/>
                <a:gd name="T7" fmla="*/ 359 h 380"/>
                <a:gd name="T8" fmla="*/ 132 w 264"/>
                <a:gd name="T9" fmla="*/ 380 h 380"/>
                <a:gd name="T10" fmla="*/ 39 w 264"/>
                <a:gd name="T11" fmla="*/ 359 h 380"/>
                <a:gd name="T12" fmla="*/ 32 w 264"/>
                <a:gd name="T13" fmla="*/ 166 h 380"/>
                <a:gd name="T14" fmla="*/ 0 w 264"/>
                <a:gd name="T15" fmla="*/ 27 h 380"/>
                <a:gd name="T16" fmla="*/ 49 w 264"/>
                <a:gd name="T17" fmla="*/ 0 h 380"/>
                <a:gd name="T18" fmla="*/ 216 w 264"/>
                <a:gd name="T19" fmla="*/ 0 h 3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64" h="380">
                  <a:moveTo>
                    <a:pt x="216" y="0"/>
                  </a:moveTo>
                  <a:cubicBezTo>
                    <a:pt x="216" y="0"/>
                    <a:pt x="239" y="10"/>
                    <a:pt x="264" y="27"/>
                  </a:cubicBezTo>
                  <a:cubicBezTo>
                    <a:pt x="264" y="27"/>
                    <a:pt x="244" y="57"/>
                    <a:pt x="233" y="166"/>
                  </a:cubicBezTo>
                  <a:cubicBezTo>
                    <a:pt x="227" y="213"/>
                    <a:pt x="228" y="280"/>
                    <a:pt x="226" y="359"/>
                  </a:cubicBezTo>
                  <a:cubicBezTo>
                    <a:pt x="226" y="359"/>
                    <a:pt x="213" y="380"/>
                    <a:pt x="132" y="380"/>
                  </a:cubicBezTo>
                  <a:cubicBezTo>
                    <a:pt x="51" y="380"/>
                    <a:pt x="39" y="359"/>
                    <a:pt x="39" y="359"/>
                  </a:cubicBezTo>
                  <a:cubicBezTo>
                    <a:pt x="37" y="278"/>
                    <a:pt x="37" y="215"/>
                    <a:pt x="32" y="166"/>
                  </a:cubicBezTo>
                  <a:cubicBezTo>
                    <a:pt x="20" y="61"/>
                    <a:pt x="0" y="27"/>
                    <a:pt x="0" y="27"/>
                  </a:cubicBezTo>
                  <a:cubicBezTo>
                    <a:pt x="25" y="10"/>
                    <a:pt x="49" y="0"/>
                    <a:pt x="49" y="0"/>
                  </a:cubicBezTo>
                  <a:lnTo>
                    <a:pt x="216" y="0"/>
                  </a:lnTo>
                  <a:close/>
                </a:path>
              </a:pathLst>
            </a:custGeom>
            <a:solidFill>
              <a:srgbClr val="DCDFE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28" name="Freeform 1317"/>
            <p:cNvSpPr>
              <a:spLocks/>
            </p:cNvSpPr>
            <p:nvPr/>
          </p:nvSpPr>
          <p:spPr bwMode="auto">
            <a:xfrm>
              <a:off x="17351311" y="8596910"/>
              <a:ext cx="772060" cy="1432490"/>
            </a:xfrm>
            <a:custGeom>
              <a:avLst/>
              <a:gdLst>
                <a:gd name="T0" fmla="*/ 37 w 83"/>
                <a:gd name="T1" fmla="*/ 0 h 154"/>
                <a:gd name="T2" fmla="*/ 0 w 83"/>
                <a:gd name="T3" fmla="*/ 69 h 154"/>
                <a:gd name="T4" fmla="*/ 83 w 83"/>
                <a:gd name="T5" fmla="*/ 154 h 154"/>
                <a:gd name="T6" fmla="*/ 37 w 83"/>
                <a:gd name="T7" fmla="*/ 0 h 154"/>
              </a:gdLst>
              <a:ahLst/>
              <a:cxnLst>
                <a:cxn ang="0">
                  <a:pos x="T0" y="T1"/>
                </a:cxn>
                <a:cxn ang="0">
                  <a:pos x="T2" y="T3"/>
                </a:cxn>
                <a:cxn ang="0">
                  <a:pos x="T4" y="T5"/>
                </a:cxn>
                <a:cxn ang="0">
                  <a:pos x="T6" y="T7"/>
                </a:cxn>
              </a:cxnLst>
              <a:rect l="0" t="0" r="r" b="b"/>
              <a:pathLst>
                <a:path w="83" h="154">
                  <a:moveTo>
                    <a:pt x="37" y="0"/>
                  </a:moveTo>
                  <a:lnTo>
                    <a:pt x="0" y="69"/>
                  </a:lnTo>
                  <a:lnTo>
                    <a:pt x="83" y="154"/>
                  </a:lnTo>
                  <a:lnTo>
                    <a:pt x="37"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29" name="Freeform 1318"/>
            <p:cNvSpPr>
              <a:spLocks/>
            </p:cNvSpPr>
            <p:nvPr/>
          </p:nvSpPr>
          <p:spPr bwMode="auto">
            <a:xfrm>
              <a:off x="17128066" y="7945778"/>
              <a:ext cx="651132" cy="1116226"/>
            </a:xfrm>
            <a:custGeom>
              <a:avLst/>
              <a:gdLst>
                <a:gd name="T0" fmla="*/ 28 w 70"/>
                <a:gd name="T1" fmla="*/ 0 h 120"/>
                <a:gd name="T2" fmla="*/ 0 w 70"/>
                <a:gd name="T3" fmla="*/ 100 h 120"/>
                <a:gd name="T4" fmla="*/ 70 w 70"/>
                <a:gd name="T5" fmla="*/ 120 h 120"/>
                <a:gd name="T6" fmla="*/ 28 w 70"/>
                <a:gd name="T7" fmla="*/ 0 h 120"/>
              </a:gdLst>
              <a:ahLst/>
              <a:cxnLst>
                <a:cxn ang="0">
                  <a:pos x="T0" y="T1"/>
                </a:cxn>
                <a:cxn ang="0">
                  <a:pos x="T2" y="T3"/>
                </a:cxn>
                <a:cxn ang="0">
                  <a:pos x="T4" y="T5"/>
                </a:cxn>
                <a:cxn ang="0">
                  <a:pos x="T6" y="T7"/>
                </a:cxn>
              </a:cxnLst>
              <a:rect l="0" t="0" r="r" b="b"/>
              <a:pathLst>
                <a:path w="70" h="120">
                  <a:moveTo>
                    <a:pt x="28" y="0"/>
                  </a:moveTo>
                  <a:lnTo>
                    <a:pt x="0" y="100"/>
                  </a:lnTo>
                  <a:lnTo>
                    <a:pt x="70" y="120"/>
                  </a:lnTo>
                  <a:lnTo>
                    <a:pt x="28"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30" name="Freeform 1319"/>
            <p:cNvSpPr>
              <a:spLocks/>
            </p:cNvSpPr>
            <p:nvPr/>
          </p:nvSpPr>
          <p:spPr bwMode="auto">
            <a:xfrm>
              <a:off x="18290798" y="7945778"/>
              <a:ext cx="1618528" cy="4660246"/>
            </a:xfrm>
            <a:custGeom>
              <a:avLst/>
              <a:gdLst>
                <a:gd name="T0" fmla="*/ 94 w 132"/>
                <a:gd name="T1" fmla="*/ 359 h 380"/>
                <a:gd name="T2" fmla="*/ 101 w 132"/>
                <a:gd name="T3" fmla="*/ 166 h 380"/>
                <a:gd name="T4" fmla="*/ 132 w 132"/>
                <a:gd name="T5" fmla="*/ 27 h 380"/>
                <a:gd name="T6" fmla="*/ 84 w 132"/>
                <a:gd name="T7" fmla="*/ 0 h 380"/>
                <a:gd name="T8" fmla="*/ 0 w 132"/>
                <a:gd name="T9" fmla="*/ 0 h 380"/>
                <a:gd name="T10" fmla="*/ 0 w 132"/>
                <a:gd name="T11" fmla="*/ 380 h 380"/>
                <a:gd name="T12" fmla="*/ 94 w 132"/>
                <a:gd name="T13" fmla="*/ 359 h 380"/>
              </a:gdLst>
              <a:ahLst/>
              <a:cxnLst>
                <a:cxn ang="0">
                  <a:pos x="T0" y="T1"/>
                </a:cxn>
                <a:cxn ang="0">
                  <a:pos x="T2" y="T3"/>
                </a:cxn>
                <a:cxn ang="0">
                  <a:pos x="T4" y="T5"/>
                </a:cxn>
                <a:cxn ang="0">
                  <a:pos x="T6" y="T7"/>
                </a:cxn>
                <a:cxn ang="0">
                  <a:pos x="T8" y="T9"/>
                </a:cxn>
                <a:cxn ang="0">
                  <a:pos x="T10" y="T11"/>
                </a:cxn>
                <a:cxn ang="0">
                  <a:pos x="T12" y="T13"/>
                </a:cxn>
              </a:cxnLst>
              <a:rect l="0" t="0" r="r" b="b"/>
              <a:pathLst>
                <a:path w="132" h="380">
                  <a:moveTo>
                    <a:pt x="94" y="359"/>
                  </a:moveTo>
                  <a:cubicBezTo>
                    <a:pt x="96" y="278"/>
                    <a:pt x="95" y="214"/>
                    <a:pt x="101" y="166"/>
                  </a:cubicBezTo>
                  <a:cubicBezTo>
                    <a:pt x="112" y="60"/>
                    <a:pt x="132" y="27"/>
                    <a:pt x="132" y="27"/>
                  </a:cubicBezTo>
                  <a:cubicBezTo>
                    <a:pt x="107" y="10"/>
                    <a:pt x="84" y="0"/>
                    <a:pt x="84" y="0"/>
                  </a:cubicBezTo>
                  <a:cubicBezTo>
                    <a:pt x="0" y="0"/>
                    <a:pt x="0" y="0"/>
                    <a:pt x="0" y="0"/>
                  </a:cubicBezTo>
                  <a:cubicBezTo>
                    <a:pt x="0" y="380"/>
                    <a:pt x="0" y="380"/>
                    <a:pt x="0" y="380"/>
                  </a:cubicBezTo>
                  <a:cubicBezTo>
                    <a:pt x="81" y="380"/>
                    <a:pt x="94" y="359"/>
                    <a:pt x="94" y="359"/>
                  </a:cubicBezTo>
                  <a:close/>
                </a:path>
              </a:pathLst>
            </a:custGeom>
            <a:solidFill>
              <a:srgbClr val="DCDFE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31" name="Freeform 1320"/>
            <p:cNvSpPr>
              <a:spLocks/>
            </p:cNvSpPr>
            <p:nvPr/>
          </p:nvSpPr>
          <p:spPr bwMode="auto">
            <a:xfrm>
              <a:off x="18467537" y="8596910"/>
              <a:ext cx="772060" cy="1432490"/>
            </a:xfrm>
            <a:custGeom>
              <a:avLst/>
              <a:gdLst>
                <a:gd name="T0" fmla="*/ 45 w 83"/>
                <a:gd name="T1" fmla="*/ 0 h 154"/>
                <a:gd name="T2" fmla="*/ 83 w 83"/>
                <a:gd name="T3" fmla="*/ 69 h 154"/>
                <a:gd name="T4" fmla="*/ 0 w 83"/>
                <a:gd name="T5" fmla="*/ 154 h 154"/>
                <a:gd name="T6" fmla="*/ 45 w 83"/>
                <a:gd name="T7" fmla="*/ 0 h 154"/>
              </a:gdLst>
              <a:ahLst/>
              <a:cxnLst>
                <a:cxn ang="0">
                  <a:pos x="T0" y="T1"/>
                </a:cxn>
                <a:cxn ang="0">
                  <a:pos x="T2" y="T3"/>
                </a:cxn>
                <a:cxn ang="0">
                  <a:pos x="T4" y="T5"/>
                </a:cxn>
                <a:cxn ang="0">
                  <a:pos x="T6" y="T7"/>
                </a:cxn>
              </a:cxnLst>
              <a:rect l="0" t="0" r="r" b="b"/>
              <a:pathLst>
                <a:path w="83" h="154">
                  <a:moveTo>
                    <a:pt x="45" y="0"/>
                  </a:moveTo>
                  <a:lnTo>
                    <a:pt x="83" y="69"/>
                  </a:lnTo>
                  <a:lnTo>
                    <a:pt x="0" y="154"/>
                  </a:lnTo>
                  <a:lnTo>
                    <a:pt x="45"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32" name="Freeform 1321"/>
            <p:cNvSpPr>
              <a:spLocks/>
            </p:cNvSpPr>
            <p:nvPr/>
          </p:nvSpPr>
          <p:spPr bwMode="auto">
            <a:xfrm>
              <a:off x="18793100" y="7945778"/>
              <a:ext cx="660436" cy="1116226"/>
            </a:xfrm>
            <a:custGeom>
              <a:avLst/>
              <a:gdLst>
                <a:gd name="T0" fmla="*/ 42 w 71"/>
                <a:gd name="T1" fmla="*/ 0 h 120"/>
                <a:gd name="T2" fmla="*/ 71 w 71"/>
                <a:gd name="T3" fmla="*/ 100 h 120"/>
                <a:gd name="T4" fmla="*/ 0 w 71"/>
                <a:gd name="T5" fmla="*/ 120 h 120"/>
                <a:gd name="T6" fmla="*/ 42 w 71"/>
                <a:gd name="T7" fmla="*/ 0 h 120"/>
              </a:gdLst>
              <a:ahLst/>
              <a:cxnLst>
                <a:cxn ang="0">
                  <a:pos x="T0" y="T1"/>
                </a:cxn>
                <a:cxn ang="0">
                  <a:pos x="T2" y="T3"/>
                </a:cxn>
                <a:cxn ang="0">
                  <a:pos x="T4" y="T5"/>
                </a:cxn>
                <a:cxn ang="0">
                  <a:pos x="T6" y="T7"/>
                </a:cxn>
              </a:cxnLst>
              <a:rect l="0" t="0" r="r" b="b"/>
              <a:pathLst>
                <a:path w="71" h="120">
                  <a:moveTo>
                    <a:pt x="42" y="0"/>
                  </a:moveTo>
                  <a:lnTo>
                    <a:pt x="71" y="100"/>
                  </a:lnTo>
                  <a:lnTo>
                    <a:pt x="0" y="120"/>
                  </a:lnTo>
                  <a:lnTo>
                    <a:pt x="42"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33" name="Freeform 1322"/>
            <p:cNvSpPr>
              <a:spLocks/>
            </p:cNvSpPr>
            <p:nvPr/>
          </p:nvSpPr>
          <p:spPr bwMode="auto">
            <a:xfrm>
              <a:off x="17481537" y="7852760"/>
              <a:ext cx="1637132" cy="2669644"/>
            </a:xfrm>
            <a:custGeom>
              <a:avLst/>
              <a:gdLst>
                <a:gd name="T0" fmla="*/ 176 w 176"/>
                <a:gd name="T1" fmla="*/ 35 h 287"/>
                <a:gd name="T2" fmla="*/ 86 w 176"/>
                <a:gd name="T3" fmla="*/ 287 h 287"/>
                <a:gd name="T4" fmla="*/ 0 w 176"/>
                <a:gd name="T5" fmla="*/ 35 h 287"/>
                <a:gd name="T6" fmla="*/ 86 w 176"/>
                <a:gd name="T7" fmla="*/ 0 h 287"/>
                <a:gd name="T8" fmla="*/ 176 w 176"/>
                <a:gd name="T9" fmla="*/ 35 h 287"/>
              </a:gdLst>
              <a:ahLst/>
              <a:cxnLst>
                <a:cxn ang="0">
                  <a:pos x="T0" y="T1"/>
                </a:cxn>
                <a:cxn ang="0">
                  <a:pos x="T2" y="T3"/>
                </a:cxn>
                <a:cxn ang="0">
                  <a:pos x="T4" y="T5"/>
                </a:cxn>
                <a:cxn ang="0">
                  <a:pos x="T6" y="T7"/>
                </a:cxn>
                <a:cxn ang="0">
                  <a:pos x="T8" y="T9"/>
                </a:cxn>
              </a:cxnLst>
              <a:rect l="0" t="0" r="r" b="b"/>
              <a:pathLst>
                <a:path w="176" h="287">
                  <a:moveTo>
                    <a:pt x="176" y="35"/>
                  </a:moveTo>
                  <a:lnTo>
                    <a:pt x="86" y="287"/>
                  </a:lnTo>
                  <a:lnTo>
                    <a:pt x="0" y="35"/>
                  </a:lnTo>
                  <a:lnTo>
                    <a:pt x="86" y="0"/>
                  </a:lnTo>
                  <a:lnTo>
                    <a:pt x="176" y="35"/>
                  </a:lnTo>
                  <a:close/>
                </a:path>
              </a:pathLst>
            </a:custGeom>
            <a:solidFill>
              <a:srgbClr val="DAE8E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34" name="Freeform 1323"/>
            <p:cNvSpPr>
              <a:spLocks/>
            </p:cNvSpPr>
            <p:nvPr/>
          </p:nvSpPr>
          <p:spPr bwMode="auto">
            <a:xfrm>
              <a:off x="17481537" y="7973682"/>
              <a:ext cx="1637132" cy="790663"/>
            </a:xfrm>
            <a:custGeom>
              <a:avLst/>
              <a:gdLst>
                <a:gd name="T0" fmla="*/ 90 w 133"/>
                <a:gd name="T1" fmla="*/ 0 h 65"/>
                <a:gd name="T2" fmla="*/ 66 w 133"/>
                <a:gd name="T3" fmla="*/ 25 h 65"/>
                <a:gd name="T4" fmla="*/ 42 w 133"/>
                <a:gd name="T5" fmla="*/ 0 h 65"/>
                <a:gd name="T6" fmla="*/ 0 w 133"/>
                <a:gd name="T7" fmla="*/ 17 h 65"/>
                <a:gd name="T8" fmla="*/ 7 w 133"/>
                <a:gd name="T9" fmla="*/ 38 h 65"/>
                <a:gd name="T10" fmla="*/ 28 w 133"/>
                <a:gd name="T11" fmla="*/ 65 h 65"/>
                <a:gd name="T12" fmla="*/ 50 w 133"/>
                <a:gd name="T13" fmla="*/ 42 h 65"/>
                <a:gd name="T14" fmla="*/ 66 w 133"/>
                <a:gd name="T15" fmla="*/ 58 h 65"/>
                <a:gd name="T16" fmla="*/ 82 w 133"/>
                <a:gd name="T17" fmla="*/ 43 h 65"/>
                <a:gd name="T18" fmla="*/ 104 w 133"/>
                <a:gd name="T19" fmla="*/ 65 h 65"/>
                <a:gd name="T20" fmla="*/ 126 w 133"/>
                <a:gd name="T21" fmla="*/ 37 h 65"/>
                <a:gd name="T22" fmla="*/ 133 w 133"/>
                <a:gd name="T23" fmla="*/ 17 h 65"/>
                <a:gd name="T24" fmla="*/ 90 w 133"/>
                <a:gd name="T25" fmla="*/ 0 h 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33" h="65">
                  <a:moveTo>
                    <a:pt x="90" y="0"/>
                  </a:moveTo>
                  <a:cubicBezTo>
                    <a:pt x="66" y="25"/>
                    <a:pt x="66" y="25"/>
                    <a:pt x="66" y="25"/>
                  </a:cubicBezTo>
                  <a:cubicBezTo>
                    <a:pt x="42" y="0"/>
                    <a:pt x="42" y="0"/>
                    <a:pt x="42" y="0"/>
                  </a:cubicBezTo>
                  <a:cubicBezTo>
                    <a:pt x="0" y="17"/>
                    <a:pt x="0" y="17"/>
                    <a:pt x="0" y="17"/>
                  </a:cubicBezTo>
                  <a:cubicBezTo>
                    <a:pt x="7" y="38"/>
                    <a:pt x="7" y="38"/>
                    <a:pt x="7" y="38"/>
                  </a:cubicBezTo>
                  <a:cubicBezTo>
                    <a:pt x="28" y="65"/>
                    <a:pt x="28" y="65"/>
                    <a:pt x="28" y="65"/>
                  </a:cubicBezTo>
                  <a:cubicBezTo>
                    <a:pt x="50" y="42"/>
                    <a:pt x="50" y="42"/>
                    <a:pt x="50" y="42"/>
                  </a:cubicBezTo>
                  <a:cubicBezTo>
                    <a:pt x="51" y="51"/>
                    <a:pt x="58" y="58"/>
                    <a:pt x="66" y="58"/>
                  </a:cubicBezTo>
                  <a:cubicBezTo>
                    <a:pt x="75" y="58"/>
                    <a:pt x="81" y="51"/>
                    <a:pt x="82" y="43"/>
                  </a:cubicBezTo>
                  <a:cubicBezTo>
                    <a:pt x="104" y="65"/>
                    <a:pt x="104" y="65"/>
                    <a:pt x="104" y="65"/>
                  </a:cubicBezTo>
                  <a:cubicBezTo>
                    <a:pt x="126" y="37"/>
                    <a:pt x="126" y="37"/>
                    <a:pt x="126" y="37"/>
                  </a:cubicBezTo>
                  <a:cubicBezTo>
                    <a:pt x="133" y="17"/>
                    <a:pt x="133" y="17"/>
                    <a:pt x="133" y="17"/>
                  </a:cubicBezTo>
                  <a:lnTo>
                    <a:pt x="90" y="0"/>
                  </a:lnTo>
                  <a:close/>
                </a:path>
              </a:pathLst>
            </a:custGeom>
            <a:solidFill>
              <a:srgbClr val="C8DBD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35" name="Freeform 1324"/>
            <p:cNvSpPr>
              <a:spLocks/>
            </p:cNvSpPr>
            <p:nvPr/>
          </p:nvSpPr>
          <p:spPr bwMode="auto">
            <a:xfrm>
              <a:off x="18114066" y="8410873"/>
              <a:ext cx="372075" cy="2111530"/>
            </a:xfrm>
            <a:custGeom>
              <a:avLst/>
              <a:gdLst>
                <a:gd name="T0" fmla="*/ 0 w 40"/>
                <a:gd name="T1" fmla="*/ 170 h 227"/>
                <a:gd name="T2" fmla="*/ 18 w 40"/>
                <a:gd name="T3" fmla="*/ 227 h 227"/>
                <a:gd name="T4" fmla="*/ 40 w 40"/>
                <a:gd name="T5" fmla="*/ 165 h 227"/>
                <a:gd name="T6" fmla="*/ 27 w 40"/>
                <a:gd name="T7" fmla="*/ 0 h 227"/>
                <a:gd name="T8" fmla="*/ 11 w 40"/>
                <a:gd name="T9" fmla="*/ 0 h 227"/>
                <a:gd name="T10" fmla="*/ 0 w 40"/>
                <a:gd name="T11" fmla="*/ 170 h 227"/>
              </a:gdLst>
              <a:ahLst/>
              <a:cxnLst>
                <a:cxn ang="0">
                  <a:pos x="T0" y="T1"/>
                </a:cxn>
                <a:cxn ang="0">
                  <a:pos x="T2" y="T3"/>
                </a:cxn>
                <a:cxn ang="0">
                  <a:pos x="T4" y="T5"/>
                </a:cxn>
                <a:cxn ang="0">
                  <a:pos x="T6" y="T7"/>
                </a:cxn>
                <a:cxn ang="0">
                  <a:pos x="T8" y="T9"/>
                </a:cxn>
                <a:cxn ang="0">
                  <a:pos x="T10" y="T11"/>
                </a:cxn>
              </a:cxnLst>
              <a:rect l="0" t="0" r="r" b="b"/>
              <a:pathLst>
                <a:path w="40" h="227">
                  <a:moveTo>
                    <a:pt x="0" y="170"/>
                  </a:moveTo>
                  <a:lnTo>
                    <a:pt x="18" y="227"/>
                  </a:lnTo>
                  <a:lnTo>
                    <a:pt x="40" y="165"/>
                  </a:lnTo>
                  <a:lnTo>
                    <a:pt x="27" y="0"/>
                  </a:lnTo>
                  <a:lnTo>
                    <a:pt x="11" y="0"/>
                  </a:lnTo>
                  <a:lnTo>
                    <a:pt x="0" y="170"/>
                  </a:lnTo>
                  <a:close/>
                </a:path>
              </a:pathLst>
            </a:custGeom>
            <a:solidFill>
              <a:srgbClr val="76AB9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36" name="Freeform 1325"/>
            <p:cNvSpPr>
              <a:spLocks/>
            </p:cNvSpPr>
            <p:nvPr/>
          </p:nvSpPr>
          <p:spPr bwMode="auto">
            <a:xfrm>
              <a:off x="17053651" y="7192323"/>
              <a:ext cx="2455697" cy="1795267"/>
            </a:xfrm>
            <a:custGeom>
              <a:avLst/>
              <a:gdLst>
                <a:gd name="T0" fmla="*/ 3 w 200"/>
                <a:gd name="T1" fmla="*/ 147 h 147"/>
                <a:gd name="T2" fmla="*/ 0 w 200"/>
                <a:gd name="T3" fmla="*/ 144 h 147"/>
                <a:gd name="T4" fmla="*/ 0 w 200"/>
                <a:gd name="T5" fmla="*/ 100 h 147"/>
                <a:gd name="T6" fmla="*/ 100 w 200"/>
                <a:gd name="T7" fmla="*/ 0 h 147"/>
                <a:gd name="T8" fmla="*/ 200 w 200"/>
                <a:gd name="T9" fmla="*/ 97 h 147"/>
                <a:gd name="T10" fmla="*/ 198 w 200"/>
                <a:gd name="T11" fmla="*/ 100 h 147"/>
                <a:gd name="T12" fmla="*/ 198 w 200"/>
                <a:gd name="T13" fmla="*/ 100 h 147"/>
                <a:gd name="T14" fmla="*/ 195 w 200"/>
                <a:gd name="T15" fmla="*/ 97 h 147"/>
                <a:gd name="T16" fmla="*/ 100 w 200"/>
                <a:gd name="T17" fmla="*/ 5 h 147"/>
                <a:gd name="T18" fmla="*/ 6 w 200"/>
                <a:gd name="T19" fmla="*/ 100 h 147"/>
                <a:gd name="T20" fmla="*/ 6 w 200"/>
                <a:gd name="T21" fmla="*/ 144 h 147"/>
                <a:gd name="T22" fmla="*/ 3 w 200"/>
                <a:gd name="T23" fmla="*/ 147 h 1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200" h="147">
                  <a:moveTo>
                    <a:pt x="3" y="147"/>
                  </a:moveTo>
                  <a:cubicBezTo>
                    <a:pt x="2" y="147"/>
                    <a:pt x="0" y="146"/>
                    <a:pt x="0" y="144"/>
                  </a:cubicBezTo>
                  <a:cubicBezTo>
                    <a:pt x="0" y="100"/>
                    <a:pt x="0" y="100"/>
                    <a:pt x="0" y="100"/>
                  </a:cubicBezTo>
                  <a:cubicBezTo>
                    <a:pt x="0" y="45"/>
                    <a:pt x="45" y="0"/>
                    <a:pt x="100" y="0"/>
                  </a:cubicBezTo>
                  <a:cubicBezTo>
                    <a:pt x="154" y="0"/>
                    <a:pt x="199" y="43"/>
                    <a:pt x="200" y="97"/>
                  </a:cubicBezTo>
                  <a:cubicBezTo>
                    <a:pt x="200" y="98"/>
                    <a:pt x="199" y="100"/>
                    <a:pt x="198" y="100"/>
                  </a:cubicBezTo>
                  <a:cubicBezTo>
                    <a:pt x="198" y="100"/>
                    <a:pt x="198" y="100"/>
                    <a:pt x="198" y="100"/>
                  </a:cubicBezTo>
                  <a:cubicBezTo>
                    <a:pt x="196" y="100"/>
                    <a:pt x="195" y="99"/>
                    <a:pt x="195" y="97"/>
                  </a:cubicBezTo>
                  <a:cubicBezTo>
                    <a:pt x="193" y="46"/>
                    <a:pt x="151" y="5"/>
                    <a:pt x="100" y="5"/>
                  </a:cubicBezTo>
                  <a:cubicBezTo>
                    <a:pt x="48" y="5"/>
                    <a:pt x="6" y="48"/>
                    <a:pt x="6" y="100"/>
                  </a:cubicBezTo>
                  <a:cubicBezTo>
                    <a:pt x="6" y="144"/>
                    <a:pt x="6" y="144"/>
                    <a:pt x="6" y="144"/>
                  </a:cubicBezTo>
                  <a:cubicBezTo>
                    <a:pt x="6" y="146"/>
                    <a:pt x="5" y="147"/>
                    <a:pt x="3" y="147"/>
                  </a:cubicBezTo>
                </a:path>
              </a:pathLst>
            </a:custGeom>
            <a:solidFill>
              <a:srgbClr val="59585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37" name="Freeform 1326"/>
            <p:cNvSpPr>
              <a:spLocks/>
            </p:cNvSpPr>
            <p:nvPr/>
          </p:nvSpPr>
          <p:spPr bwMode="auto">
            <a:xfrm>
              <a:off x="17555952" y="6615606"/>
              <a:ext cx="1460398" cy="1758059"/>
            </a:xfrm>
            <a:custGeom>
              <a:avLst/>
              <a:gdLst>
                <a:gd name="T0" fmla="*/ 157 w 157"/>
                <a:gd name="T1" fmla="*/ 150 h 189"/>
                <a:gd name="T2" fmla="*/ 79 w 157"/>
                <a:gd name="T3" fmla="*/ 189 h 189"/>
                <a:gd name="T4" fmla="*/ 0 w 157"/>
                <a:gd name="T5" fmla="*/ 150 h 189"/>
                <a:gd name="T6" fmla="*/ 27 w 157"/>
                <a:gd name="T7" fmla="*/ 0 h 189"/>
                <a:gd name="T8" fmla="*/ 131 w 157"/>
                <a:gd name="T9" fmla="*/ 0 h 189"/>
                <a:gd name="T10" fmla="*/ 157 w 157"/>
                <a:gd name="T11" fmla="*/ 150 h 189"/>
              </a:gdLst>
              <a:ahLst/>
              <a:cxnLst>
                <a:cxn ang="0">
                  <a:pos x="T0" y="T1"/>
                </a:cxn>
                <a:cxn ang="0">
                  <a:pos x="T2" y="T3"/>
                </a:cxn>
                <a:cxn ang="0">
                  <a:pos x="T4" y="T5"/>
                </a:cxn>
                <a:cxn ang="0">
                  <a:pos x="T6" y="T7"/>
                </a:cxn>
                <a:cxn ang="0">
                  <a:pos x="T8" y="T9"/>
                </a:cxn>
                <a:cxn ang="0">
                  <a:pos x="T10" y="T11"/>
                </a:cxn>
              </a:cxnLst>
              <a:rect l="0" t="0" r="r" b="b"/>
              <a:pathLst>
                <a:path w="157" h="189">
                  <a:moveTo>
                    <a:pt x="157" y="150"/>
                  </a:moveTo>
                  <a:lnTo>
                    <a:pt x="79" y="189"/>
                  </a:lnTo>
                  <a:lnTo>
                    <a:pt x="0" y="150"/>
                  </a:lnTo>
                  <a:lnTo>
                    <a:pt x="27" y="0"/>
                  </a:lnTo>
                  <a:lnTo>
                    <a:pt x="131" y="0"/>
                  </a:lnTo>
                  <a:lnTo>
                    <a:pt x="157" y="150"/>
                  </a:lnTo>
                  <a:close/>
                </a:path>
              </a:pathLst>
            </a:custGeom>
            <a:solidFill>
              <a:srgbClr val="F6CE9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38" name="Freeform 1327"/>
            <p:cNvSpPr>
              <a:spLocks/>
            </p:cNvSpPr>
            <p:nvPr/>
          </p:nvSpPr>
          <p:spPr bwMode="auto">
            <a:xfrm>
              <a:off x="17555952" y="6615606"/>
              <a:ext cx="1460398" cy="1758059"/>
            </a:xfrm>
            <a:custGeom>
              <a:avLst/>
              <a:gdLst>
                <a:gd name="T0" fmla="*/ 157 w 157"/>
                <a:gd name="T1" fmla="*/ 150 h 189"/>
                <a:gd name="T2" fmla="*/ 79 w 157"/>
                <a:gd name="T3" fmla="*/ 189 h 189"/>
                <a:gd name="T4" fmla="*/ 0 w 157"/>
                <a:gd name="T5" fmla="*/ 150 h 189"/>
                <a:gd name="T6" fmla="*/ 27 w 157"/>
                <a:gd name="T7" fmla="*/ 0 h 189"/>
                <a:gd name="T8" fmla="*/ 131 w 157"/>
                <a:gd name="T9" fmla="*/ 0 h 189"/>
                <a:gd name="T10" fmla="*/ 157 w 157"/>
                <a:gd name="T11" fmla="*/ 150 h 189"/>
              </a:gdLst>
              <a:ahLst/>
              <a:cxnLst>
                <a:cxn ang="0">
                  <a:pos x="T0" y="T1"/>
                </a:cxn>
                <a:cxn ang="0">
                  <a:pos x="T2" y="T3"/>
                </a:cxn>
                <a:cxn ang="0">
                  <a:pos x="T4" y="T5"/>
                </a:cxn>
                <a:cxn ang="0">
                  <a:pos x="T6" y="T7"/>
                </a:cxn>
                <a:cxn ang="0">
                  <a:pos x="T8" y="T9"/>
                </a:cxn>
                <a:cxn ang="0">
                  <a:pos x="T10" y="T11"/>
                </a:cxn>
              </a:cxnLst>
              <a:rect l="0" t="0" r="r" b="b"/>
              <a:pathLst>
                <a:path w="157" h="189">
                  <a:moveTo>
                    <a:pt x="157" y="150"/>
                  </a:moveTo>
                  <a:lnTo>
                    <a:pt x="79" y="189"/>
                  </a:lnTo>
                  <a:lnTo>
                    <a:pt x="0" y="150"/>
                  </a:lnTo>
                  <a:lnTo>
                    <a:pt x="27" y="0"/>
                  </a:lnTo>
                  <a:lnTo>
                    <a:pt x="131" y="0"/>
                  </a:lnTo>
                  <a:lnTo>
                    <a:pt x="157" y="15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39" name="Oval 1328"/>
            <p:cNvSpPr>
              <a:spLocks noChangeArrowheads="1"/>
            </p:cNvSpPr>
            <p:nvPr/>
          </p:nvSpPr>
          <p:spPr bwMode="auto">
            <a:xfrm>
              <a:off x="18095462" y="8178323"/>
              <a:ext cx="390679" cy="390679"/>
            </a:xfrm>
            <a:prstGeom prst="ellipse">
              <a:avLst/>
            </a:prstGeom>
            <a:solidFill>
              <a:srgbClr val="67958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40" name="Rectangle 1329"/>
            <p:cNvSpPr>
              <a:spLocks noChangeArrowheads="1"/>
            </p:cNvSpPr>
            <p:nvPr/>
          </p:nvSpPr>
          <p:spPr bwMode="auto">
            <a:xfrm>
              <a:off x="17676874" y="6615606"/>
              <a:ext cx="1209244" cy="1004603"/>
            </a:xfrm>
            <a:prstGeom prst="rect">
              <a:avLst/>
            </a:prstGeom>
            <a:solidFill>
              <a:srgbClr val="D2AC88"/>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41" name="Freeform 1330"/>
            <p:cNvSpPr>
              <a:spLocks/>
            </p:cNvSpPr>
            <p:nvPr/>
          </p:nvSpPr>
          <p:spPr bwMode="auto">
            <a:xfrm>
              <a:off x="17276896" y="7499288"/>
              <a:ext cx="1013908" cy="1172037"/>
            </a:xfrm>
            <a:custGeom>
              <a:avLst/>
              <a:gdLst>
                <a:gd name="T0" fmla="*/ 40 w 109"/>
                <a:gd name="T1" fmla="*/ 0 h 126"/>
                <a:gd name="T2" fmla="*/ 109 w 109"/>
                <a:gd name="T3" fmla="*/ 73 h 126"/>
                <a:gd name="T4" fmla="*/ 59 w 109"/>
                <a:gd name="T5" fmla="*/ 126 h 126"/>
                <a:gd name="T6" fmla="*/ 0 w 109"/>
                <a:gd name="T7" fmla="*/ 48 h 126"/>
                <a:gd name="T8" fmla="*/ 40 w 109"/>
                <a:gd name="T9" fmla="*/ 0 h 126"/>
              </a:gdLst>
              <a:ahLst/>
              <a:cxnLst>
                <a:cxn ang="0">
                  <a:pos x="T0" y="T1"/>
                </a:cxn>
                <a:cxn ang="0">
                  <a:pos x="T2" y="T3"/>
                </a:cxn>
                <a:cxn ang="0">
                  <a:pos x="T4" y="T5"/>
                </a:cxn>
                <a:cxn ang="0">
                  <a:pos x="T6" y="T7"/>
                </a:cxn>
                <a:cxn ang="0">
                  <a:pos x="T8" y="T9"/>
                </a:cxn>
              </a:cxnLst>
              <a:rect l="0" t="0" r="r" b="b"/>
              <a:pathLst>
                <a:path w="109" h="126">
                  <a:moveTo>
                    <a:pt x="40" y="0"/>
                  </a:moveTo>
                  <a:lnTo>
                    <a:pt x="109" y="73"/>
                  </a:lnTo>
                  <a:lnTo>
                    <a:pt x="59" y="126"/>
                  </a:lnTo>
                  <a:lnTo>
                    <a:pt x="0" y="48"/>
                  </a:lnTo>
                  <a:lnTo>
                    <a:pt x="4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42" name="Freeform 1331"/>
            <p:cNvSpPr>
              <a:spLocks/>
            </p:cNvSpPr>
            <p:nvPr/>
          </p:nvSpPr>
          <p:spPr bwMode="auto">
            <a:xfrm>
              <a:off x="18281499" y="7499288"/>
              <a:ext cx="1032512" cy="1172037"/>
            </a:xfrm>
            <a:custGeom>
              <a:avLst/>
              <a:gdLst>
                <a:gd name="T0" fmla="*/ 71 w 111"/>
                <a:gd name="T1" fmla="*/ 0 h 126"/>
                <a:gd name="T2" fmla="*/ 0 w 111"/>
                <a:gd name="T3" fmla="*/ 73 h 126"/>
                <a:gd name="T4" fmla="*/ 51 w 111"/>
                <a:gd name="T5" fmla="*/ 126 h 126"/>
                <a:gd name="T6" fmla="*/ 111 w 111"/>
                <a:gd name="T7" fmla="*/ 48 h 126"/>
                <a:gd name="T8" fmla="*/ 71 w 111"/>
                <a:gd name="T9" fmla="*/ 0 h 126"/>
              </a:gdLst>
              <a:ahLst/>
              <a:cxnLst>
                <a:cxn ang="0">
                  <a:pos x="T0" y="T1"/>
                </a:cxn>
                <a:cxn ang="0">
                  <a:pos x="T2" y="T3"/>
                </a:cxn>
                <a:cxn ang="0">
                  <a:pos x="T4" y="T5"/>
                </a:cxn>
                <a:cxn ang="0">
                  <a:pos x="T6" y="T7"/>
                </a:cxn>
                <a:cxn ang="0">
                  <a:pos x="T8" y="T9"/>
                </a:cxn>
              </a:cxnLst>
              <a:rect l="0" t="0" r="r" b="b"/>
              <a:pathLst>
                <a:path w="111" h="126">
                  <a:moveTo>
                    <a:pt x="71" y="0"/>
                  </a:moveTo>
                  <a:lnTo>
                    <a:pt x="0" y="73"/>
                  </a:lnTo>
                  <a:lnTo>
                    <a:pt x="51" y="126"/>
                  </a:lnTo>
                  <a:lnTo>
                    <a:pt x="111" y="48"/>
                  </a:lnTo>
                  <a:lnTo>
                    <a:pt x="71"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43" name="Freeform 1332"/>
            <p:cNvSpPr>
              <a:spLocks/>
            </p:cNvSpPr>
            <p:nvPr/>
          </p:nvSpPr>
          <p:spPr bwMode="auto">
            <a:xfrm>
              <a:off x="18681478" y="8252738"/>
              <a:ext cx="1041811" cy="1013908"/>
            </a:xfrm>
            <a:custGeom>
              <a:avLst/>
              <a:gdLst>
                <a:gd name="T0" fmla="*/ 66 w 85"/>
                <a:gd name="T1" fmla="*/ 83 h 83"/>
                <a:gd name="T2" fmla="*/ 65 w 85"/>
                <a:gd name="T3" fmla="*/ 82 h 83"/>
                <a:gd name="T4" fmla="*/ 64 w 85"/>
                <a:gd name="T5" fmla="*/ 79 h 83"/>
                <a:gd name="T6" fmla="*/ 75 w 85"/>
                <a:gd name="T7" fmla="*/ 54 h 83"/>
                <a:gd name="T8" fmla="*/ 76 w 85"/>
                <a:gd name="T9" fmla="*/ 29 h 83"/>
                <a:gd name="T10" fmla="*/ 59 w 85"/>
                <a:gd name="T11" fmla="*/ 10 h 83"/>
                <a:gd name="T12" fmla="*/ 33 w 85"/>
                <a:gd name="T13" fmla="*/ 9 h 83"/>
                <a:gd name="T14" fmla="*/ 15 w 85"/>
                <a:gd name="T15" fmla="*/ 26 h 83"/>
                <a:gd name="T16" fmla="*/ 6 w 85"/>
                <a:gd name="T17" fmla="*/ 44 h 83"/>
                <a:gd name="T18" fmla="*/ 2 w 85"/>
                <a:gd name="T19" fmla="*/ 45 h 83"/>
                <a:gd name="T20" fmla="*/ 1 w 85"/>
                <a:gd name="T21" fmla="*/ 42 h 83"/>
                <a:gd name="T22" fmla="*/ 9 w 85"/>
                <a:gd name="T23" fmla="*/ 24 h 83"/>
                <a:gd name="T24" fmla="*/ 32 w 85"/>
                <a:gd name="T25" fmla="*/ 4 h 83"/>
                <a:gd name="T26" fmla="*/ 61 w 85"/>
                <a:gd name="T27" fmla="*/ 5 h 83"/>
                <a:gd name="T28" fmla="*/ 81 w 85"/>
                <a:gd name="T29" fmla="*/ 27 h 83"/>
                <a:gd name="T30" fmla="*/ 80 w 85"/>
                <a:gd name="T31" fmla="*/ 57 h 83"/>
                <a:gd name="T32" fmla="*/ 69 w 85"/>
                <a:gd name="T33" fmla="*/ 81 h 83"/>
                <a:gd name="T34" fmla="*/ 66 w 85"/>
                <a:gd name="T35" fmla="*/ 83 h 8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85" h="83">
                  <a:moveTo>
                    <a:pt x="66" y="83"/>
                  </a:moveTo>
                  <a:cubicBezTo>
                    <a:pt x="66" y="83"/>
                    <a:pt x="65" y="83"/>
                    <a:pt x="65" y="82"/>
                  </a:cubicBezTo>
                  <a:cubicBezTo>
                    <a:pt x="64" y="82"/>
                    <a:pt x="63" y="80"/>
                    <a:pt x="64" y="79"/>
                  </a:cubicBezTo>
                  <a:cubicBezTo>
                    <a:pt x="75" y="54"/>
                    <a:pt x="75" y="54"/>
                    <a:pt x="75" y="54"/>
                  </a:cubicBezTo>
                  <a:cubicBezTo>
                    <a:pt x="79" y="46"/>
                    <a:pt x="79" y="37"/>
                    <a:pt x="76" y="29"/>
                  </a:cubicBezTo>
                  <a:cubicBezTo>
                    <a:pt x="73" y="20"/>
                    <a:pt x="67" y="14"/>
                    <a:pt x="59" y="10"/>
                  </a:cubicBezTo>
                  <a:cubicBezTo>
                    <a:pt x="51" y="6"/>
                    <a:pt x="42" y="6"/>
                    <a:pt x="33" y="9"/>
                  </a:cubicBezTo>
                  <a:cubicBezTo>
                    <a:pt x="25" y="12"/>
                    <a:pt x="18" y="18"/>
                    <a:pt x="15" y="26"/>
                  </a:cubicBezTo>
                  <a:cubicBezTo>
                    <a:pt x="6" y="44"/>
                    <a:pt x="6" y="44"/>
                    <a:pt x="6" y="44"/>
                  </a:cubicBezTo>
                  <a:cubicBezTo>
                    <a:pt x="5" y="46"/>
                    <a:pt x="4" y="46"/>
                    <a:pt x="2" y="45"/>
                  </a:cubicBezTo>
                  <a:cubicBezTo>
                    <a:pt x="1" y="45"/>
                    <a:pt x="0" y="43"/>
                    <a:pt x="1" y="42"/>
                  </a:cubicBezTo>
                  <a:cubicBezTo>
                    <a:pt x="9" y="24"/>
                    <a:pt x="9" y="24"/>
                    <a:pt x="9" y="24"/>
                  </a:cubicBezTo>
                  <a:cubicBezTo>
                    <a:pt x="14" y="14"/>
                    <a:pt x="22" y="7"/>
                    <a:pt x="32" y="4"/>
                  </a:cubicBezTo>
                  <a:cubicBezTo>
                    <a:pt x="41" y="0"/>
                    <a:pt x="52" y="0"/>
                    <a:pt x="61" y="5"/>
                  </a:cubicBezTo>
                  <a:cubicBezTo>
                    <a:pt x="71" y="9"/>
                    <a:pt x="78" y="17"/>
                    <a:pt x="81" y="27"/>
                  </a:cubicBezTo>
                  <a:cubicBezTo>
                    <a:pt x="85" y="37"/>
                    <a:pt x="85" y="47"/>
                    <a:pt x="80" y="57"/>
                  </a:cubicBezTo>
                  <a:cubicBezTo>
                    <a:pt x="69" y="81"/>
                    <a:pt x="69" y="81"/>
                    <a:pt x="69" y="81"/>
                  </a:cubicBezTo>
                  <a:cubicBezTo>
                    <a:pt x="68" y="82"/>
                    <a:pt x="67" y="83"/>
                    <a:pt x="66" y="83"/>
                  </a:cubicBezTo>
                  <a:close/>
                </a:path>
              </a:pathLst>
            </a:custGeom>
            <a:solidFill>
              <a:srgbClr val="59585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44" name="Freeform 1333"/>
            <p:cNvSpPr>
              <a:spLocks/>
            </p:cNvSpPr>
            <p:nvPr/>
          </p:nvSpPr>
          <p:spPr bwMode="auto">
            <a:xfrm>
              <a:off x="18597763" y="8717832"/>
              <a:ext cx="186037" cy="223245"/>
            </a:xfrm>
            <a:custGeom>
              <a:avLst/>
              <a:gdLst>
                <a:gd name="T0" fmla="*/ 2 w 15"/>
                <a:gd name="T1" fmla="*/ 17 h 18"/>
                <a:gd name="T2" fmla="*/ 2 w 15"/>
                <a:gd name="T3" fmla="*/ 17 h 18"/>
                <a:gd name="T4" fmla="*/ 1 w 15"/>
                <a:gd name="T5" fmla="*/ 12 h 18"/>
                <a:gd name="T6" fmla="*/ 7 w 15"/>
                <a:gd name="T7" fmla="*/ 2 h 18"/>
                <a:gd name="T8" fmla="*/ 12 w 15"/>
                <a:gd name="T9" fmla="*/ 1 h 18"/>
                <a:gd name="T10" fmla="*/ 14 w 15"/>
                <a:gd name="T11" fmla="*/ 6 h 18"/>
                <a:gd name="T12" fmla="*/ 7 w 15"/>
                <a:gd name="T13" fmla="*/ 16 h 18"/>
                <a:gd name="T14" fmla="*/ 2 w 15"/>
                <a:gd name="T15" fmla="*/ 17 h 1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5" h="18">
                  <a:moveTo>
                    <a:pt x="2" y="17"/>
                  </a:moveTo>
                  <a:cubicBezTo>
                    <a:pt x="2" y="17"/>
                    <a:pt x="2" y="17"/>
                    <a:pt x="2" y="17"/>
                  </a:cubicBezTo>
                  <a:cubicBezTo>
                    <a:pt x="1" y="16"/>
                    <a:pt x="0" y="14"/>
                    <a:pt x="1" y="12"/>
                  </a:cubicBezTo>
                  <a:cubicBezTo>
                    <a:pt x="7" y="2"/>
                    <a:pt x="7" y="2"/>
                    <a:pt x="7" y="2"/>
                  </a:cubicBezTo>
                  <a:cubicBezTo>
                    <a:pt x="9" y="1"/>
                    <a:pt x="11" y="0"/>
                    <a:pt x="12" y="1"/>
                  </a:cubicBezTo>
                  <a:cubicBezTo>
                    <a:pt x="14" y="2"/>
                    <a:pt x="15" y="5"/>
                    <a:pt x="14" y="6"/>
                  </a:cubicBezTo>
                  <a:cubicBezTo>
                    <a:pt x="7" y="16"/>
                    <a:pt x="7" y="16"/>
                    <a:pt x="7" y="16"/>
                  </a:cubicBezTo>
                  <a:cubicBezTo>
                    <a:pt x="6" y="18"/>
                    <a:pt x="4" y="18"/>
                    <a:pt x="2" y="17"/>
                  </a:cubicBezTo>
                  <a:close/>
                </a:path>
              </a:pathLst>
            </a:custGeom>
            <a:solidFill>
              <a:srgbClr val="BCB8B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45" name="Freeform 1334"/>
            <p:cNvSpPr>
              <a:spLocks/>
            </p:cNvSpPr>
            <p:nvPr/>
          </p:nvSpPr>
          <p:spPr bwMode="auto">
            <a:xfrm>
              <a:off x="18644270" y="8764344"/>
              <a:ext cx="186037" cy="186037"/>
            </a:xfrm>
            <a:custGeom>
              <a:avLst/>
              <a:gdLst>
                <a:gd name="T0" fmla="*/ 6 w 15"/>
                <a:gd name="T1" fmla="*/ 0 h 15"/>
                <a:gd name="T2" fmla="*/ 12 w 15"/>
                <a:gd name="T3" fmla="*/ 4 h 15"/>
                <a:gd name="T4" fmla="*/ 14 w 15"/>
                <a:gd name="T5" fmla="*/ 12 h 15"/>
                <a:gd name="T6" fmla="*/ 6 w 15"/>
                <a:gd name="T7" fmla="*/ 13 h 15"/>
                <a:gd name="T8" fmla="*/ 0 w 15"/>
                <a:gd name="T9" fmla="*/ 10 h 15"/>
                <a:gd name="T10" fmla="*/ 6 w 15"/>
                <a:gd name="T11" fmla="*/ 0 h 15"/>
              </a:gdLst>
              <a:ahLst/>
              <a:cxnLst>
                <a:cxn ang="0">
                  <a:pos x="T0" y="T1"/>
                </a:cxn>
                <a:cxn ang="0">
                  <a:pos x="T2" y="T3"/>
                </a:cxn>
                <a:cxn ang="0">
                  <a:pos x="T4" y="T5"/>
                </a:cxn>
                <a:cxn ang="0">
                  <a:pos x="T6" y="T7"/>
                </a:cxn>
                <a:cxn ang="0">
                  <a:pos x="T8" y="T9"/>
                </a:cxn>
                <a:cxn ang="0">
                  <a:pos x="T10" y="T11"/>
                </a:cxn>
              </a:cxnLst>
              <a:rect l="0" t="0" r="r" b="b"/>
              <a:pathLst>
                <a:path w="15" h="15">
                  <a:moveTo>
                    <a:pt x="6" y="0"/>
                  </a:moveTo>
                  <a:cubicBezTo>
                    <a:pt x="12" y="4"/>
                    <a:pt x="12" y="4"/>
                    <a:pt x="12" y="4"/>
                  </a:cubicBezTo>
                  <a:cubicBezTo>
                    <a:pt x="15" y="6"/>
                    <a:pt x="15" y="9"/>
                    <a:pt x="14" y="12"/>
                  </a:cubicBezTo>
                  <a:cubicBezTo>
                    <a:pt x="12" y="14"/>
                    <a:pt x="8" y="15"/>
                    <a:pt x="6" y="13"/>
                  </a:cubicBezTo>
                  <a:cubicBezTo>
                    <a:pt x="0" y="10"/>
                    <a:pt x="0" y="10"/>
                    <a:pt x="0" y="10"/>
                  </a:cubicBezTo>
                  <a:lnTo>
                    <a:pt x="6" y="0"/>
                  </a:lnTo>
                  <a:close/>
                </a:path>
              </a:pathLst>
            </a:custGeom>
            <a:solidFill>
              <a:srgbClr val="86848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46" name="Freeform 1335"/>
            <p:cNvSpPr>
              <a:spLocks/>
            </p:cNvSpPr>
            <p:nvPr/>
          </p:nvSpPr>
          <p:spPr bwMode="auto">
            <a:xfrm>
              <a:off x="19369816" y="9173628"/>
              <a:ext cx="176739" cy="223245"/>
            </a:xfrm>
            <a:custGeom>
              <a:avLst/>
              <a:gdLst>
                <a:gd name="T0" fmla="*/ 12 w 14"/>
                <a:gd name="T1" fmla="*/ 1 h 18"/>
                <a:gd name="T2" fmla="*/ 12 w 14"/>
                <a:gd name="T3" fmla="*/ 1 h 18"/>
                <a:gd name="T4" fmla="*/ 13 w 14"/>
                <a:gd name="T5" fmla="*/ 7 h 18"/>
                <a:gd name="T6" fmla="*/ 7 w 14"/>
                <a:gd name="T7" fmla="*/ 16 h 18"/>
                <a:gd name="T8" fmla="*/ 2 w 14"/>
                <a:gd name="T9" fmla="*/ 17 h 18"/>
                <a:gd name="T10" fmla="*/ 1 w 14"/>
                <a:gd name="T11" fmla="*/ 12 h 18"/>
                <a:gd name="T12" fmla="*/ 7 w 14"/>
                <a:gd name="T13" fmla="*/ 3 h 18"/>
                <a:gd name="T14" fmla="*/ 12 w 14"/>
                <a:gd name="T15" fmla="*/ 1 h 1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4" h="18">
                  <a:moveTo>
                    <a:pt x="12" y="1"/>
                  </a:moveTo>
                  <a:cubicBezTo>
                    <a:pt x="12" y="1"/>
                    <a:pt x="12" y="1"/>
                    <a:pt x="12" y="1"/>
                  </a:cubicBezTo>
                  <a:cubicBezTo>
                    <a:pt x="14" y="3"/>
                    <a:pt x="14" y="5"/>
                    <a:pt x="13" y="7"/>
                  </a:cubicBezTo>
                  <a:cubicBezTo>
                    <a:pt x="7" y="16"/>
                    <a:pt x="7" y="16"/>
                    <a:pt x="7" y="16"/>
                  </a:cubicBezTo>
                  <a:cubicBezTo>
                    <a:pt x="6" y="18"/>
                    <a:pt x="4" y="18"/>
                    <a:pt x="2" y="17"/>
                  </a:cubicBezTo>
                  <a:cubicBezTo>
                    <a:pt x="0" y="16"/>
                    <a:pt x="0" y="14"/>
                    <a:pt x="1" y="12"/>
                  </a:cubicBezTo>
                  <a:cubicBezTo>
                    <a:pt x="7" y="3"/>
                    <a:pt x="7" y="3"/>
                    <a:pt x="7" y="3"/>
                  </a:cubicBezTo>
                  <a:cubicBezTo>
                    <a:pt x="8" y="1"/>
                    <a:pt x="11" y="0"/>
                    <a:pt x="12" y="1"/>
                  </a:cubicBezTo>
                  <a:close/>
                </a:path>
              </a:pathLst>
            </a:custGeom>
            <a:solidFill>
              <a:srgbClr val="BCB8B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47" name="Freeform 1336"/>
            <p:cNvSpPr>
              <a:spLocks/>
            </p:cNvSpPr>
            <p:nvPr/>
          </p:nvSpPr>
          <p:spPr bwMode="auto">
            <a:xfrm>
              <a:off x="19314005" y="9164322"/>
              <a:ext cx="176739" cy="176739"/>
            </a:xfrm>
            <a:custGeom>
              <a:avLst/>
              <a:gdLst>
                <a:gd name="T0" fmla="*/ 9 w 15"/>
                <a:gd name="T1" fmla="*/ 15 h 15"/>
                <a:gd name="T2" fmla="*/ 3 w 15"/>
                <a:gd name="T3" fmla="*/ 11 h 15"/>
                <a:gd name="T4" fmla="*/ 2 w 15"/>
                <a:gd name="T5" fmla="*/ 4 h 15"/>
                <a:gd name="T6" fmla="*/ 10 w 15"/>
                <a:gd name="T7" fmla="*/ 2 h 15"/>
                <a:gd name="T8" fmla="*/ 15 w 15"/>
                <a:gd name="T9" fmla="*/ 6 h 15"/>
                <a:gd name="T10" fmla="*/ 9 w 15"/>
                <a:gd name="T11" fmla="*/ 15 h 15"/>
              </a:gdLst>
              <a:ahLst/>
              <a:cxnLst>
                <a:cxn ang="0">
                  <a:pos x="T0" y="T1"/>
                </a:cxn>
                <a:cxn ang="0">
                  <a:pos x="T2" y="T3"/>
                </a:cxn>
                <a:cxn ang="0">
                  <a:pos x="T4" y="T5"/>
                </a:cxn>
                <a:cxn ang="0">
                  <a:pos x="T6" y="T7"/>
                </a:cxn>
                <a:cxn ang="0">
                  <a:pos x="T8" y="T9"/>
                </a:cxn>
                <a:cxn ang="0">
                  <a:pos x="T10" y="T11"/>
                </a:cxn>
              </a:cxnLst>
              <a:rect l="0" t="0" r="r" b="b"/>
              <a:pathLst>
                <a:path w="15" h="15">
                  <a:moveTo>
                    <a:pt x="9" y="15"/>
                  </a:moveTo>
                  <a:cubicBezTo>
                    <a:pt x="3" y="11"/>
                    <a:pt x="3" y="11"/>
                    <a:pt x="3" y="11"/>
                  </a:cubicBezTo>
                  <a:cubicBezTo>
                    <a:pt x="1" y="10"/>
                    <a:pt x="0" y="6"/>
                    <a:pt x="2" y="4"/>
                  </a:cubicBezTo>
                  <a:cubicBezTo>
                    <a:pt x="4" y="1"/>
                    <a:pt x="7" y="0"/>
                    <a:pt x="10" y="2"/>
                  </a:cubicBezTo>
                  <a:cubicBezTo>
                    <a:pt x="15" y="6"/>
                    <a:pt x="15" y="6"/>
                    <a:pt x="15" y="6"/>
                  </a:cubicBezTo>
                  <a:lnTo>
                    <a:pt x="9" y="15"/>
                  </a:lnTo>
                  <a:close/>
                </a:path>
              </a:pathLst>
            </a:custGeom>
            <a:solidFill>
              <a:srgbClr val="86848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48" name="Freeform 1337"/>
            <p:cNvSpPr>
              <a:spLocks/>
            </p:cNvSpPr>
            <p:nvPr/>
          </p:nvSpPr>
          <p:spPr bwMode="auto">
            <a:xfrm>
              <a:off x="17118761" y="10773550"/>
              <a:ext cx="2362679" cy="1832474"/>
            </a:xfrm>
            <a:custGeom>
              <a:avLst/>
              <a:gdLst>
                <a:gd name="T0" fmla="*/ 96 w 193"/>
                <a:gd name="T1" fmla="*/ 15 h 149"/>
                <a:gd name="T2" fmla="*/ 0 w 193"/>
                <a:gd name="T3" fmla="*/ 0 h 149"/>
                <a:gd name="T4" fmla="*/ 3 w 193"/>
                <a:gd name="T5" fmla="*/ 128 h 149"/>
                <a:gd name="T6" fmla="*/ 96 w 193"/>
                <a:gd name="T7" fmla="*/ 149 h 149"/>
                <a:gd name="T8" fmla="*/ 190 w 193"/>
                <a:gd name="T9" fmla="*/ 128 h 149"/>
                <a:gd name="T10" fmla="*/ 193 w 193"/>
                <a:gd name="T11" fmla="*/ 0 h 149"/>
                <a:gd name="T12" fmla="*/ 96 w 193"/>
                <a:gd name="T13" fmla="*/ 15 h 149"/>
              </a:gdLst>
              <a:ahLst/>
              <a:cxnLst>
                <a:cxn ang="0">
                  <a:pos x="T0" y="T1"/>
                </a:cxn>
                <a:cxn ang="0">
                  <a:pos x="T2" y="T3"/>
                </a:cxn>
                <a:cxn ang="0">
                  <a:pos x="T4" y="T5"/>
                </a:cxn>
                <a:cxn ang="0">
                  <a:pos x="T6" y="T7"/>
                </a:cxn>
                <a:cxn ang="0">
                  <a:pos x="T8" y="T9"/>
                </a:cxn>
                <a:cxn ang="0">
                  <a:pos x="T10" y="T11"/>
                </a:cxn>
                <a:cxn ang="0">
                  <a:pos x="T12" y="T13"/>
                </a:cxn>
              </a:cxnLst>
              <a:rect l="0" t="0" r="r" b="b"/>
              <a:pathLst>
                <a:path w="193" h="149">
                  <a:moveTo>
                    <a:pt x="96" y="15"/>
                  </a:moveTo>
                  <a:cubicBezTo>
                    <a:pt x="63" y="15"/>
                    <a:pt x="30" y="10"/>
                    <a:pt x="0" y="0"/>
                  </a:cubicBezTo>
                  <a:cubicBezTo>
                    <a:pt x="1" y="37"/>
                    <a:pt x="1" y="79"/>
                    <a:pt x="3" y="128"/>
                  </a:cubicBezTo>
                  <a:cubicBezTo>
                    <a:pt x="3" y="128"/>
                    <a:pt x="15" y="149"/>
                    <a:pt x="96" y="149"/>
                  </a:cubicBezTo>
                  <a:cubicBezTo>
                    <a:pt x="177" y="149"/>
                    <a:pt x="190" y="128"/>
                    <a:pt x="190" y="128"/>
                  </a:cubicBezTo>
                  <a:cubicBezTo>
                    <a:pt x="191" y="81"/>
                    <a:pt x="191" y="37"/>
                    <a:pt x="193" y="0"/>
                  </a:cubicBezTo>
                  <a:cubicBezTo>
                    <a:pt x="162" y="10"/>
                    <a:pt x="130" y="15"/>
                    <a:pt x="96" y="15"/>
                  </a:cubicBezTo>
                  <a:close/>
                </a:path>
              </a:pathLst>
            </a:custGeom>
            <a:solidFill>
              <a:srgbClr val="DCDFE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49" name="Freeform 1338"/>
            <p:cNvSpPr>
              <a:spLocks/>
            </p:cNvSpPr>
            <p:nvPr/>
          </p:nvSpPr>
          <p:spPr bwMode="auto">
            <a:xfrm>
              <a:off x="16151365" y="8280647"/>
              <a:ext cx="1023207" cy="2799870"/>
            </a:xfrm>
            <a:custGeom>
              <a:avLst/>
              <a:gdLst>
                <a:gd name="T0" fmla="*/ 43 w 84"/>
                <a:gd name="T1" fmla="*/ 0 h 229"/>
                <a:gd name="T2" fmla="*/ 0 w 84"/>
                <a:gd name="T3" fmla="*/ 80 h 229"/>
                <a:gd name="T4" fmla="*/ 23 w 84"/>
                <a:gd name="T5" fmla="*/ 211 h 229"/>
                <a:gd name="T6" fmla="*/ 73 w 84"/>
                <a:gd name="T7" fmla="*/ 188 h 229"/>
                <a:gd name="T8" fmla="*/ 43 w 84"/>
                <a:gd name="T9" fmla="*/ 0 h 229"/>
              </a:gdLst>
              <a:ahLst/>
              <a:cxnLst>
                <a:cxn ang="0">
                  <a:pos x="T0" y="T1"/>
                </a:cxn>
                <a:cxn ang="0">
                  <a:pos x="T2" y="T3"/>
                </a:cxn>
                <a:cxn ang="0">
                  <a:pos x="T4" y="T5"/>
                </a:cxn>
                <a:cxn ang="0">
                  <a:pos x="T6" y="T7"/>
                </a:cxn>
                <a:cxn ang="0">
                  <a:pos x="T8" y="T9"/>
                </a:cxn>
              </a:cxnLst>
              <a:rect l="0" t="0" r="r" b="b"/>
              <a:pathLst>
                <a:path w="84" h="229">
                  <a:moveTo>
                    <a:pt x="43" y="0"/>
                  </a:moveTo>
                  <a:cubicBezTo>
                    <a:pt x="43" y="0"/>
                    <a:pt x="0" y="17"/>
                    <a:pt x="0" y="80"/>
                  </a:cubicBezTo>
                  <a:cubicBezTo>
                    <a:pt x="0" y="164"/>
                    <a:pt x="11" y="200"/>
                    <a:pt x="23" y="211"/>
                  </a:cubicBezTo>
                  <a:cubicBezTo>
                    <a:pt x="40" y="226"/>
                    <a:pt x="58" y="229"/>
                    <a:pt x="73" y="188"/>
                  </a:cubicBezTo>
                  <a:cubicBezTo>
                    <a:pt x="84" y="155"/>
                    <a:pt x="59" y="18"/>
                    <a:pt x="43" y="0"/>
                  </a:cubicBezTo>
                  <a:close/>
                </a:path>
              </a:pathLst>
            </a:custGeom>
            <a:solidFill>
              <a:srgbClr val="DCDFE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50" name="Oval 1339"/>
            <p:cNvSpPr>
              <a:spLocks noChangeArrowheads="1"/>
            </p:cNvSpPr>
            <p:nvPr/>
          </p:nvSpPr>
          <p:spPr bwMode="auto">
            <a:xfrm>
              <a:off x="16876912" y="8801552"/>
              <a:ext cx="511606" cy="502302"/>
            </a:xfrm>
            <a:prstGeom prst="ellipse">
              <a:avLst/>
            </a:prstGeom>
            <a:solidFill>
              <a:srgbClr val="86848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51" name="Oval 1340"/>
            <p:cNvSpPr>
              <a:spLocks noChangeArrowheads="1"/>
            </p:cNvSpPr>
            <p:nvPr/>
          </p:nvSpPr>
          <p:spPr bwMode="auto">
            <a:xfrm>
              <a:off x="16997840" y="8913174"/>
              <a:ext cx="269758" cy="288361"/>
            </a:xfrm>
            <a:prstGeom prst="ellipse">
              <a:avLst/>
            </a:prstGeom>
            <a:solidFill>
              <a:srgbClr val="BCB8B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52" name="Freeform 1341"/>
            <p:cNvSpPr>
              <a:spLocks/>
            </p:cNvSpPr>
            <p:nvPr/>
          </p:nvSpPr>
          <p:spPr bwMode="auto">
            <a:xfrm>
              <a:off x="19416329" y="8280647"/>
              <a:ext cx="1032512" cy="2762662"/>
            </a:xfrm>
            <a:custGeom>
              <a:avLst/>
              <a:gdLst>
                <a:gd name="T0" fmla="*/ 40 w 84"/>
                <a:gd name="T1" fmla="*/ 0 h 226"/>
                <a:gd name="T2" fmla="*/ 84 w 84"/>
                <a:gd name="T3" fmla="*/ 80 h 226"/>
                <a:gd name="T4" fmla="*/ 60 w 84"/>
                <a:gd name="T5" fmla="*/ 211 h 226"/>
                <a:gd name="T6" fmla="*/ 12 w 84"/>
                <a:gd name="T7" fmla="*/ 195 h 226"/>
                <a:gd name="T8" fmla="*/ 40 w 84"/>
                <a:gd name="T9" fmla="*/ 0 h 226"/>
              </a:gdLst>
              <a:ahLst/>
              <a:cxnLst>
                <a:cxn ang="0">
                  <a:pos x="T0" y="T1"/>
                </a:cxn>
                <a:cxn ang="0">
                  <a:pos x="T2" y="T3"/>
                </a:cxn>
                <a:cxn ang="0">
                  <a:pos x="T4" y="T5"/>
                </a:cxn>
                <a:cxn ang="0">
                  <a:pos x="T6" y="T7"/>
                </a:cxn>
                <a:cxn ang="0">
                  <a:pos x="T8" y="T9"/>
                </a:cxn>
              </a:cxnLst>
              <a:rect l="0" t="0" r="r" b="b"/>
              <a:pathLst>
                <a:path w="84" h="226">
                  <a:moveTo>
                    <a:pt x="40" y="0"/>
                  </a:moveTo>
                  <a:cubicBezTo>
                    <a:pt x="40" y="0"/>
                    <a:pt x="84" y="17"/>
                    <a:pt x="84" y="80"/>
                  </a:cubicBezTo>
                  <a:cubicBezTo>
                    <a:pt x="84" y="164"/>
                    <a:pt x="72" y="200"/>
                    <a:pt x="60" y="211"/>
                  </a:cubicBezTo>
                  <a:cubicBezTo>
                    <a:pt x="43" y="226"/>
                    <a:pt x="26" y="225"/>
                    <a:pt x="12" y="195"/>
                  </a:cubicBezTo>
                  <a:cubicBezTo>
                    <a:pt x="0" y="168"/>
                    <a:pt x="11" y="50"/>
                    <a:pt x="40" y="0"/>
                  </a:cubicBezTo>
                  <a:close/>
                </a:path>
              </a:pathLst>
            </a:custGeom>
            <a:solidFill>
              <a:srgbClr val="DCDFE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53" name="Freeform 1342"/>
            <p:cNvSpPr>
              <a:spLocks/>
            </p:cNvSpPr>
            <p:nvPr/>
          </p:nvSpPr>
          <p:spPr bwMode="auto">
            <a:xfrm>
              <a:off x="16700179" y="9750344"/>
              <a:ext cx="2558020" cy="1237153"/>
            </a:xfrm>
            <a:custGeom>
              <a:avLst/>
              <a:gdLst>
                <a:gd name="T0" fmla="*/ 0 w 209"/>
                <a:gd name="T1" fmla="*/ 101 h 101"/>
                <a:gd name="T2" fmla="*/ 209 w 209"/>
                <a:gd name="T3" fmla="*/ 45 h 101"/>
                <a:gd name="T4" fmla="*/ 193 w 209"/>
                <a:gd name="T5" fmla="*/ 0 h 101"/>
                <a:gd name="T6" fmla="*/ 27 w 209"/>
                <a:gd name="T7" fmla="*/ 19 h 101"/>
                <a:gd name="T8" fmla="*/ 0 w 209"/>
                <a:gd name="T9" fmla="*/ 101 h 101"/>
              </a:gdLst>
              <a:ahLst/>
              <a:cxnLst>
                <a:cxn ang="0">
                  <a:pos x="T0" y="T1"/>
                </a:cxn>
                <a:cxn ang="0">
                  <a:pos x="T2" y="T3"/>
                </a:cxn>
                <a:cxn ang="0">
                  <a:pos x="T4" y="T5"/>
                </a:cxn>
                <a:cxn ang="0">
                  <a:pos x="T6" y="T7"/>
                </a:cxn>
                <a:cxn ang="0">
                  <a:pos x="T8" y="T9"/>
                </a:cxn>
              </a:cxnLst>
              <a:rect l="0" t="0" r="r" b="b"/>
              <a:pathLst>
                <a:path w="209" h="101">
                  <a:moveTo>
                    <a:pt x="0" y="101"/>
                  </a:moveTo>
                  <a:cubicBezTo>
                    <a:pt x="0" y="101"/>
                    <a:pt x="125" y="101"/>
                    <a:pt x="209" y="45"/>
                  </a:cubicBezTo>
                  <a:cubicBezTo>
                    <a:pt x="193" y="0"/>
                    <a:pt x="193" y="0"/>
                    <a:pt x="193" y="0"/>
                  </a:cubicBezTo>
                  <a:cubicBezTo>
                    <a:pt x="193" y="0"/>
                    <a:pt x="92" y="1"/>
                    <a:pt x="27" y="19"/>
                  </a:cubicBezTo>
                  <a:cubicBezTo>
                    <a:pt x="27" y="19"/>
                    <a:pt x="41" y="86"/>
                    <a:pt x="0" y="101"/>
                  </a:cubicBezTo>
                  <a:close/>
                </a:path>
              </a:pathLst>
            </a:custGeom>
            <a:solidFill>
              <a:srgbClr val="DCDFE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54" name="Freeform 1343"/>
            <p:cNvSpPr>
              <a:spLocks/>
            </p:cNvSpPr>
            <p:nvPr/>
          </p:nvSpPr>
          <p:spPr bwMode="auto">
            <a:xfrm>
              <a:off x="17304798" y="9759642"/>
              <a:ext cx="1953395" cy="920890"/>
            </a:xfrm>
            <a:custGeom>
              <a:avLst/>
              <a:gdLst>
                <a:gd name="T0" fmla="*/ 149 w 160"/>
                <a:gd name="T1" fmla="*/ 11 h 75"/>
                <a:gd name="T2" fmla="*/ 105 w 160"/>
                <a:gd name="T3" fmla="*/ 0 h 75"/>
                <a:gd name="T4" fmla="*/ 0 w 160"/>
                <a:gd name="T5" fmla="*/ 13 h 75"/>
                <a:gd name="T6" fmla="*/ 95 w 160"/>
                <a:gd name="T7" fmla="*/ 75 h 75"/>
                <a:gd name="T8" fmla="*/ 160 w 160"/>
                <a:gd name="T9" fmla="*/ 44 h 75"/>
                <a:gd name="T10" fmla="*/ 149 w 160"/>
                <a:gd name="T11" fmla="*/ 11 h 75"/>
              </a:gdLst>
              <a:ahLst/>
              <a:cxnLst>
                <a:cxn ang="0">
                  <a:pos x="T0" y="T1"/>
                </a:cxn>
                <a:cxn ang="0">
                  <a:pos x="T2" y="T3"/>
                </a:cxn>
                <a:cxn ang="0">
                  <a:pos x="T4" y="T5"/>
                </a:cxn>
                <a:cxn ang="0">
                  <a:pos x="T6" y="T7"/>
                </a:cxn>
                <a:cxn ang="0">
                  <a:pos x="T8" y="T9"/>
                </a:cxn>
                <a:cxn ang="0">
                  <a:pos x="T10" y="T11"/>
                </a:cxn>
              </a:cxnLst>
              <a:rect l="0" t="0" r="r" b="b"/>
              <a:pathLst>
                <a:path w="160" h="75">
                  <a:moveTo>
                    <a:pt x="149" y="11"/>
                  </a:moveTo>
                  <a:cubicBezTo>
                    <a:pt x="134" y="7"/>
                    <a:pt x="119" y="4"/>
                    <a:pt x="105" y="0"/>
                  </a:cubicBezTo>
                  <a:cubicBezTo>
                    <a:pt x="76" y="2"/>
                    <a:pt x="35" y="6"/>
                    <a:pt x="0" y="13"/>
                  </a:cubicBezTo>
                  <a:cubicBezTo>
                    <a:pt x="33" y="43"/>
                    <a:pt x="66" y="62"/>
                    <a:pt x="95" y="75"/>
                  </a:cubicBezTo>
                  <a:cubicBezTo>
                    <a:pt x="118" y="68"/>
                    <a:pt x="140" y="57"/>
                    <a:pt x="160" y="44"/>
                  </a:cubicBezTo>
                  <a:lnTo>
                    <a:pt x="149" y="11"/>
                  </a:lnTo>
                  <a:close/>
                </a:path>
              </a:pathLst>
            </a:custGeom>
            <a:solidFill>
              <a:srgbClr val="D1CCD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55" name="Freeform 1344"/>
            <p:cNvSpPr>
              <a:spLocks/>
            </p:cNvSpPr>
            <p:nvPr/>
          </p:nvSpPr>
          <p:spPr bwMode="auto">
            <a:xfrm>
              <a:off x="17072255" y="9480586"/>
              <a:ext cx="641832" cy="502302"/>
            </a:xfrm>
            <a:custGeom>
              <a:avLst/>
              <a:gdLst>
                <a:gd name="T0" fmla="*/ 5 w 53"/>
                <a:gd name="T1" fmla="*/ 22 h 41"/>
                <a:gd name="T2" fmla="*/ 0 w 53"/>
                <a:gd name="T3" fmla="*/ 41 h 41"/>
                <a:gd name="T4" fmla="*/ 53 w 53"/>
                <a:gd name="T5" fmla="*/ 31 h 41"/>
                <a:gd name="T6" fmla="*/ 50 w 53"/>
                <a:gd name="T7" fmla="*/ 8 h 41"/>
                <a:gd name="T8" fmla="*/ 5 w 53"/>
                <a:gd name="T9" fmla="*/ 22 h 41"/>
              </a:gdLst>
              <a:ahLst/>
              <a:cxnLst>
                <a:cxn ang="0">
                  <a:pos x="T0" y="T1"/>
                </a:cxn>
                <a:cxn ang="0">
                  <a:pos x="T2" y="T3"/>
                </a:cxn>
                <a:cxn ang="0">
                  <a:pos x="T4" y="T5"/>
                </a:cxn>
                <a:cxn ang="0">
                  <a:pos x="T6" y="T7"/>
                </a:cxn>
                <a:cxn ang="0">
                  <a:pos x="T8" y="T9"/>
                </a:cxn>
              </a:cxnLst>
              <a:rect l="0" t="0" r="r" b="b"/>
              <a:pathLst>
                <a:path w="53" h="41">
                  <a:moveTo>
                    <a:pt x="5" y="22"/>
                  </a:moveTo>
                  <a:cubicBezTo>
                    <a:pt x="1" y="28"/>
                    <a:pt x="0" y="35"/>
                    <a:pt x="0" y="41"/>
                  </a:cubicBezTo>
                  <a:cubicBezTo>
                    <a:pt x="16" y="37"/>
                    <a:pt x="34" y="33"/>
                    <a:pt x="53" y="31"/>
                  </a:cubicBezTo>
                  <a:cubicBezTo>
                    <a:pt x="50" y="8"/>
                    <a:pt x="50" y="8"/>
                    <a:pt x="50" y="8"/>
                  </a:cubicBezTo>
                  <a:cubicBezTo>
                    <a:pt x="50" y="8"/>
                    <a:pt x="19" y="0"/>
                    <a:pt x="5" y="22"/>
                  </a:cubicBezTo>
                  <a:close/>
                </a:path>
              </a:pathLst>
            </a:custGeom>
            <a:solidFill>
              <a:srgbClr val="F6CE9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56" name="Freeform 1345"/>
            <p:cNvSpPr>
              <a:spLocks/>
            </p:cNvSpPr>
            <p:nvPr/>
          </p:nvSpPr>
          <p:spPr bwMode="auto">
            <a:xfrm>
              <a:off x="18895424" y="9285250"/>
              <a:ext cx="967396" cy="902286"/>
            </a:xfrm>
            <a:custGeom>
              <a:avLst/>
              <a:gdLst>
                <a:gd name="T0" fmla="*/ 71 w 79"/>
                <a:gd name="T1" fmla="*/ 17 h 74"/>
                <a:gd name="T2" fmla="*/ 73 w 79"/>
                <a:gd name="T3" fmla="*/ 16 h 74"/>
                <a:gd name="T4" fmla="*/ 77 w 79"/>
                <a:gd name="T5" fmla="*/ 6 h 74"/>
                <a:gd name="T6" fmla="*/ 66 w 79"/>
                <a:gd name="T7" fmla="*/ 2 h 74"/>
                <a:gd name="T8" fmla="*/ 44 w 79"/>
                <a:gd name="T9" fmla="*/ 13 h 74"/>
                <a:gd name="T10" fmla="*/ 44 w 79"/>
                <a:gd name="T11" fmla="*/ 13 h 74"/>
                <a:gd name="T12" fmla="*/ 40 w 79"/>
                <a:gd name="T13" fmla="*/ 5 h 74"/>
                <a:gd name="T14" fmla="*/ 31 w 79"/>
                <a:gd name="T15" fmla="*/ 9 h 74"/>
                <a:gd name="T16" fmla="*/ 28 w 79"/>
                <a:gd name="T17" fmla="*/ 22 h 74"/>
                <a:gd name="T18" fmla="*/ 18 w 79"/>
                <a:gd name="T19" fmla="*/ 27 h 74"/>
                <a:gd name="T20" fmla="*/ 17 w 79"/>
                <a:gd name="T21" fmla="*/ 27 h 74"/>
                <a:gd name="T22" fmla="*/ 7 w 79"/>
                <a:gd name="T23" fmla="*/ 55 h 74"/>
                <a:gd name="T24" fmla="*/ 17 w 79"/>
                <a:gd name="T25" fmla="*/ 65 h 74"/>
                <a:gd name="T26" fmla="*/ 19 w 79"/>
                <a:gd name="T27" fmla="*/ 70 h 74"/>
                <a:gd name="T28" fmla="*/ 30 w 79"/>
                <a:gd name="T29" fmla="*/ 72 h 74"/>
                <a:gd name="T30" fmla="*/ 57 w 79"/>
                <a:gd name="T31" fmla="*/ 53 h 74"/>
                <a:gd name="T32" fmla="*/ 61 w 79"/>
                <a:gd name="T33" fmla="*/ 47 h 74"/>
                <a:gd name="T34" fmla="*/ 68 w 79"/>
                <a:gd name="T35" fmla="*/ 43 h 74"/>
                <a:gd name="T36" fmla="*/ 71 w 79"/>
                <a:gd name="T37" fmla="*/ 33 h 74"/>
                <a:gd name="T38" fmla="*/ 72 w 79"/>
                <a:gd name="T39" fmla="*/ 32 h 74"/>
                <a:gd name="T40" fmla="*/ 76 w 79"/>
                <a:gd name="T41" fmla="*/ 21 h 74"/>
                <a:gd name="T42" fmla="*/ 71 w 79"/>
                <a:gd name="T43" fmla="*/ 17 h 7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79" h="74">
                  <a:moveTo>
                    <a:pt x="71" y="17"/>
                  </a:moveTo>
                  <a:cubicBezTo>
                    <a:pt x="73" y="16"/>
                    <a:pt x="73" y="16"/>
                    <a:pt x="73" y="16"/>
                  </a:cubicBezTo>
                  <a:cubicBezTo>
                    <a:pt x="77" y="14"/>
                    <a:pt x="79" y="10"/>
                    <a:pt x="77" y="6"/>
                  </a:cubicBezTo>
                  <a:cubicBezTo>
                    <a:pt x="75" y="2"/>
                    <a:pt x="70" y="0"/>
                    <a:pt x="66" y="2"/>
                  </a:cubicBezTo>
                  <a:cubicBezTo>
                    <a:pt x="44" y="13"/>
                    <a:pt x="44" y="13"/>
                    <a:pt x="44" y="13"/>
                  </a:cubicBezTo>
                  <a:cubicBezTo>
                    <a:pt x="44" y="13"/>
                    <a:pt x="44" y="13"/>
                    <a:pt x="44" y="13"/>
                  </a:cubicBezTo>
                  <a:cubicBezTo>
                    <a:pt x="46" y="10"/>
                    <a:pt x="43" y="6"/>
                    <a:pt x="40" y="5"/>
                  </a:cubicBezTo>
                  <a:cubicBezTo>
                    <a:pt x="36" y="4"/>
                    <a:pt x="32" y="6"/>
                    <a:pt x="31" y="9"/>
                  </a:cubicBezTo>
                  <a:cubicBezTo>
                    <a:pt x="28" y="22"/>
                    <a:pt x="28" y="22"/>
                    <a:pt x="28" y="22"/>
                  </a:cubicBezTo>
                  <a:cubicBezTo>
                    <a:pt x="18" y="27"/>
                    <a:pt x="18" y="27"/>
                    <a:pt x="18" y="27"/>
                  </a:cubicBezTo>
                  <a:cubicBezTo>
                    <a:pt x="18" y="27"/>
                    <a:pt x="18" y="27"/>
                    <a:pt x="17" y="27"/>
                  </a:cubicBezTo>
                  <a:cubicBezTo>
                    <a:pt x="6" y="34"/>
                    <a:pt x="0" y="43"/>
                    <a:pt x="7" y="55"/>
                  </a:cubicBezTo>
                  <a:cubicBezTo>
                    <a:pt x="9" y="60"/>
                    <a:pt x="13" y="63"/>
                    <a:pt x="17" y="65"/>
                  </a:cubicBezTo>
                  <a:cubicBezTo>
                    <a:pt x="17" y="67"/>
                    <a:pt x="18" y="68"/>
                    <a:pt x="19" y="70"/>
                  </a:cubicBezTo>
                  <a:cubicBezTo>
                    <a:pt x="21" y="73"/>
                    <a:pt x="26" y="74"/>
                    <a:pt x="30" y="72"/>
                  </a:cubicBezTo>
                  <a:cubicBezTo>
                    <a:pt x="57" y="53"/>
                    <a:pt x="57" y="53"/>
                    <a:pt x="57" y="53"/>
                  </a:cubicBezTo>
                  <a:cubicBezTo>
                    <a:pt x="59" y="52"/>
                    <a:pt x="61" y="49"/>
                    <a:pt x="61" y="47"/>
                  </a:cubicBezTo>
                  <a:cubicBezTo>
                    <a:pt x="68" y="43"/>
                    <a:pt x="68" y="43"/>
                    <a:pt x="68" y="43"/>
                  </a:cubicBezTo>
                  <a:cubicBezTo>
                    <a:pt x="72" y="41"/>
                    <a:pt x="73" y="36"/>
                    <a:pt x="71" y="33"/>
                  </a:cubicBezTo>
                  <a:cubicBezTo>
                    <a:pt x="72" y="32"/>
                    <a:pt x="72" y="32"/>
                    <a:pt x="72" y="32"/>
                  </a:cubicBezTo>
                  <a:cubicBezTo>
                    <a:pt x="76" y="30"/>
                    <a:pt x="78" y="25"/>
                    <a:pt x="76" y="21"/>
                  </a:cubicBezTo>
                  <a:cubicBezTo>
                    <a:pt x="75" y="19"/>
                    <a:pt x="73" y="18"/>
                    <a:pt x="71" y="17"/>
                  </a:cubicBezTo>
                  <a:close/>
                </a:path>
              </a:pathLst>
            </a:custGeom>
            <a:solidFill>
              <a:srgbClr val="F6CE9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57" name="Freeform 1346"/>
            <p:cNvSpPr>
              <a:spLocks/>
            </p:cNvSpPr>
            <p:nvPr/>
          </p:nvSpPr>
          <p:spPr bwMode="auto">
            <a:xfrm>
              <a:off x="17416421" y="9555001"/>
              <a:ext cx="2465001" cy="1469698"/>
            </a:xfrm>
            <a:custGeom>
              <a:avLst/>
              <a:gdLst>
                <a:gd name="T0" fmla="*/ 202 w 202"/>
                <a:gd name="T1" fmla="*/ 117 h 120"/>
                <a:gd name="T2" fmla="*/ 0 w 202"/>
                <a:gd name="T3" fmla="*/ 29 h 120"/>
                <a:gd name="T4" fmla="*/ 23 w 202"/>
                <a:gd name="T5" fmla="*/ 0 h 120"/>
                <a:gd name="T6" fmla="*/ 175 w 202"/>
                <a:gd name="T7" fmla="*/ 35 h 120"/>
                <a:gd name="T8" fmla="*/ 202 w 202"/>
                <a:gd name="T9" fmla="*/ 117 h 120"/>
              </a:gdLst>
              <a:ahLst/>
              <a:cxnLst>
                <a:cxn ang="0">
                  <a:pos x="T0" y="T1"/>
                </a:cxn>
                <a:cxn ang="0">
                  <a:pos x="T2" y="T3"/>
                </a:cxn>
                <a:cxn ang="0">
                  <a:pos x="T4" y="T5"/>
                </a:cxn>
                <a:cxn ang="0">
                  <a:pos x="T6" y="T7"/>
                </a:cxn>
                <a:cxn ang="0">
                  <a:pos x="T8" y="T9"/>
                </a:cxn>
              </a:cxnLst>
              <a:rect l="0" t="0" r="r" b="b"/>
              <a:pathLst>
                <a:path w="202" h="120">
                  <a:moveTo>
                    <a:pt x="202" y="117"/>
                  </a:moveTo>
                  <a:cubicBezTo>
                    <a:pt x="202" y="117"/>
                    <a:pt x="101" y="120"/>
                    <a:pt x="0" y="29"/>
                  </a:cubicBezTo>
                  <a:cubicBezTo>
                    <a:pt x="23" y="0"/>
                    <a:pt x="23" y="0"/>
                    <a:pt x="23" y="0"/>
                  </a:cubicBezTo>
                  <a:cubicBezTo>
                    <a:pt x="23" y="0"/>
                    <a:pt x="111" y="16"/>
                    <a:pt x="175" y="35"/>
                  </a:cubicBezTo>
                  <a:cubicBezTo>
                    <a:pt x="175" y="35"/>
                    <a:pt x="161" y="102"/>
                    <a:pt x="202" y="117"/>
                  </a:cubicBezTo>
                  <a:close/>
                </a:path>
              </a:pathLst>
            </a:custGeom>
            <a:solidFill>
              <a:srgbClr val="DCDFE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58" name="Freeform 1363"/>
            <p:cNvSpPr>
              <a:spLocks/>
            </p:cNvSpPr>
            <p:nvPr/>
          </p:nvSpPr>
          <p:spPr bwMode="auto">
            <a:xfrm>
              <a:off x="18551251" y="11378170"/>
              <a:ext cx="734852" cy="818566"/>
            </a:xfrm>
            <a:custGeom>
              <a:avLst/>
              <a:gdLst>
                <a:gd name="T0" fmla="*/ 52 w 60"/>
                <a:gd name="T1" fmla="*/ 57 h 67"/>
                <a:gd name="T2" fmla="*/ 12 w 60"/>
                <a:gd name="T3" fmla="*/ 65 h 67"/>
                <a:gd name="T4" fmla="*/ 0 w 60"/>
                <a:gd name="T5" fmla="*/ 56 h 67"/>
                <a:gd name="T6" fmla="*/ 0 w 60"/>
                <a:gd name="T7" fmla="*/ 12 h 67"/>
                <a:gd name="T8" fmla="*/ 60 w 60"/>
                <a:gd name="T9" fmla="*/ 0 h 67"/>
                <a:gd name="T10" fmla="*/ 60 w 60"/>
                <a:gd name="T11" fmla="*/ 48 h 67"/>
                <a:gd name="T12" fmla="*/ 52 w 60"/>
                <a:gd name="T13" fmla="*/ 57 h 67"/>
              </a:gdLst>
              <a:ahLst/>
              <a:cxnLst>
                <a:cxn ang="0">
                  <a:pos x="T0" y="T1"/>
                </a:cxn>
                <a:cxn ang="0">
                  <a:pos x="T2" y="T3"/>
                </a:cxn>
                <a:cxn ang="0">
                  <a:pos x="T4" y="T5"/>
                </a:cxn>
                <a:cxn ang="0">
                  <a:pos x="T6" y="T7"/>
                </a:cxn>
                <a:cxn ang="0">
                  <a:pos x="T8" y="T9"/>
                </a:cxn>
                <a:cxn ang="0">
                  <a:pos x="T10" y="T11"/>
                </a:cxn>
                <a:cxn ang="0">
                  <a:pos x="T12" y="T13"/>
                </a:cxn>
              </a:cxnLst>
              <a:rect l="0" t="0" r="r" b="b"/>
              <a:pathLst>
                <a:path w="60" h="67">
                  <a:moveTo>
                    <a:pt x="52" y="57"/>
                  </a:moveTo>
                  <a:cubicBezTo>
                    <a:pt x="12" y="65"/>
                    <a:pt x="12" y="65"/>
                    <a:pt x="12" y="65"/>
                  </a:cubicBezTo>
                  <a:cubicBezTo>
                    <a:pt x="6" y="67"/>
                    <a:pt x="0" y="62"/>
                    <a:pt x="0" y="56"/>
                  </a:cubicBezTo>
                  <a:cubicBezTo>
                    <a:pt x="0" y="12"/>
                    <a:pt x="0" y="12"/>
                    <a:pt x="0" y="12"/>
                  </a:cubicBezTo>
                  <a:cubicBezTo>
                    <a:pt x="60" y="0"/>
                    <a:pt x="60" y="0"/>
                    <a:pt x="60" y="0"/>
                  </a:cubicBezTo>
                  <a:cubicBezTo>
                    <a:pt x="60" y="48"/>
                    <a:pt x="60" y="48"/>
                    <a:pt x="60" y="48"/>
                  </a:cubicBezTo>
                  <a:cubicBezTo>
                    <a:pt x="60" y="52"/>
                    <a:pt x="57" y="56"/>
                    <a:pt x="52" y="57"/>
                  </a:cubicBezTo>
                  <a:close/>
                </a:path>
              </a:pathLst>
            </a:custGeom>
            <a:solidFill>
              <a:srgbClr val="E8E8E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59" name="Freeform 1364"/>
            <p:cNvSpPr>
              <a:spLocks/>
            </p:cNvSpPr>
            <p:nvPr/>
          </p:nvSpPr>
          <p:spPr bwMode="auto">
            <a:xfrm>
              <a:off x="18486140" y="11266548"/>
              <a:ext cx="865078" cy="353471"/>
            </a:xfrm>
            <a:custGeom>
              <a:avLst/>
              <a:gdLst>
                <a:gd name="T0" fmla="*/ 93 w 93"/>
                <a:gd name="T1" fmla="*/ 18 h 38"/>
                <a:gd name="T2" fmla="*/ 0 w 93"/>
                <a:gd name="T3" fmla="*/ 38 h 38"/>
                <a:gd name="T4" fmla="*/ 0 w 93"/>
                <a:gd name="T5" fmla="*/ 18 h 38"/>
                <a:gd name="T6" fmla="*/ 93 w 93"/>
                <a:gd name="T7" fmla="*/ 0 h 38"/>
                <a:gd name="T8" fmla="*/ 93 w 93"/>
                <a:gd name="T9" fmla="*/ 18 h 38"/>
              </a:gdLst>
              <a:ahLst/>
              <a:cxnLst>
                <a:cxn ang="0">
                  <a:pos x="T0" y="T1"/>
                </a:cxn>
                <a:cxn ang="0">
                  <a:pos x="T2" y="T3"/>
                </a:cxn>
                <a:cxn ang="0">
                  <a:pos x="T4" y="T5"/>
                </a:cxn>
                <a:cxn ang="0">
                  <a:pos x="T6" y="T7"/>
                </a:cxn>
                <a:cxn ang="0">
                  <a:pos x="T8" y="T9"/>
                </a:cxn>
              </a:cxnLst>
              <a:rect l="0" t="0" r="r" b="b"/>
              <a:pathLst>
                <a:path w="93" h="38">
                  <a:moveTo>
                    <a:pt x="93" y="18"/>
                  </a:moveTo>
                  <a:lnTo>
                    <a:pt x="0" y="38"/>
                  </a:lnTo>
                  <a:lnTo>
                    <a:pt x="0" y="18"/>
                  </a:lnTo>
                  <a:lnTo>
                    <a:pt x="93" y="0"/>
                  </a:lnTo>
                  <a:lnTo>
                    <a:pt x="93" y="18"/>
                  </a:lnTo>
                  <a:close/>
                </a:path>
              </a:pathLst>
            </a:custGeom>
            <a:solidFill>
              <a:srgbClr val="D1D3D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60" name="Freeform 1365"/>
            <p:cNvSpPr>
              <a:spLocks/>
            </p:cNvSpPr>
            <p:nvPr/>
          </p:nvSpPr>
          <p:spPr bwMode="auto">
            <a:xfrm>
              <a:off x="17304798" y="11378170"/>
              <a:ext cx="734852" cy="818566"/>
            </a:xfrm>
            <a:custGeom>
              <a:avLst/>
              <a:gdLst>
                <a:gd name="T0" fmla="*/ 7 w 60"/>
                <a:gd name="T1" fmla="*/ 57 h 67"/>
                <a:gd name="T2" fmla="*/ 48 w 60"/>
                <a:gd name="T3" fmla="*/ 65 h 67"/>
                <a:gd name="T4" fmla="*/ 60 w 60"/>
                <a:gd name="T5" fmla="*/ 56 h 67"/>
                <a:gd name="T6" fmla="*/ 60 w 60"/>
                <a:gd name="T7" fmla="*/ 12 h 67"/>
                <a:gd name="T8" fmla="*/ 0 w 60"/>
                <a:gd name="T9" fmla="*/ 0 h 67"/>
                <a:gd name="T10" fmla="*/ 0 w 60"/>
                <a:gd name="T11" fmla="*/ 48 h 67"/>
                <a:gd name="T12" fmla="*/ 7 w 60"/>
                <a:gd name="T13" fmla="*/ 57 h 67"/>
              </a:gdLst>
              <a:ahLst/>
              <a:cxnLst>
                <a:cxn ang="0">
                  <a:pos x="T0" y="T1"/>
                </a:cxn>
                <a:cxn ang="0">
                  <a:pos x="T2" y="T3"/>
                </a:cxn>
                <a:cxn ang="0">
                  <a:pos x="T4" y="T5"/>
                </a:cxn>
                <a:cxn ang="0">
                  <a:pos x="T6" y="T7"/>
                </a:cxn>
                <a:cxn ang="0">
                  <a:pos x="T8" y="T9"/>
                </a:cxn>
                <a:cxn ang="0">
                  <a:pos x="T10" y="T11"/>
                </a:cxn>
                <a:cxn ang="0">
                  <a:pos x="T12" y="T13"/>
                </a:cxn>
              </a:cxnLst>
              <a:rect l="0" t="0" r="r" b="b"/>
              <a:pathLst>
                <a:path w="60" h="67">
                  <a:moveTo>
                    <a:pt x="7" y="57"/>
                  </a:moveTo>
                  <a:cubicBezTo>
                    <a:pt x="48" y="65"/>
                    <a:pt x="48" y="65"/>
                    <a:pt x="48" y="65"/>
                  </a:cubicBezTo>
                  <a:cubicBezTo>
                    <a:pt x="54" y="67"/>
                    <a:pt x="60" y="62"/>
                    <a:pt x="60" y="56"/>
                  </a:cubicBezTo>
                  <a:cubicBezTo>
                    <a:pt x="60" y="12"/>
                    <a:pt x="60" y="12"/>
                    <a:pt x="60" y="12"/>
                  </a:cubicBezTo>
                  <a:cubicBezTo>
                    <a:pt x="0" y="0"/>
                    <a:pt x="0" y="0"/>
                    <a:pt x="0" y="0"/>
                  </a:cubicBezTo>
                  <a:cubicBezTo>
                    <a:pt x="0" y="48"/>
                    <a:pt x="0" y="48"/>
                    <a:pt x="0" y="48"/>
                  </a:cubicBezTo>
                  <a:cubicBezTo>
                    <a:pt x="0" y="52"/>
                    <a:pt x="3" y="56"/>
                    <a:pt x="7" y="57"/>
                  </a:cubicBezTo>
                  <a:close/>
                </a:path>
              </a:pathLst>
            </a:custGeom>
            <a:solidFill>
              <a:srgbClr val="E8E8E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61" name="Freeform 1366"/>
            <p:cNvSpPr>
              <a:spLocks/>
            </p:cNvSpPr>
            <p:nvPr/>
          </p:nvSpPr>
          <p:spPr bwMode="auto">
            <a:xfrm>
              <a:off x="17230383" y="11266548"/>
              <a:ext cx="865078" cy="353471"/>
            </a:xfrm>
            <a:custGeom>
              <a:avLst/>
              <a:gdLst>
                <a:gd name="T0" fmla="*/ 0 w 93"/>
                <a:gd name="T1" fmla="*/ 18 h 38"/>
                <a:gd name="T2" fmla="*/ 93 w 93"/>
                <a:gd name="T3" fmla="*/ 38 h 38"/>
                <a:gd name="T4" fmla="*/ 93 w 93"/>
                <a:gd name="T5" fmla="*/ 18 h 38"/>
                <a:gd name="T6" fmla="*/ 0 w 93"/>
                <a:gd name="T7" fmla="*/ 0 h 38"/>
                <a:gd name="T8" fmla="*/ 0 w 93"/>
                <a:gd name="T9" fmla="*/ 18 h 38"/>
              </a:gdLst>
              <a:ahLst/>
              <a:cxnLst>
                <a:cxn ang="0">
                  <a:pos x="T0" y="T1"/>
                </a:cxn>
                <a:cxn ang="0">
                  <a:pos x="T2" y="T3"/>
                </a:cxn>
                <a:cxn ang="0">
                  <a:pos x="T4" y="T5"/>
                </a:cxn>
                <a:cxn ang="0">
                  <a:pos x="T6" y="T7"/>
                </a:cxn>
                <a:cxn ang="0">
                  <a:pos x="T8" y="T9"/>
                </a:cxn>
              </a:cxnLst>
              <a:rect l="0" t="0" r="r" b="b"/>
              <a:pathLst>
                <a:path w="93" h="38">
                  <a:moveTo>
                    <a:pt x="0" y="18"/>
                  </a:moveTo>
                  <a:lnTo>
                    <a:pt x="93" y="38"/>
                  </a:lnTo>
                  <a:lnTo>
                    <a:pt x="93" y="18"/>
                  </a:lnTo>
                  <a:lnTo>
                    <a:pt x="0" y="0"/>
                  </a:lnTo>
                  <a:lnTo>
                    <a:pt x="0" y="18"/>
                  </a:lnTo>
                  <a:close/>
                </a:path>
              </a:pathLst>
            </a:custGeom>
            <a:solidFill>
              <a:srgbClr val="D1D3D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64" name="Freeform 145"/>
            <p:cNvSpPr>
              <a:spLocks/>
            </p:cNvSpPr>
            <p:nvPr/>
          </p:nvSpPr>
          <p:spPr bwMode="auto">
            <a:xfrm>
              <a:off x="17389448" y="9660050"/>
              <a:ext cx="5381289" cy="2826439"/>
            </a:xfrm>
            <a:custGeom>
              <a:avLst/>
              <a:gdLst>
                <a:gd name="T0" fmla="*/ 198 w 198"/>
                <a:gd name="T1" fmla="*/ 92 h 104"/>
                <a:gd name="T2" fmla="*/ 185 w 198"/>
                <a:gd name="T3" fmla="*/ 104 h 104"/>
                <a:gd name="T4" fmla="*/ 13 w 198"/>
                <a:gd name="T5" fmla="*/ 104 h 104"/>
                <a:gd name="T6" fmla="*/ 0 w 198"/>
                <a:gd name="T7" fmla="*/ 92 h 104"/>
                <a:gd name="T8" fmla="*/ 0 w 198"/>
                <a:gd name="T9" fmla="*/ 11 h 104"/>
                <a:gd name="T10" fmla="*/ 13 w 198"/>
                <a:gd name="T11" fmla="*/ 0 h 104"/>
                <a:gd name="T12" fmla="*/ 185 w 198"/>
                <a:gd name="T13" fmla="*/ 0 h 104"/>
                <a:gd name="T14" fmla="*/ 198 w 198"/>
                <a:gd name="T15" fmla="*/ 11 h 104"/>
                <a:gd name="T16" fmla="*/ 198 w 198"/>
                <a:gd name="T17" fmla="*/ 92 h 10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98" h="104">
                  <a:moveTo>
                    <a:pt x="198" y="92"/>
                  </a:moveTo>
                  <a:cubicBezTo>
                    <a:pt x="198" y="98"/>
                    <a:pt x="192" y="104"/>
                    <a:pt x="185" y="104"/>
                  </a:cubicBezTo>
                  <a:cubicBezTo>
                    <a:pt x="13" y="104"/>
                    <a:pt x="13" y="104"/>
                    <a:pt x="13" y="104"/>
                  </a:cubicBezTo>
                  <a:cubicBezTo>
                    <a:pt x="6" y="104"/>
                    <a:pt x="0" y="98"/>
                    <a:pt x="0" y="92"/>
                  </a:cubicBezTo>
                  <a:cubicBezTo>
                    <a:pt x="0" y="11"/>
                    <a:pt x="0" y="11"/>
                    <a:pt x="0" y="11"/>
                  </a:cubicBezTo>
                  <a:cubicBezTo>
                    <a:pt x="0" y="5"/>
                    <a:pt x="6" y="0"/>
                    <a:pt x="13" y="0"/>
                  </a:cubicBezTo>
                  <a:cubicBezTo>
                    <a:pt x="185" y="0"/>
                    <a:pt x="185" y="0"/>
                    <a:pt x="185" y="0"/>
                  </a:cubicBezTo>
                  <a:cubicBezTo>
                    <a:pt x="192" y="0"/>
                    <a:pt x="198" y="5"/>
                    <a:pt x="198" y="11"/>
                  </a:cubicBezTo>
                  <a:lnTo>
                    <a:pt x="198" y="92"/>
                  </a:lnTo>
                  <a:close/>
                </a:path>
              </a:pathLst>
            </a:custGeom>
            <a:solidFill>
              <a:schemeClr val="bg2">
                <a:lumMod val="9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grpSp>
          <p:nvGrpSpPr>
            <p:cNvPr id="66" name="กลุ่ม 1859"/>
            <p:cNvGrpSpPr/>
            <p:nvPr/>
          </p:nvGrpSpPr>
          <p:grpSpPr>
            <a:xfrm>
              <a:off x="14726443" y="9145715"/>
              <a:ext cx="4157942" cy="3314337"/>
              <a:chOff x="3357563" y="7027863"/>
              <a:chExt cx="2746375" cy="2189163"/>
            </a:xfrm>
          </p:grpSpPr>
          <p:sp>
            <p:nvSpPr>
              <p:cNvPr id="67" name="Rectangle 151"/>
              <p:cNvSpPr>
                <a:spLocks noChangeArrowheads="1"/>
              </p:cNvSpPr>
              <p:nvPr/>
            </p:nvSpPr>
            <p:spPr bwMode="auto">
              <a:xfrm>
                <a:off x="3357563" y="7027863"/>
                <a:ext cx="520700" cy="2189163"/>
              </a:xfrm>
              <a:prstGeom prst="rect">
                <a:avLst/>
              </a:prstGeom>
              <a:solidFill>
                <a:srgbClr val="17B2B8"/>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68" name="Oval 152"/>
              <p:cNvSpPr>
                <a:spLocks noChangeArrowheads="1"/>
              </p:cNvSpPr>
              <p:nvPr/>
            </p:nvSpPr>
            <p:spPr bwMode="auto">
              <a:xfrm>
                <a:off x="3502025" y="8821738"/>
                <a:ext cx="233362" cy="233363"/>
              </a:xfrm>
              <a:prstGeom prst="ellipse">
                <a:avLst/>
              </a:prstGeom>
              <a:solidFill>
                <a:srgbClr val="171E2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69" name="Freeform 153"/>
              <p:cNvSpPr>
                <a:spLocks noEditPoints="1"/>
              </p:cNvSpPr>
              <p:nvPr/>
            </p:nvSpPr>
            <p:spPr bwMode="auto">
              <a:xfrm>
                <a:off x="3502025" y="8804275"/>
                <a:ext cx="250825" cy="268288"/>
              </a:xfrm>
              <a:custGeom>
                <a:avLst/>
                <a:gdLst>
                  <a:gd name="T0" fmla="*/ 7 w 14"/>
                  <a:gd name="T1" fmla="*/ 15 h 15"/>
                  <a:gd name="T2" fmla="*/ 0 w 14"/>
                  <a:gd name="T3" fmla="*/ 7 h 15"/>
                  <a:gd name="T4" fmla="*/ 7 w 14"/>
                  <a:gd name="T5" fmla="*/ 0 h 15"/>
                  <a:gd name="T6" fmla="*/ 14 w 14"/>
                  <a:gd name="T7" fmla="*/ 7 h 15"/>
                  <a:gd name="T8" fmla="*/ 7 w 14"/>
                  <a:gd name="T9" fmla="*/ 15 h 15"/>
                  <a:gd name="T10" fmla="*/ 7 w 14"/>
                  <a:gd name="T11" fmla="*/ 2 h 15"/>
                  <a:gd name="T12" fmla="*/ 1 w 14"/>
                  <a:gd name="T13" fmla="*/ 7 h 15"/>
                  <a:gd name="T14" fmla="*/ 7 w 14"/>
                  <a:gd name="T15" fmla="*/ 13 h 15"/>
                  <a:gd name="T16" fmla="*/ 12 w 14"/>
                  <a:gd name="T17" fmla="*/ 7 h 15"/>
                  <a:gd name="T18" fmla="*/ 7 w 14"/>
                  <a:gd name="T19" fmla="*/ 2 h 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4" h="15">
                    <a:moveTo>
                      <a:pt x="7" y="15"/>
                    </a:moveTo>
                    <a:cubicBezTo>
                      <a:pt x="3" y="15"/>
                      <a:pt x="0" y="11"/>
                      <a:pt x="0" y="7"/>
                    </a:cubicBezTo>
                    <a:cubicBezTo>
                      <a:pt x="0" y="3"/>
                      <a:pt x="3" y="0"/>
                      <a:pt x="7" y="0"/>
                    </a:cubicBezTo>
                    <a:cubicBezTo>
                      <a:pt x="11" y="0"/>
                      <a:pt x="14" y="3"/>
                      <a:pt x="14" y="7"/>
                    </a:cubicBezTo>
                    <a:cubicBezTo>
                      <a:pt x="14" y="11"/>
                      <a:pt x="11" y="15"/>
                      <a:pt x="7" y="15"/>
                    </a:cubicBezTo>
                    <a:close/>
                    <a:moveTo>
                      <a:pt x="7" y="2"/>
                    </a:moveTo>
                    <a:cubicBezTo>
                      <a:pt x="4" y="2"/>
                      <a:pt x="1" y="4"/>
                      <a:pt x="1" y="7"/>
                    </a:cubicBezTo>
                    <a:cubicBezTo>
                      <a:pt x="1" y="11"/>
                      <a:pt x="4" y="13"/>
                      <a:pt x="7" y="13"/>
                    </a:cubicBezTo>
                    <a:cubicBezTo>
                      <a:pt x="10" y="13"/>
                      <a:pt x="12" y="11"/>
                      <a:pt x="12" y="7"/>
                    </a:cubicBezTo>
                    <a:cubicBezTo>
                      <a:pt x="12" y="4"/>
                      <a:pt x="10" y="2"/>
                      <a:pt x="7" y="2"/>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70" name="Rectangle 154"/>
              <p:cNvSpPr>
                <a:spLocks noChangeArrowheads="1"/>
              </p:cNvSpPr>
              <p:nvPr/>
            </p:nvSpPr>
            <p:spPr bwMode="auto">
              <a:xfrm>
                <a:off x="3484563" y="7099300"/>
                <a:ext cx="304800" cy="1543050"/>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71" name="Rectangle 155"/>
              <p:cNvSpPr>
                <a:spLocks noChangeArrowheads="1"/>
              </p:cNvSpPr>
              <p:nvPr/>
            </p:nvSpPr>
            <p:spPr bwMode="auto">
              <a:xfrm>
                <a:off x="3502025" y="7296150"/>
                <a:ext cx="107950" cy="17463"/>
              </a:xfrm>
              <a:prstGeom prst="rect">
                <a:avLst/>
              </a:prstGeom>
              <a:solidFill>
                <a:srgbClr val="B0B1B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72" name="Rectangle 156"/>
              <p:cNvSpPr>
                <a:spLocks noChangeArrowheads="1"/>
              </p:cNvSpPr>
              <p:nvPr/>
            </p:nvSpPr>
            <p:spPr bwMode="auto">
              <a:xfrm>
                <a:off x="3502025" y="7404100"/>
                <a:ext cx="250825" cy="17463"/>
              </a:xfrm>
              <a:prstGeom prst="rect">
                <a:avLst/>
              </a:prstGeom>
              <a:solidFill>
                <a:srgbClr val="B0B1B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73" name="Rectangle 157"/>
              <p:cNvSpPr>
                <a:spLocks noChangeArrowheads="1"/>
              </p:cNvSpPr>
              <p:nvPr/>
            </p:nvSpPr>
            <p:spPr bwMode="auto">
              <a:xfrm>
                <a:off x="3502025" y="7458075"/>
                <a:ext cx="250825" cy="34925"/>
              </a:xfrm>
              <a:prstGeom prst="rect">
                <a:avLst/>
              </a:prstGeom>
              <a:solidFill>
                <a:srgbClr val="B0B1B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74" name="Rectangle 158"/>
              <p:cNvSpPr>
                <a:spLocks noChangeArrowheads="1"/>
              </p:cNvSpPr>
              <p:nvPr/>
            </p:nvSpPr>
            <p:spPr bwMode="auto">
              <a:xfrm>
                <a:off x="3502025" y="7529513"/>
                <a:ext cx="250825" cy="17463"/>
              </a:xfrm>
              <a:prstGeom prst="rect">
                <a:avLst/>
              </a:prstGeom>
              <a:solidFill>
                <a:srgbClr val="B0B1B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75" name="Rectangle 159"/>
              <p:cNvSpPr>
                <a:spLocks noChangeArrowheads="1"/>
              </p:cNvSpPr>
              <p:nvPr/>
            </p:nvSpPr>
            <p:spPr bwMode="auto">
              <a:xfrm>
                <a:off x="3502025" y="7583488"/>
                <a:ext cx="250825" cy="36513"/>
              </a:xfrm>
              <a:prstGeom prst="rect">
                <a:avLst/>
              </a:prstGeom>
              <a:solidFill>
                <a:srgbClr val="B0B1B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76" name="Rectangle 160"/>
              <p:cNvSpPr>
                <a:spLocks noChangeArrowheads="1"/>
              </p:cNvSpPr>
              <p:nvPr/>
            </p:nvSpPr>
            <p:spPr bwMode="auto">
              <a:xfrm>
                <a:off x="3502025" y="7654925"/>
                <a:ext cx="250825" cy="19050"/>
              </a:xfrm>
              <a:prstGeom prst="rect">
                <a:avLst/>
              </a:prstGeom>
              <a:solidFill>
                <a:srgbClr val="B0B1B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77" name="Rectangle 161"/>
              <p:cNvSpPr>
                <a:spLocks noChangeArrowheads="1"/>
              </p:cNvSpPr>
              <p:nvPr/>
            </p:nvSpPr>
            <p:spPr bwMode="auto">
              <a:xfrm>
                <a:off x="3502025" y="7708900"/>
                <a:ext cx="250825" cy="17463"/>
              </a:xfrm>
              <a:prstGeom prst="rect">
                <a:avLst/>
              </a:prstGeom>
              <a:solidFill>
                <a:srgbClr val="B0B1B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78" name="Rectangle 162"/>
              <p:cNvSpPr>
                <a:spLocks noChangeArrowheads="1"/>
              </p:cNvSpPr>
              <p:nvPr/>
            </p:nvSpPr>
            <p:spPr bwMode="auto">
              <a:xfrm>
                <a:off x="3502025" y="7762875"/>
                <a:ext cx="250825" cy="36513"/>
              </a:xfrm>
              <a:prstGeom prst="rect">
                <a:avLst/>
              </a:prstGeom>
              <a:solidFill>
                <a:srgbClr val="B0B1B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79" name="Rectangle 163"/>
              <p:cNvSpPr>
                <a:spLocks noChangeArrowheads="1"/>
              </p:cNvSpPr>
              <p:nvPr/>
            </p:nvSpPr>
            <p:spPr bwMode="auto">
              <a:xfrm>
                <a:off x="3502025" y="7834313"/>
                <a:ext cx="250825" cy="19050"/>
              </a:xfrm>
              <a:prstGeom prst="rect">
                <a:avLst/>
              </a:prstGeom>
              <a:solidFill>
                <a:srgbClr val="B0B1B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80" name="Rectangle 164"/>
              <p:cNvSpPr>
                <a:spLocks noChangeArrowheads="1"/>
              </p:cNvSpPr>
              <p:nvPr/>
            </p:nvSpPr>
            <p:spPr bwMode="auto">
              <a:xfrm>
                <a:off x="3502025" y="7888288"/>
                <a:ext cx="250825" cy="36513"/>
              </a:xfrm>
              <a:prstGeom prst="rect">
                <a:avLst/>
              </a:prstGeom>
              <a:solidFill>
                <a:srgbClr val="B0B1B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81" name="Rectangle 165"/>
              <p:cNvSpPr>
                <a:spLocks noChangeArrowheads="1"/>
              </p:cNvSpPr>
              <p:nvPr/>
            </p:nvSpPr>
            <p:spPr bwMode="auto">
              <a:xfrm>
                <a:off x="3502025" y="7959725"/>
                <a:ext cx="250825" cy="19050"/>
              </a:xfrm>
              <a:prstGeom prst="rect">
                <a:avLst/>
              </a:prstGeom>
              <a:solidFill>
                <a:srgbClr val="B0B1B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82" name="Rectangle 166"/>
              <p:cNvSpPr>
                <a:spLocks noChangeArrowheads="1"/>
              </p:cNvSpPr>
              <p:nvPr/>
            </p:nvSpPr>
            <p:spPr bwMode="auto">
              <a:xfrm>
                <a:off x="3502025" y="8013700"/>
                <a:ext cx="250825" cy="36513"/>
              </a:xfrm>
              <a:prstGeom prst="rect">
                <a:avLst/>
              </a:prstGeom>
              <a:solidFill>
                <a:srgbClr val="B0B1B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83" name="Rectangle 167"/>
              <p:cNvSpPr>
                <a:spLocks noChangeArrowheads="1"/>
              </p:cNvSpPr>
              <p:nvPr/>
            </p:nvSpPr>
            <p:spPr bwMode="auto">
              <a:xfrm>
                <a:off x="3914775" y="7027863"/>
                <a:ext cx="520700" cy="2189163"/>
              </a:xfrm>
              <a:prstGeom prst="rect">
                <a:avLst/>
              </a:prstGeom>
              <a:solidFill>
                <a:srgbClr val="99775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84" name="Oval 168"/>
              <p:cNvSpPr>
                <a:spLocks noChangeArrowheads="1"/>
              </p:cNvSpPr>
              <p:nvPr/>
            </p:nvSpPr>
            <p:spPr bwMode="auto">
              <a:xfrm>
                <a:off x="4057650" y="8821738"/>
                <a:ext cx="215900" cy="233363"/>
              </a:xfrm>
              <a:prstGeom prst="ellipse">
                <a:avLst/>
              </a:prstGeom>
              <a:solidFill>
                <a:srgbClr val="171E2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85" name="Freeform 169"/>
              <p:cNvSpPr>
                <a:spLocks noEditPoints="1"/>
              </p:cNvSpPr>
              <p:nvPr/>
            </p:nvSpPr>
            <p:spPr bwMode="auto">
              <a:xfrm>
                <a:off x="4040188" y="8804275"/>
                <a:ext cx="250825" cy="268288"/>
              </a:xfrm>
              <a:custGeom>
                <a:avLst/>
                <a:gdLst>
                  <a:gd name="T0" fmla="*/ 7 w 14"/>
                  <a:gd name="T1" fmla="*/ 15 h 15"/>
                  <a:gd name="T2" fmla="*/ 0 w 14"/>
                  <a:gd name="T3" fmla="*/ 7 h 15"/>
                  <a:gd name="T4" fmla="*/ 7 w 14"/>
                  <a:gd name="T5" fmla="*/ 0 h 15"/>
                  <a:gd name="T6" fmla="*/ 14 w 14"/>
                  <a:gd name="T7" fmla="*/ 7 h 15"/>
                  <a:gd name="T8" fmla="*/ 7 w 14"/>
                  <a:gd name="T9" fmla="*/ 15 h 15"/>
                  <a:gd name="T10" fmla="*/ 7 w 14"/>
                  <a:gd name="T11" fmla="*/ 2 h 15"/>
                  <a:gd name="T12" fmla="*/ 1 w 14"/>
                  <a:gd name="T13" fmla="*/ 7 h 15"/>
                  <a:gd name="T14" fmla="*/ 7 w 14"/>
                  <a:gd name="T15" fmla="*/ 13 h 15"/>
                  <a:gd name="T16" fmla="*/ 13 w 14"/>
                  <a:gd name="T17" fmla="*/ 7 h 15"/>
                  <a:gd name="T18" fmla="*/ 7 w 14"/>
                  <a:gd name="T19" fmla="*/ 2 h 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4" h="15">
                    <a:moveTo>
                      <a:pt x="7" y="15"/>
                    </a:moveTo>
                    <a:cubicBezTo>
                      <a:pt x="3" y="15"/>
                      <a:pt x="0" y="11"/>
                      <a:pt x="0" y="7"/>
                    </a:cubicBezTo>
                    <a:cubicBezTo>
                      <a:pt x="0" y="3"/>
                      <a:pt x="3" y="0"/>
                      <a:pt x="7" y="0"/>
                    </a:cubicBezTo>
                    <a:cubicBezTo>
                      <a:pt x="11" y="0"/>
                      <a:pt x="14" y="3"/>
                      <a:pt x="14" y="7"/>
                    </a:cubicBezTo>
                    <a:cubicBezTo>
                      <a:pt x="14" y="11"/>
                      <a:pt x="11" y="15"/>
                      <a:pt x="7" y="15"/>
                    </a:cubicBezTo>
                    <a:close/>
                    <a:moveTo>
                      <a:pt x="7" y="2"/>
                    </a:moveTo>
                    <a:cubicBezTo>
                      <a:pt x="4" y="2"/>
                      <a:pt x="1" y="4"/>
                      <a:pt x="1" y="7"/>
                    </a:cubicBezTo>
                    <a:cubicBezTo>
                      <a:pt x="1" y="11"/>
                      <a:pt x="4" y="13"/>
                      <a:pt x="7" y="13"/>
                    </a:cubicBezTo>
                    <a:cubicBezTo>
                      <a:pt x="10" y="13"/>
                      <a:pt x="13" y="11"/>
                      <a:pt x="13" y="7"/>
                    </a:cubicBezTo>
                    <a:cubicBezTo>
                      <a:pt x="13" y="4"/>
                      <a:pt x="10" y="2"/>
                      <a:pt x="7" y="2"/>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86" name="Rectangle 170"/>
              <p:cNvSpPr>
                <a:spLocks noChangeArrowheads="1"/>
              </p:cNvSpPr>
              <p:nvPr/>
            </p:nvSpPr>
            <p:spPr bwMode="auto">
              <a:xfrm>
                <a:off x="4022725" y="7099300"/>
                <a:ext cx="304800" cy="1543050"/>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87" name="Rectangle 171"/>
              <p:cNvSpPr>
                <a:spLocks noChangeArrowheads="1"/>
              </p:cNvSpPr>
              <p:nvPr/>
            </p:nvSpPr>
            <p:spPr bwMode="auto">
              <a:xfrm>
                <a:off x="4040188" y="7296150"/>
                <a:ext cx="107950" cy="17463"/>
              </a:xfrm>
              <a:prstGeom prst="rect">
                <a:avLst/>
              </a:prstGeom>
              <a:solidFill>
                <a:srgbClr val="B0B1B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88" name="Rectangle 172"/>
              <p:cNvSpPr>
                <a:spLocks noChangeArrowheads="1"/>
              </p:cNvSpPr>
              <p:nvPr/>
            </p:nvSpPr>
            <p:spPr bwMode="auto">
              <a:xfrm>
                <a:off x="4040188" y="7404100"/>
                <a:ext cx="250825" cy="17463"/>
              </a:xfrm>
              <a:prstGeom prst="rect">
                <a:avLst/>
              </a:prstGeom>
              <a:solidFill>
                <a:srgbClr val="B0B1B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89" name="Rectangle 173"/>
              <p:cNvSpPr>
                <a:spLocks noChangeArrowheads="1"/>
              </p:cNvSpPr>
              <p:nvPr/>
            </p:nvSpPr>
            <p:spPr bwMode="auto">
              <a:xfrm>
                <a:off x="4040188" y="7458075"/>
                <a:ext cx="250825" cy="34925"/>
              </a:xfrm>
              <a:prstGeom prst="rect">
                <a:avLst/>
              </a:prstGeom>
              <a:solidFill>
                <a:srgbClr val="B0B1B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90" name="Rectangle 174"/>
              <p:cNvSpPr>
                <a:spLocks noChangeArrowheads="1"/>
              </p:cNvSpPr>
              <p:nvPr/>
            </p:nvSpPr>
            <p:spPr bwMode="auto">
              <a:xfrm>
                <a:off x="4040188" y="7529513"/>
                <a:ext cx="250825" cy="17463"/>
              </a:xfrm>
              <a:prstGeom prst="rect">
                <a:avLst/>
              </a:prstGeom>
              <a:solidFill>
                <a:srgbClr val="B0B1B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91" name="Rectangle 175"/>
              <p:cNvSpPr>
                <a:spLocks noChangeArrowheads="1"/>
              </p:cNvSpPr>
              <p:nvPr/>
            </p:nvSpPr>
            <p:spPr bwMode="auto">
              <a:xfrm>
                <a:off x="4040188" y="7583488"/>
                <a:ext cx="250825" cy="36513"/>
              </a:xfrm>
              <a:prstGeom prst="rect">
                <a:avLst/>
              </a:prstGeom>
              <a:solidFill>
                <a:srgbClr val="B0B1B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92" name="Rectangle 176"/>
              <p:cNvSpPr>
                <a:spLocks noChangeArrowheads="1"/>
              </p:cNvSpPr>
              <p:nvPr/>
            </p:nvSpPr>
            <p:spPr bwMode="auto">
              <a:xfrm>
                <a:off x="4040188" y="7654925"/>
                <a:ext cx="250825" cy="19050"/>
              </a:xfrm>
              <a:prstGeom prst="rect">
                <a:avLst/>
              </a:prstGeom>
              <a:solidFill>
                <a:srgbClr val="B0B1B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93" name="Rectangle 177"/>
              <p:cNvSpPr>
                <a:spLocks noChangeArrowheads="1"/>
              </p:cNvSpPr>
              <p:nvPr/>
            </p:nvSpPr>
            <p:spPr bwMode="auto">
              <a:xfrm>
                <a:off x="4040188" y="7708900"/>
                <a:ext cx="250825" cy="17463"/>
              </a:xfrm>
              <a:prstGeom prst="rect">
                <a:avLst/>
              </a:prstGeom>
              <a:solidFill>
                <a:srgbClr val="B0B1B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94" name="Rectangle 178"/>
              <p:cNvSpPr>
                <a:spLocks noChangeArrowheads="1"/>
              </p:cNvSpPr>
              <p:nvPr/>
            </p:nvSpPr>
            <p:spPr bwMode="auto">
              <a:xfrm>
                <a:off x="4040188" y="7762875"/>
                <a:ext cx="250825" cy="36513"/>
              </a:xfrm>
              <a:prstGeom prst="rect">
                <a:avLst/>
              </a:prstGeom>
              <a:solidFill>
                <a:srgbClr val="B0B1B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95" name="Rectangle 179"/>
              <p:cNvSpPr>
                <a:spLocks noChangeArrowheads="1"/>
              </p:cNvSpPr>
              <p:nvPr/>
            </p:nvSpPr>
            <p:spPr bwMode="auto">
              <a:xfrm>
                <a:off x="4040188" y="7834313"/>
                <a:ext cx="250825" cy="19050"/>
              </a:xfrm>
              <a:prstGeom prst="rect">
                <a:avLst/>
              </a:prstGeom>
              <a:solidFill>
                <a:srgbClr val="B0B1B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96" name="Rectangle 180"/>
              <p:cNvSpPr>
                <a:spLocks noChangeArrowheads="1"/>
              </p:cNvSpPr>
              <p:nvPr/>
            </p:nvSpPr>
            <p:spPr bwMode="auto">
              <a:xfrm>
                <a:off x="4040188" y="7888288"/>
                <a:ext cx="250825" cy="36513"/>
              </a:xfrm>
              <a:prstGeom prst="rect">
                <a:avLst/>
              </a:prstGeom>
              <a:solidFill>
                <a:srgbClr val="B0B1B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97" name="Rectangle 181"/>
              <p:cNvSpPr>
                <a:spLocks noChangeArrowheads="1"/>
              </p:cNvSpPr>
              <p:nvPr/>
            </p:nvSpPr>
            <p:spPr bwMode="auto">
              <a:xfrm>
                <a:off x="4040188" y="7959725"/>
                <a:ext cx="250825" cy="19050"/>
              </a:xfrm>
              <a:prstGeom prst="rect">
                <a:avLst/>
              </a:prstGeom>
              <a:solidFill>
                <a:srgbClr val="B0B1B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98" name="Rectangle 182"/>
              <p:cNvSpPr>
                <a:spLocks noChangeArrowheads="1"/>
              </p:cNvSpPr>
              <p:nvPr/>
            </p:nvSpPr>
            <p:spPr bwMode="auto">
              <a:xfrm>
                <a:off x="4040188" y="8013700"/>
                <a:ext cx="250825" cy="36513"/>
              </a:xfrm>
              <a:prstGeom prst="rect">
                <a:avLst/>
              </a:prstGeom>
              <a:solidFill>
                <a:srgbClr val="B0B1B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99" name="Freeform 183"/>
              <p:cNvSpPr>
                <a:spLocks/>
              </p:cNvSpPr>
              <p:nvPr/>
            </p:nvSpPr>
            <p:spPr bwMode="auto">
              <a:xfrm>
                <a:off x="4595813" y="7959725"/>
                <a:ext cx="53975" cy="90488"/>
              </a:xfrm>
              <a:custGeom>
                <a:avLst/>
                <a:gdLst>
                  <a:gd name="T0" fmla="*/ 34 w 34"/>
                  <a:gd name="T1" fmla="*/ 57 h 57"/>
                  <a:gd name="T2" fmla="*/ 34 w 34"/>
                  <a:gd name="T3" fmla="*/ 57 h 57"/>
                  <a:gd name="T4" fmla="*/ 0 w 34"/>
                  <a:gd name="T5" fmla="*/ 57 h 57"/>
                  <a:gd name="T6" fmla="*/ 0 w 34"/>
                  <a:gd name="T7" fmla="*/ 57 h 57"/>
                  <a:gd name="T8" fmla="*/ 0 w 34"/>
                  <a:gd name="T9" fmla="*/ 0 h 57"/>
                  <a:gd name="T10" fmla="*/ 0 w 34"/>
                  <a:gd name="T11" fmla="*/ 0 h 57"/>
                  <a:gd name="T12" fmla="*/ 34 w 34"/>
                  <a:gd name="T13" fmla="*/ 0 h 57"/>
                  <a:gd name="T14" fmla="*/ 34 w 34"/>
                  <a:gd name="T15" fmla="*/ 0 h 57"/>
                  <a:gd name="T16" fmla="*/ 34 w 34"/>
                  <a:gd name="T17" fmla="*/ 57 h 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4" h="57">
                    <a:moveTo>
                      <a:pt x="34" y="57"/>
                    </a:moveTo>
                    <a:lnTo>
                      <a:pt x="34" y="57"/>
                    </a:lnTo>
                    <a:lnTo>
                      <a:pt x="0" y="57"/>
                    </a:lnTo>
                    <a:lnTo>
                      <a:pt x="0" y="57"/>
                    </a:lnTo>
                    <a:lnTo>
                      <a:pt x="0" y="0"/>
                    </a:lnTo>
                    <a:lnTo>
                      <a:pt x="0" y="0"/>
                    </a:lnTo>
                    <a:lnTo>
                      <a:pt x="34" y="0"/>
                    </a:lnTo>
                    <a:lnTo>
                      <a:pt x="34" y="0"/>
                    </a:lnTo>
                    <a:lnTo>
                      <a:pt x="34" y="57"/>
                    </a:lnTo>
                    <a:close/>
                  </a:path>
                </a:pathLst>
              </a:custGeom>
              <a:solidFill>
                <a:srgbClr val="F1582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100" name="Freeform 184"/>
              <p:cNvSpPr>
                <a:spLocks/>
              </p:cNvSpPr>
              <p:nvPr/>
            </p:nvSpPr>
            <p:spPr bwMode="auto">
              <a:xfrm>
                <a:off x="4632325" y="7959725"/>
                <a:ext cx="17462" cy="90488"/>
              </a:xfrm>
              <a:custGeom>
                <a:avLst/>
                <a:gdLst>
                  <a:gd name="T0" fmla="*/ 11 w 11"/>
                  <a:gd name="T1" fmla="*/ 0 h 57"/>
                  <a:gd name="T2" fmla="*/ 0 w 11"/>
                  <a:gd name="T3" fmla="*/ 0 h 57"/>
                  <a:gd name="T4" fmla="*/ 0 w 11"/>
                  <a:gd name="T5" fmla="*/ 57 h 57"/>
                  <a:gd name="T6" fmla="*/ 11 w 11"/>
                  <a:gd name="T7" fmla="*/ 57 h 57"/>
                  <a:gd name="T8" fmla="*/ 11 w 11"/>
                  <a:gd name="T9" fmla="*/ 57 h 57"/>
                  <a:gd name="T10" fmla="*/ 11 w 11"/>
                  <a:gd name="T11" fmla="*/ 0 h 57"/>
                  <a:gd name="T12" fmla="*/ 11 w 11"/>
                  <a:gd name="T13" fmla="*/ 0 h 57"/>
                </a:gdLst>
                <a:ahLst/>
                <a:cxnLst>
                  <a:cxn ang="0">
                    <a:pos x="T0" y="T1"/>
                  </a:cxn>
                  <a:cxn ang="0">
                    <a:pos x="T2" y="T3"/>
                  </a:cxn>
                  <a:cxn ang="0">
                    <a:pos x="T4" y="T5"/>
                  </a:cxn>
                  <a:cxn ang="0">
                    <a:pos x="T6" y="T7"/>
                  </a:cxn>
                  <a:cxn ang="0">
                    <a:pos x="T8" y="T9"/>
                  </a:cxn>
                  <a:cxn ang="0">
                    <a:pos x="T10" y="T11"/>
                  </a:cxn>
                  <a:cxn ang="0">
                    <a:pos x="T12" y="T13"/>
                  </a:cxn>
                </a:cxnLst>
                <a:rect l="0" t="0" r="r" b="b"/>
                <a:pathLst>
                  <a:path w="11" h="57">
                    <a:moveTo>
                      <a:pt x="11" y="0"/>
                    </a:moveTo>
                    <a:lnTo>
                      <a:pt x="0" y="0"/>
                    </a:lnTo>
                    <a:lnTo>
                      <a:pt x="0" y="57"/>
                    </a:lnTo>
                    <a:lnTo>
                      <a:pt x="11" y="57"/>
                    </a:lnTo>
                    <a:lnTo>
                      <a:pt x="11" y="57"/>
                    </a:lnTo>
                    <a:lnTo>
                      <a:pt x="11" y="0"/>
                    </a:lnTo>
                    <a:lnTo>
                      <a:pt x="11" y="0"/>
                    </a:lnTo>
                    <a:close/>
                  </a:path>
                </a:pathLst>
              </a:custGeom>
              <a:solidFill>
                <a:srgbClr val="F2F2F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101" name="Freeform 185"/>
              <p:cNvSpPr>
                <a:spLocks/>
              </p:cNvSpPr>
              <p:nvPr/>
            </p:nvSpPr>
            <p:spPr bwMode="auto">
              <a:xfrm>
                <a:off x="4649788" y="7959725"/>
                <a:ext cx="1131887" cy="90488"/>
              </a:xfrm>
              <a:custGeom>
                <a:avLst/>
                <a:gdLst>
                  <a:gd name="T0" fmla="*/ 588 w 713"/>
                  <a:gd name="T1" fmla="*/ 0 h 57"/>
                  <a:gd name="T2" fmla="*/ 554 w 713"/>
                  <a:gd name="T3" fmla="*/ 0 h 57"/>
                  <a:gd name="T4" fmla="*/ 170 w 713"/>
                  <a:gd name="T5" fmla="*/ 0 h 57"/>
                  <a:gd name="T6" fmla="*/ 102 w 713"/>
                  <a:gd name="T7" fmla="*/ 0 h 57"/>
                  <a:gd name="T8" fmla="*/ 0 w 713"/>
                  <a:gd name="T9" fmla="*/ 0 h 57"/>
                  <a:gd name="T10" fmla="*/ 0 w 713"/>
                  <a:gd name="T11" fmla="*/ 57 h 57"/>
                  <a:gd name="T12" fmla="*/ 102 w 713"/>
                  <a:gd name="T13" fmla="*/ 57 h 57"/>
                  <a:gd name="T14" fmla="*/ 170 w 713"/>
                  <a:gd name="T15" fmla="*/ 57 h 57"/>
                  <a:gd name="T16" fmla="*/ 554 w 713"/>
                  <a:gd name="T17" fmla="*/ 57 h 57"/>
                  <a:gd name="T18" fmla="*/ 588 w 713"/>
                  <a:gd name="T19" fmla="*/ 57 h 57"/>
                  <a:gd name="T20" fmla="*/ 713 w 713"/>
                  <a:gd name="T21" fmla="*/ 57 h 57"/>
                  <a:gd name="T22" fmla="*/ 713 w 713"/>
                  <a:gd name="T23" fmla="*/ 0 h 57"/>
                  <a:gd name="T24" fmla="*/ 588 w 713"/>
                  <a:gd name="T25" fmla="*/ 0 h 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713" h="57">
                    <a:moveTo>
                      <a:pt x="588" y="0"/>
                    </a:moveTo>
                    <a:lnTo>
                      <a:pt x="554" y="0"/>
                    </a:lnTo>
                    <a:lnTo>
                      <a:pt x="170" y="0"/>
                    </a:lnTo>
                    <a:lnTo>
                      <a:pt x="102" y="0"/>
                    </a:lnTo>
                    <a:lnTo>
                      <a:pt x="0" y="0"/>
                    </a:lnTo>
                    <a:lnTo>
                      <a:pt x="0" y="57"/>
                    </a:lnTo>
                    <a:lnTo>
                      <a:pt x="102" y="57"/>
                    </a:lnTo>
                    <a:lnTo>
                      <a:pt x="170" y="57"/>
                    </a:lnTo>
                    <a:lnTo>
                      <a:pt x="554" y="57"/>
                    </a:lnTo>
                    <a:lnTo>
                      <a:pt x="588" y="57"/>
                    </a:lnTo>
                    <a:lnTo>
                      <a:pt x="713" y="57"/>
                    </a:lnTo>
                    <a:lnTo>
                      <a:pt x="713" y="0"/>
                    </a:lnTo>
                    <a:lnTo>
                      <a:pt x="588" y="0"/>
                    </a:lnTo>
                    <a:close/>
                  </a:path>
                </a:pathLst>
              </a:custGeom>
              <a:solidFill>
                <a:srgbClr val="152B3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102" name="Freeform 186"/>
              <p:cNvSpPr>
                <a:spLocks/>
              </p:cNvSpPr>
              <p:nvPr/>
            </p:nvSpPr>
            <p:spPr bwMode="auto">
              <a:xfrm>
                <a:off x="4649788" y="7996238"/>
                <a:ext cx="1131887" cy="17463"/>
              </a:xfrm>
              <a:custGeom>
                <a:avLst/>
                <a:gdLst>
                  <a:gd name="T0" fmla="*/ 588 w 713"/>
                  <a:gd name="T1" fmla="*/ 0 h 11"/>
                  <a:gd name="T2" fmla="*/ 554 w 713"/>
                  <a:gd name="T3" fmla="*/ 0 h 11"/>
                  <a:gd name="T4" fmla="*/ 170 w 713"/>
                  <a:gd name="T5" fmla="*/ 0 h 11"/>
                  <a:gd name="T6" fmla="*/ 102 w 713"/>
                  <a:gd name="T7" fmla="*/ 0 h 11"/>
                  <a:gd name="T8" fmla="*/ 0 w 713"/>
                  <a:gd name="T9" fmla="*/ 0 h 11"/>
                  <a:gd name="T10" fmla="*/ 0 w 713"/>
                  <a:gd name="T11" fmla="*/ 11 h 11"/>
                  <a:gd name="T12" fmla="*/ 102 w 713"/>
                  <a:gd name="T13" fmla="*/ 11 h 11"/>
                  <a:gd name="T14" fmla="*/ 170 w 713"/>
                  <a:gd name="T15" fmla="*/ 11 h 11"/>
                  <a:gd name="T16" fmla="*/ 554 w 713"/>
                  <a:gd name="T17" fmla="*/ 11 h 11"/>
                  <a:gd name="T18" fmla="*/ 588 w 713"/>
                  <a:gd name="T19" fmla="*/ 11 h 11"/>
                  <a:gd name="T20" fmla="*/ 713 w 713"/>
                  <a:gd name="T21" fmla="*/ 11 h 11"/>
                  <a:gd name="T22" fmla="*/ 713 w 713"/>
                  <a:gd name="T23" fmla="*/ 0 h 11"/>
                  <a:gd name="T24" fmla="*/ 588 w 713"/>
                  <a:gd name="T25" fmla="*/ 0 h 1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713" h="11">
                    <a:moveTo>
                      <a:pt x="588" y="0"/>
                    </a:moveTo>
                    <a:lnTo>
                      <a:pt x="554" y="0"/>
                    </a:lnTo>
                    <a:lnTo>
                      <a:pt x="170" y="0"/>
                    </a:lnTo>
                    <a:lnTo>
                      <a:pt x="102" y="0"/>
                    </a:lnTo>
                    <a:lnTo>
                      <a:pt x="0" y="0"/>
                    </a:lnTo>
                    <a:lnTo>
                      <a:pt x="0" y="11"/>
                    </a:lnTo>
                    <a:lnTo>
                      <a:pt x="102" y="11"/>
                    </a:lnTo>
                    <a:lnTo>
                      <a:pt x="170" y="11"/>
                    </a:lnTo>
                    <a:lnTo>
                      <a:pt x="554" y="11"/>
                    </a:lnTo>
                    <a:lnTo>
                      <a:pt x="588" y="11"/>
                    </a:lnTo>
                    <a:lnTo>
                      <a:pt x="713" y="11"/>
                    </a:lnTo>
                    <a:lnTo>
                      <a:pt x="713" y="0"/>
                    </a:lnTo>
                    <a:lnTo>
                      <a:pt x="588" y="0"/>
                    </a:lnTo>
                    <a:close/>
                  </a:path>
                </a:pathLst>
              </a:custGeom>
              <a:solidFill>
                <a:srgbClr val="152B3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103" name="Freeform 187"/>
              <p:cNvSpPr>
                <a:spLocks/>
              </p:cNvSpPr>
              <p:nvPr/>
            </p:nvSpPr>
            <p:spPr bwMode="auto">
              <a:xfrm>
                <a:off x="5762625" y="7959725"/>
                <a:ext cx="161925" cy="90488"/>
              </a:xfrm>
              <a:custGeom>
                <a:avLst/>
                <a:gdLst>
                  <a:gd name="T0" fmla="*/ 12 w 102"/>
                  <a:gd name="T1" fmla="*/ 57 h 57"/>
                  <a:gd name="T2" fmla="*/ 0 w 102"/>
                  <a:gd name="T3" fmla="*/ 23 h 57"/>
                  <a:gd name="T4" fmla="*/ 12 w 102"/>
                  <a:gd name="T5" fmla="*/ 0 h 57"/>
                  <a:gd name="T6" fmla="*/ 102 w 102"/>
                  <a:gd name="T7" fmla="*/ 23 h 57"/>
                  <a:gd name="T8" fmla="*/ 12 w 102"/>
                  <a:gd name="T9" fmla="*/ 57 h 57"/>
                </a:gdLst>
                <a:ahLst/>
                <a:cxnLst>
                  <a:cxn ang="0">
                    <a:pos x="T0" y="T1"/>
                  </a:cxn>
                  <a:cxn ang="0">
                    <a:pos x="T2" y="T3"/>
                  </a:cxn>
                  <a:cxn ang="0">
                    <a:pos x="T4" y="T5"/>
                  </a:cxn>
                  <a:cxn ang="0">
                    <a:pos x="T6" y="T7"/>
                  </a:cxn>
                  <a:cxn ang="0">
                    <a:pos x="T8" y="T9"/>
                  </a:cxn>
                </a:cxnLst>
                <a:rect l="0" t="0" r="r" b="b"/>
                <a:pathLst>
                  <a:path w="102" h="57">
                    <a:moveTo>
                      <a:pt x="12" y="57"/>
                    </a:moveTo>
                    <a:lnTo>
                      <a:pt x="0" y="23"/>
                    </a:lnTo>
                    <a:lnTo>
                      <a:pt x="12" y="0"/>
                    </a:lnTo>
                    <a:lnTo>
                      <a:pt x="102" y="23"/>
                    </a:lnTo>
                    <a:lnTo>
                      <a:pt x="12" y="57"/>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104" name="Freeform 188"/>
              <p:cNvSpPr>
                <a:spLocks/>
              </p:cNvSpPr>
              <p:nvPr/>
            </p:nvSpPr>
            <p:spPr bwMode="auto">
              <a:xfrm>
                <a:off x="5870575" y="7978775"/>
                <a:ext cx="53975" cy="34925"/>
              </a:xfrm>
              <a:custGeom>
                <a:avLst/>
                <a:gdLst>
                  <a:gd name="T0" fmla="*/ 0 w 34"/>
                  <a:gd name="T1" fmla="*/ 0 h 22"/>
                  <a:gd name="T2" fmla="*/ 0 w 34"/>
                  <a:gd name="T3" fmla="*/ 22 h 22"/>
                  <a:gd name="T4" fmla="*/ 34 w 34"/>
                  <a:gd name="T5" fmla="*/ 11 h 22"/>
                  <a:gd name="T6" fmla="*/ 0 w 34"/>
                  <a:gd name="T7" fmla="*/ 0 h 22"/>
                </a:gdLst>
                <a:ahLst/>
                <a:cxnLst>
                  <a:cxn ang="0">
                    <a:pos x="T0" y="T1"/>
                  </a:cxn>
                  <a:cxn ang="0">
                    <a:pos x="T2" y="T3"/>
                  </a:cxn>
                  <a:cxn ang="0">
                    <a:pos x="T4" y="T5"/>
                  </a:cxn>
                  <a:cxn ang="0">
                    <a:pos x="T6" y="T7"/>
                  </a:cxn>
                </a:cxnLst>
                <a:rect l="0" t="0" r="r" b="b"/>
                <a:pathLst>
                  <a:path w="34" h="22">
                    <a:moveTo>
                      <a:pt x="0" y="0"/>
                    </a:moveTo>
                    <a:lnTo>
                      <a:pt x="0" y="22"/>
                    </a:lnTo>
                    <a:lnTo>
                      <a:pt x="34" y="11"/>
                    </a:lnTo>
                    <a:lnTo>
                      <a:pt x="0" y="0"/>
                    </a:lnTo>
                    <a:close/>
                  </a:path>
                </a:pathLst>
              </a:custGeom>
              <a:solidFill>
                <a:srgbClr val="171E2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105" name="Freeform 189"/>
              <p:cNvSpPr>
                <a:spLocks/>
              </p:cNvSpPr>
              <p:nvPr/>
            </p:nvSpPr>
            <p:spPr bwMode="auto">
              <a:xfrm>
                <a:off x="5762625" y="7959725"/>
                <a:ext cx="161925" cy="90488"/>
              </a:xfrm>
              <a:custGeom>
                <a:avLst/>
                <a:gdLst>
                  <a:gd name="T0" fmla="*/ 12 w 102"/>
                  <a:gd name="T1" fmla="*/ 57 h 57"/>
                  <a:gd name="T2" fmla="*/ 0 w 102"/>
                  <a:gd name="T3" fmla="*/ 23 h 57"/>
                  <a:gd name="T4" fmla="*/ 12 w 102"/>
                  <a:gd name="T5" fmla="*/ 0 h 57"/>
                  <a:gd name="T6" fmla="*/ 102 w 102"/>
                  <a:gd name="T7" fmla="*/ 23 h 57"/>
                  <a:gd name="T8" fmla="*/ 12 w 102"/>
                  <a:gd name="T9" fmla="*/ 57 h 57"/>
                </a:gdLst>
                <a:ahLst/>
                <a:cxnLst>
                  <a:cxn ang="0">
                    <a:pos x="T0" y="T1"/>
                  </a:cxn>
                  <a:cxn ang="0">
                    <a:pos x="T2" y="T3"/>
                  </a:cxn>
                  <a:cxn ang="0">
                    <a:pos x="T4" y="T5"/>
                  </a:cxn>
                  <a:cxn ang="0">
                    <a:pos x="T6" y="T7"/>
                  </a:cxn>
                  <a:cxn ang="0">
                    <a:pos x="T8" y="T9"/>
                  </a:cxn>
                </a:cxnLst>
                <a:rect l="0" t="0" r="r" b="b"/>
                <a:pathLst>
                  <a:path w="102" h="57">
                    <a:moveTo>
                      <a:pt x="12" y="57"/>
                    </a:moveTo>
                    <a:lnTo>
                      <a:pt x="0" y="23"/>
                    </a:lnTo>
                    <a:lnTo>
                      <a:pt x="12" y="0"/>
                    </a:lnTo>
                    <a:lnTo>
                      <a:pt x="102" y="23"/>
                    </a:lnTo>
                    <a:lnTo>
                      <a:pt x="12" y="57"/>
                    </a:lnTo>
                    <a:close/>
                  </a:path>
                </a:pathLst>
              </a:custGeom>
              <a:solidFill>
                <a:srgbClr val="F2F2F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106" name="Freeform 190"/>
              <p:cNvSpPr>
                <a:spLocks/>
              </p:cNvSpPr>
              <p:nvPr/>
            </p:nvSpPr>
            <p:spPr bwMode="auto">
              <a:xfrm>
                <a:off x="5870575" y="7978775"/>
                <a:ext cx="53975" cy="34925"/>
              </a:xfrm>
              <a:custGeom>
                <a:avLst/>
                <a:gdLst>
                  <a:gd name="T0" fmla="*/ 0 w 34"/>
                  <a:gd name="T1" fmla="*/ 0 h 22"/>
                  <a:gd name="T2" fmla="*/ 0 w 34"/>
                  <a:gd name="T3" fmla="*/ 22 h 22"/>
                  <a:gd name="T4" fmla="*/ 34 w 34"/>
                  <a:gd name="T5" fmla="*/ 11 h 22"/>
                  <a:gd name="T6" fmla="*/ 0 w 34"/>
                  <a:gd name="T7" fmla="*/ 0 h 22"/>
                </a:gdLst>
                <a:ahLst/>
                <a:cxnLst>
                  <a:cxn ang="0">
                    <a:pos x="T0" y="T1"/>
                  </a:cxn>
                  <a:cxn ang="0">
                    <a:pos x="T2" y="T3"/>
                  </a:cxn>
                  <a:cxn ang="0">
                    <a:pos x="T4" y="T5"/>
                  </a:cxn>
                  <a:cxn ang="0">
                    <a:pos x="T6" y="T7"/>
                  </a:cxn>
                </a:cxnLst>
                <a:rect l="0" t="0" r="r" b="b"/>
                <a:pathLst>
                  <a:path w="34" h="22">
                    <a:moveTo>
                      <a:pt x="0" y="0"/>
                    </a:moveTo>
                    <a:lnTo>
                      <a:pt x="0" y="22"/>
                    </a:lnTo>
                    <a:lnTo>
                      <a:pt x="34" y="11"/>
                    </a:lnTo>
                    <a:lnTo>
                      <a:pt x="0" y="0"/>
                    </a:lnTo>
                    <a:close/>
                  </a:path>
                </a:pathLst>
              </a:custGeom>
              <a:solidFill>
                <a:srgbClr val="152B3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107" name="Freeform 191"/>
              <p:cNvSpPr>
                <a:spLocks/>
              </p:cNvSpPr>
              <p:nvPr/>
            </p:nvSpPr>
            <p:spPr bwMode="auto">
              <a:xfrm>
                <a:off x="4291013" y="8605838"/>
                <a:ext cx="1812925" cy="306388"/>
              </a:xfrm>
              <a:custGeom>
                <a:avLst/>
                <a:gdLst>
                  <a:gd name="T0" fmla="*/ 101 w 101"/>
                  <a:gd name="T1" fmla="*/ 2 h 17"/>
                  <a:gd name="T2" fmla="*/ 101 w 101"/>
                  <a:gd name="T3" fmla="*/ 0 h 17"/>
                  <a:gd name="T4" fmla="*/ 6 w 101"/>
                  <a:gd name="T5" fmla="*/ 0 h 17"/>
                  <a:gd name="T6" fmla="*/ 0 w 101"/>
                  <a:gd name="T7" fmla="*/ 6 h 17"/>
                  <a:gd name="T8" fmla="*/ 0 w 101"/>
                  <a:gd name="T9" fmla="*/ 11 h 17"/>
                  <a:gd name="T10" fmla="*/ 6 w 101"/>
                  <a:gd name="T11" fmla="*/ 17 h 17"/>
                  <a:gd name="T12" fmla="*/ 101 w 101"/>
                  <a:gd name="T13" fmla="*/ 17 h 17"/>
                  <a:gd name="T14" fmla="*/ 101 w 101"/>
                  <a:gd name="T15" fmla="*/ 15 h 17"/>
                  <a:gd name="T16" fmla="*/ 98 w 101"/>
                  <a:gd name="T17" fmla="*/ 15 h 17"/>
                  <a:gd name="T18" fmla="*/ 98 w 101"/>
                  <a:gd name="T19" fmla="*/ 2 h 17"/>
                  <a:gd name="T20" fmla="*/ 101 w 101"/>
                  <a:gd name="T21" fmla="*/ 2 h 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01" h="17">
                    <a:moveTo>
                      <a:pt x="101" y="2"/>
                    </a:moveTo>
                    <a:cubicBezTo>
                      <a:pt x="101" y="0"/>
                      <a:pt x="101" y="0"/>
                      <a:pt x="101" y="0"/>
                    </a:cubicBezTo>
                    <a:cubicBezTo>
                      <a:pt x="6" y="0"/>
                      <a:pt x="6" y="0"/>
                      <a:pt x="6" y="0"/>
                    </a:cubicBezTo>
                    <a:cubicBezTo>
                      <a:pt x="2" y="0"/>
                      <a:pt x="0" y="2"/>
                      <a:pt x="0" y="6"/>
                    </a:cubicBezTo>
                    <a:cubicBezTo>
                      <a:pt x="0" y="11"/>
                      <a:pt x="0" y="11"/>
                      <a:pt x="0" y="11"/>
                    </a:cubicBezTo>
                    <a:cubicBezTo>
                      <a:pt x="0" y="14"/>
                      <a:pt x="2" y="17"/>
                      <a:pt x="6" y="17"/>
                    </a:cubicBezTo>
                    <a:cubicBezTo>
                      <a:pt x="101" y="17"/>
                      <a:pt x="101" y="17"/>
                      <a:pt x="101" y="17"/>
                    </a:cubicBezTo>
                    <a:cubicBezTo>
                      <a:pt x="101" y="15"/>
                      <a:pt x="101" y="15"/>
                      <a:pt x="101" y="15"/>
                    </a:cubicBezTo>
                    <a:cubicBezTo>
                      <a:pt x="98" y="15"/>
                      <a:pt x="98" y="15"/>
                      <a:pt x="98" y="15"/>
                    </a:cubicBezTo>
                    <a:cubicBezTo>
                      <a:pt x="98" y="2"/>
                      <a:pt x="98" y="2"/>
                      <a:pt x="98" y="2"/>
                    </a:cubicBezTo>
                    <a:lnTo>
                      <a:pt x="101" y="2"/>
                    </a:lnTo>
                    <a:close/>
                  </a:path>
                </a:pathLst>
              </a:custGeom>
              <a:solidFill>
                <a:srgbClr val="152B3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108" name="Freeform 192"/>
              <p:cNvSpPr>
                <a:spLocks/>
              </p:cNvSpPr>
              <p:nvPr/>
            </p:nvSpPr>
            <p:spPr bwMode="auto">
              <a:xfrm>
                <a:off x="4344988" y="8642350"/>
                <a:ext cx="1704975" cy="233363"/>
              </a:xfrm>
              <a:custGeom>
                <a:avLst/>
                <a:gdLst>
                  <a:gd name="T0" fmla="*/ 95 w 95"/>
                  <a:gd name="T1" fmla="*/ 0 h 13"/>
                  <a:gd name="T2" fmla="*/ 4 w 95"/>
                  <a:gd name="T3" fmla="*/ 0 h 13"/>
                  <a:gd name="T4" fmla="*/ 0 w 95"/>
                  <a:gd name="T5" fmla="*/ 4 h 13"/>
                  <a:gd name="T6" fmla="*/ 0 w 95"/>
                  <a:gd name="T7" fmla="*/ 9 h 13"/>
                  <a:gd name="T8" fmla="*/ 4 w 95"/>
                  <a:gd name="T9" fmla="*/ 13 h 13"/>
                  <a:gd name="T10" fmla="*/ 95 w 95"/>
                  <a:gd name="T11" fmla="*/ 13 h 13"/>
                  <a:gd name="T12" fmla="*/ 95 w 95"/>
                  <a:gd name="T13" fmla="*/ 0 h 13"/>
                </a:gdLst>
                <a:ahLst/>
                <a:cxnLst>
                  <a:cxn ang="0">
                    <a:pos x="T0" y="T1"/>
                  </a:cxn>
                  <a:cxn ang="0">
                    <a:pos x="T2" y="T3"/>
                  </a:cxn>
                  <a:cxn ang="0">
                    <a:pos x="T4" y="T5"/>
                  </a:cxn>
                  <a:cxn ang="0">
                    <a:pos x="T6" y="T7"/>
                  </a:cxn>
                  <a:cxn ang="0">
                    <a:pos x="T8" y="T9"/>
                  </a:cxn>
                  <a:cxn ang="0">
                    <a:pos x="T10" y="T11"/>
                  </a:cxn>
                  <a:cxn ang="0">
                    <a:pos x="T12" y="T13"/>
                  </a:cxn>
                </a:cxnLst>
                <a:rect l="0" t="0" r="r" b="b"/>
                <a:pathLst>
                  <a:path w="95" h="13">
                    <a:moveTo>
                      <a:pt x="95" y="0"/>
                    </a:moveTo>
                    <a:cubicBezTo>
                      <a:pt x="4" y="0"/>
                      <a:pt x="4" y="0"/>
                      <a:pt x="4" y="0"/>
                    </a:cubicBezTo>
                    <a:cubicBezTo>
                      <a:pt x="2" y="0"/>
                      <a:pt x="0" y="2"/>
                      <a:pt x="0" y="4"/>
                    </a:cubicBezTo>
                    <a:cubicBezTo>
                      <a:pt x="0" y="9"/>
                      <a:pt x="0" y="9"/>
                      <a:pt x="0" y="9"/>
                    </a:cubicBezTo>
                    <a:cubicBezTo>
                      <a:pt x="0" y="11"/>
                      <a:pt x="2" y="13"/>
                      <a:pt x="4" y="13"/>
                    </a:cubicBezTo>
                    <a:cubicBezTo>
                      <a:pt x="95" y="13"/>
                      <a:pt x="95" y="13"/>
                      <a:pt x="95" y="13"/>
                    </a:cubicBezTo>
                    <a:lnTo>
                      <a:pt x="95" y="0"/>
                    </a:lnTo>
                    <a:close/>
                  </a:path>
                </a:pathLst>
              </a:custGeom>
              <a:solidFill>
                <a:srgbClr val="F2F2F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109" name="Freeform 193"/>
              <p:cNvSpPr>
                <a:spLocks/>
              </p:cNvSpPr>
              <p:nvPr/>
            </p:nvSpPr>
            <p:spPr bwMode="auto">
              <a:xfrm>
                <a:off x="4524375" y="8731250"/>
                <a:ext cx="90487" cy="144463"/>
              </a:xfrm>
              <a:custGeom>
                <a:avLst/>
                <a:gdLst>
                  <a:gd name="T0" fmla="*/ 57 w 57"/>
                  <a:gd name="T1" fmla="*/ 91 h 91"/>
                  <a:gd name="T2" fmla="*/ 23 w 57"/>
                  <a:gd name="T3" fmla="*/ 57 h 91"/>
                  <a:gd name="T4" fmla="*/ 0 w 57"/>
                  <a:gd name="T5" fmla="*/ 91 h 91"/>
                  <a:gd name="T6" fmla="*/ 0 w 57"/>
                  <a:gd name="T7" fmla="*/ 0 h 91"/>
                  <a:gd name="T8" fmla="*/ 57 w 57"/>
                  <a:gd name="T9" fmla="*/ 0 h 91"/>
                  <a:gd name="T10" fmla="*/ 57 w 57"/>
                  <a:gd name="T11" fmla="*/ 91 h 91"/>
                </a:gdLst>
                <a:ahLst/>
                <a:cxnLst>
                  <a:cxn ang="0">
                    <a:pos x="T0" y="T1"/>
                  </a:cxn>
                  <a:cxn ang="0">
                    <a:pos x="T2" y="T3"/>
                  </a:cxn>
                  <a:cxn ang="0">
                    <a:pos x="T4" y="T5"/>
                  </a:cxn>
                  <a:cxn ang="0">
                    <a:pos x="T6" y="T7"/>
                  </a:cxn>
                  <a:cxn ang="0">
                    <a:pos x="T8" y="T9"/>
                  </a:cxn>
                  <a:cxn ang="0">
                    <a:pos x="T10" y="T11"/>
                  </a:cxn>
                </a:cxnLst>
                <a:rect l="0" t="0" r="r" b="b"/>
                <a:pathLst>
                  <a:path w="57" h="91">
                    <a:moveTo>
                      <a:pt x="57" y="91"/>
                    </a:moveTo>
                    <a:lnTo>
                      <a:pt x="23" y="57"/>
                    </a:lnTo>
                    <a:lnTo>
                      <a:pt x="0" y="91"/>
                    </a:lnTo>
                    <a:lnTo>
                      <a:pt x="0" y="0"/>
                    </a:lnTo>
                    <a:lnTo>
                      <a:pt x="57" y="0"/>
                    </a:lnTo>
                    <a:lnTo>
                      <a:pt x="57" y="91"/>
                    </a:lnTo>
                    <a:close/>
                  </a:path>
                </a:pathLst>
              </a:custGeom>
              <a:solidFill>
                <a:srgbClr val="F1582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110" name="Freeform 194"/>
              <p:cNvSpPr>
                <a:spLocks/>
              </p:cNvSpPr>
              <p:nvPr/>
            </p:nvSpPr>
            <p:spPr bwMode="auto">
              <a:xfrm>
                <a:off x="4398963" y="8067675"/>
                <a:ext cx="1489075" cy="520700"/>
              </a:xfrm>
              <a:custGeom>
                <a:avLst/>
                <a:gdLst>
                  <a:gd name="T0" fmla="*/ 83 w 83"/>
                  <a:gd name="T1" fmla="*/ 4 h 29"/>
                  <a:gd name="T2" fmla="*/ 83 w 83"/>
                  <a:gd name="T3" fmla="*/ 0 h 29"/>
                  <a:gd name="T4" fmla="*/ 5 w 83"/>
                  <a:gd name="T5" fmla="*/ 0 h 29"/>
                  <a:gd name="T6" fmla="*/ 0 w 83"/>
                  <a:gd name="T7" fmla="*/ 10 h 29"/>
                  <a:gd name="T8" fmla="*/ 0 w 83"/>
                  <a:gd name="T9" fmla="*/ 20 h 29"/>
                  <a:gd name="T10" fmla="*/ 5 w 83"/>
                  <a:gd name="T11" fmla="*/ 29 h 29"/>
                  <a:gd name="T12" fmla="*/ 83 w 83"/>
                  <a:gd name="T13" fmla="*/ 29 h 29"/>
                  <a:gd name="T14" fmla="*/ 83 w 83"/>
                  <a:gd name="T15" fmla="*/ 26 h 29"/>
                  <a:gd name="T16" fmla="*/ 81 w 83"/>
                  <a:gd name="T17" fmla="*/ 26 h 29"/>
                  <a:gd name="T18" fmla="*/ 81 w 83"/>
                  <a:gd name="T19" fmla="*/ 4 h 29"/>
                  <a:gd name="T20" fmla="*/ 83 w 83"/>
                  <a:gd name="T21" fmla="*/ 4 h 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83" h="29">
                    <a:moveTo>
                      <a:pt x="83" y="4"/>
                    </a:moveTo>
                    <a:cubicBezTo>
                      <a:pt x="83" y="0"/>
                      <a:pt x="83" y="0"/>
                      <a:pt x="83" y="0"/>
                    </a:cubicBezTo>
                    <a:cubicBezTo>
                      <a:pt x="5" y="0"/>
                      <a:pt x="5" y="0"/>
                      <a:pt x="5" y="0"/>
                    </a:cubicBezTo>
                    <a:cubicBezTo>
                      <a:pt x="2" y="0"/>
                      <a:pt x="0" y="5"/>
                      <a:pt x="0" y="10"/>
                    </a:cubicBezTo>
                    <a:cubicBezTo>
                      <a:pt x="0" y="20"/>
                      <a:pt x="0" y="20"/>
                      <a:pt x="0" y="20"/>
                    </a:cubicBezTo>
                    <a:cubicBezTo>
                      <a:pt x="0" y="25"/>
                      <a:pt x="2" y="29"/>
                      <a:pt x="5" y="29"/>
                    </a:cubicBezTo>
                    <a:cubicBezTo>
                      <a:pt x="83" y="29"/>
                      <a:pt x="83" y="29"/>
                      <a:pt x="83" y="29"/>
                    </a:cubicBezTo>
                    <a:cubicBezTo>
                      <a:pt x="83" y="26"/>
                      <a:pt x="83" y="26"/>
                      <a:pt x="83" y="26"/>
                    </a:cubicBezTo>
                    <a:cubicBezTo>
                      <a:pt x="81" y="26"/>
                      <a:pt x="81" y="26"/>
                      <a:pt x="81" y="26"/>
                    </a:cubicBezTo>
                    <a:cubicBezTo>
                      <a:pt x="81" y="4"/>
                      <a:pt x="81" y="4"/>
                      <a:pt x="81" y="4"/>
                    </a:cubicBezTo>
                    <a:lnTo>
                      <a:pt x="83" y="4"/>
                    </a:lnTo>
                    <a:close/>
                  </a:path>
                </a:pathLst>
              </a:custGeom>
              <a:solidFill>
                <a:srgbClr val="FDB71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111" name="Freeform 195"/>
              <p:cNvSpPr>
                <a:spLocks/>
              </p:cNvSpPr>
              <p:nvPr/>
            </p:nvSpPr>
            <p:spPr bwMode="auto">
              <a:xfrm>
                <a:off x="4452938" y="8139113"/>
                <a:ext cx="1400175" cy="395288"/>
              </a:xfrm>
              <a:custGeom>
                <a:avLst/>
                <a:gdLst>
                  <a:gd name="T0" fmla="*/ 78 w 78"/>
                  <a:gd name="T1" fmla="*/ 0 h 22"/>
                  <a:gd name="T2" fmla="*/ 3 w 78"/>
                  <a:gd name="T3" fmla="*/ 0 h 22"/>
                  <a:gd name="T4" fmla="*/ 0 w 78"/>
                  <a:gd name="T5" fmla="*/ 7 h 22"/>
                  <a:gd name="T6" fmla="*/ 0 w 78"/>
                  <a:gd name="T7" fmla="*/ 15 h 22"/>
                  <a:gd name="T8" fmla="*/ 3 w 78"/>
                  <a:gd name="T9" fmla="*/ 22 h 22"/>
                  <a:gd name="T10" fmla="*/ 78 w 78"/>
                  <a:gd name="T11" fmla="*/ 22 h 22"/>
                  <a:gd name="T12" fmla="*/ 78 w 78"/>
                  <a:gd name="T13" fmla="*/ 0 h 22"/>
                </a:gdLst>
                <a:ahLst/>
                <a:cxnLst>
                  <a:cxn ang="0">
                    <a:pos x="T0" y="T1"/>
                  </a:cxn>
                  <a:cxn ang="0">
                    <a:pos x="T2" y="T3"/>
                  </a:cxn>
                  <a:cxn ang="0">
                    <a:pos x="T4" y="T5"/>
                  </a:cxn>
                  <a:cxn ang="0">
                    <a:pos x="T6" y="T7"/>
                  </a:cxn>
                  <a:cxn ang="0">
                    <a:pos x="T8" y="T9"/>
                  </a:cxn>
                  <a:cxn ang="0">
                    <a:pos x="T10" y="T11"/>
                  </a:cxn>
                  <a:cxn ang="0">
                    <a:pos x="T12" y="T13"/>
                  </a:cxn>
                </a:cxnLst>
                <a:rect l="0" t="0" r="r" b="b"/>
                <a:pathLst>
                  <a:path w="78" h="22">
                    <a:moveTo>
                      <a:pt x="78" y="0"/>
                    </a:moveTo>
                    <a:cubicBezTo>
                      <a:pt x="3" y="0"/>
                      <a:pt x="3" y="0"/>
                      <a:pt x="3" y="0"/>
                    </a:cubicBezTo>
                    <a:cubicBezTo>
                      <a:pt x="1" y="0"/>
                      <a:pt x="0" y="3"/>
                      <a:pt x="0" y="7"/>
                    </a:cubicBezTo>
                    <a:cubicBezTo>
                      <a:pt x="0" y="15"/>
                      <a:pt x="0" y="15"/>
                      <a:pt x="0" y="15"/>
                    </a:cubicBezTo>
                    <a:cubicBezTo>
                      <a:pt x="0" y="19"/>
                      <a:pt x="1" y="22"/>
                      <a:pt x="3" y="22"/>
                    </a:cubicBezTo>
                    <a:cubicBezTo>
                      <a:pt x="78" y="22"/>
                      <a:pt x="78" y="22"/>
                      <a:pt x="78" y="22"/>
                    </a:cubicBezTo>
                    <a:lnTo>
                      <a:pt x="78" y="0"/>
                    </a:lnTo>
                    <a:close/>
                  </a:path>
                </a:pathLst>
              </a:custGeom>
              <a:solidFill>
                <a:srgbClr val="F2F2F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112" name="Freeform 196"/>
              <p:cNvSpPr>
                <a:spLocks/>
              </p:cNvSpPr>
              <p:nvPr/>
            </p:nvSpPr>
            <p:spPr bwMode="auto">
              <a:xfrm>
                <a:off x="4686300" y="8445500"/>
                <a:ext cx="71437" cy="125413"/>
              </a:xfrm>
              <a:custGeom>
                <a:avLst/>
                <a:gdLst>
                  <a:gd name="T0" fmla="*/ 45 w 45"/>
                  <a:gd name="T1" fmla="*/ 79 h 79"/>
                  <a:gd name="T2" fmla="*/ 23 w 45"/>
                  <a:gd name="T3" fmla="*/ 45 h 79"/>
                  <a:gd name="T4" fmla="*/ 0 w 45"/>
                  <a:gd name="T5" fmla="*/ 79 h 79"/>
                  <a:gd name="T6" fmla="*/ 0 w 45"/>
                  <a:gd name="T7" fmla="*/ 0 h 79"/>
                  <a:gd name="T8" fmla="*/ 45 w 45"/>
                  <a:gd name="T9" fmla="*/ 0 h 79"/>
                  <a:gd name="T10" fmla="*/ 45 w 45"/>
                  <a:gd name="T11" fmla="*/ 79 h 79"/>
                </a:gdLst>
                <a:ahLst/>
                <a:cxnLst>
                  <a:cxn ang="0">
                    <a:pos x="T0" y="T1"/>
                  </a:cxn>
                  <a:cxn ang="0">
                    <a:pos x="T2" y="T3"/>
                  </a:cxn>
                  <a:cxn ang="0">
                    <a:pos x="T4" y="T5"/>
                  </a:cxn>
                  <a:cxn ang="0">
                    <a:pos x="T6" y="T7"/>
                  </a:cxn>
                  <a:cxn ang="0">
                    <a:pos x="T8" y="T9"/>
                  </a:cxn>
                  <a:cxn ang="0">
                    <a:pos x="T10" y="T11"/>
                  </a:cxn>
                </a:cxnLst>
                <a:rect l="0" t="0" r="r" b="b"/>
                <a:pathLst>
                  <a:path w="45" h="79">
                    <a:moveTo>
                      <a:pt x="45" y="79"/>
                    </a:moveTo>
                    <a:lnTo>
                      <a:pt x="23" y="45"/>
                    </a:lnTo>
                    <a:lnTo>
                      <a:pt x="0" y="79"/>
                    </a:lnTo>
                    <a:lnTo>
                      <a:pt x="0" y="0"/>
                    </a:lnTo>
                    <a:lnTo>
                      <a:pt x="45" y="0"/>
                    </a:lnTo>
                    <a:lnTo>
                      <a:pt x="45" y="79"/>
                    </a:lnTo>
                    <a:close/>
                  </a:path>
                </a:pathLst>
              </a:custGeom>
              <a:solidFill>
                <a:srgbClr val="F1582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113" name="Freeform 197"/>
              <p:cNvSpPr>
                <a:spLocks/>
              </p:cNvSpPr>
              <p:nvPr/>
            </p:nvSpPr>
            <p:spPr bwMode="auto">
              <a:xfrm>
                <a:off x="4273550" y="8893175"/>
                <a:ext cx="1812925" cy="304800"/>
              </a:xfrm>
              <a:custGeom>
                <a:avLst/>
                <a:gdLst>
                  <a:gd name="T0" fmla="*/ 101 w 101"/>
                  <a:gd name="T1" fmla="*/ 3 h 17"/>
                  <a:gd name="T2" fmla="*/ 101 w 101"/>
                  <a:gd name="T3" fmla="*/ 0 h 17"/>
                  <a:gd name="T4" fmla="*/ 6 w 101"/>
                  <a:gd name="T5" fmla="*/ 0 h 17"/>
                  <a:gd name="T6" fmla="*/ 0 w 101"/>
                  <a:gd name="T7" fmla="*/ 6 h 17"/>
                  <a:gd name="T8" fmla="*/ 0 w 101"/>
                  <a:gd name="T9" fmla="*/ 11 h 17"/>
                  <a:gd name="T10" fmla="*/ 6 w 101"/>
                  <a:gd name="T11" fmla="*/ 17 h 17"/>
                  <a:gd name="T12" fmla="*/ 101 w 101"/>
                  <a:gd name="T13" fmla="*/ 17 h 17"/>
                  <a:gd name="T14" fmla="*/ 101 w 101"/>
                  <a:gd name="T15" fmla="*/ 15 h 17"/>
                  <a:gd name="T16" fmla="*/ 98 w 101"/>
                  <a:gd name="T17" fmla="*/ 15 h 17"/>
                  <a:gd name="T18" fmla="*/ 98 w 101"/>
                  <a:gd name="T19" fmla="*/ 3 h 17"/>
                  <a:gd name="T20" fmla="*/ 101 w 101"/>
                  <a:gd name="T21" fmla="*/ 3 h 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01" h="17">
                    <a:moveTo>
                      <a:pt x="101" y="3"/>
                    </a:moveTo>
                    <a:cubicBezTo>
                      <a:pt x="101" y="0"/>
                      <a:pt x="101" y="0"/>
                      <a:pt x="101" y="0"/>
                    </a:cubicBezTo>
                    <a:cubicBezTo>
                      <a:pt x="6" y="0"/>
                      <a:pt x="6" y="0"/>
                      <a:pt x="6" y="0"/>
                    </a:cubicBezTo>
                    <a:cubicBezTo>
                      <a:pt x="2" y="0"/>
                      <a:pt x="0" y="3"/>
                      <a:pt x="0" y="6"/>
                    </a:cubicBezTo>
                    <a:cubicBezTo>
                      <a:pt x="0" y="11"/>
                      <a:pt x="0" y="11"/>
                      <a:pt x="0" y="11"/>
                    </a:cubicBezTo>
                    <a:cubicBezTo>
                      <a:pt x="0" y="15"/>
                      <a:pt x="2" y="17"/>
                      <a:pt x="6" y="17"/>
                    </a:cubicBezTo>
                    <a:cubicBezTo>
                      <a:pt x="101" y="17"/>
                      <a:pt x="101" y="17"/>
                      <a:pt x="101" y="17"/>
                    </a:cubicBezTo>
                    <a:cubicBezTo>
                      <a:pt x="101" y="15"/>
                      <a:pt x="101" y="15"/>
                      <a:pt x="101" y="15"/>
                    </a:cubicBezTo>
                    <a:cubicBezTo>
                      <a:pt x="98" y="15"/>
                      <a:pt x="98" y="15"/>
                      <a:pt x="98" y="15"/>
                    </a:cubicBezTo>
                    <a:cubicBezTo>
                      <a:pt x="98" y="3"/>
                      <a:pt x="98" y="3"/>
                      <a:pt x="98" y="3"/>
                    </a:cubicBezTo>
                    <a:lnTo>
                      <a:pt x="101" y="3"/>
                    </a:lnTo>
                    <a:close/>
                  </a:path>
                </a:pathLst>
              </a:custGeom>
              <a:solidFill>
                <a:srgbClr val="152B3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114" name="Freeform 198"/>
              <p:cNvSpPr>
                <a:spLocks/>
              </p:cNvSpPr>
              <p:nvPr/>
            </p:nvSpPr>
            <p:spPr bwMode="auto">
              <a:xfrm>
                <a:off x="4327525" y="8947150"/>
                <a:ext cx="1704975" cy="215900"/>
              </a:xfrm>
              <a:custGeom>
                <a:avLst/>
                <a:gdLst>
                  <a:gd name="T0" fmla="*/ 95 w 95"/>
                  <a:gd name="T1" fmla="*/ 0 h 12"/>
                  <a:gd name="T2" fmla="*/ 4 w 95"/>
                  <a:gd name="T3" fmla="*/ 0 h 12"/>
                  <a:gd name="T4" fmla="*/ 0 w 95"/>
                  <a:gd name="T5" fmla="*/ 3 h 12"/>
                  <a:gd name="T6" fmla="*/ 0 w 95"/>
                  <a:gd name="T7" fmla="*/ 8 h 12"/>
                  <a:gd name="T8" fmla="*/ 4 w 95"/>
                  <a:gd name="T9" fmla="*/ 12 h 12"/>
                  <a:gd name="T10" fmla="*/ 95 w 95"/>
                  <a:gd name="T11" fmla="*/ 12 h 12"/>
                  <a:gd name="T12" fmla="*/ 95 w 95"/>
                  <a:gd name="T13" fmla="*/ 0 h 12"/>
                </a:gdLst>
                <a:ahLst/>
                <a:cxnLst>
                  <a:cxn ang="0">
                    <a:pos x="T0" y="T1"/>
                  </a:cxn>
                  <a:cxn ang="0">
                    <a:pos x="T2" y="T3"/>
                  </a:cxn>
                  <a:cxn ang="0">
                    <a:pos x="T4" y="T5"/>
                  </a:cxn>
                  <a:cxn ang="0">
                    <a:pos x="T6" y="T7"/>
                  </a:cxn>
                  <a:cxn ang="0">
                    <a:pos x="T8" y="T9"/>
                  </a:cxn>
                  <a:cxn ang="0">
                    <a:pos x="T10" y="T11"/>
                  </a:cxn>
                  <a:cxn ang="0">
                    <a:pos x="T12" y="T13"/>
                  </a:cxn>
                </a:cxnLst>
                <a:rect l="0" t="0" r="r" b="b"/>
                <a:pathLst>
                  <a:path w="95" h="12">
                    <a:moveTo>
                      <a:pt x="95" y="0"/>
                    </a:moveTo>
                    <a:cubicBezTo>
                      <a:pt x="4" y="0"/>
                      <a:pt x="4" y="0"/>
                      <a:pt x="4" y="0"/>
                    </a:cubicBezTo>
                    <a:cubicBezTo>
                      <a:pt x="2" y="0"/>
                      <a:pt x="0" y="1"/>
                      <a:pt x="0" y="3"/>
                    </a:cubicBezTo>
                    <a:cubicBezTo>
                      <a:pt x="0" y="8"/>
                      <a:pt x="0" y="8"/>
                      <a:pt x="0" y="8"/>
                    </a:cubicBezTo>
                    <a:cubicBezTo>
                      <a:pt x="0" y="10"/>
                      <a:pt x="2" y="12"/>
                      <a:pt x="4" y="12"/>
                    </a:cubicBezTo>
                    <a:cubicBezTo>
                      <a:pt x="95" y="12"/>
                      <a:pt x="95" y="12"/>
                      <a:pt x="95" y="12"/>
                    </a:cubicBezTo>
                    <a:lnTo>
                      <a:pt x="95" y="0"/>
                    </a:lnTo>
                    <a:close/>
                  </a:path>
                </a:pathLst>
              </a:custGeom>
              <a:solidFill>
                <a:srgbClr val="F2F2F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115" name="Freeform 199"/>
              <p:cNvSpPr>
                <a:spLocks/>
              </p:cNvSpPr>
              <p:nvPr/>
            </p:nvSpPr>
            <p:spPr bwMode="auto">
              <a:xfrm>
                <a:off x="4506913" y="9037638"/>
                <a:ext cx="88900" cy="142875"/>
              </a:xfrm>
              <a:custGeom>
                <a:avLst/>
                <a:gdLst>
                  <a:gd name="T0" fmla="*/ 56 w 56"/>
                  <a:gd name="T1" fmla="*/ 90 h 90"/>
                  <a:gd name="T2" fmla="*/ 23 w 56"/>
                  <a:gd name="T3" fmla="*/ 45 h 90"/>
                  <a:gd name="T4" fmla="*/ 0 w 56"/>
                  <a:gd name="T5" fmla="*/ 90 h 90"/>
                  <a:gd name="T6" fmla="*/ 0 w 56"/>
                  <a:gd name="T7" fmla="*/ 0 h 90"/>
                  <a:gd name="T8" fmla="*/ 56 w 56"/>
                  <a:gd name="T9" fmla="*/ 0 h 90"/>
                  <a:gd name="T10" fmla="*/ 56 w 56"/>
                  <a:gd name="T11" fmla="*/ 90 h 90"/>
                </a:gdLst>
                <a:ahLst/>
                <a:cxnLst>
                  <a:cxn ang="0">
                    <a:pos x="T0" y="T1"/>
                  </a:cxn>
                  <a:cxn ang="0">
                    <a:pos x="T2" y="T3"/>
                  </a:cxn>
                  <a:cxn ang="0">
                    <a:pos x="T4" y="T5"/>
                  </a:cxn>
                  <a:cxn ang="0">
                    <a:pos x="T6" y="T7"/>
                  </a:cxn>
                  <a:cxn ang="0">
                    <a:pos x="T8" y="T9"/>
                  </a:cxn>
                  <a:cxn ang="0">
                    <a:pos x="T10" y="T11"/>
                  </a:cxn>
                </a:cxnLst>
                <a:rect l="0" t="0" r="r" b="b"/>
                <a:pathLst>
                  <a:path w="56" h="90">
                    <a:moveTo>
                      <a:pt x="56" y="90"/>
                    </a:moveTo>
                    <a:lnTo>
                      <a:pt x="23" y="45"/>
                    </a:lnTo>
                    <a:lnTo>
                      <a:pt x="0" y="90"/>
                    </a:lnTo>
                    <a:lnTo>
                      <a:pt x="0" y="0"/>
                    </a:lnTo>
                    <a:lnTo>
                      <a:pt x="56" y="0"/>
                    </a:lnTo>
                    <a:lnTo>
                      <a:pt x="56" y="90"/>
                    </a:lnTo>
                    <a:close/>
                  </a:path>
                </a:pathLst>
              </a:custGeom>
              <a:solidFill>
                <a:srgbClr val="F1582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grpSp>
        <p:pic>
          <p:nvPicPr>
            <p:cNvPr id="63" name="Picture 6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6921559" y="3796684"/>
              <a:ext cx="2757081" cy="3679045"/>
            </a:xfrm>
            <a:prstGeom prst="rect">
              <a:avLst/>
            </a:prstGeom>
          </p:spPr>
        </p:pic>
      </p:grpSp>
    </p:spTree>
    <p:extLst>
      <p:ext uri="{BB962C8B-B14F-4D97-AF65-F5344CB8AC3E}">
        <p14:creationId xmlns:p14="http://schemas.microsoft.com/office/powerpoint/2010/main" val="245010089"/>
      </p:ext>
    </p:extLst>
  </p:cSld>
  <p:clrMapOvr>
    <a:masterClrMapping/>
  </p:clrMapOvr>
  <p:transition spd="slow">
    <p:push/>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Picture Placeholder 3"/>
          <p:cNvSpPr>
            <a:spLocks noGrp="1"/>
          </p:cNvSpPr>
          <p:nvPr>
            <p:ph type="pic" sz="quarter" idx="19"/>
          </p:nvPr>
        </p:nvSpPr>
        <p:spPr/>
      </p:sp>
      <p:sp>
        <p:nvSpPr>
          <p:cNvPr id="5" name="Picture Placeholder 4"/>
          <p:cNvSpPr>
            <a:spLocks noGrp="1"/>
          </p:cNvSpPr>
          <p:nvPr>
            <p:ph type="pic" sz="quarter" idx="20"/>
          </p:nvPr>
        </p:nvSpPr>
        <p:spPr/>
      </p:sp>
      <p:sp>
        <p:nvSpPr>
          <p:cNvPr id="6" name="Picture Placeholder 5"/>
          <p:cNvSpPr>
            <a:spLocks noGrp="1"/>
          </p:cNvSpPr>
          <p:nvPr>
            <p:ph type="pic" sz="quarter" idx="21"/>
          </p:nvPr>
        </p:nvSpPr>
        <p:spPr/>
      </p:sp>
      <p:sp>
        <p:nvSpPr>
          <p:cNvPr id="7" name="Picture Placeholder 6"/>
          <p:cNvSpPr>
            <a:spLocks noGrp="1"/>
          </p:cNvSpPr>
          <p:nvPr>
            <p:ph type="pic" sz="quarter" idx="22"/>
          </p:nvPr>
        </p:nvSpPr>
        <p:spPr/>
      </p:sp>
      <p:grpSp>
        <p:nvGrpSpPr>
          <p:cNvPr id="204" name="กลุ่ม 183"/>
          <p:cNvGrpSpPr/>
          <p:nvPr/>
        </p:nvGrpSpPr>
        <p:grpSpPr>
          <a:xfrm>
            <a:off x="2959959" y="1628575"/>
            <a:ext cx="2945542" cy="5235002"/>
            <a:chOff x="7923214" y="1962150"/>
            <a:chExt cx="1368425" cy="2432051"/>
          </a:xfrm>
        </p:grpSpPr>
        <p:sp>
          <p:nvSpPr>
            <p:cNvPr id="205" name="Freeform 271"/>
            <p:cNvSpPr>
              <a:spLocks/>
            </p:cNvSpPr>
            <p:nvPr/>
          </p:nvSpPr>
          <p:spPr bwMode="auto">
            <a:xfrm>
              <a:off x="8399464" y="2668588"/>
              <a:ext cx="200025" cy="565150"/>
            </a:xfrm>
            <a:custGeom>
              <a:avLst/>
              <a:gdLst>
                <a:gd name="T0" fmla="*/ 41 w 96"/>
                <a:gd name="T1" fmla="*/ 257 h 270"/>
                <a:gd name="T2" fmla="*/ 85 w 96"/>
                <a:gd name="T3" fmla="*/ 259 h 270"/>
                <a:gd name="T4" fmla="*/ 39 w 96"/>
                <a:gd name="T5" fmla="*/ 29 h 270"/>
                <a:gd name="T6" fmla="*/ 0 w 96"/>
                <a:gd name="T7" fmla="*/ 0 h 270"/>
                <a:gd name="T8" fmla="*/ 34 w 96"/>
                <a:gd name="T9" fmla="*/ 183 h 270"/>
                <a:gd name="T10" fmla="*/ 41 w 96"/>
                <a:gd name="T11" fmla="*/ 257 h 270"/>
              </a:gdLst>
              <a:ahLst/>
              <a:cxnLst>
                <a:cxn ang="0">
                  <a:pos x="T0" y="T1"/>
                </a:cxn>
                <a:cxn ang="0">
                  <a:pos x="T2" y="T3"/>
                </a:cxn>
                <a:cxn ang="0">
                  <a:pos x="T4" y="T5"/>
                </a:cxn>
                <a:cxn ang="0">
                  <a:pos x="T6" y="T7"/>
                </a:cxn>
                <a:cxn ang="0">
                  <a:pos x="T8" y="T9"/>
                </a:cxn>
                <a:cxn ang="0">
                  <a:pos x="T10" y="T11"/>
                </a:cxn>
              </a:cxnLst>
              <a:rect l="0" t="0" r="r" b="b"/>
              <a:pathLst>
                <a:path w="96" h="270">
                  <a:moveTo>
                    <a:pt x="41" y="257"/>
                  </a:moveTo>
                  <a:cubicBezTo>
                    <a:pt x="47" y="270"/>
                    <a:pt x="81" y="260"/>
                    <a:pt x="85" y="259"/>
                  </a:cubicBezTo>
                  <a:cubicBezTo>
                    <a:pt x="96" y="205"/>
                    <a:pt x="72" y="65"/>
                    <a:pt x="39" y="29"/>
                  </a:cubicBezTo>
                  <a:cubicBezTo>
                    <a:pt x="25" y="13"/>
                    <a:pt x="0" y="0"/>
                    <a:pt x="0" y="0"/>
                  </a:cubicBezTo>
                  <a:cubicBezTo>
                    <a:pt x="0" y="0"/>
                    <a:pt x="37" y="99"/>
                    <a:pt x="34" y="183"/>
                  </a:cubicBezTo>
                  <a:lnTo>
                    <a:pt x="41" y="257"/>
                  </a:lnTo>
                  <a:close/>
                </a:path>
              </a:pathLst>
            </a:custGeom>
            <a:solidFill>
              <a:srgbClr val="F6CE9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206" name="Freeform 272"/>
            <p:cNvSpPr>
              <a:spLocks/>
            </p:cNvSpPr>
            <p:nvPr/>
          </p:nvSpPr>
          <p:spPr bwMode="auto">
            <a:xfrm>
              <a:off x="8399464" y="2668588"/>
              <a:ext cx="192088" cy="377825"/>
            </a:xfrm>
            <a:custGeom>
              <a:avLst/>
              <a:gdLst>
                <a:gd name="T0" fmla="*/ 34 w 92"/>
                <a:gd name="T1" fmla="*/ 181 h 181"/>
                <a:gd name="T2" fmla="*/ 92 w 92"/>
                <a:gd name="T3" fmla="*/ 138 h 181"/>
                <a:gd name="T4" fmla="*/ 39 w 92"/>
                <a:gd name="T5" fmla="*/ 29 h 181"/>
                <a:gd name="T6" fmla="*/ 0 w 92"/>
                <a:gd name="T7" fmla="*/ 0 h 181"/>
                <a:gd name="T8" fmla="*/ 34 w 92"/>
                <a:gd name="T9" fmla="*/ 181 h 181"/>
              </a:gdLst>
              <a:ahLst/>
              <a:cxnLst>
                <a:cxn ang="0">
                  <a:pos x="T0" y="T1"/>
                </a:cxn>
                <a:cxn ang="0">
                  <a:pos x="T2" y="T3"/>
                </a:cxn>
                <a:cxn ang="0">
                  <a:pos x="T4" y="T5"/>
                </a:cxn>
                <a:cxn ang="0">
                  <a:pos x="T6" y="T7"/>
                </a:cxn>
                <a:cxn ang="0">
                  <a:pos x="T8" y="T9"/>
                </a:cxn>
              </a:cxnLst>
              <a:rect l="0" t="0" r="r" b="b"/>
              <a:pathLst>
                <a:path w="92" h="181">
                  <a:moveTo>
                    <a:pt x="34" y="181"/>
                  </a:moveTo>
                  <a:cubicBezTo>
                    <a:pt x="51" y="162"/>
                    <a:pt x="71" y="149"/>
                    <a:pt x="92" y="138"/>
                  </a:cubicBezTo>
                  <a:cubicBezTo>
                    <a:pt x="79" y="93"/>
                    <a:pt x="59" y="51"/>
                    <a:pt x="39" y="29"/>
                  </a:cubicBezTo>
                  <a:cubicBezTo>
                    <a:pt x="25" y="13"/>
                    <a:pt x="0" y="0"/>
                    <a:pt x="0" y="0"/>
                  </a:cubicBezTo>
                  <a:cubicBezTo>
                    <a:pt x="0" y="0"/>
                    <a:pt x="36" y="97"/>
                    <a:pt x="34" y="181"/>
                  </a:cubicBezTo>
                  <a:close/>
                </a:path>
              </a:pathLst>
            </a:custGeom>
            <a:solidFill>
              <a:srgbClr val="85BB8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207" name="Freeform 273"/>
            <p:cNvSpPr>
              <a:spLocks/>
            </p:cNvSpPr>
            <p:nvPr/>
          </p:nvSpPr>
          <p:spPr bwMode="auto">
            <a:xfrm>
              <a:off x="8828089" y="2994025"/>
              <a:ext cx="182563" cy="177800"/>
            </a:xfrm>
            <a:custGeom>
              <a:avLst/>
              <a:gdLst>
                <a:gd name="T0" fmla="*/ 10 w 87"/>
                <a:gd name="T1" fmla="*/ 60 h 85"/>
                <a:gd name="T2" fmla="*/ 9 w 87"/>
                <a:gd name="T3" fmla="*/ 30 h 85"/>
                <a:gd name="T4" fmla="*/ 56 w 87"/>
                <a:gd name="T5" fmla="*/ 10 h 85"/>
                <a:gd name="T6" fmla="*/ 43 w 87"/>
                <a:gd name="T7" fmla="*/ 26 h 85"/>
                <a:gd name="T8" fmla="*/ 72 w 87"/>
                <a:gd name="T9" fmla="*/ 19 h 85"/>
                <a:gd name="T10" fmla="*/ 87 w 87"/>
                <a:gd name="T11" fmla="*/ 23 h 85"/>
                <a:gd name="T12" fmla="*/ 82 w 87"/>
                <a:gd name="T13" fmla="*/ 32 h 85"/>
                <a:gd name="T14" fmla="*/ 81 w 87"/>
                <a:gd name="T15" fmla="*/ 44 h 85"/>
                <a:gd name="T16" fmla="*/ 81 w 87"/>
                <a:gd name="T17" fmla="*/ 54 h 85"/>
                <a:gd name="T18" fmla="*/ 80 w 87"/>
                <a:gd name="T19" fmla="*/ 64 h 85"/>
                <a:gd name="T20" fmla="*/ 51 w 87"/>
                <a:gd name="T21" fmla="*/ 76 h 85"/>
                <a:gd name="T22" fmla="*/ 10 w 87"/>
                <a:gd name="T23" fmla="*/ 60 h 8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87" h="85">
                  <a:moveTo>
                    <a:pt x="10" y="60"/>
                  </a:moveTo>
                  <a:cubicBezTo>
                    <a:pt x="10" y="60"/>
                    <a:pt x="0" y="38"/>
                    <a:pt x="9" y="30"/>
                  </a:cubicBezTo>
                  <a:cubicBezTo>
                    <a:pt x="19" y="22"/>
                    <a:pt x="48" y="0"/>
                    <a:pt x="56" y="10"/>
                  </a:cubicBezTo>
                  <a:cubicBezTo>
                    <a:pt x="59" y="14"/>
                    <a:pt x="59" y="19"/>
                    <a:pt x="43" y="26"/>
                  </a:cubicBezTo>
                  <a:cubicBezTo>
                    <a:pt x="43" y="26"/>
                    <a:pt x="61" y="24"/>
                    <a:pt x="72" y="19"/>
                  </a:cubicBezTo>
                  <a:cubicBezTo>
                    <a:pt x="82" y="15"/>
                    <a:pt x="86" y="19"/>
                    <a:pt x="87" y="23"/>
                  </a:cubicBezTo>
                  <a:cubicBezTo>
                    <a:pt x="87" y="26"/>
                    <a:pt x="87" y="30"/>
                    <a:pt x="82" y="32"/>
                  </a:cubicBezTo>
                  <a:cubicBezTo>
                    <a:pt x="82" y="32"/>
                    <a:pt x="87" y="39"/>
                    <a:pt x="81" y="44"/>
                  </a:cubicBezTo>
                  <a:cubicBezTo>
                    <a:pt x="81" y="44"/>
                    <a:pt x="86" y="52"/>
                    <a:pt x="81" y="54"/>
                  </a:cubicBezTo>
                  <a:cubicBezTo>
                    <a:pt x="81" y="54"/>
                    <a:pt x="85" y="60"/>
                    <a:pt x="80" y="64"/>
                  </a:cubicBezTo>
                  <a:cubicBezTo>
                    <a:pt x="75" y="68"/>
                    <a:pt x="62" y="74"/>
                    <a:pt x="51" y="76"/>
                  </a:cubicBezTo>
                  <a:cubicBezTo>
                    <a:pt x="39" y="79"/>
                    <a:pt x="21" y="85"/>
                    <a:pt x="10" y="60"/>
                  </a:cubicBezTo>
                  <a:close/>
                </a:path>
              </a:pathLst>
            </a:custGeom>
            <a:solidFill>
              <a:srgbClr val="F6CE9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208" name="Freeform 274"/>
            <p:cNvSpPr>
              <a:spLocks/>
            </p:cNvSpPr>
            <p:nvPr/>
          </p:nvSpPr>
          <p:spPr bwMode="auto">
            <a:xfrm>
              <a:off x="8928101" y="3062288"/>
              <a:ext cx="73025" cy="26988"/>
            </a:xfrm>
            <a:custGeom>
              <a:avLst/>
              <a:gdLst>
                <a:gd name="T0" fmla="*/ 35 w 35"/>
                <a:gd name="T1" fmla="*/ 2 h 13"/>
                <a:gd name="T2" fmla="*/ 35 w 35"/>
                <a:gd name="T3" fmla="*/ 2 h 13"/>
                <a:gd name="T4" fmla="*/ 0 w 35"/>
                <a:gd name="T5" fmla="*/ 12 h 13"/>
                <a:gd name="T6" fmla="*/ 34 w 35"/>
                <a:gd name="T7" fmla="*/ 0 h 13"/>
                <a:gd name="T8" fmla="*/ 35 w 35"/>
                <a:gd name="T9" fmla="*/ 2 h 13"/>
              </a:gdLst>
              <a:ahLst/>
              <a:cxnLst>
                <a:cxn ang="0">
                  <a:pos x="T0" y="T1"/>
                </a:cxn>
                <a:cxn ang="0">
                  <a:pos x="T2" y="T3"/>
                </a:cxn>
                <a:cxn ang="0">
                  <a:pos x="T4" y="T5"/>
                </a:cxn>
                <a:cxn ang="0">
                  <a:pos x="T6" y="T7"/>
                </a:cxn>
                <a:cxn ang="0">
                  <a:pos x="T8" y="T9"/>
                </a:cxn>
              </a:cxnLst>
              <a:rect l="0" t="0" r="r" b="b"/>
              <a:pathLst>
                <a:path w="35" h="13">
                  <a:moveTo>
                    <a:pt x="35" y="2"/>
                  </a:moveTo>
                  <a:cubicBezTo>
                    <a:pt x="35" y="2"/>
                    <a:pt x="35" y="2"/>
                    <a:pt x="35" y="2"/>
                  </a:cubicBezTo>
                  <a:cubicBezTo>
                    <a:pt x="13" y="13"/>
                    <a:pt x="0" y="12"/>
                    <a:pt x="0" y="12"/>
                  </a:cubicBezTo>
                  <a:cubicBezTo>
                    <a:pt x="14" y="9"/>
                    <a:pt x="34" y="0"/>
                    <a:pt x="34" y="0"/>
                  </a:cubicBezTo>
                  <a:lnTo>
                    <a:pt x="35" y="2"/>
                  </a:lnTo>
                  <a:close/>
                </a:path>
              </a:pathLst>
            </a:custGeom>
            <a:solidFill>
              <a:srgbClr val="B98F6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209" name="Freeform 275"/>
            <p:cNvSpPr>
              <a:spLocks/>
            </p:cNvSpPr>
            <p:nvPr/>
          </p:nvSpPr>
          <p:spPr bwMode="auto">
            <a:xfrm>
              <a:off x="8934451" y="3086100"/>
              <a:ext cx="65088" cy="22225"/>
            </a:xfrm>
            <a:custGeom>
              <a:avLst/>
              <a:gdLst>
                <a:gd name="T0" fmla="*/ 30 w 31"/>
                <a:gd name="T1" fmla="*/ 0 h 10"/>
                <a:gd name="T2" fmla="*/ 31 w 31"/>
                <a:gd name="T3" fmla="*/ 2 h 10"/>
                <a:gd name="T4" fmla="*/ 0 w 31"/>
                <a:gd name="T5" fmla="*/ 9 h 10"/>
                <a:gd name="T6" fmla="*/ 30 w 31"/>
                <a:gd name="T7" fmla="*/ 0 h 10"/>
              </a:gdLst>
              <a:ahLst/>
              <a:cxnLst>
                <a:cxn ang="0">
                  <a:pos x="T0" y="T1"/>
                </a:cxn>
                <a:cxn ang="0">
                  <a:pos x="T2" y="T3"/>
                </a:cxn>
                <a:cxn ang="0">
                  <a:pos x="T4" y="T5"/>
                </a:cxn>
                <a:cxn ang="0">
                  <a:pos x="T6" y="T7"/>
                </a:cxn>
              </a:cxnLst>
              <a:rect l="0" t="0" r="r" b="b"/>
              <a:pathLst>
                <a:path w="31" h="10">
                  <a:moveTo>
                    <a:pt x="30" y="0"/>
                  </a:moveTo>
                  <a:cubicBezTo>
                    <a:pt x="30" y="0"/>
                    <a:pt x="30" y="1"/>
                    <a:pt x="31" y="2"/>
                  </a:cubicBezTo>
                  <a:cubicBezTo>
                    <a:pt x="11" y="10"/>
                    <a:pt x="0" y="9"/>
                    <a:pt x="0" y="9"/>
                  </a:cubicBezTo>
                  <a:cubicBezTo>
                    <a:pt x="10" y="7"/>
                    <a:pt x="23" y="2"/>
                    <a:pt x="30" y="0"/>
                  </a:cubicBezTo>
                  <a:close/>
                </a:path>
              </a:pathLst>
            </a:custGeom>
            <a:solidFill>
              <a:srgbClr val="B98F6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210" name="Freeform 276"/>
            <p:cNvSpPr>
              <a:spLocks/>
            </p:cNvSpPr>
            <p:nvPr/>
          </p:nvSpPr>
          <p:spPr bwMode="auto">
            <a:xfrm>
              <a:off x="8939214" y="3108325"/>
              <a:ext cx="60325" cy="20638"/>
            </a:xfrm>
            <a:custGeom>
              <a:avLst/>
              <a:gdLst>
                <a:gd name="T0" fmla="*/ 28 w 29"/>
                <a:gd name="T1" fmla="*/ 0 h 10"/>
                <a:gd name="T2" fmla="*/ 29 w 29"/>
                <a:gd name="T3" fmla="*/ 2 h 10"/>
                <a:gd name="T4" fmla="*/ 0 w 29"/>
                <a:gd name="T5" fmla="*/ 9 h 10"/>
                <a:gd name="T6" fmla="*/ 28 w 29"/>
                <a:gd name="T7" fmla="*/ 0 h 10"/>
              </a:gdLst>
              <a:ahLst/>
              <a:cxnLst>
                <a:cxn ang="0">
                  <a:pos x="T0" y="T1"/>
                </a:cxn>
                <a:cxn ang="0">
                  <a:pos x="T2" y="T3"/>
                </a:cxn>
                <a:cxn ang="0">
                  <a:pos x="T4" y="T5"/>
                </a:cxn>
                <a:cxn ang="0">
                  <a:pos x="T6" y="T7"/>
                </a:cxn>
              </a:cxnLst>
              <a:rect l="0" t="0" r="r" b="b"/>
              <a:pathLst>
                <a:path w="29" h="10">
                  <a:moveTo>
                    <a:pt x="28" y="0"/>
                  </a:moveTo>
                  <a:cubicBezTo>
                    <a:pt x="28" y="0"/>
                    <a:pt x="29" y="1"/>
                    <a:pt x="29" y="2"/>
                  </a:cubicBezTo>
                  <a:cubicBezTo>
                    <a:pt x="11" y="10"/>
                    <a:pt x="0" y="9"/>
                    <a:pt x="0" y="9"/>
                  </a:cubicBezTo>
                  <a:cubicBezTo>
                    <a:pt x="10" y="7"/>
                    <a:pt x="21" y="3"/>
                    <a:pt x="28" y="0"/>
                  </a:cubicBezTo>
                  <a:close/>
                </a:path>
              </a:pathLst>
            </a:custGeom>
            <a:solidFill>
              <a:srgbClr val="B98F6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211" name="Freeform 277"/>
            <p:cNvSpPr>
              <a:spLocks/>
            </p:cNvSpPr>
            <p:nvPr/>
          </p:nvSpPr>
          <p:spPr bwMode="auto">
            <a:xfrm>
              <a:off x="8464551" y="3071813"/>
              <a:ext cx="407988" cy="152400"/>
            </a:xfrm>
            <a:custGeom>
              <a:avLst/>
              <a:gdLst>
                <a:gd name="T0" fmla="*/ 32 w 195"/>
                <a:gd name="T1" fmla="*/ 48 h 73"/>
                <a:gd name="T2" fmla="*/ 17 w 195"/>
                <a:gd name="T3" fmla="*/ 21 h 73"/>
                <a:gd name="T4" fmla="*/ 68 w 195"/>
                <a:gd name="T5" fmla="*/ 12 h 73"/>
                <a:gd name="T6" fmla="*/ 179 w 195"/>
                <a:gd name="T7" fmla="*/ 0 h 73"/>
                <a:gd name="T8" fmla="*/ 195 w 195"/>
                <a:gd name="T9" fmla="*/ 36 h 73"/>
                <a:gd name="T10" fmla="*/ 42 w 195"/>
                <a:gd name="T11" fmla="*/ 67 h 73"/>
                <a:gd name="T12" fmla="*/ 32 w 195"/>
                <a:gd name="T13" fmla="*/ 48 h 73"/>
              </a:gdLst>
              <a:ahLst/>
              <a:cxnLst>
                <a:cxn ang="0">
                  <a:pos x="T0" y="T1"/>
                </a:cxn>
                <a:cxn ang="0">
                  <a:pos x="T2" y="T3"/>
                </a:cxn>
                <a:cxn ang="0">
                  <a:pos x="T4" y="T5"/>
                </a:cxn>
                <a:cxn ang="0">
                  <a:pos x="T6" y="T7"/>
                </a:cxn>
                <a:cxn ang="0">
                  <a:pos x="T8" y="T9"/>
                </a:cxn>
                <a:cxn ang="0">
                  <a:pos x="T10" y="T11"/>
                </a:cxn>
                <a:cxn ang="0">
                  <a:pos x="T12" y="T13"/>
                </a:cxn>
              </a:cxnLst>
              <a:rect l="0" t="0" r="r" b="b"/>
              <a:pathLst>
                <a:path w="195" h="73">
                  <a:moveTo>
                    <a:pt x="32" y="48"/>
                  </a:moveTo>
                  <a:cubicBezTo>
                    <a:pt x="32" y="41"/>
                    <a:pt x="5" y="30"/>
                    <a:pt x="17" y="21"/>
                  </a:cubicBezTo>
                  <a:cubicBezTo>
                    <a:pt x="22" y="16"/>
                    <a:pt x="38" y="13"/>
                    <a:pt x="68" y="12"/>
                  </a:cubicBezTo>
                  <a:cubicBezTo>
                    <a:pt x="98" y="12"/>
                    <a:pt x="136" y="2"/>
                    <a:pt x="179" y="0"/>
                  </a:cubicBezTo>
                  <a:cubicBezTo>
                    <a:pt x="179" y="0"/>
                    <a:pt x="192" y="29"/>
                    <a:pt x="195" y="36"/>
                  </a:cubicBezTo>
                  <a:cubicBezTo>
                    <a:pt x="195" y="36"/>
                    <a:pt x="90" y="73"/>
                    <a:pt x="42" y="67"/>
                  </a:cubicBezTo>
                  <a:cubicBezTo>
                    <a:pt x="0" y="62"/>
                    <a:pt x="34" y="61"/>
                    <a:pt x="32" y="48"/>
                  </a:cubicBezTo>
                  <a:close/>
                </a:path>
              </a:pathLst>
            </a:custGeom>
            <a:solidFill>
              <a:srgbClr val="F6CE9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212" name="Freeform 278"/>
            <p:cNvSpPr>
              <a:spLocks/>
            </p:cNvSpPr>
            <p:nvPr/>
          </p:nvSpPr>
          <p:spPr bwMode="auto">
            <a:xfrm>
              <a:off x="8293101" y="3409950"/>
              <a:ext cx="185738" cy="614363"/>
            </a:xfrm>
            <a:custGeom>
              <a:avLst/>
              <a:gdLst>
                <a:gd name="T0" fmla="*/ 46 w 89"/>
                <a:gd name="T1" fmla="*/ 5 h 294"/>
                <a:gd name="T2" fmla="*/ 8 w 89"/>
                <a:gd name="T3" fmla="*/ 29 h 294"/>
                <a:gd name="T4" fmla="*/ 8 w 89"/>
                <a:gd name="T5" fmla="*/ 267 h 294"/>
                <a:gd name="T6" fmla="*/ 46 w 89"/>
                <a:gd name="T7" fmla="*/ 291 h 294"/>
                <a:gd name="T8" fmla="*/ 62 w 89"/>
                <a:gd name="T9" fmla="*/ 292 h 294"/>
                <a:gd name="T10" fmla="*/ 85 w 89"/>
                <a:gd name="T11" fmla="*/ 278 h 294"/>
                <a:gd name="T12" fmla="*/ 87 w 89"/>
                <a:gd name="T13" fmla="*/ 55 h 294"/>
                <a:gd name="T14" fmla="*/ 46 w 89"/>
                <a:gd name="T15" fmla="*/ 5 h 29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89" h="294">
                  <a:moveTo>
                    <a:pt x="46" y="5"/>
                  </a:moveTo>
                  <a:cubicBezTo>
                    <a:pt x="46" y="5"/>
                    <a:pt x="15" y="0"/>
                    <a:pt x="8" y="29"/>
                  </a:cubicBezTo>
                  <a:cubicBezTo>
                    <a:pt x="0" y="61"/>
                    <a:pt x="8" y="240"/>
                    <a:pt x="8" y="267"/>
                  </a:cubicBezTo>
                  <a:cubicBezTo>
                    <a:pt x="7" y="280"/>
                    <a:pt x="25" y="293"/>
                    <a:pt x="46" y="291"/>
                  </a:cubicBezTo>
                  <a:cubicBezTo>
                    <a:pt x="52" y="291"/>
                    <a:pt x="57" y="291"/>
                    <a:pt x="62" y="292"/>
                  </a:cubicBezTo>
                  <a:cubicBezTo>
                    <a:pt x="75" y="293"/>
                    <a:pt x="84" y="294"/>
                    <a:pt x="85" y="278"/>
                  </a:cubicBezTo>
                  <a:cubicBezTo>
                    <a:pt x="88" y="201"/>
                    <a:pt x="89" y="81"/>
                    <a:pt x="87" y="55"/>
                  </a:cubicBezTo>
                  <a:cubicBezTo>
                    <a:pt x="85" y="30"/>
                    <a:pt x="73" y="5"/>
                    <a:pt x="46" y="5"/>
                  </a:cubicBezTo>
                </a:path>
              </a:pathLst>
            </a:custGeom>
            <a:solidFill>
              <a:srgbClr val="6CAD7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213" name="Freeform 279"/>
            <p:cNvSpPr>
              <a:spLocks/>
            </p:cNvSpPr>
            <p:nvPr/>
          </p:nvSpPr>
          <p:spPr bwMode="auto">
            <a:xfrm>
              <a:off x="8477251" y="3584575"/>
              <a:ext cx="0" cy="15875"/>
            </a:xfrm>
            <a:custGeom>
              <a:avLst/>
              <a:gdLst>
                <a:gd name="T0" fmla="*/ 0 h 8"/>
                <a:gd name="T1" fmla="*/ 0 h 8"/>
                <a:gd name="T2" fmla="*/ 8 h 8"/>
                <a:gd name="T3" fmla="*/ 0 h 8"/>
              </a:gdLst>
              <a:ahLst/>
              <a:cxnLst>
                <a:cxn ang="0">
                  <a:pos x="0" y="T0"/>
                </a:cxn>
                <a:cxn ang="0">
                  <a:pos x="0" y="T1"/>
                </a:cxn>
                <a:cxn ang="0">
                  <a:pos x="0" y="T2"/>
                </a:cxn>
                <a:cxn ang="0">
                  <a:pos x="0" y="T3"/>
                </a:cxn>
              </a:cxnLst>
              <a:rect l="0" t="0" r="r" b="b"/>
              <a:pathLst>
                <a:path h="8">
                  <a:moveTo>
                    <a:pt x="0" y="0"/>
                  </a:moveTo>
                  <a:cubicBezTo>
                    <a:pt x="0" y="0"/>
                    <a:pt x="0" y="0"/>
                    <a:pt x="0" y="0"/>
                  </a:cubicBezTo>
                  <a:cubicBezTo>
                    <a:pt x="0" y="3"/>
                    <a:pt x="0" y="6"/>
                    <a:pt x="0" y="8"/>
                  </a:cubicBezTo>
                  <a:cubicBezTo>
                    <a:pt x="0" y="6"/>
                    <a:pt x="0" y="3"/>
                    <a:pt x="0" y="0"/>
                  </a:cubicBezTo>
                </a:path>
              </a:pathLst>
            </a:custGeom>
            <a:solidFill>
              <a:srgbClr val="D4D2D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214" name="Freeform 280"/>
            <p:cNvSpPr>
              <a:spLocks/>
            </p:cNvSpPr>
            <p:nvPr/>
          </p:nvSpPr>
          <p:spPr bwMode="auto">
            <a:xfrm>
              <a:off x="8304214" y="3584575"/>
              <a:ext cx="173038" cy="93663"/>
            </a:xfrm>
            <a:custGeom>
              <a:avLst/>
              <a:gdLst>
                <a:gd name="T0" fmla="*/ 83 w 83"/>
                <a:gd name="T1" fmla="*/ 0 h 45"/>
                <a:gd name="T2" fmla="*/ 0 w 83"/>
                <a:gd name="T3" fmla="*/ 13 h 45"/>
                <a:gd name="T4" fmla="*/ 1 w 83"/>
                <a:gd name="T5" fmla="*/ 45 h 45"/>
                <a:gd name="T6" fmla="*/ 82 w 83"/>
                <a:gd name="T7" fmla="*/ 36 h 45"/>
                <a:gd name="T8" fmla="*/ 83 w 83"/>
                <a:gd name="T9" fmla="*/ 8 h 45"/>
                <a:gd name="T10" fmla="*/ 83 w 83"/>
                <a:gd name="T11" fmla="*/ 0 h 45"/>
              </a:gdLst>
              <a:ahLst/>
              <a:cxnLst>
                <a:cxn ang="0">
                  <a:pos x="T0" y="T1"/>
                </a:cxn>
                <a:cxn ang="0">
                  <a:pos x="T2" y="T3"/>
                </a:cxn>
                <a:cxn ang="0">
                  <a:pos x="T4" y="T5"/>
                </a:cxn>
                <a:cxn ang="0">
                  <a:pos x="T6" y="T7"/>
                </a:cxn>
                <a:cxn ang="0">
                  <a:pos x="T8" y="T9"/>
                </a:cxn>
                <a:cxn ang="0">
                  <a:pos x="T10" y="T11"/>
                </a:cxn>
              </a:cxnLst>
              <a:rect l="0" t="0" r="r" b="b"/>
              <a:pathLst>
                <a:path w="83" h="45">
                  <a:moveTo>
                    <a:pt x="83" y="0"/>
                  </a:moveTo>
                  <a:cubicBezTo>
                    <a:pt x="67" y="6"/>
                    <a:pt x="39" y="12"/>
                    <a:pt x="0" y="13"/>
                  </a:cubicBezTo>
                  <a:cubicBezTo>
                    <a:pt x="1" y="24"/>
                    <a:pt x="1" y="35"/>
                    <a:pt x="1" y="45"/>
                  </a:cubicBezTo>
                  <a:cubicBezTo>
                    <a:pt x="41" y="44"/>
                    <a:pt x="68" y="39"/>
                    <a:pt x="82" y="36"/>
                  </a:cubicBezTo>
                  <a:cubicBezTo>
                    <a:pt x="83" y="26"/>
                    <a:pt x="83" y="17"/>
                    <a:pt x="83" y="8"/>
                  </a:cubicBezTo>
                  <a:cubicBezTo>
                    <a:pt x="83" y="6"/>
                    <a:pt x="83" y="3"/>
                    <a:pt x="83" y="0"/>
                  </a:cubicBezTo>
                </a:path>
              </a:pathLst>
            </a:custGeom>
            <a:solidFill>
              <a:srgbClr val="63986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215" name="Freeform 281"/>
            <p:cNvSpPr>
              <a:spLocks/>
            </p:cNvSpPr>
            <p:nvPr/>
          </p:nvSpPr>
          <p:spPr bwMode="auto">
            <a:xfrm>
              <a:off x="8307389" y="3838575"/>
              <a:ext cx="173038" cy="534988"/>
            </a:xfrm>
            <a:custGeom>
              <a:avLst/>
              <a:gdLst>
                <a:gd name="T0" fmla="*/ 39 w 83"/>
                <a:gd name="T1" fmla="*/ 233 h 256"/>
                <a:gd name="T2" fmla="*/ 69 w 83"/>
                <a:gd name="T3" fmla="*/ 232 h 256"/>
                <a:gd name="T4" fmla="*/ 76 w 83"/>
                <a:gd name="T5" fmla="*/ 45 h 256"/>
                <a:gd name="T6" fmla="*/ 39 w 83"/>
                <a:gd name="T7" fmla="*/ 0 h 256"/>
                <a:gd name="T8" fmla="*/ 1 w 83"/>
                <a:gd name="T9" fmla="*/ 51 h 256"/>
                <a:gd name="T10" fmla="*/ 11 w 83"/>
                <a:gd name="T11" fmla="*/ 251 h 256"/>
                <a:gd name="T12" fmla="*/ 39 w 83"/>
                <a:gd name="T13" fmla="*/ 233 h 256"/>
              </a:gdLst>
              <a:ahLst/>
              <a:cxnLst>
                <a:cxn ang="0">
                  <a:pos x="T0" y="T1"/>
                </a:cxn>
                <a:cxn ang="0">
                  <a:pos x="T2" y="T3"/>
                </a:cxn>
                <a:cxn ang="0">
                  <a:pos x="T4" y="T5"/>
                </a:cxn>
                <a:cxn ang="0">
                  <a:pos x="T6" y="T7"/>
                </a:cxn>
                <a:cxn ang="0">
                  <a:pos x="T8" y="T9"/>
                </a:cxn>
                <a:cxn ang="0">
                  <a:pos x="T10" y="T11"/>
                </a:cxn>
                <a:cxn ang="0">
                  <a:pos x="T12" y="T13"/>
                </a:cxn>
              </a:cxnLst>
              <a:rect l="0" t="0" r="r" b="b"/>
              <a:pathLst>
                <a:path w="83" h="256">
                  <a:moveTo>
                    <a:pt x="39" y="233"/>
                  </a:moveTo>
                  <a:cubicBezTo>
                    <a:pt x="46" y="233"/>
                    <a:pt x="56" y="233"/>
                    <a:pt x="69" y="232"/>
                  </a:cubicBezTo>
                  <a:cubicBezTo>
                    <a:pt x="69" y="236"/>
                    <a:pt x="83" y="85"/>
                    <a:pt x="76" y="45"/>
                  </a:cubicBezTo>
                  <a:cubicBezTo>
                    <a:pt x="69" y="5"/>
                    <a:pt x="51" y="0"/>
                    <a:pt x="39" y="0"/>
                  </a:cubicBezTo>
                  <a:cubicBezTo>
                    <a:pt x="27" y="0"/>
                    <a:pt x="1" y="10"/>
                    <a:pt x="1" y="51"/>
                  </a:cubicBezTo>
                  <a:cubicBezTo>
                    <a:pt x="0" y="94"/>
                    <a:pt x="11" y="256"/>
                    <a:pt x="11" y="251"/>
                  </a:cubicBezTo>
                  <a:cubicBezTo>
                    <a:pt x="24" y="252"/>
                    <a:pt x="32" y="233"/>
                    <a:pt x="39" y="233"/>
                  </a:cubicBezTo>
                  <a:close/>
                </a:path>
              </a:pathLst>
            </a:custGeom>
            <a:solidFill>
              <a:srgbClr val="6CAD7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216" name="Freeform 282"/>
            <p:cNvSpPr>
              <a:spLocks/>
            </p:cNvSpPr>
            <p:nvPr/>
          </p:nvSpPr>
          <p:spPr bwMode="auto">
            <a:xfrm>
              <a:off x="8328026" y="4268788"/>
              <a:ext cx="157163" cy="107950"/>
            </a:xfrm>
            <a:custGeom>
              <a:avLst/>
              <a:gdLst>
                <a:gd name="T0" fmla="*/ 38 w 75"/>
                <a:gd name="T1" fmla="*/ 51 h 51"/>
                <a:gd name="T2" fmla="*/ 75 w 75"/>
                <a:gd name="T3" fmla="*/ 51 h 51"/>
                <a:gd name="T4" fmla="*/ 38 w 75"/>
                <a:gd name="T5" fmla="*/ 3 h 51"/>
                <a:gd name="T6" fmla="*/ 0 w 75"/>
                <a:gd name="T7" fmla="*/ 51 h 51"/>
                <a:gd name="T8" fmla="*/ 38 w 75"/>
                <a:gd name="T9" fmla="*/ 51 h 51"/>
              </a:gdLst>
              <a:ahLst/>
              <a:cxnLst>
                <a:cxn ang="0">
                  <a:pos x="T0" y="T1"/>
                </a:cxn>
                <a:cxn ang="0">
                  <a:pos x="T2" y="T3"/>
                </a:cxn>
                <a:cxn ang="0">
                  <a:pos x="T4" y="T5"/>
                </a:cxn>
                <a:cxn ang="0">
                  <a:pos x="T6" y="T7"/>
                </a:cxn>
                <a:cxn ang="0">
                  <a:pos x="T8" y="T9"/>
                </a:cxn>
              </a:cxnLst>
              <a:rect l="0" t="0" r="r" b="b"/>
              <a:pathLst>
                <a:path w="75" h="51">
                  <a:moveTo>
                    <a:pt x="38" y="51"/>
                  </a:moveTo>
                  <a:cubicBezTo>
                    <a:pt x="75" y="51"/>
                    <a:pt x="75" y="51"/>
                    <a:pt x="75" y="51"/>
                  </a:cubicBezTo>
                  <a:cubicBezTo>
                    <a:pt x="73" y="0"/>
                    <a:pt x="38" y="3"/>
                    <a:pt x="38" y="3"/>
                  </a:cubicBezTo>
                  <a:cubicBezTo>
                    <a:pt x="38" y="3"/>
                    <a:pt x="2" y="0"/>
                    <a:pt x="0" y="51"/>
                  </a:cubicBezTo>
                  <a:lnTo>
                    <a:pt x="38" y="51"/>
                  </a:lnTo>
                  <a:close/>
                </a:path>
              </a:pathLst>
            </a:custGeom>
            <a:solidFill>
              <a:srgbClr val="01979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217" name="Freeform 283"/>
            <p:cNvSpPr>
              <a:spLocks/>
            </p:cNvSpPr>
            <p:nvPr/>
          </p:nvSpPr>
          <p:spPr bwMode="auto">
            <a:xfrm>
              <a:off x="8328026" y="4354513"/>
              <a:ext cx="157163" cy="22225"/>
            </a:xfrm>
            <a:custGeom>
              <a:avLst/>
              <a:gdLst>
                <a:gd name="T0" fmla="*/ 38 w 75"/>
                <a:gd name="T1" fmla="*/ 0 h 10"/>
                <a:gd name="T2" fmla="*/ 1 w 75"/>
                <a:gd name="T3" fmla="*/ 0 h 10"/>
                <a:gd name="T4" fmla="*/ 0 w 75"/>
                <a:gd name="T5" fmla="*/ 10 h 10"/>
                <a:gd name="T6" fmla="*/ 38 w 75"/>
                <a:gd name="T7" fmla="*/ 10 h 10"/>
                <a:gd name="T8" fmla="*/ 75 w 75"/>
                <a:gd name="T9" fmla="*/ 10 h 10"/>
                <a:gd name="T10" fmla="*/ 74 w 75"/>
                <a:gd name="T11" fmla="*/ 0 h 10"/>
                <a:gd name="T12" fmla="*/ 38 w 75"/>
                <a:gd name="T13" fmla="*/ 0 h 10"/>
              </a:gdLst>
              <a:ahLst/>
              <a:cxnLst>
                <a:cxn ang="0">
                  <a:pos x="T0" y="T1"/>
                </a:cxn>
                <a:cxn ang="0">
                  <a:pos x="T2" y="T3"/>
                </a:cxn>
                <a:cxn ang="0">
                  <a:pos x="T4" y="T5"/>
                </a:cxn>
                <a:cxn ang="0">
                  <a:pos x="T6" y="T7"/>
                </a:cxn>
                <a:cxn ang="0">
                  <a:pos x="T8" y="T9"/>
                </a:cxn>
                <a:cxn ang="0">
                  <a:pos x="T10" y="T11"/>
                </a:cxn>
                <a:cxn ang="0">
                  <a:pos x="T12" y="T13"/>
                </a:cxn>
              </a:cxnLst>
              <a:rect l="0" t="0" r="r" b="b"/>
              <a:pathLst>
                <a:path w="75" h="10">
                  <a:moveTo>
                    <a:pt x="38" y="0"/>
                  </a:moveTo>
                  <a:cubicBezTo>
                    <a:pt x="1" y="0"/>
                    <a:pt x="1" y="0"/>
                    <a:pt x="1" y="0"/>
                  </a:cubicBezTo>
                  <a:cubicBezTo>
                    <a:pt x="1" y="3"/>
                    <a:pt x="0" y="6"/>
                    <a:pt x="0" y="10"/>
                  </a:cubicBezTo>
                  <a:cubicBezTo>
                    <a:pt x="38" y="10"/>
                    <a:pt x="38" y="10"/>
                    <a:pt x="38" y="10"/>
                  </a:cubicBezTo>
                  <a:cubicBezTo>
                    <a:pt x="75" y="10"/>
                    <a:pt x="75" y="10"/>
                    <a:pt x="75" y="10"/>
                  </a:cubicBezTo>
                  <a:cubicBezTo>
                    <a:pt x="75" y="6"/>
                    <a:pt x="75" y="3"/>
                    <a:pt x="74" y="0"/>
                  </a:cubicBezTo>
                  <a:lnTo>
                    <a:pt x="38" y="0"/>
                  </a:lnTo>
                  <a:close/>
                </a:path>
              </a:pathLst>
            </a:custGeom>
            <a:solidFill>
              <a:srgbClr val="00828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218" name="Freeform 284"/>
            <p:cNvSpPr>
              <a:spLocks/>
            </p:cNvSpPr>
            <p:nvPr/>
          </p:nvSpPr>
          <p:spPr bwMode="auto">
            <a:xfrm>
              <a:off x="8074026" y="3409950"/>
              <a:ext cx="214313" cy="614363"/>
            </a:xfrm>
            <a:custGeom>
              <a:avLst/>
              <a:gdLst>
                <a:gd name="T0" fmla="*/ 53 w 103"/>
                <a:gd name="T1" fmla="*/ 5 h 294"/>
                <a:gd name="T2" fmla="*/ 9 w 103"/>
                <a:gd name="T3" fmla="*/ 29 h 294"/>
                <a:gd name="T4" fmla="*/ 8 w 103"/>
                <a:gd name="T5" fmla="*/ 267 h 294"/>
                <a:gd name="T6" fmla="*/ 53 w 103"/>
                <a:gd name="T7" fmla="*/ 291 h 294"/>
                <a:gd name="T8" fmla="*/ 72 w 103"/>
                <a:gd name="T9" fmla="*/ 292 h 294"/>
                <a:gd name="T10" fmla="*/ 98 w 103"/>
                <a:gd name="T11" fmla="*/ 278 h 294"/>
                <a:gd name="T12" fmla="*/ 101 w 103"/>
                <a:gd name="T13" fmla="*/ 55 h 294"/>
                <a:gd name="T14" fmla="*/ 53 w 103"/>
                <a:gd name="T15" fmla="*/ 5 h 29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03" h="294">
                  <a:moveTo>
                    <a:pt x="53" y="5"/>
                  </a:moveTo>
                  <a:cubicBezTo>
                    <a:pt x="53" y="5"/>
                    <a:pt x="17" y="0"/>
                    <a:pt x="9" y="29"/>
                  </a:cubicBezTo>
                  <a:cubicBezTo>
                    <a:pt x="0" y="61"/>
                    <a:pt x="9" y="240"/>
                    <a:pt x="8" y="267"/>
                  </a:cubicBezTo>
                  <a:cubicBezTo>
                    <a:pt x="8" y="280"/>
                    <a:pt x="28" y="293"/>
                    <a:pt x="53" y="291"/>
                  </a:cubicBezTo>
                  <a:cubicBezTo>
                    <a:pt x="60" y="291"/>
                    <a:pt x="66" y="291"/>
                    <a:pt x="72" y="292"/>
                  </a:cubicBezTo>
                  <a:cubicBezTo>
                    <a:pt x="87" y="293"/>
                    <a:pt x="97" y="294"/>
                    <a:pt x="98" y="278"/>
                  </a:cubicBezTo>
                  <a:cubicBezTo>
                    <a:pt x="102" y="201"/>
                    <a:pt x="103" y="81"/>
                    <a:pt x="101" y="55"/>
                  </a:cubicBezTo>
                  <a:cubicBezTo>
                    <a:pt x="98" y="30"/>
                    <a:pt x="85" y="5"/>
                    <a:pt x="53" y="5"/>
                  </a:cubicBezTo>
                </a:path>
              </a:pathLst>
            </a:custGeom>
            <a:solidFill>
              <a:srgbClr val="6CAD7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219" name="Freeform 285"/>
            <p:cNvSpPr>
              <a:spLocks/>
            </p:cNvSpPr>
            <p:nvPr/>
          </p:nvSpPr>
          <p:spPr bwMode="auto">
            <a:xfrm>
              <a:off x="8086726" y="3592513"/>
              <a:ext cx="200025" cy="84138"/>
            </a:xfrm>
            <a:custGeom>
              <a:avLst/>
              <a:gdLst>
                <a:gd name="T0" fmla="*/ 14 w 96"/>
                <a:gd name="T1" fmla="*/ 0 h 40"/>
                <a:gd name="T2" fmla="*/ 19 w 96"/>
                <a:gd name="T3" fmla="*/ 16 h 40"/>
                <a:gd name="T4" fmla="*/ 16 w 96"/>
                <a:gd name="T5" fmla="*/ 32 h 40"/>
                <a:gd name="T6" fmla="*/ 14 w 96"/>
                <a:gd name="T7" fmla="*/ 33 h 40"/>
                <a:gd name="T8" fmla="*/ 7 w 96"/>
                <a:gd name="T9" fmla="*/ 27 h 40"/>
                <a:gd name="T10" fmla="*/ 6 w 96"/>
                <a:gd name="T11" fmla="*/ 28 h 40"/>
                <a:gd name="T12" fmla="*/ 6 w 96"/>
                <a:gd name="T13" fmla="*/ 28 h 40"/>
                <a:gd name="T14" fmla="*/ 6 w 96"/>
                <a:gd name="T15" fmla="*/ 28 h 40"/>
                <a:gd name="T16" fmla="*/ 2 w 96"/>
                <a:gd name="T17" fmla="*/ 30 h 40"/>
                <a:gd name="T18" fmla="*/ 0 w 96"/>
                <a:gd name="T19" fmla="*/ 29 h 40"/>
                <a:gd name="T20" fmla="*/ 0 w 96"/>
                <a:gd name="T21" fmla="*/ 31 h 40"/>
                <a:gd name="T22" fmla="*/ 95 w 96"/>
                <a:gd name="T23" fmla="*/ 40 h 40"/>
                <a:gd name="T24" fmla="*/ 96 w 96"/>
                <a:gd name="T25" fmla="*/ 9 h 40"/>
                <a:gd name="T26" fmla="*/ 95 w 96"/>
                <a:gd name="T27" fmla="*/ 9 h 40"/>
                <a:gd name="T28" fmla="*/ 14 w 96"/>
                <a:gd name="T29" fmla="*/ 0 h 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96" h="40">
                  <a:moveTo>
                    <a:pt x="14" y="0"/>
                  </a:moveTo>
                  <a:cubicBezTo>
                    <a:pt x="16" y="5"/>
                    <a:pt x="17" y="11"/>
                    <a:pt x="19" y="16"/>
                  </a:cubicBezTo>
                  <a:cubicBezTo>
                    <a:pt x="23" y="27"/>
                    <a:pt x="20" y="31"/>
                    <a:pt x="16" y="32"/>
                  </a:cubicBezTo>
                  <a:cubicBezTo>
                    <a:pt x="15" y="33"/>
                    <a:pt x="15" y="33"/>
                    <a:pt x="14" y="33"/>
                  </a:cubicBezTo>
                  <a:cubicBezTo>
                    <a:pt x="12" y="33"/>
                    <a:pt x="9" y="31"/>
                    <a:pt x="7" y="27"/>
                  </a:cubicBezTo>
                  <a:cubicBezTo>
                    <a:pt x="7" y="27"/>
                    <a:pt x="7" y="28"/>
                    <a:pt x="6" y="28"/>
                  </a:cubicBezTo>
                  <a:cubicBezTo>
                    <a:pt x="6" y="28"/>
                    <a:pt x="6" y="28"/>
                    <a:pt x="6" y="28"/>
                  </a:cubicBezTo>
                  <a:cubicBezTo>
                    <a:pt x="6" y="28"/>
                    <a:pt x="6" y="28"/>
                    <a:pt x="6" y="28"/>
                  </a:cubicBezTo>
                  <a:cubicBezTo>
                    <a:pt x="5" y="29"/>
                    <a:pt x="4" y="30"/>
                    <a:pt x="2" y="30"/>
                  </a:cubicBezTo>
                  <a:cubicBezTo>
                    <a:pt x="2" y="30"/>
                    <a:pt x="1" y="30"/>
                    <a:pt x="0" y="29"/>
                  </a:cubicBezTo>
                  <a:cubicBezTo>
                    <a:pt x="0" y="30"/>
                    <a:pt x="0" y="30"/>
                    <a:pt x="0" y="31"/>
                  </a:cubicBezTo>
                  <a:cubicBezTo>
                    <a:pt x="15" y="34"/>
                    <a:pt x="47" y="40"/>
                    <a:pt x="95" y="40"/>
                  </a:cubicBezTo>
                  <a:cubicBezTo>
                    <a:pt x="95" y="30"/>
                    <a:pt x="95" y="19"/>
                    <a:pt x="96" y="9"/>
                  </a:cubicBezTo>
                  <a:cubicBezTo>
                    <a:pt x="96" y="9"/>
                    <a:pt x="95" y="9"/>
                    <a:pt x="95" y="9"/>
                  </a:cubicBezTo>
                  <a:cubicBezTo>
                    <a:pt x="60" y="9"/>
                    <a:pt x="33" y="4"/>
                    <a:pt x="14" y="0"/>
                  </a:cubicBezTo>
                </a:path>
              </a:pathLst>
            </a:custGeom>
            <a:solidFill>
              <a:srgbClr val="63986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220" name="Freeform 286"/>
            <p:cNvSpPr>
              <a:spLocks/>
            </p:cNvSpPr>
            <p:nvPr/>
          </p:nvSpPr>
          <p:spPr bwMode="auto">
            <a:xfrm>
              <a:off x="8088314" y="3838575"/>
              <a:ext cx="203200" cy="525463"/>
            </a:xfrm>
            <a:custGeom>
              <a:avLst/>
              <a:gdLst>
                <a:gd name="T0" fmla="*/ 46 w 97"/>
                <a:gd name="T1" fmla="*/ 233 h 251"/>
                <a:gd name="T2" fmla="*/ 80 w 97"/>
                <a:gd name="T3" fmla="*/ 232 h 251"/>
                <a:gd name="T4" fmla="*/ 89 w 97"/>
                <a:gd name="T5" fmla="*/ 45 h 251"/>
                <a:gd name="T6" fmla="*/ 46 w 97"/>
                <a:gd name="T7" fmla="*/ 0 h 251"/>
                <a:gd name="T8" fmla="*/ 1 w 97"/>
                <a:gd name="T9" fmla="*/ 51 h 251"/>
                <a:gd name="T10" fmla="*/ 12 w 97"/>
                <a:gd name="T11" fmla="*/ 247 h 251"/>
                <a:gd name="T12" fmla="*/ 46 w 97"/>
                <a:gd name="T13" fmla="*/ 233 h 251"/>
              </a:gdLst>
              <a:ahLst/>
              <a:cxnLst>
                <a:cxn ang="0">
                  <a:pos x="T0" y="T1"/>
                </a:cxn>
                <a:cxn ang="0">
                  <a:pos x="T2" y="T3"/>
                </a:cxn>
                <a:cxn ang="0">
                  <a:pos x="T4" y="T5"/>
                </a:cxn>
                <a:cxn ang="0">
                  <a:pos x="T6" y="T7"/>
                </a:cxn>
                <a:cxn ang="0">
                  <a:pos x="T8" y="T9"/>
                </a:cxn>
                <a:cxn ang="0">
                  <a:pos x="T10" y="T11"/>
                </a:cxn>
                <a:cxn ang="0">
                  <a:pos x="T12" y="T13"/>
                </a:cxn>
              </a:cxnLst>
              <a:rect l="0" t="0" r="r" b="b"/>
              <a:pathLst>
                <a:path w="97" h="251">
                  <a:moveTo>
                    <a:pt x="46" y="233"/>
                  </a:moveTo>
                  <a:cubicBezTo>
                    <a:pt x="55" y="233"/>
                    <a:pt x="65" y="233"/>
                    <a:pt x="80" y="232"/>
                  </a:cubicBezTo>
                  <a:cubicBezTo>
                    <a:pt x="80" y="236"/>
                    <a:pt x="97" y="85"/>
                    <a:pt x="89" y="45"/>
                  </a:cubicBezTo>
                  <a:cubicBezTo>
                    <a:pt x="81" y="5"/>
                    <a:pt x="60" y="0"/>
                    <a:pt x="46" y="0"/>
                  </a:cubicBezTo>
                  <a:cubicBezTo>
                    <a:pt x="32" y="0"/>
                    <a:pt x="2" y="10"/>
                    <a:pt x="1" y="51"/>
                  </a:cubicBezTo>
                  <a:cubicBezTo>
                    <a:pt x="0" y="94"/>
                    <a:pt x="12" y="251"/>
                    <a:pt x="12" y="247"/>
                  </a:cubicBezTo>
                  <a:cubicBezTo>
                    <a:pt x="27" y="248"/>
                    <a:pt x="37" y="233"/>
                    <a:pt x="46" y="233"/>
                  </a:cubicBezTo>
                  <a:close/>
                </a:path>
              </a:pathLst>
            </a:custGeom>
            <a:solidFill>
              <a:srgbClr val="6CAD7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221" name="Freeform 287"/>
            <p:cNvSpPr>
              <a:spLocks/>
            </p:cNvSpPr>
            <p:nvPr/>
          </p:nvSpPr>
          <p:spPr bwMode="auto">
            <a:xfrm>
              <a:off x="8104189" y="4268788"/>
              <a:ext cx="182563" cy="107950"/>
            </a:xfrm>
            <a:custGeom>
              <a:avLst/>
              <a:gdLst>
                <a:gd name="T0" fmla="*/ 44 w 87"/>
                <a:gd name="T1" fmla="*/ 51 h 51"/>
                <a:gd name="T2" fmla="*/ 87 w 87"/>
                <a:gd name="T3" fmla="*/ 51 h 51"/>
                <a:gd name="T4" fmla="*/ 44 w 87"/>
                <a:gd name="T5" fmla="*/ 3 h 51"/>
                <a:gd name="T6" fmla="*/ 0 w 87"/>
                <a:gd name="T7" fmla="*/ 51 h 51"/>
                <a:gd name="T8" fmla="*/ 44 w 87"/>
                <a:gd name="T9" fmla="*/ 51 h 51"/>
              </a:gdLst>
              <a:ahLst/>
              <a:cxnLst>
                <a:cxn ang="0">
                  <a:pos x="T0" y="T1"/>
                </a:cxn>
                <a:cxn ang="0">
                  <a:pos x="T2" y="T3"/>
                </a:cxn>
                <a:cxn ang="0">
                  <a:pos x="T4" y="T5"/>
                </a:cxn>
                <a:cxn ang="0">
                  <a:pos x="T6" y="T7"/>
                </a:cxn>
                <a:cxn ang="0">
                  <a:pos x="T8" y="T9"/>
                </a:cxn>
              </a:cxnLst>
              <a:rect l="0" t="0" r="r" b="b"/>
              <a:pathLst>
                <a:path w="87" h="51">
                  <a:moveTo>
                    <a:pt x="44" y="51"/>
                  </a:moveTo>
                  <a:cubicBezTo>
                    <a:pt x="87" y="51"/>
                    <a:pt x="87" y="51"/>
                    <a:pt x="87" y="51"/>
                  </a:cubicBezTo>
                  <a:cubicBezTo>
                    <a:pt x="85" y="0"/>
                    <a:pt x="44" y="3"/>
                    <a:pt x="44" y="3"/>
                  </a:cubicBezTo>
                  <a:cubicBezTo>
                    <a:pt x="44" y="3"/>
                    <a:pt x="3" y="0"/>
                    <a:pt x="0" y="51"/>
                  </a:cubicBezTo>
                  <a:lnTo>
                    <a:pt x="44" y="51"/>
                  </a:lnTo>
                  <a:close/>
                </a:path>
              </a:pathLst>
            </a:custGeom>
            <a:solidFill>
              <a:srgbClr val="01979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222" name="Freeform 288"/>
            <p:cNvSpPr>
              <a:spLocks/>
            </p:cNvSpPr>
            <p:nvPr/>
          </p:nvSpPr>
          <p:spPr bwMode="auto">
            <a:xfrm>
              <a:off x="8104189" y="4354513"/>
              <a:ext cx="182563" cy="22225"/>
            </a:xfrm>
            <a:custGeom>
              <a:avLst/>
              <a:gdLst>
                <a:gd name="T0" fmla="*/ 44 w 87"/>
                <a:gd name="T1" fmla="*/ 0 h 10"/>
                <a:gd name="T2" fmla="*/ 1 w 87"/>
                <a:gd name="T3" fmla="*/ 0 h 10"/>
                <a:gd name="T4" fmla="*/ 0 w 87"/>
                <a:gd name="T5" fmla="*/ 10 h 10"/>
                <a:gd name="T6" fmla="*/ 44 w 87"/>
                <a:gd name="T7" fmla="*/ 10 h 10"/>
                <a:gd name="T8" fmla="*/ 87 w 87"/>
                <a:gd name="T9" fmla="*/ 10 h 10"/>
                <a:gd name="T10" fmla="*/ 86 w 87"/>
                <a:gd name="T11" fmla="*/ 0 h 10"/>
                <a:gd name="T12" fmla="*/ 44 w 87"/>
                <a:gd name="T13" fmla="*/ 0 h 10"/>
              </a:gdLst>
              <a:ahLst/>
              <a:cxnLst>
                <a:cxn ang="0">
                  <a:pos x="T0" y="T1"/>
                </a:cxn>
                <a:cxn ang="0">
                  <a:pos x="T2" y="T3"/>
                </a:cxn>
                <a:cxn ang="0">
                  <a:pos x="T4" y="T5"/>
                </a:cxn>
                <a:cxn ang="0">
                  <a:pos x="T6" y="T7"/>
                </a:cxn>
                <a:cxn ang="0">
                  <a:pos x="T8" y="T9"/>
                </a:cxn>
                <a:cxn ang="0">
                  <a:pos x="T10" y="T11"/>
                </a:cxn>
                <a:cxn ang="0">
                  <a:pos x="T12" y="T13"/>
                </a:cxn>
              </a:cxnLst>
              <a:rect l="0" t="0" r="r" b="b"/>
              <a:pathLst>
                <a:path w="87" h="10">
                  <a:moveTo>
                    <a:pt x="44" y="0"/>
                  </a:moveTo>
                  <a:cubicBezTo>
                    <a:pt x="1" y="0"/>
                    <a:pt x="1" y="0"/>
                    <a:pt x="1" y="0"/>
                  </a:cubicBezTo>
                  <a:cubicBezTo>
                    <a:pt x="1" y="3"/>
                    <a:pt x="0" y="6"/>
                    <a:pt x="0" y="10"/>
                  </a:cubicBezTo>
                  <a:cubicBezTo>
                    <a:pt x="44" y="10"/>
                    <a:pt x="44" y="10"/>
                    <a:pt x="44" y="10"/>
                  </a:cubicBezTo>
                  <a:cubicBezTo>
                    <a:pt x="87" y="10"/>
                    <a:pt x="87" y="10"/>
                    <a:pt x="87" y="10"/>
                  </a:cubicBezTo>
                  <a:cubicBezTo>
                    <a:pt x="87" y="6"/>
                    <a:pt x="87" y="3"/>
                    <a:pt x="86" y="0"/>
                  </a:cubicBezTo>
                  <a:lnTo>
                    <a:pt x="44" y="0"/>
                  </a:lnTo>
                  <a:close/>
                </a:path>
              </a:pathLst>
            </a:custGeom>
            <a:solidFill>
              <a:srgbClr val="00828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223" name="Freeform 289"/>
            <p:cNvSpPr>
              <a:spLocks/>
            </p:cNvSpPr>
            <p:nvPr/>
          </p:nvSpPr>
          <p:spPr bwMode="auto">
            <a:xfrm>
              <a:off x="8007351" y="2640013"/>
              <a:ext cx="503238" cy="971550"/>
            </a:xfrm>
            <a:custGeom>
              <a:avLst/>
              <a:gdLst>
                <a:gd name="T0" fmla="*/ 133 w 241"/>
                <a:gd name="T1" fmla="*/ 465 h 465"/>
                <a:gd name="T2" fmla="*/ 241 w 241"/>
                <a:gd name="T3" fmla="*/ 446 h 465"/>
                <a:gd name="T4" fmla="*/ 236 w 241"/>
                <a:gd name="T5" fmla="*/ 307 h 465"/>
                <a:gd name="T6" fmla="*/ 238 w 241"/>
                <a:gd name="T7" fmla="*/ 231 h 465"/>
                <a:gd name="T8" fmla="*/ 219 w 241"/>
                <a:gd name="T9" fmla="*/ 52 h 465"/>
                <a:gd name="T10" fmla="*/ 133 w 241"/>
                <a:gd name="T11" fmla="*/ 7 h 465"/>
                <a:gd name="T12" fmla="*/ 26 w 241"/>
                <a:gd name="T13" fmla="*/ 61 h 465"/>
                <a:gd name="T14" fmla="*/ 26 w 241"/>
                <a:gd name="T15" fmla="*/ 446 h 465"/>
                <a:gd name="T16" fmla="*/ 133 w 241"/>
                <a:gd name="T17" fmla="*/ 465 h 4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41" h="465">
                  <a:moveTo>
                    <a:pt x="133" y="465"/>
                  </a:moveTo>
                  <a:cubicBezTo>
                    <a:pt x="203" y="465"/>
                    <a:pt x="241" y="446"/>
                    <a:pt x="241" y="446"/>
                  </a:cubicBezTo>
                  <a:cubicBezTo>
                    <a:pt x="241" y="446"/>
                    <a:pt x="238" y="383"/>
                    <a:pt x="236" y="307"/>
                  </a:cubicBezTo>
                  <a:cubicBezTo>
                    <a:pt x="236" y="283"/>
                    <a:pt x="239" y="257"/>
                    <a:pt x="238" y="231"/>
                  </a:cubicBezTo>
                  <a:cubicBezTo>
                    <a:pt x="236" y="151"/>
                    <a:pt x="230" y="74"/>
                    <a:pt x="219" y="52"/>
                  </a:cubicBezTo>
                  <a:cubicBezTo>
                    <a:pt x="193" y="0"/>
                    <a:pt x="162" y="7"/>
                    <a:pt x="133" y="7"/>
                  </a:cubicBezTo>
                  <a:cubicBezTo>
                    <a:pt x="105" y="7"/>
                    <a:pt x="52" y="9"/>
                    <a:pt x="26" y="61"/>
                  </a:cubicBezTo>
                  <a:cubicBezTo>
                    <a:pt x="0" y="113"/>
                    <a:pt x="26" y="446"/>
                    <a:pt x="26" y="446"/>
                  </a:cubicBezTo>
                  <a:cubicBezTo>
                    <a:pt x="26" y="446"/>
                    <a:pt x="64" y="465"/>
                    <a:pt x="133" y="465"/>
                  </a:cubicBezTo>
                </a:path>
              </a:pathLst>
            </a:custGeom>
            <a:solidFill>
              <a:srgbClr val="8DC39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224" name="Freeform 290"/>
            <p:cNvSpPr>
              <a:spLocks/>
            </p:cNvSpPr>
            <p:nvPr/>
          </p:nvSpPr>
          <p:spPr bwMode="auto">
            <a:xfrm>
              <a:off x="7954964" y="2768600"/>
              <a:ext cx="128588" cy="884238"/>
            </a:xfrm>
            <a:custGeom>
              <a:avLst/>
              <a:gdLst>
                <a:gd name="T0" fmla="*/ 50 w 62"/>
                <a:gd name="T1" fmla="*/ 0 h 423"/>
                <a:gd name="T2" fmla="*/ 0 w 62"/>
                <a:gd name="T3" fmla="*/ 113 h 423"/>
                <a:gd name="T4" fmla="*/ 14 w 62"/>
                <a:gd name="T5" fmla="*/ 116 h 423"/>
                <a:gd name="T6" fmla="*/ 12 w 62"/>
                <a:gd name="T7" fmla="*/ 168 h 423"/>
                <a:gd name="T8" fmla="*/ 12 w 62"/>
                <a:gd name="T9" fmla="*/ 166 h 423"/>
                <a:gd name="T10" fmla="*/ 12 w 62"/>
                <a:gd name="T11" fmla="*/ 170 h 423"/>
                <a:gd name="T12" fmla="*/ 14 w 62"/>
                <a:gd name="T13" fmla="*/ 188 h 423"/>
                <a:gd name="T14" fmla="*/ 29 w 62"/>
                <a:gd name="T15" fmla="*/ 338 h 423"/>
                <a:gd name="T16" fmla="*/ 31 w 62"/>
                <a:gd name="T17" fmla="*/ 354 h 423"/>
                <a:gd name="T18" fmla="*/ 29 w 62"/>
                <a:gd name="T19" fmla="*/ 389 h 423"/>
                <a:gd name="T20" fmla="*/ 41 w 62"/>
                <a:gd name="T21" fmla="*/ 420 h 423"/>
                <a:gd name="T22" fmla="*/ 46 w 62"/>
                <a:gd name="T23" fmla="*/ 423 h 423"/>
                <a:gd name="T24" fmla="*/ 49 w 62"/>
                <a:gd name="T25" fmla="*/ 422 h 423"/>
                <a:gd name="T26" fmla="*/ 49 w 62"/>
                <a:gd name="T27" fmla="*/ 422 h 423"/>
                <a:gd name="T28" fmla="*/ 50 w 62"/>
                <a:gd name="T29" fmla="*/ 422 h 423"/>
                <a:gd name="T30" fmla="*/ 50 w 62"/>
                <a:gd name="T31" fmla="*/ 421 h 423"/>
                <a:gd name="T32" fmla="*/ 50 w 62"/>
                <a:gd name="T33" fmla="*/ 421 h 423"/>
                <a:gd name="T34" fmla="*/ 50 w 62"/>
                <a:gd name="T35" fmla="*/ 421 h 423"/>
                <a:gd name="T36" fmla="*/ 53 w 62"/>
                <a:gd name="T37" fmla="*/ 423 h 423"/>
                <a:gd name="T38" fmla="*/ 58 w 62"/>
                <a:gd name="T39" fmla="*/ 422 h 423"/>
                <a:gd name="T40" fmla="*/ 58 w 62"/>
                <a:gd name="T41" fmla="*/ 422 h 423"/>
                <a:gd name="T42" fmla="*/ 59 w 62"/>
                <a:gd name="T43" fmla="*/ 421 h 423"/>
                <a:gd name="T44" fmla="*/ 59 w 62"/>
                <a:gd name="T45" fmla="*/ 421 h 423"/>
                <a:gd name="T46" fmla="*/ 60 w 62"/>
                <a:gd name="T47" fmla="*/ 420 h 423"/>
                <a:gd name="T48" fmla="*/ 60 w 62"/>
                <a:gd name="T49" fmla="*/ 420 h 423"/>
                <a:gd name="T50" fmla="*/ 60 w 62"/>
                <a:gd name="T51" fmla="*/ 420 h 423"/>
                <a:gd name="T52" fmla="*/ 60 w 62"/>
                <a:gd name="T53" fmla="*/ 420 h 423"/>
                <a:gd name="T54" fmla="*/ 62 w 62"/>
                <a:gd name="T55" fmla="*/ 422 h 423"/>
                <a:gd name="T56" fmla="*/ 62 w 62"/>
                <a:gd name="T57" fmla="*/ 389 h 423"/>
                <a:gd name="T58" fmla="*/ 51 w 62"/>
                <a:gd name="T59" fmla="*/ 384 h 423"/>
                <a:gd name="T60" fmla="*/ 50 w 62"/>
                <a:gd name="T61" fmla="*/ 0 h 4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62" h="423">
                  <a:moveTo>
                    <a:pt x="50" y="0"/>
                  </a:moveTo>
                  <a:cubicBezTo>
                    <a:pt x="27" y="29"/>
                    <a:pt x="9" y="72"/>
                    <a:pt x="0" y="113"/>
                  </a:cubicBezTo>
                  <a:cubicBezTo>
                    <a:pt x="5" y="114"/>
                    <a:pt x="9" y="115"/>
                    <a:pt x="14" y="116"/>
                  </a:cubicBezTo>
                  <a:cubicBezTo>
                    <a:pt x="12" y="134"/>
                    <a:pt x="12" y="152"/>
                    <a:pt x="12" y="168"/>
                  </a:cubicBezTo>
                  <a:cubicBezTo>
                    <a:pt x="12" y="167"/>
                    <a:pt x="12" y="166"/>
                    <a:pt x="12" y="166"/>
                  </a:cubicBezTo>
                  <a:cubicBezTo>
                    <a:pt x="12" y="166"/>
                    <a:pt x="12" y="167"/>
                    <a:pt x="12" y="170"/>
                  </a:cubicBezTo>
                  <a:cubicBezTo>
                    <a:pt x="13" y="177"/>
                    <a:pt x="13" y="182"/>
                    <a:pt x="14" y="188"/>
                  </a:cubicBezTo>
                  <a:cubicBezTo>
                    <a:pt x="18" y="262"/>
                    <a:pt x="27" y="319"/>
                    <a:pt x="29" y="338"/>
                  </a:cubicBezTo>
                  <a:cubicBezTo>
                    <a:pt x="31" y="354"/>
                    <a:pt x="31" y="354"/>
                    <a:pt x="31" y="354"/>
                  </a:cubicBezTo>
                  <a:cubicBezTo>
                    <a:pt x="23" y="366"/>
                    <a:pt x="27" y="379"/>
                    <a:pt x="29" y="389"/>
                  </a:cubicBezTo>
                  <a:cubicBezTo>
                    <a:pt x="32" y="401"/>
                    <a:pt x="38" y="415"/>
                    <a:pt x="41" y="420"/>
                  </a:cubicBezTo>
                  <a:cubicBezTo>
                    <a:pt x="43" y="422"/>
                    <a:pt x="45" y="423"/>
                    <a:pt x="46" y="423"/>
                  </a:cubicBezTo>
                  <a:cubicBezTo>
                    <a:pt x="47" y="423"/>
                    <a:pt x="48" y="422"/>
                    <a:pt x="49" y="422"/>
                  </a:cubicBezTo>
                  <a:cubicBezTo>
                    <a:pt x="49" y="422"/>
                    <a:pt x="49" y="422"/>
                    <a:pt x="49" y="422"/>
                  </a:cubicBezTo>
                  <a:cubicBezTo>
                    <a:pt x="49" y="422"/>
                    <a:pt x="49" y="422"/>
                    <a:pt x="50" y="422"/>
                  </a:cubicBezTo>
                  <a:cubicBezTo>
                    <a:pt x="50" y="421"/>
                    <a:pt x="50" y="421"/>
                    <a:pt x="50" y="421"/>
                  </a:cubicBezTo>
                  <a:cubicBezTo>
                    <a:pt x="50" y="421"/>
                    <a:pt x="50" y="421"/>
                    <a:pt x="50" y="421"/>
                  </a:cubicBezTo>
                  <a:cubicBezTo>
                    <a:pt x="50" y="421"/>
                    <a:pt x="50" y="421"/>
                    <a:pt x="50" y="421"/>
                  </a:cubicBezTo>
                  <a:cubicBezTo>
                    <a:pt x="51" y="423"/>
                    <a:pt x="52" y="423"/>
                    <a:pt x="53" y="423"/>
                  </a:cubicBezTo>
                  <a:cubicBezTo>
                    <a:pt x="55" y="423"/>
                    <a:pt x="57" y="422"/>
                    <a:pt x="58" y="422"/>
                  </a:cubicBezTo>
                  <a:cubicBezTo>
                    <a:pt x="58" y="422"/>
                    <a:pt x="58" y="422"/>
                    <a:pt x="58" y="422"/>
                  </a:cubicBezTo>
                  <a:cubicBezTo>
                    <a:pt x="59" y="421"/>
                    <a:pt x="59" y="421"/>
                    <a:pt x="59" y="421"/>
                  </a:cubicBezTo>
                  <a:cubicBezTo>
                    <a:pt x="59" y="421"/>
                    <a:pt x="59" y="421"/>
                    <a:pt x="59" y="421"/>
                  </a:cubicBezTo>
                  <a:cubicBezTo>
                    <a:pt x="60" y="421"/>
                    <a:pt x="60" y="420"/>
                    <a:pt x="60" y="420"/>
                  </a:cubicBezTo>
                  <a:cubicBezTo>
                    <a:pt x="60" y="420"/>
                    <a:pt x="60" y="420"/>
                    <a:pt x="60" y="420"/>
                  </a:cubicBezTo>
                  <a:cubicBezTo>
                    <a:pt x="60" y="420"/>
                    <a:pt x="60" y="420"/>
                    <a:pt x="60" y="420"/>
                  </a:cubicBezTo>
                  <a:cubicBezTo>
                    <a:pt x="60" y="420"/>
                    <a:pt x="60" y="420"/>
                    <a:pt x="60" y="420"/>
                  </a:cubicBezTo>
                  <a:cubicBezTo>
                    <a:pt x="61" y="421"/>
                    <a:pt x="61" y="422"/>
                    <a:pt x="62" y="422"/>
                  </a:cubicBezTo>
                  <a:cubicBezTo>
                    <a:pt x="62" y="411"/>
                    <a:pt x="62" y="399"/>
                    <a:pt x="62" y="389"/>
                  </a:cubicBezTo>
                  <a:cubicBezTo>
                    <a:pt x="55" y="386"/>
                    <a:pt x="51" y="384"/>
                    <a:pt x="51" y="384"/>
                  </a:cubicBezTo>
                  <a:cubicBezTo>
                    <a:pt x="51" y="384"/>
                    <a:pt x="25" y="55"/>
                    <a:pt x="50" y="0"/>
                  </a:cubicBezTo>
                </a:path>
              </a:pathLst>
            </a:custGeom>
            <a:solidFill>
              <a:srgbClr val="D4D2D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225" name="Freeform 291"/>
            <p:cNvSpPr>
              <a:spLocks/>
            </p:cNvSpPr>
            <p:nvPr/>
          </p:nvSpPr>
          <p:spPr bwMode="auto">
            <a:xfrm>
              <a:off x="8083551" y="3581400"/>
              <a:ext cx="3175" cy="71438"/>
            </a:xfrm>
            <a:custGeom>
              <a:avLst/>
              <a:gdLst>
                <a:gd name="T0" fmla="*/ 0 w 1"/>
                <a:gd name="T1" fmla="*/ 0 h 34"/>
                <a:gd name="T2" fmla="*/ 0 w 1"/>
                <a:gd name="T3" fmla="*/ 33 h 34"/>
                <a:gd name="T4" fmla="*/ 1 w 1"/>
                <a:gd name="T5" fmla="*/ 34 h 34"/>
                <a:gd name="T6" fmla="*/ 0 w 1"/>
                <a:gd name="T7" fmla="*/ 0 h 34"/>
                <a:gd name="T8" fmla="*/ 0 w 1"/>
                <a:gd name="T9" fmla="*/ 0 h 34"/>
              </a:gdLst>
              <a:ahLst/>
              <a:cxnLst>
                <a:cxn ang="0">
                  <a:pos x="T0" y="T1"/>
                </a:cxn>
                <a:cxn ang="0">
                  <a:pos x="T2" y="T3"/>
                </a:cxn>
                <a:cxn ang="0">
                  <a:pos x="T4" y="T5"/>
                </a:cxn>
                <a:cxn ang="0">
                  <a:pos x="T6" y="T7"/>
                </a:cxn>
                <a:cxn ang="0">
                  <a:pos x="T8" y="T9"/>
                </a:cxn>
              </a:cxnLst>
              <a:rect l="0" t="0" r="r" b="b"/>
              <a:pathLst>
                <a:path w="1" h="34">
                  <a:moveTo>
                    <a:pt x="0" y="0"/>
                  </a:moveTo>
                  <a:cubicBezTo>
                    <a:pt x="0" y="10"/>
                    <a:pt x="0" y="22"/>
                    <a:pt x="0" y="33"/>
                  </a:cubicBezTo>
                  <a:cubicBezTo>
                    <a:pt x="0" y="34"/>
                    <a:pt x="1" y="34"/>
                    <a:pt x="1" y="34"/>
                  </a:cubicBezTo>
                  <a:cubicBezTo>
                    <a:pt x="1" y="23"/>
                    <a:pt x="0" y="11"/>
                    <a:pt x="0" y="0"/>
                  </a:cubicBezTo>
                  <a:cubicBezTo>
                    <a:pt x="0" y="0"/>
                    <a:pt x="0" y="0"/>
                    <a:pt x="0" y="0"/>
                  </a:cubicBezTo>
                </a:path>
              </a:pathLst>
            </a:custGeom>
            <a:solidFill>
              <a:srgbClr val="63986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226" name="Freeform 292"/>
            <p:cNvSpPr>
              <a:spLocks/>
            </p:cNvSpPr>
            <p:nvPr/>
          </p:nvSpPr>
          <p:spPr bwMode="auto">
            <a:xfrm>
              <a:off x="8083551" y="3581400"/>
              <a:ext cx="50800" cy="79375"/>
            </a:xfrm>
            <a:custGeom>
              <a:avLst/>
              <a:gdLst>
                <a:gd name="T0" fmla="*/ 0 w 24"/>
                <a:gd name="T1" fmla="*/ 0 h 38"/>
                <a:gd name="T2" fmla="*/ 1 w 24"/>
                <a:gd name="T3" fmla="*/ 34 h 38"/>
                <a:gd name="T4" fmla="*/ 3 w 24"/>
                <a:gd name="T5" fmla="*/ 35 h 38"/>
                <a:gd name="T6" fmla="*/ 7 w 24"/>
                <a:gd name="T7" fmla="*/ 33 h 38"/>
                <a:gd name="T8" fmla="*/ 7 w 24"/>
                <a:gd name="T9" fmla="*/ 33 h 38"/>
                <a:gd name="T10" fmla="*/ 7 w 24"/>
                <a:gd name="T11" fmla="*/ 33 h 38"/>
                <a:gd name="T12" fmla="*/ 8 w 24"/>
                <a:gd name="T13" fmla="*/ 32 h 38"/>
                <a:gd name="T14" fmla="*/ 15 w 24"/>
                <a:gd name="T15" fmla="*/ 38 h 38"/>
                <a:gd name="T16" fmla="*/ 17 w 24"/>
                <a:gd name="T17" fmla="*/ 37 h 38"/>
                <a:gd name="T18" fmla="*/ 20 w 24"/>
                <a:gd name="T19" fmla="*/ 21 h 38"/>
                <a:gd name="T20" fmla="*/ 15 w 24"/>
                <a:gd name="T21" fmla="*/ 5 h 38"/>
                <a:gd name="T22" fmla="*/ 0 w 24"/>
                <a:gd name="T23" fmla="*/ 0 h 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24" h="38">
                  <a:moveTo>
                    <a:pt x="0" y="0"/>
                  </a:moveTo>
                  <a:cubicBezTo>
                    <a:pt x="0" y="11"/>
                    <a:pt x="1" y="23"/>
                    <a:pt x="1" y="34"/>
                  </a:cubicBezTo>
                  <a:cubicBezTo>
                    <a:pt x="2" y="35"/>
                    <a:pt x="3" y="35"/>
                    <a:pt x="3" y="35"/>
                  </a:cubicBezTo>
                  <a:cubicBezTo>
                    <a:pt x="5" y="35"/>
                    <a:pt x="6" y="34"/>
                    <a:pt x="7" y="33"/>
                  </a:cubicBezTo>
                  <a:cubicBezTo>
                    <a:pt x="7" y="33"/>
                    <a:pt x="7" y="33"/>
                    <a:pt x="7" y="33"/>
                  </a:cubicBezTo>
                  <a:cubicBezTo>
                    <a:pt x="7" y="33"/>
                    <a:pt x="7" y="33"/>
                    <a:pt x="7" y="33"/>
                  </a:cubicBezTo>
                  <a:cubicBezTo>
                    <a:pt x="8" y="33"/>
                    <a:pt x="8" y="32"/>
                    <a:pt x="8" y="32"/>
                  </a:cubicBezTo>
                  <a:cubicBezTo>
                    <a:pt x="10" y="36"/>
                    <a:pt x="13" y="38"/>
                    <a:pt x="15" y="38"/>
                  </a:cubicBezTo>
                  <a:cubicBezTo>
                    <a:pt x="16" y="38"/>
                    <a:pt x="16" y="38"/>
                    <a:pt x="17" y="37"/>
                  </a:cubicBezTo>
                  <a:cubicBezTo>
                    <a:pt x="21" y="36"/>
                    <a:pt x="24" y="32"/>
                    <a:pt x="20" y="21"/>
                  </a:cubicBezTo>
                  <a:cubicBezTo>
                    <a:pt x="18" y="16"/>
                    <a:pt x="17" y="10"/>
                    <a:pt x="15" y="5"/>
                  </a:cubicBezTo>
                  <a:cubicBezTo>
                    <a:pt x="9" y="3"/>
                    <a:pt x="4" y="1"/>
                    <a:pt x="0" y="0"/>
                  </a:cubicBezTo>
                </a:path>
              </a:pathLst>
            </a:custGeom>
            <a:solidFill>
              <a:srgbClr val="5A88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227" name="Freeform 293"/>
            <p:cNvSpPr>
              <a:spLocks/>
            </p:cNvSpPr>
            <p:nvPr/>
          </p:nvSpPr>
          <p:spPr bwMode="auto">
            <a:xfrm>
              <a:off x="8007351" y="2681288"/>
              <a:ext cx="153988" cy="911225"/>
            </a:xfrm>
            <a:custGeom>
              <a:avLst/>
              <a:gdLst>
                <a:gd name="T0" fmla="*/ 66 w 74"/>
                <a:gd name="T1" fmla="*/ 0 h 436"/>
                <a:gd name="T2" fmla="*/ 44 w 74"/>
                <a:gd name="T3" fmla="*/ 22 h 436"/>
                <a:gd name="T4" fmla="*/ 40 w 74"/>
                <a:gd name="T5" fmla="*/ 26 h 436"/>
                <a:gd name="T6" fmla="*/ 25 w 74"/>
                <a:gd name="T7" fmla="*/ 42 h 436"/>
                <a:gd name="T8" fmla="*/ 26 w 74"/>
                <a:gd name="T9" fmla="*/ 426 h 436"/>
                <a:gd name="T10" fmla="*/ 37 w 74"/>
                <a:gd name="T11" fmla="*/ 431 h 436"/>
                <a:gd name="T12" fmla="*/ 37 w 74"/>
                <a:gd name="T13" fmla="*/ 431 h 436"/>
                <a:gd name="T14" fmla="*/ 52 w 74"/>
                <a:gd name="T15" fmla="*/ 436 h 436"/>
                <a:gd name="T16" fmla="*/ 50 w 74"/>
                <a:gd name="T17" fmla="*/ 421 h 436"/>
                <a:gd name="T18" fmla="*/ 61 w 74"/>
                <a:gd name="T19" fmla="*/ 436 h 436"/>
                <a:gd name="T20" fmla="*/ 65 w 74"/>
                <a:gd name="T21" fmla="*/ 434 h 436"/>
                <a:gd name="T22" fmla="*/ 45 w 74"/>
                <a:gd name="T23" fmla="*/ 384 h 436"/>
                <a:gd name="T24" fmla="*/ 37 w 74"/>
                <a:gd name="T25" fmla="*/ 380 h 436"/>
                <a:gd name="T26" fmla="*/ 35 w 74"/>
                <a:gd name="T27" fmla="*/ 262 h 436"/>
                <a:gd name="T28" fmla="*/ 35 w 74"/>
                <a:gd name="T29" fmla="*/ 261 h 436"/>
                <a:gd name="T30" fmla="*/ 33 w 74"/>
                <a:gd name="T31" fmla="*/ 179 h 436"/>
                <a:gd name="T32" fmla="*/ 37 w 74"/>
                <a:gd name="T33" fmla="*/ 140 h 436"/>
                <a:gd name="T34" fmla="*/ 66 w 74"/>
                <a:gd name="T35" fmla="*/ 0 h 4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74" h="436">
                  <a:moveTo>
                    <a:pt x="66" y="0"/>
                  </a:moveTo>
                  <a:cubicBezTo>
                    <a:pt x="66" y="0"/>
                    <a:pt x="58" y="11"/>
                    <a:pt x="44" y="22"/>
                  </a:cubicBezTo>
                  <a:cubicBezTo>
                    <a:pt x="43" y="24"/>
                    <a:pt x="41" y="25"/>
                    <a:pt x="40" y="26"/>
                  </a:cubicBezTo>
                  <a:cubicBezTo>
                    <a:pt x="35" y="31"/>
                    <a:pt x="30" y="36"/>
                    <a:pt x="25" y="42"/>
                  </a:cubicBezTo>
                  <a:cubicBezTo>
                    <a:pt x="0" y="97"/>
                    <a:pt x="26" y="426"/>
                    <a:pt x="26" y="426"/>
                  </a:cubicBezTo>
                  <a:cubicBezTo>
                    <a:pt x="26" y="426"/>
                    <a:pt x="30" y="428"/>
                    <a:pt x="37" y="431"/>
                  </a:cubicBezTo>
                  <a:cubicBezTo>
                    <a:pt x="37" y="431"/>
                    <a:pt x="37" y="431"/>
                    <a:pt x="37" y="431"/>
                  </a:cubicBezTo>
                  <a:cubicBezTo>
                    <a:pt x="41" y="432"/>
                    <a:pt x="46" y="434"/>
                    <a:pt x="52" y="436"/>
                  </a:cubicBezTo>
                  <a:cubicBezTo>
                    <a:pt x="51" y="428"/>
                    <a:pt x="50" y="421"/>
                    <a:pt x="50" y="421"/>
                  </a:cubicBezTo>
                  <a:cubicBezTo>
                    <a:pt x="55" y="432"/>
                    <a:pt x="58" y="436"/>
                    <a:pt x="61" y="436"/>
                  </a:cubicBezTo>
                  <a:cubicBezTo>
                    <a:pt x="62" y="436"/>
                    <a:pt x="64" y="435"/>
                    <a:pt x="65" y="434"/>
                  </a:cubicBezTo>
                  <a:cubicBezTo>
                    <a:pt x="74" y="425"/>
                    <a:pt x="53" y="394"/>
                    <a:pt x="45" y="384"/>
                  </a:cubicBezTo>
                  <a:cubicBezTo>
                    <a:pt x="43" y="382"/>
                    <a:pt x="40" y="381"/>
                    <a:pt x="37" y="380"/>
                  </a:cubicBezTo>
                  <a:cubicBezTo>
                    <a:pt x="34" y="336"/>
                    <a:pt x="36" y="292"/>
                    <a:pt x="35" y="262"/>
                  </a:cubicBezTo>
                  <a:cubicBezTo>
                    <a:pt x="35" y="261"/>
                    <a:pt x="35" y="261"/>
                    <a:pt x="35" y="261"/>
                  </a:cubicBezTo>
                  <a:cubicBezTo>
                    <a:pt x="33" y="179"/>
                    <a:pt x="33" y="179"/>
                    <a:pt x="33" y="179"/>
                  </a:cubicBezTo>
                  <a:cubicBezTo>
                    <a:pt x="37" y="140"/>
                    <a:pt x="37" y="140"/>
                    <a:pt x="37" y="140"/>
                  </a:cubicBezTo>
                  <a:cubicBezTo>
                    <a:pt x="47" y="80"/>
                    <a:pt x="66" y="0"/>
                    <a:pt x="66" y="0"/>
                  </a:cubicBezTo>
                </a:path>
              </a:pathLst>
            </a:custGeom>
            <a:solidFill>
              <a:srgbClr val="7CA98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228" name="Freeform 294"/>
            <p:cNvSpPr>
              <a:spLocks/>
            </p:cNvSpPr>
            <p:nvPr/>
          </p:nvSpPr>
          <p:spPr bwMode="auto">
            <a:xfrm>
              <a:off x="7937501" y="2681288"/>
              <a:ext cx="206375" cy="573088"/>
            </a:xfrm>
            <a:custGeom>
              <a:avLst/>
              <a:gdLst>
                <a:gd name="T0" fmla="*/ 52 w 99"/>
                <a:gd name="T1" fmla="*/ 274 h 274"/>
                <a:gd name="T2" fmla="*/ 7 w 99"/>
                <a:gd name="T3" fmla="*/ 230 h 274"/>
                <a:gd name="T4" fmla="*/ 63 w 99"/>
                <a:gd name="T5" fmla="*/ 22 h 274"/>
                <a:gd name="T6" fmla="*/ 99 w 99"/>
                <a:gd name="T7" fmla="*/ 0 h 274"/>
                <a:gd name="T8" fmla="*/ 59 w 99"/>
                <a:gd name="T9" fmla="*/ 170 h 274"/>
                <a:gd name="T10" fmla="*/ 52 w 99"/>
                <a:gd name="T11" fmla="*/ 274 h 274"/>
              </a:gdLst>
              <a:ahLst/>
              <a:cxnLst>
                <a:cxn ang="0">
                  <a:pos x="T0" y="T1"/>
                </a:cxn>
                <a:cxn ang="0">
                  <a:pos x="T2" y="T3"/>
                </a:cxn>
                <a:cxn ang="0">
                  <a:pos x="T4" y="T5"/>
                </a:cxn>
                <a:cxn ang="0">
                  <a:pos x="T6" y="T7"/>
                </a:cxn>
                <a:cxn ang="0">
                  <a:pos x="T8" y="T9"/>
                </a:cxn>
                <a:cxn ang="0">
                  <a:pos x="T10" y="T11"/>
                </a:cxn>
              </a:cxnLst>
              <a:rect l="0" t="0" r="r" b="b"/>
              <a:pathLst>
                <a:path w="99" h="274">
                  <a:moveTo>
                    <a:pt x="52" y="274"/>
                  </a:moveTo>
                  <a:cubicBezTo>
                    <a:pt x="22" y="272"/>
                    <a:pt x="9" y="249"/>
                    <a:pt x="7" y="230"/>
                  </a:cubicBezTo>
                  <a:cubicBezTo>
                    <a:pt x="0" y="166"/>
                    <a:pt x="12" y="63"/>
                    <a:pt x="63" y="22"/>
                  </a:cubicBezTo>
                  <a:cubicBezTo>
                    <a:pt x="76" y="11"/>
                    <a:pt x="99" y="0"/>
                    <a:pt x="99" y="0"/>
                  </a:cubicBezTo>
                  <a:cubicBezTo>
                    <a:pt x="99" y="0"/>
                    <a:pt x="69" y="109"/>
                    <a:pt x="59" y="170"/>
                  </a:cubicBezTo>
                  <a:lnTo>
                    <a:pt x="52" y="274"/>
                  </a:lnTo>
                  <a:close/>
                </a:path>
              </a:pathLst>
            </a:custGeom>
            <a:solidFill>
              <a:srgbClr val="E2B69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229" name="Freeform 295"/>
            <p:cNvSpPr>
              <a:spLocks/>
            </p:cNvSpPr>
            <p:nvPr/>
          </p:nvSpPr>
          <p:spPr bwMode="auto">
            <a:xfrm>
              <a:off x="7923214" y="2681288"/>
              <a:ext cx="220663" cy="365125"/>
            </a:xfrm>
            <a:custGeom>
              <a:avLst/>
              <a:gdLst>
                <a:gd name="T0" fmla="*/ 66 w 106"/>
                <a:gd name="T1" fmla="*/ 175 h 175"/>
                <a:gd name="T2" fmla="*/ 66 w 106"/>
                <a:gd name="T3" fmla="*/ 170 h 175"/>
                <a:gd name="T4" fmla="*/ 106 w 106"/>
                <a:gd name="T5" fmla="*/ 0 h 175"/>
                <a:gd name="T6" fmla="*/ 70 w 106"/>
                <a:gd name="T7" fmla="*/ 22 h 175"/>
                <a:gd name="T8" fmla="*/ 0 w 106"/>
                <a:gd name="T9" fmla="*/ 155 h 175"/>
                <a:gd name="T10" fmla="*/ 66 w 106"/>
                <a:gd name="T11" fmla="*/ 175 h 175"/>
              </a:gdLst>
              <a:ahLst/>
              <a:cxnLst>
                <a:cxn ang="0">
                  <a:pos x="T0" y="T1"/>
                </a:cxn>
                <a:cxn ang="0">
                  <a:pos x="T2" y="T3"/>
                </a:cxn>
                <a:cxn ang="0">
                  <a:pos x="T4" y="T5"/>
                </a:cxn>
                <a:cxn ang="0">
                  <a:pos x="T6" y="T7"/>
                </a:cxn>
                <a:cxn ang="0">
                  <a:pos x="T8" y="T9"/>
                </a:cxn>
                <a:cxn ang="0">
                  <a:pos x="T10" y="T11"/>
                </a:cxn>
              </a:cxnLst>
              <a:rect l="0" t="0" r="r" b="b"/>
              <a:pathLst>
                <a:path w="106" h="175">
                  <a:moveTo>
                    <a:pt x="66" y="175"/>
                  </a:moveTo>
                  <a:cubicBezTo>
                    <a:pt x="66" y="170"/>
                    <a:pt x="66" y="170"/>
                    <a:pt x="66" y="170"/>
                  </a:cubicBezTo>
                  <a:cubicBezTo>
                    <a:pt x="76" y="109"/>
                    <a:pt x="106" y="0"/>
                    <a:pt x="106" y="0"/>
                  </a:cubicBezTo>
                  <a:cubicBezTo>
                    <a:pt x="106" y="0"/>
                    <a:pt x="83" y="11"/>
                    <a:pt x="70" y="22"/>
                  </a:cubicBezTo>
                  <a:cubicBezTo>
                    <a:pt x="36" y="49"/>
                    <a:pt x="11" y="103"/>
                    <a:pt x="0" y="155"/>
                  </a:cubicBezTo>
                  <a:cubicBezTo>
                    <a:pt x="26" y="161"/>
                    <a:pt x="44" y="168"/>
                    <a:pt x="66" y="175"/>
                  </a:cubicBezTo>
                  <a:close/>
                </a:path>
              </a:pathLst>
            </a:custGeom>
            <a:solidFill>
              <a:srgbClr val="85BB8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230" name="Freeform 296"/>
            <p:cNvSpPr>
              <a:spLocks/>
            </p:cNvSpPr>
            <p:nvPr/>
          </p:nvSpPr>
          <p:spPr bwMode="auto">
            <a:xfrm>
              <a:off x="7967664" y="3462338"/>
              <a:ext cx="161925" cy="198438"/>
            </a:xfrm>
            <a:custGeom>
              <a:avLst/>
              <a:gdLst>
                <a:gd name="T0" fmla="*/ 22 w 78"/>
                <a:gd name="T1" fmla="*/ 12 h 95"/>
                <a:gd name="T2" fmla="*/ 49 w 78"/>
                <a:gd name="T3" fmla="*/ 10 h 95"/>
                <a:gd name="T4" fmla="*/ 69 w 78"/>
                <a:gd name="T5" fmla="*/ 60 h 95"/>
                <a:gd name="T6" fmla="*/ 54 w 78"/>
                <a:gd name="T7" fmla="*/ 47 h 95"/>
                <a:gd name="T8" fmla="*/ 61 w 78"/>
                <a:gd name="T9" fmla="*/ 78 h 95"/>
                <a:gd name="T10" fmla="*/ 58 w 78"/>
                <a:gd name="T11" fmla="*/ 94 h 95"/>
                <a:gd name="T12" fmla="*/ 50 w 78"/>
                <a:gd name="T13" fmla="*/ 89 h 95"/>
                <a:gd name="T14" fmla="*/ 39 w 78"/>
                <a:gd name="T15" fmla="*/ 88 h 95"/>
                <a:gd name="T16" fmla="*/ 30 w 78"/>
                <a:gd name="T17" fmla="*/ 89 h 95"/>
                <a:gd name="T18" fmla="*/ 21 w 78"/>
                <a:gd name="T19" fmla="*/ 88 h 95"/>
                <a:gd name="T20" fmla="*/ 8 w 78"/>
                <a:gd name="T21" fmla="*/ 57 h 95"/>
                <a:gd name="T22" fmla="*/ 22 w 78"/>
                <a:gd name="T23" fmla="*/ 12 h 9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78" h="95">
                  <a:moveTo>
                    <a:pt x="22" y="12"/>
                  </a:moveTo>
                  <a:cubicBezTo>
                    <a:pt x="22" y="12"/>
                    <a:pt x="42" y="0"/>
                    <a:pt x="49" y="10"/>
                  </a:cubicBezTo>
                  <a:cubicBezTo>
                    <a:pt x="57" y="20"/>
                    <a:pt x="78" y="51"/>
                    <a:pt x="69" y="60"/>
                  </a:cubicBezTo>
                  <a:cubicBezTo>
                    <a:pt x="66" y="63"/>
                    <a:pt x="61" y="64"/>
                    <a:pt x="54" y="47"/>
                  </a:cubicBezTo>
                  <a:cubicBezTo>
                    <a:pt x="54" y="47"/>
                    <a:pt x="57" y="67"/>
                    <a:pt x="61" y="78"/>
                  </a:cubicBezTo>
                  <a:cubicBezTo>
                    <a:pt x="66" y="89"/>
                    <a:pt x="62" y="93"/>
                    <a:pt x="58" y="94"/>
                  </a:cubicBezTo>
                  <a:cubicBezTo>
                    <a:pt x="56" y="95"/>
                    <a:pt x="52" y="95"/>
                    <a:pt x="50" y="89"/>
                  </a:cubicBezTo>
                  <a:cubicBezTo>
                    <a:pt x="50" y="89"/>
                    <a:pt x="44" y="95"/>
                    <a:pt x="39" y="88"/>
                  </a:cubicBezTo>
                  <a:cubicBezTo>
                    <a:pt x="39" y="88"/>
                    <a:pt x="32" y="94"/>
                    <a:pt x="30" y="89"/>
                  </a:cubicBezTo>
                  <a:cubicBezTo>
                    <a:pt x="30" y="89"/>
                    <a:pt x="25" y="93"/>
                    <a:pt x="21" y="88"/>
                  </a:cubicBezTo>
                  <a:cubicBezTo>
                    <a:pt x="17" y="83"/>
                    <a:pt x="11" y="69"/>
                    <a:pt x="8" y="57"/>
                  </a:cubicBezTo>
                  <a:cubicBezTo>
                    <a:pt x="6" y="44"/>
                    <a:pt x="0" y="25"/>
                    <a:pt x="22" y="12"/>
                  </a:cubicBezTo>
                  <a:close/>
                </a:path>
              </a:pathLst>
            </a:custGeom>
            <a:solidFill>
              <a:srgbClr val="F6CE9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231" name="Freeform 297"/>
            <p:cNvSpPr>
              <a:spLocks/>
            </p:cNvSpPr>
            <p:nvPr/>
          </p:nvSpPr>
          <p:spPr bwMode="auto">
            <a:xfrm>
              <a:off x="8047039" y="3571875"/>
              <a:ext cx="23813" cy="79375"/>
            </a:xfrm>
            <a:custGeom>
              <a:avLst/>
              <a:gdLst>
                <a:gd name="T0" fmla="*/ 10 w 12"/>
                <a:gd name="T1" fmla="*/ 38 h 38"/>
                <a:gd name="T2" fmla="*/ 10 w 12"/>
                <a:gd name="T3" fmla="*/ 38 h 38"/>
                <a:gd name="T4" fmla="*/ 0 w 12"/>
                <a:gd name="T5" fmla="*/ 0 h 38"/>
                <a:gd name="T6" fmla="*/ 12 w 12"/>
                <a:gd name="T7" fmla="*/ 37 h 38"/>
                <a:gd name="T8" fmla="*/ 10 w 12"/>
                <a:gd name="T9" fmla="*/ 38 h 38"/>
              </a:gdLst>
              <a:ahLst/>
              <a:cxnLst>
                <a:cxn ang="0">
                  <a:pos x="T0" y="T1"/>
                </a:cxn>
                <a:cxn ang="0">
                  <a:pos x="T2" y="T3"/>
                </a:cxn>
                <a:cxn ang="0">
                  <a:pos x="T4" y="T5"/>
                </a:cxn>
                <a:cxn ang="0">
                  <a:pos x="T6" y="T7"/>
                </a:cxn>
                <a:cxn ang="0">
                  <a:pos x="T8" y="T9"/>
                </a:cxn>
              </a:cxnLst>
              <a:rect l="0" t="0" r="r" b="b"/>
              <a:pathLst>
                <a:path w="12" h="38">
                  <a:moveTo>
                    <a:pt x="10" y="38"/>
                  </a:moveTo>
                  <a:cubicBezTo>
                    <a:pt x="10" y="38"/>
                    <a:pt x="10" y="38"/>
                    <a:pt x="10" y="38"/>
                  </a:cubicBezTo>
                  <a:cubicBezTo>
                    <a:pt x="0" y="14"/>
                    <a:pt x="0" y="0"/>
                    <a:pt x="0" y="0"/>
                  </a:cubicBezTo>
                  <a:cubicBezTo>
                    <a:pt x="3" y="16"/>
                    <a:pt x="12" y="37"/>
                    <a:pt x="12" y="37"/>
                  </a:cubicBezTo>
                  <a:lnTo>
                    <a:pt x="10" y="38"/>
                  </a:lnTo>
                  <a:close/>
                </a:path>
              </a:pathLst>
            </a:custGeom>
            <a:solidFill>
              <a:srgbClr val="B98F6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232" name="Freeform 298"/>
            <p:cNvSpPr>
              <a:spLocks/>
            </p:cNvSpPr>
            <p:nvPr/>
          </p:nvSpPr>
          <p:spPr bwMode="auto">
            <a:xfrm>
              <a:off x="8027989" y="3579813"/>
              <a:ext cx="20638" cy="71438"/>
            </a:xfrm>
            <a:custGeom>
              <a:avLst/>
              <a:gdLst>
                <a:gd name="T0" fmla="*/ 10 w 10"/>
                <a:gd name="T1" fmla="*/ 32 h 34"/>
                <a:gd name="T2" fmla="*/ 8 w 10"/>
                <a:gd name="T3" fmla="*/ 34 h 34"/>
                <a:gd name="T4" fmla="*/ 1 w 10"/>
                <a:gd name="T5" fmla="*/ 0 h 34"/>
                <a:gd name="T6" fmla="*/ 10 w 10"/>
                <a:gd name="T7" fmla="*/ 32 h 34"/>
              </a:gdLst>
              <a:ahLst/>
              <a:cxnLst>
                <a:cxn ang="0">
                  <a:pos x="T0" y="T1"/>
                </a:cxn>
                <a:cxn ang="0">
                  <a:pos x="T2" y="T3"/>
                </a:cxn>
                <a:cxn ang="0">
                  <a:pos x="T4" y="T5"/>
                </a:cxn>
                <a:cxn ang="0">
                  <a:pos x="T6" y="T7"/>
                </a:cxn>
              </a:cxnLst>
              <a:rect l="0" t="0" r="r" b="b"/>
              <a:pathLst>
                <a:path w="10" h="34">
                  <a:moveTo>
                    <a:pt x="10" y="32"/>
                  </a:moveTo>
                  <a:cubicBezTo>
                    <a:pt x="10" y="32"/>
                    <a:pt x="9" y="33"/>
                    <a:pt x="8" y="34"/>
                  </a:cubicBezTo>
                  <a:cubicBezTo>
                    <a:pt x="0" y="12"/>
                    <a:pt x="1" y="0"/>
                    <a:pt x="1" y="0"/>
                  </a:cubicBezTo>
                  <a:cubicBezTo>
                    <a:pt x="3" y="12"/>
                    <a:pt x="8" y="25"/>
                    <a:pt x="10" y="32"/>
                  </a:cubicBezTo>
                  <a:close/>
                </a:path>
              </a:pathLst>
            </a:custGeom>
            <a:solidFill>
              <a:srgbClr val="B98F6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233" name="Freeform 299"/>
            <p:cNvSpPr>
              <a:spLocks/>
            </p:cNvSpPr>
            <p:nvPr/>
          </p:nvSpPr>
          <p:spPr bwMode="auto">
            <a:xfrm>
              <a:off x="8008939" y="3586163"/>
              <a:ext cx="20638" cy="65088"/>
            </a:xfrm>
            <a:custGeom>
              <a:avLst/>
              <a:gdLst>
                <a:gd name="T0" fmla="*/ 10 w 10"/>
                <a:gd name="T1" fmla="*/ 30 h 31"/>
                <a:gd name="T2" fmla="*/ 8 w 10"/>
                <a:gd name="T3" fmla="*/ 31 h 31"/>
                <a:gd name="T4" fmla="*/ 1 w 10"/>
                <a:gd name="T5" fmla="*/ 0 h 31"/>
                <a:gd name="T6" fmla="*/ 10 w 10"/>
                <a:gd name="T7" fmla="*/ 30 h 31"/>
                <a:gd name="T8" fmla="*/ 10 w 10"/>
                <a:gd name="T9" fmla="*/ 30 h 31"/>
              </a:gdLst>
              <a:ahLst/>
              <a:cxnLst>
                <a:cxn ang="0">
                  <a:pos x="T0" y="T1"/>
                </a:cxn>
                <a:cxn ang="0">
                  <a:pos x="T2" y="T3"/>
                </a:cxn>
                <a:cxn ang="0">
                  <a:pos x="T4" y="T5"/>
                </a:cxn>
                <a:cxn ang="0">
                  <a:pos x="T6" y="T7"/>
                </a:cxn>
                <a:cxn ang="0">
                  <a:pos x="T8" y="T9"/>
                </a:cxn>
              </a:cxnLst>
              <a:rect l="0" t="0" r="r" b="b"/>
              <a:pathLst>
                <a:path w="10" h="31">
                  <a:moveTo>
                    <a:pt x="10" y="30"/>
                  </a:moveTo>
                  <a:cubicBezTo>
                    <a:pt x="10" y="30"/>
                    <a:pt x="9" y="31"/>
                    <a:pt x="8" y="31"/>
                  </a:cubicBezTo>
                  <a:cubicBezTo>
                    <a:pt x="0" y="12"/>
                    <a:pt x="1" y="0"/>
                    <a:pt x="1" y="0"/>
                  </a:cubicBezTo>
                  <a:cubicBezTo>
                    <a:pt x="3" y="11"/>
                    <a:pt x="7" y="23"/>
                    <a:pt x="10" y="30"/>
                  </a:cubicBezTo>
                  <a:cubicBezTo>
                    <a:pt x="9" y="30"/>
                    <a:pt x="10" y="30"/>
                    <a:pt x="10" y="30"/>
                  </a:cubicBezTo>
                  <a:close/>
                </a:path>
              </a:pathLst>
            </a:custGeom>
            <a:solidFill>
              <a:srgbClr val="B98F6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234" name="Freeform 300"/>
            <p:cNvSpPr>
              <a:spLocks/>
            </p:cNvSpPr>
            <p:nvPr/>
          </p:nvSpPr>
          <p:spPr bwMode="auto">
            <a:xfrm>
              <a:off x="7943851" y="3068638"/>
              <a:ext cx="111125" cy="458788"/>
            </a:xfrm>
            <a:custGeom>
              <a:avLst/>
              <a:gdLst>
                <a:gd name="T0" fmla="*/ 49 w 53"/>
                <a:gd name="T1" fmla="*/ 202 h 220"/>
                <a:gd name="T2" fmla="*/ 53 w 53"/>
                <a:gd name="T3" fmla="*/ 202 h 220"/>
                <a:gd name="T4" fmla="*/ 50 w 53"/>
                <a:gd name="T5" fmla="*/ 77 h 220"/>
                <a:gd name="T6" fmla="*/ 47 w 53"/>
                <a:gd name="T7" fmla="*/ 12 h 220"/>
                <a:gd name="T8" fmla="*/ 12 w 53"/>
                <a:gd name="T9" fmla="*/ 37 h 220"/>
                <a:gd name="T10" fmla="*/ 4 w 53"/>
                <a:gd name="T11" fmla="*/ 45 h 220"/>
                <a:gd name="T12" fmla="*/ 20 w 53"/>
                <a:gd name="T13" fmla="*/ 195 h 220"/>
                <a:gd name="T14" fmla="*/ 22 w 53"/>
                <a:gd name="T15" fmla="*/ 214 h 220"/>
                <a:gd name="T16" fmla="*/ 36 w 53"/>
                <a:gd name="T17" fmla="*/ 217 h 220"/>
                <a:gd name="T18" fmla="*/ 47 w 53"/>
                <a:gd name="T19" fmla="*/ 217 h 220"/>
                <a:gd name="T20" fmla="*/ 49 w 53"/>
                <a:gd name="T21" fmla="*/ 202 h 2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53" h="220">
                  <a:moveTo>
                    <a:pt x="49" y="202"/>
                  </a:moveTo>
                  <a:cubicBezTo>
                    <a:pt x="52" y="202"/>
                    <a:pt x="53" y="202"/>
                    <a:pt x="53" y="202"/>
                  </a:cubicBezTo>
                  <a:cubicBezTo>
                    <a:pt x="49" y="156"/>
                    <a:pt x="51" y="108"/>
                    <a:pt x="50" y="77"/>
                  </a:cubicBezTo>
                  <a:cubicBezTo>
                    <a:pt x="49" y="44"/>
                    <a:pt x="52" y="18"/>
                    <a:pt x="47" y="12"/>
                  </a:cubicBezTo>
                  <a:cubicBezTo>
                    <a:pt x="38" y="0"/>
                    <a:pt x="19" y="36"/>
                    <a:pt x="12" y="37"/>
                  </a:cubicBezTo>
                  <a:cubicBezTo>
                    <a:pt x="0" y="39"/>
                    <a:pt x="1" y="0"/>
                    <a:pt x="4" y="45"/>
                  </a:cubicBezTo>
                  <a:cubicBezTo>
                    <a:pt x="9" y="119"/>
                    <a:pt x="17" y="176"/>
                    <a:pt x="20" y="195"/>
                  </a:cubicBezTo>
                  <a:cubicBezTo>
                    <a:pt x="22" y="214"/>
                    <a:pt x="22" y="214"/>
                    <a:pt x="22" y="214"/>
                  </a:cubicBezTo>
                  <a:cubicBezTo>
                    <a:pt x="22" y="220"/>
                    <a:pt x="30" y="218"/>
                    <a:pt x="36" y="217"/>
                  </a:cubicBezTo>
                  <a:cubicBezTo>
                    <a:pt x="47" y="217"/>
                    <a:pt x="47" y="217"/>
                    <a:pt x="47" y="217"/>
                  </a:cubicBezTo>
                  <a:cubicBezTo>
                    <a:pt x="52" y="216"/>
                    <a:pt x="50" y="208"/>
                    <a:pt x="49" y="202"/>
                  </a:cubicBezTo>
                  <a:close/>
                </a:path>
              </a:pathLst>
            </a:custGeom>
            <a:solidFill>
              <a:srgbClr val="F6CE9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235" name="Freeform 301"/>
            <p:cNvSpPr>
              <a:spLocks/>
            </p:cNvSpPr>
            <p:nvPr/>
          </p:nvSpPr>
          <p:spPr bwMode="auto">
            <a:xfrm>
              <a:off x="8928101" y="2174875"/>
              <a:ext cx="52388" cy="2003425"/>
            </a:xfrm>
            <a:custGeom>
              <a:avLst/>
              <a:gdLst>
                <a:gd name="T0" fmla="*/ 25 w 25"/>
                <a:gd name="T1" fmla="*/ 945 h 958"/>
                <a:gd name="T2" fmla="*/ 13 w 25"/>
                <a:gd name="T3" fmla="*/ 958 h 958"/>
                <a:gd name="T4" fmla="*/ 0 w 25"/>
                <a:gd name="T5" fmla="*/ 945 h 958"/>
                <a:gd name="T6" fmla="*/ 0 w 25"/>
                <a:gd name="T7" fmla="*/ 13 h 958"/>
                <a:gd name="T8" fmla="*/ 13 w 25"/>
                <a:gd name="T9" fmla="*/ 0 h 958"/>
                <a:gd name="T10" fmla="*/ 25 w 25"/>
                <a:gd name="T11" fmla="*/ 13 h 958"/>
                <a:gd name="T12" fmla="*/ 25 w 25"/>
                <a:gd name="T13" fmla="*/ 945 h 958"/>
              </a:gdLst>
              <a:ahLst/>
              <a:cxnLst>
                <a:cxn ang="0">
                  <a:pos x="T0" y="T1"/>
                </a:cxn>
                <a:cxn ang="0">
                  <a:pos x="T2" y="T3"/>
                </a:cxn>
                <a:cxn ang="0">
                  <a:pos x="T4" y="T5"/>
                </a:cxn>
                <a:cxn ang="0">
                  <a:pos x="T6" y="T7"/>
                </a:cxn>
                <a:cxn ang="0">
                  <a:pos x="T8" y="T9"/>
                </a:cxn>
                <a:cxn ang="0">
                  <a:pos x="T10" y="T11"/>
                </a:cxn>
                <a:cxn ang="0">
                  <a:pos x="T12" y="T13"/>
                </a:cxn>
              </a:cxnLst>
              <a:rect l="0" t="0" r="r" b="b"/>
              <a:pathLst>
                <a:path w="25" h="958">
                  <a:moveTo>
                    <a:pt x="25" y="945"/>
                  </a:moveTo>
                  <a:cubicBezTo>
                    <a:pt x="25" y="952"/>
                    <a:pt x="20" y="958"/>
                    <a:pt x="13" y="958"/>
                  </a:cubicBezTo>
                  <a:cubicBezTo>
                    <a:pt x="6" y="958"/>
                    <a:pt x="0" y="952"/>
                    <a:pt x="0" y="945"/>
                  </a:cubicBezTo>
                  <a:cubicBezTo>
                    <a:pt x="0" y="13"/>
                    <a:pt x="0" y="13"/>
                    <a:pt x="0" y="13"/>
                  </a:cubicBezTo>
                  <a:cubicBezTo>
                    <a:pt x="0" y="6"/>
                    <a:pt x="6" y="0"/>
                    <a:pt x="13" y="0"/>
                  </a:cubicBezTo>
                  <a:cubicBezTo>
                    <a:pt x="20" y="0"/>
                    <a:pt x="25" y="6"/>
                    <a:pt x="25" y="13"/>
                  </a:cubicBezTo>
                  <a:lnTo>
                    <a:pt x="25" y="945"/>
                  </a:lnTo>
                  <a:close/>
                </a:path>
              </a:pathLst>
            </a:custGeom>
            <a:solidFill>
              <a:srgbClr val="6F6F6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236" name="Freeform 302"/>
            <p:cNvSpPr>
              <a:spLocks/>
            </p:cNvSpPr>
            <p:nvPr/>
          </p:nvSpPr>
          <p:spPr bwMode="auto">
            <a:xfrm>
              <a:off x="8953501" y="3030538"/>
              <a:ext cx="57150" cy="101600"/>
            </a:xfrm>
            <a:custGeom>
              <a:avLst/>
              <a:gdLst>
                <a:gd name="T0" fmla="*/ 27 w 27"/>
                <a:gd name="T1" fmla="*/ 8 h 49"/>
                <a:gd name="T2" fmla="*/ 20 w 27"/>
                <a:gd name="T3" fmla="*/ 0 h 49"/>
                <a:gd name="T4" fmla="*/ 16 w 27"/>
                <a:gd name="T5" fmla="*/ 0 h 49"/>
                <a:gd name="T6" fmla="*/ 8 w 27"/>
                <a:gd name="T7" fmla="*/ 8 h 49"/>
                <a:gd name="T8" fmla="*/ 9 w 27"/>
                <a:gd name="T9" fmla="*/ 12 h 49"/>
                <a:gd name="T10" fmla="*/ 5 w 27"/>
                <a:gd name="T11" fmla="*/ 20 h 49"/>
                <a:gd name="T12" fmla="*/ 7 w 27"/>
                <a:gd name="T13" fmla="*/ 25 h 49"/>
                <a:gd name="T14" fmla="*/ 3 w 27"/>
                <a:gd name="T15" fmla="*/ 32 h 49"/>
                <a:gd name="T16" fmla="*/ 3 w 27"/>
                <a:gd name="T17" fmla="*/ 35 h 49"/>
                <a:gd name="T18" fmla="*/ 0 w 27"/>
                <a:gd name="T19" fmla="*/ 42 h 49"/>
                <a:gd name="T20" fmla="*/ 7 w 27"/>
                <a:gd name="T21" fmla="*/ 49 h 49"/>
                <a:gd name="T22" fmla="*/ 15 w 27"/>
                <a:gd name="T23" fmla="*/ 49 h 49"/>
                <a:gd name="T24" fmla="*/ 22 w 27"/>
                <a:gd name="T25" fmla="*/ 42 h 49"/>
                <a:gd name="T26" fmla="*/ 21 w 27"/>
                <a:gd name="T27" fmla="*/ 38 h 49"/>
                <a:gd name="T28" fmla="*/ 24 w 27"/>
                <a:gd name="T29" fmla="*/ 32 h 49"/>
                <a:gd name="T30" fmla="*/ 22 w 27"/>
                <a:gd name="T31" fmla="*/ 26 h 49"/>
                <a:gd name="T32" fmla="*/ 24 w 27"/>
                <a:gd name="T33" fmla="*/ 20 h 49"/>
                <a:gd name="T34" fmla="*/ 23 w 27"/>
                <a:gd name="T35" fmla="*/ 15 h 49"/>
                <a:gd name="T36" fmla="*/ 27 w 27"/>
                <a:gd name="T37" fmla="*/ 8 h 4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7" h="49">
                  <a:moveTo>
                    <a:pt x="27" y="8"/>
                  </a:moveTo>
                  <a:cubicBezTo>
                    <a:pt x="27" y="3"/>
                    <a:pt x="24" y="0"/>
                    <a:pt x="20" y="0"/>
                  </a:cubicBezTo>
                  <a:cubicBezTo>
                    <a:pt x="16" y="0"/>
                    <a:pt x="16" y="0"/>
                    <a:pt x="16" y="0"/>
                  </a:cubicBezTo>
                  <a:cubicBezTo>
                    <a:pt x="11" y="0"/>
                    <a:pt x="8" y="3"/>
                    <a:pt x="8" y="8"/>
                  </a:cubicBezTo>
                  <a:cubicBezTo>
                    <a:pt x="8" y="9"/>
                    <a:pt x="9" y="11"/>
                    <a:pt x="9" y="12"/>
                  </a:cubicBezTo>
                  <a:cubicBezTo>
                    <a:pt x="7" y="13"/>
                    <a:pt x="5" y="16"/>
                    <a:pt x="5" y="20"/>
                  </a:cubicBezTo>
                  <a:cubicBezTo>
                    <a:pt x="5" y="22"/>
                    <a:pt x="5" y="24"/>
                    <a:pt x="7" y="25"/>
                  </a:cubicBezTo>
                  <a:cubicBezTo>
                    <a:pt x="4" y="27"/>
                    <a:pt x="3" y="29"/>
                    <a:pt x="3" y="32"/>
                  </a:cubicBezTo>
                  <a:cubicBezTo>
                    <a:pt x="3" y="33"/>
                    <a:pt x="3" y="34"/>
                    <a:pt x="3" y="35"/>
                  </a:cubicBezTo>
                  <a:cubicBezTo>
                    <a:pt x="2" y="37"/>
                    <a:pt x="0" y="39"/>
                    <a:pt x="0" y="42"/>
                  </a:cubicBezTo>
                  <a:cubicBezTo>
                    <a:pt x="0" y="46"/>
                    <a:pt x="4" y="49"/>
                    <a:pt x="7" y="49"/>
                  </a:cubicBezTo>
                  <a:cubicBezTo>
                    <a:pt x="15" y="49"/>
                    <a:pt x="15" y="49"/>
                    <a:pt x="15" y="49"/>
                  </a:cubicBezTo>
                  <a:cubicBezTo>
                    <a:pt x="19" y="49"/>
                    <a:pt x="22" y="46"/>
                    <a:pt x="22" y="42"/>
                  </a:cubicBezTo>
                  <a:cubicBezTo>
                    <a:pt x="22" y="40"/>
                    <a:pt x="22" y="39"/>
                    <a:pt x="21" y="38"/>
                  </a:cubicBezTo>
                  <a:cubicBezTo>
                    <a:pt x="23" y="37"/>
                    <a:pt x="24" y="35"/>
                    <a:pt x="24" y="32"/>
                  </a:cubicBezTo>
                  <a:cubicBezTo>
                    <a:pt x="24" y="30"/>
                    <a:pt x="23" y="27"/>
                    <a:pt x="22" y="26"/>
                  </a:cubicBezTo>
                  <a:cubicBezTo>
                    <a:pt x="23" y="25"/>
                    <a:pt x="24" y="22"/>
                    <a:pt x="24" y="20"/>
                  </a:cubicBezTo>
                  <a:cubicBezTo>
                    <a:pt x="24" y="18"/>
                    <a:pt x="24" y="16"/>
                    <a:pt x="23" y="15"/>
                  </a:cubicBezTo>
                  <a:cubicBezTo>
                    <a:pt x="25" y="14"/>
                    <a:pt x="27" y="11"/>
                    <a:pt x="27" y="8"/>
                  </a:cubicBezTo>
                  <a:close/>
                </a:path>
              </a:pathLst>
            </a:custGeom>
            <a:solidFill>
              <a:srgbClr val="F6CE9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237" name="Freeform 303"/>
            <p:cNvSpPr>
              <a:spLocks/>
            </p:cNvSpPr>
            <p:nvPr/>
          </p:nvSpPr>
          <p:spPr bwMode="auto">
            <a:xfrm>
              <a:off x="8716964" y="4116388"/>
              <a:ext cx="244475" cy="266700"/>
            </a:xfrm>
            <a:custGeom>
              <a:avLst/>
              <a:gdLst>
                <a:gd name="T0" fmla="*/ 12 w 117"/>
                <a:gd name="T1" fmla="*/ 125 h 127"/>
                <a:gd name="T2" fmla="*/ 3 w 117"/>
                <a:gd name="T3" fmla="*/ 125 h 127"/>
                <a:gd name="T4" fmla="*/ 3 w 117"/>
                <a:gd name="T5" fmla="*/ 114 h 127"/>
                <a:gd name="T6" fmla="*/ 105 w 117"/>
                <a:gd name="T7" fmla="*/ 3 h 127"/>
                <a:gd name="T8" fmla="*/ 115 w 117"/>
                <a:gd name="T9" fmla="*/ 3 h 127"/>
                <a:gd name="T10" fmla="*/ 115 w 117"/>
                <a:gd name="T11" fmla="*/ 13 h 127"/>
                <a:gd name="T12" fmla="*/ 12 w 117"/>
                <a:gd name="T13" fmla="*/ 125 h 127"/>
              </a:gdLst>
              <a:ahLst/>
              <a:cxnLst>
                <a:cxn ang="0">
                  <a:pos x="T0" y="T1"/>
                </a:cxn>
                <a:cxn ang="0">
                  <a:pos x="T2" y="T3"/>
                </a:cxn>
                <a:cxn ang="0">
                  <a:pos x="T4" y="T5"/>
                </a:cxn>
                <a:cxn ang="0">
                  <a:pos x="T6" y="T7"/>
                </a:cxn>
                <a:cxn ang="0">
                  <a:pos x="T8" y="T9"/>
                </a:cxn>
                <a:cxn ang="0">
                  <a:pos x="T10" y="T11"/>
                </a:cxn>
                <a:cxn ang="0">
                  <a:pos x="T12" y="T13"/>
                </a:cxn>
              </a:cxnLst>
              <a:rect l="0" t="0" r="r" b="b"/>
              <a:pathLst>
                <a:path w="117" h="127">
                  <a:moveTo>
                    <a:pt x="12" y="125"/>
                  </a:moveTo>
                  <a:cubicBezTo>
                    <a:pt x="9" y="127"/>
                    <a:pt x="5" y="127"/>
                    <a:pt x="3" y="125"/>
                  </a:cubicBezTo>
                  <a:cubicBezTo>
                    <a:pt x="0" y="122"/>
                    <a:pt x="0" y="117"/>
                    <a:pt x="3" y="114"/>
                  </a:cubicBezTo>
                  <a:cubicBezTo>
                    <a:pt x="105" y="3"/>
                    <a:pt x="105" y="3"/>
                    <a:pt x="105" y="3"/>
                  </a:cubicBezTo>
                  <a:cubicBezTo>
                    <a:pt x="108" y="0"/>
                    <a:pt x="112" y="0"/>
                    <a:pt x="115" y="3"/>
                  </a:cubicBezTo>
                  <a:cubicBezTo>
                    <a:pt x="117" y="5"/>
                    <a:pt x="117" y="10"/>
                    <a:pt x="115" y="13"/>
                  </a:cubicBezTo>
                  <a:lnTo>
                    <a:pt x="12" y="125"/>
                  </a:lnTo>
                  <a:close/>
                </a:path>
              </a:pathLst>
            </a:custGeom>
            <a:solidFill>
              <a:srgbClr val="6F6F6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238" name="Freeform 304"/>
            <p:cNvSpPr>
              <a:spLocks/>
            </p:cNvSpPr>
            <p:nvPr/>
          </p:nvSpPr>
          <p:spPr bwMode="auto">
            <a:xfrm>
              <a:off x="8945564" y="4116388"/>
              <a:ext cx="244475" cy="266700"/>
            </a:xfrm>
            <a:custGeom>
              <a:avLst/>
              <a:gdLst>
                <a:gd name="T0" fmla="*/ 105 w 117"/>
                <a:gd name="T1" fmla="*/ 125 h 127"/>
                <a:gd name="T2" fmla="*/ 115 w 117"/>
                <a:gd name="T3" fmla="*/ 125 h 127"/>
                <a:gd name="T4" fmla="*/ 115 w 117"/>
                <a:gd name="T5" fmla="*/ 114 h 127"/>
                <a:gd name="T6" fmla="*/ 12 w 117"/>
                <a:gd name="T7" fmla="*/ 3 h 127"/>
                <a:gd name="T8" fmla="*/ 3 w 117"/>
                <a:gd name="T9" fmla="*/ 3 h 127"/>
                <a:gd name="T10" fmla="*/ 3 w 117"/>
                <a:gd name="T11" fmla="*/ 13 h 127"/>
                <a:gd name="T12" fmla="*/ 105 w 117"/>
                <a:gd name="T13" fmla="*/ 125 h 127"/>
              </a:gdLst>
              <a:ahLst/>
              <a:cxnLst>
                <a:cxn ang="0">
                  <a:pos x="T0" y="T1"/>
                </a:cxn>
                <a:cxn ang="0">
                  <a:pos x="T2" y="T3"/>
                </a:cxn>
                <a:cxn ang="0">
                  <a:pos x="T4" y="T5"/>
                </a:cxn>
                <a:cxn ang="0">
                  <a:pos x="T6" y="T7"/>
                </a:cxn>
                <a:cxn ang="0">
                  <a:pos x="T8" y="T9"/>
                </a:cxn>
                <a:cxn ang="0">
                  <a:pos x="T10" y="T11"/>
                </a:cxn>
                <a:cxn ang="0">
                  <a:pos x="T12" y="T13"/>
                </a:cxn>
              </a:cxnLst>
              <a:rect l="0" t="0" r="r" b="b"/>
              <a:pathLst>
                <a:path w="117" h="127">
                  <a:moveTo>
                    <a:pt x="105" y="125"/>
                  </a:moveTo>
                  <a:cubicBezTo>
                    <a:pt x="108" y="127"/>
                    <a:pt x="112" y="127"/>
                    <a:pt x="115" y="125"/>
                  </a:cubicBezTo>
                  <a:cubicBezTo>
                    <a:pt x="117" y="122"/>
                    <a:pt x="117" y="117"/>
                    <a:pt x="115" y="114"/>
                  </a:cubicBezTo>
                  <a:cubicBezTo>
                    <a:pt x="12" y="3"/>
                    <a:pt x="12" y="3"/>
                    <a:pt x="12" y="3"/>
                  </a:cubicBezTo>
                  <a:cubicBezTo>
                    <a:pt x="9" y="0"/>
                    <a:pt x="5" y="0"/>
                    <a:pt x="3" y="3"/>
                  </a:cubicBezTo>
                  <a:cubicBezTo>
                    <a:pt x="0" y="5"/>
                    <a:pt x="0" y="10"/>
                    <a:pt x="3" y="13"/>
                  </a:cubicBezTo>
                  <a:lnTo>
                    <a:pt x="105" y="125"/>
                  </a:lnTo>
                  <a:close/>
                </a:path>
              </a:pathLst>
            </a:custGeom>
            <a:solidFill>
              <a:srgbClr val="6F6F6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239" name="Freeform 305"/>
            <p:cNvSpPr>
              <a:spLocks/>
            </p:cNvSpPr>
            <p:nvPr/>
          </p:nvSpPr>
          <p:spPr bwMode="auto">
            <a:xfrm>
              <a:off x="8940801" y="4033838"/>
              <a:ext cx="26988" cy="360363"/>
            </a:xfrm>
            <a:custGeom>
              <a:avLst/>
              <a:gdLst>
                <a:gd name="T0" fmla="*/ 0 w 13"/>
                <a:gd name="T1" fmla="*/ 166 h 173"/>
                <a:gd name="T2" fmla="*/ 6 w 13"/>
                <a:gd name="T3" fmla="*/ 173 h 173"/>
                <a:gd name="T4" fmla="*/ 13 w 13"/>
                <a:gd name="T5" fmla="*/ 166 h 173"/>
                <a:gd name="T6" fmla="*/ 13 w 13"/>
                <a:gd name="T7" fmla="*/ 7 h 173"/>
                <a:gd name="T8" fmla="*/ 6 w 13"/>
                <a:gd name="T9" fmla="*/ 0 h 173"/>
                <a:gd name="T10" fmla="*/ 0 w 13"/>
                <a:gd name="T11" fmla="*/ 7 h 173"/>
                <a:gd name="T12" fmla="*/ 0 w 13"/>
                <a:gd name="T13" fmla="*/ 166 h 173"/>
              </a:gdLst>
              <a:ahLst/>
              <a:cxnLst>
                <a:cxn ang="0">
                  <a:pos x="T0" y="T1"/>
                </a:cxn>
                <a:cxn ang="0">
                  <a:pos x="T2" y="T3"/>
                </a:cxn>
                <a:cxn ang="0">
                  <a:pos x="T4" y="T5"/>
                </a:cxn>
                <a:cxn ang="0">
                  <a:pos x="T6" y="T7"/>
                </a:cxn>
                <a:cxn ang="0">
                  <a:pos x="T8" y="T9"/>
                </a:cxn>
                <a:cxn ang="0">
                  <a:pos x="T10" y="T11"/>
                </a:cxn>
                <a:cxn ang="0">
                  <a:pos x="T12" y="T13"/>
                </a:cxn>
              </a:cxnLst>
              <a:rect l="0" t="0" r="r" b="b"/>
              <a:pathLst>
                <a:path w="13" h="173">
                  <a:moveTo>
                    <a:pt x="0" y="166"/>
                  </a:moveTo>
                  <a:cubicBezTo>
                    <a:pt x="0" y="170"/>
                    <a:pt x="3" y="173"/>
                    <a:pt x="6" y="173"/>
                  </a:cubicBezTo>
                  <a:cubicBezTo>
                    <a:pt x="10" y="173"/>
                    <a:pt x="13" y="170"/>
                    <a:pt x="13" y="166"/>
                  </a:cubicBezTo>
                  <a:cubicBezTo>
                    <a:pt x="13" y="7"/>
                    <a:pt x="13" y="7"/>
                    <a:pt x="13" y="7"/>
                  </a:cubicBezTo>
                  <a:cubicBezTo>
                    <a:pt x="13" y="3"/>
                    <a:pt x="10" y="0"/>
                    <a:pt x="6" y="0"/>
                  </a:cubicBezTo>
                  <a:cubicBezTo>
                    <a:pt x="3" y="0"/>
                    <a:pt x="0" y="3"/>
                    <a:pt x="0" y="7"/>
                  </a:cubicBezTo>
                  <a:lnTo>
                    <a:pt x="0" y="166"/>
                  </a:lnTo>
                  <a:close/>
                </a:path>
              </a:pathLst>
            </a:custGeom>
            <a:solidFill>
              <a:srgbClr val="6F6F6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240" name="Freeform 306"/>
            <p:cNvSpPr>
              <a:spLocks/>
            </p:cNvSpPr>
            <p:nvPr/>
          </p:nvSpPr>
          <p:spPr bwMode="auto">
            <a:xfrm>
              <a:off x="8642351" y="2157413"/>
              <a:ext cx="649288" cy="42863"/>
            </a:xfrm>
            <a:custGeom>
              <a:avLst/>
              <a:gdLst>
                <a:gd name="T0" fmla="*/ 301 w 311"/>
                <a:gd name="T1" fmla="*/ 0 h 21"/>
                <a:gd name="T2" fmla="*/ 155 w 311"/>
                <a:gd name="T3" fmla="*/ 0 h 21"/>
                <a:gd name="T4" fmla="*/ 10 w 311"/>
                <a:gd name="T5" fmla="*/ 0 h 21"/>
                <a:gd name="T6" fmla="*/ 0 w 311"/>
                <a:gd name="T7" fmla="*/ 10 h 21"/>
                <a:gd name="T8" fmla="*/ 10 w 311"/>
                <a:gd name="T9" fmla="*/ 21 h 21"/>
                <a:gd name="T10" fmla="*/ 155 w 311"/>
                <a:gd name="T11" fmla="*/ 21 h 21"/>
                <a:gd name="T12" fmla="*/ 301 w 311"/>
                <a:gd name="T13" fmla="*/ 21 h 21"/>
                <a:gd name="T14" fmla="*/ 311 w 311"/>
                <a:gd name="T15" fmla="*/ 10 h 21"/>
                <a:gd name="T16" fmla="*/ 301 w 311"/>
                <a:gd name="T17" fmla="*/ 0 h 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11" h="21">
                  <a:moveTo>
                    <a:pt x="301" y="0"/>
                  </a:moveTo>
                  <a:cubicBezTo>
                    <a:pt x="155" y="0"/>
                    <a:pt x="155" y="0"/>
                    <a:pt x="155" y="0"/>
                  </a:cubicBezTo>
                  <a:cubicBezTo>
                    <a:pt x="10" y="0"/>
                    <a:pt x="10" y="0"/>
                    <a:pt x="10" y="0"/>
                  </a:cubicBezTo>
                  <a:cubicBezTo>
                    <a:pt x="4" y="0"/>
                    <a:pt x="0" y="5"/>
                    <a:pt x="0" y="10"/>
                  </a:cubicBezTo>
                  <a:cubicBezTo>
                    <a:pt x="0" y="16"/>
                    <a:pt x="4" y="21"/>
                    <a:pt x="10" y="21"/>
                  </a:cubicBezTo>
                  <a:cubicBezTo>
                    <a:pt x="155" y="21"/>
                    <a:pt x="155" y="21"/>
                    <a:pt x="155" y="21"/>
                  </a:cubicBezTo>
                  <a:cubicBezTo>
                    <a:pt x="301" y="21"/>
                    <a:pt x="301" y="21"/>
                    <a:pt x="301" y="21"/>
                  </a:cubicBezTo>
                  <a:cubicBezTo>
                    <a:pt x="306" y="21"/>
                    <a:pt x="311" y="16"/>
                    <a:pt x="311" y="10"/>
                  </a:cubicBezTo>
                  <a:cubicBezTo>
                    <a:pt x="311" y="5"/>
                    <a:pt x="306" y="0"/>
                    <a:pt x="301" y="0"/>
                  </a:cubicBezTo>
                  <a:close/>
                </a:path>
              </a:pathLst>
            </a:custGeom>
            <a:solidFill>
              <a:srgbClr val="6F6F6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241" name="Rectangle 307"/>
            <p:cNvSpPr>
              <a:spLocks noChangeArrowheads="1"/>
            </p:cNvSpPr>
            <p:nvPr/>
          </p:nvSpPr>
          <p:spPr bwMode="auto">
            <a:xfrm>
              <a:off x="9151939" y="2152650"/>
              <a:ext cx="6350" cy="112713"/>
            </a:xfrm>
            <a:prstGeom prst="rect">
              <a:avLst/>
            </a:prstGeom>
            <a:solidFill>
              <a:srgbClr val="6F6F6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242" name="Freeform 308"/>
            <p:cNvSpPr>
              <a:spLocks/>
            </p:cNvSpPr>
            <p:nvPr/>
          </p:nvSpPr>
          <p:spPr bwMode="auto">
            <a:xfrm>
              <a:off x="9059864" y="2265363"/>
              <a:ext cx="192088" cy="376238"/>
            </a:xfrm>
            <a:custGeom>
              <a:avLst/>
              <a:gdLst>
                <a:gd name="T0" fmla="*/ 121 w 121"/>
                <a:gd name="T1" fmla="*/ 161 h 237"/>
                <a:gd name="T2" fmla="*/ 61 w 121"/>
                <a:gd name="T3" fmla="*/ 237 h 237"/>
                <a:gd name="T4" fmla="*/ 0 w 121"/>
                <a:gd name="T5" fmla="*/ 161 h 237"/>
                <a:gd name="T6" fmla="*/ 0 w 121"/>
                <a:gd name="T7" fmla="*/ 0 h 237"/>
                <a:gd name="T8" fmla="*/ 121 w 121"/>
                <a:gd name="T9" fmla="*/ 0 h 237"/>
                <a:gd name="T10" fmla="*/ 121 w 121"/>
                <a:gd name="T11" fmla="*/ 161 h 237"/>
              </a:gdLst>
              <a:ahLst/>
              <a:cxnLst>
                <a:cxn ang="0">
                  <a:pos x="T0" y="T1"/>
                </a:cxn>
                <a:cxn ang="0">
                  <a:pos x="T2" y="T3"/>
                </a:cxn>
                <a:cxn ang="0">
                  <a:pos x="T4" y="T5"/>
                </a:cxn>
                <a:cxn ang="0">
                  <a:pos x="T6" y="T7"/>
                </a:cxn>
                <a:cxn ang="0">
                  <a:pos x="T8" y="T9"/>
                </a:cxn>
                <a:cxn ang="0">
                  <a:pos x="T10" y="T11"/>
                </a:cxn>
              </a:cxnLst>
              <a:rect l="0" t="0" r="r" b="b"/>
              <a:pathLst>
                <a:path w="121" h="237">
                  <a:moveTo>
                    <a:pt x="121" y="161"/>
                  </a:moveTo>
                  <a:lnTo>
                    <a:pt x="61" y="237"/>
                  </a:lnTo>
                  <a:lnTo>
                    <a:pt x="0" y="161"/>
                  </a:lnTo>
                  <a:lnTo>
                    <a:pt x="0" y="0"/>
                  </a:lnTo>
                  <a:lnTo>
                    <a:pt x="121" y="0"/>
                  </a:lnTo>
                  <a:lnTo>
                    <a:pt x="121" y="161"/>
                  </a:lnTo>
                  <a:close/>
                </a:path>
              </a:pathLst>
            </a:custGeom>
            <a:solidFill>
              <a:srgbClr val="D2DAD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243" name="Freeform 309"/>
            <p:cNvSpPr>
              <a:spLocks/>
            </p:cNvSpPr>
            <p:nvPr/>
          </p:nvSpPr>
          <p:spPr bwMode="auto">
            <a:xfrm>
              <a:off x="9085264" y="2460625"/>
              <a:ext cx="139700" cy="128588"/>
            </a:xfrm>
            <a:custGeom>
              <a:avLst/>
              <a:gdLst>
                <a:gd name="T0" fmla="*/ 0 w 88"/>
                <a:gd name="T1" fmla="*/ 0 h 81"/>
                <a:gd name="T2" fmla="*/ 0 w 88"/>
                <a:gd name="T3" fmla="*/ 26 h 81"/>
                <a:gd name="T4" fmla="*/ 45 w 88"/>
                <a:gd name="T5" fmla="*/ 81 h 81"/>
                <a:gd name="T6" fmla="*/ 88 w 88"/>
                <a:gd name="T7" fmla="*/ 26 h 81"/>
                <a:gd name="T8" fmla="*/ 88 w 88"/>
                <a:gd name="T9" fmla="*/ 0 h 81"/>
                <a:gd name="T10" fmla="*/ 0 w 88"/>
                <a:gd name="T11" fmla="*/ 0 h 81"/>
              </a:gdLst>
              <a:ahLst/>
              <a:cxnLst>
                <a:cxn ang="0">
                  <a:pos x="T0" y="T1"/>
                </a:cxn>
                <a:cxn ang="0">
                  <a:pos x="T2" y="T3"/>
                </a:cxn>
                <a:cxn ang="0">
                  <a:pos x="T4" y="T5"/>
                </a:cxn>
                <a:cxn ang="0">
                  <a:pos x="T6" y="T7"/>
                </a:cxn>
                <a:cxn ang="0">
                  <a:pos x="T8" y="T9"/>
                </a:cxn>
                <a:cxn ang="0">
                  <a:pos x="T10" y="T11"/>
                </a:cxn>
              </a:cxnLst>
              <a:rect l="0" t="0" r="r" b="b"/>
              <a:pathLst>
                <a:path w="88" h="81">
                  <a:moveTo>
                    <a:pt x="0" y="0"/>
                  </a:moveTo>
                  <a:lnTo>
                    <a:pt x="0" y="26"/>
                  </a:lnTo>
                  <a:lnTo>
                    <a:pt x="45" y="81"/>
                  </a:lnTo>
                  <a:lnTo>
                    <a:pt x="88" y="26"/>
                  </a:lnTo>
                  <a:lnTo>
                    <a:pt x="88" y="0"/>
                  </a:lnTo>
                  <a:lnTo>
                    <a:pt x="0" y="0"/>
                  </a:lnTo>
                  <a:close/>
                </a:path>
              </a:pathLst>
            </a:custGeom>
            <a:solidFill>
              <a:srgbClr val="F19E1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244" name="Freeform 310"/>
            <p:cNvSpPr>
              <a:spLocks/>
            </p:cNvSpPr>
            <p:nvPr/>
          </p:nvSpPr>
          <p:spPr bwMode="auto">
            <a:xfrm>
              <a:off x="8750301" y="2570163"/>
              <a:ext cx="481013" cy="877888"/>
            </a:xfrm>
            <a:custGeom>
              <a:avLst/>
              <a:gdLst>
                <a:gd name="T0" fmla="*/ 114 w 230"/>
                <a:gd name="T1" fmla="*/ 416 h 420"/>
                <a:gd name="T2" fmla="*/ 60 w 230"/>
                <a:gd name="T3" fmla="*/ 387 h 420"/>
                <a:gd name="T4" fmla="*/ 35 w 230"/>
                <a:gd name="T5" fmla="*/ 320 h 420"/>
                <a:gd name="T6" fmla="*/ 1 w 230"/>
                <a:gd name="T7" fmla="*/ 273 h 420"/>
                <a:gd name="T8" fmla="*/ 0 w 230"/>
                <a:gd name="T9" fmla="*/ 270 h 420"/>
                <a:gd name="T10" fmla="*/ 38 w 230"/>
                <a:gd name="T11" fmla="*/ 320 h 420"/>
                <a:gd name="T12" fmla="*/ 63 w 230"/>
                <a:gd name="T13" fmla="*/ 385 h 420"/>
                <a:gd name="T14" fmla="*/ 141 w 230"/>
                <a:gd name="T15" fmla="*/ 404 h 420"/>
                <a:gd name="T16" fmla="*/ 203 w 230"/>
                <a:gd name="T17" fmla="*/ 159 h 420"/>
                <a:gd name="T18" fmla="*/ 192 w 230"/>
                <a:gd name="T19" fmla="*/ 0 h 420"/>
                <a:gd name="T20" fmla="*/ 195 w 230"/>
                <a:gd name="T21" fmla="*/ 1 h 420"/>
                <a:gd name="T22" fmla="*/ 207 w 230"/>
                <a:gd name="T23" fmla="*/ 159 h 420"/>
                <a:gd name="T24" fmla="*/ 143 w 230"/>
                <a:gd name="T25" fmla="*/ 408 h 420"/>
                <a:gd name="T26" fmla="*/ 114 w 230"/>
                <a:gd name="T27" fmla="*/ 416 h 4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230" h="420">
                  <a:moveTo>
                    <a:pt x="114" y="416"/>
                  </a:moveTo>
                  <a:cubicBezTo>
                    <a:pt x="96" y="416"/>
                    <a:pt x="77" y="406"/>
                    <a:pt x="60" y="387"/>
                  </a:cubicBezTo>
                  <a:cubicBezTo>
                    <a:pt x="44" y="369"/>
                    <a:pt x="39" y="343"/>
                    <a:pt x="35" y="320"/>
                  </a:cubicBezTo>
                  <a:cubicBezTo>
                    <a:pt x="30" y="292"/>
                    <a:pt x="26" y="269"/>
                    <a:pt x="1" y="273"/>
                  </a:cubicBezTo>
                  <a:cubicBezTo>
                    <a:pt x="0" y="270"/>
                    <a:pt x="0" y="270"/>
                    <a:pt x="0" y="270"/>
                  </a:cubicBezTo>
                  <a:cubicBezTo>
                    <a:pt x="28" y="264"/>
                    <a:pt x="33" y="290"/>
                    <a:pt x="38" y="320"/>
                  </a:cubicBezTo>
                  <a:cubicBezTo>
                    <a:pt x="43" y="342"/>
                    <a:pt x="47" y="368"/>
                    <a:pt x="63" y="385"/>
                  </a:cubicBezTo>
                  <a:cubicBezTo>
                    <a:pt x="88" y="413"/>
                    <a:pt x="115" y="420"/>
                    <a:pt x="141" y="404"/>
                  </a:cubicBezTo>
                  <a:cubicBezTo>
                    <a:pt x="201" y="369"/>
                    <a:pt x="222" y="247"/>
                    <a:pt x="203" y="159"/>
                  </a:cubicBezTo>
                  <a:cubicBezTo>
                    <a:pt x="185" y="76"/>
                    <a:pt x="192" y="1"/>
                    <a:pt x="192" y="0"/>
                  </a:cubicBezTo>
                  <a:cubicBezTo>
                    <a:pt x="195" y="1"/>
                    <a:pt x="195" y="1"/>
                    <a:pt x="195" y="1"/>
                  </a:cubicBezTo>
                  <a:cubicBezTo>
                    <a:pt x="195" y="1"/>
                    <a:pt x="189" y="76"/>
                    <a:pt x="207" y="159"/>
                  </a:cubicBezTo>
                  <a:cubicBezTo>
                    <a:pt x="230" y="271"/>
                    <a:pt x="193" y="378"/>
                    <a:pt x="143" y="408"/>
                  </a:cubicBezTo>
                  <a:cubicBezTo>
                    <a:pt x="134" y="413"/>
                    <a:pt x="124" y="416"/>
                    <a:pt x="114" y="416"/>
                  </a:cubicBezTo>
                  <a:close/>
                </a:path>
              </a:pathLst>
            </a:custGeom>
            <a:solidFill>
              <a:srgbClr val="F19E1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245" name="Freeform 311"/>
            <p:cNvSpPr>
              <a:spLocks/>
            </p:cNvSpPr>
            <p:nvPr/>
          </p:nvSpPr>
          <p:spPr bwMode="auto">
            <a:xfrm>
              <a:off x="8186739" y="2528888"/>
              <a:ext cx="192088" cy="236538"/>
            </a:xfrm>
            <a:custGeom>
              <a:avLst/>
              <a:gdLst>
                <a:gd name="T0" fmla="*/ 73 w 92"/>
                <a:gd name="T1" fmla="*/ 0 h 113"/>
                <a:gd name="T2" fmla="*/ 77 w 92"/>
                <a:gd name="T3" fmla="*/ 53 h 113"/>
                <a:gd name="T4" fmla="*/ 92 w 92"/>
                <a:gd name="T5" fmla="*/ 67 h 113"/>
                <a:gd name="T6" fmla="*/ 0 w 92"/>
                <a:gd name="T7" fmla="*/ 68 h 113"/>
                <a:gd name="T8" fmla="*/ 12 w 92"/>
                <a:gd name="T9" fmla="*/ 44 h 113"/>
                <a:gd name="T10" fmla="*/ 14 w 92"/>
                <a:gd name="T11" fmla="*/ 1 h 113"/>
                <a:gd name="T12" fmla="*/ 73 w 92"/>
                <a:gd name="T13" fmla="*/ 0 h 113"/>
              </a:gdLst>
              <a:ahLst/>
              <a:cxnLst>
                <a:cxn ang="0">
                  <a:pos x="T0" y="T1"/>
                </a:cxn>
                <a:cxn ang="0">
                  <a:pos x="T2" y="T3"/>
                </a:cxn>
                <a:cxn ang="0">
                  <a:pos x="T4" y="T5"/>
                </a:cxn>
                <a:cxn ang="0">
                  <a:pos x="T6" y="T7"/>
                </a:cxn>
                <a:cxn ang="0">
                  <a:pos x="T8" y="T9"/>
                </a:cxn>
                <a:cxn ang="0">
                  <a:pos x="T10" y="T11"/>
                </a:cxn>
                <a:cxn ang="0">
                  <a:pos x="T12" y="T13"/>
                </a:cxn>
              </a:cxnLst>
              <a:rect l="0" t="0" r="r" b="b"/>
              <a:pathLst>
                <a:path w="92" h="113">
                  <a:moveTo>
                    <a:pt x="73" y="0"/>
                  </a:moveTo>
                  <a:cubicBezTo>
                    <a:pt x="73" y="16"/>
                    <a:pt x="69" y="46"/>
                    <a:pt x="77" y="53"/>
                  </a:cubicBezTo>
                  <a:cubicBezTo>
                    <a:pt x="85" y="60"/>
                    <a:pt x="92" y="67"/>
                    <a:pt x="92" y="67"/>
                  </a:cubicBezTo>
                  <a:cubicBezTo>
                    <a:pt x="71" y="105"/>
                    <a:pt x="49" y="113"/>
                    <a:pt x="0" y="68"/>
                  </a:cubicBezTo>
                  <a:cubicBezTo>
                    <a:pt x="11" y="66"/>
                    <a:pt x="12" y="51"/>
                    <a:pt x="12" y="44"/>
                  </a:cubicBezTo>
                  <a:cubicBezTo>
                    <a:pt x="13" y="37"/>
                    <a:pt x="14" y="1"/>
                    <a:pt x="14" y="1"/>
                  </a:cubicBezTo>
                  <a:cubicBezTo>
                    <a:pt x="73" y="0"/>
                    <a:pt x="73" y="0"/>
                    <a:pt x="73" y="0"/>
                  </a:cubicBezTo>
                </a:path>
              </a:pathLst>
            </a:custGeom>
            <a:solidFill>
              <a:srgbClr val="F6CE9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246" name="Freeform 312"/>
            <p:cNvSpPr>
              <a:spLocks noEditPoints="1"/>
            </p:cNvSpPr>
            <p:nvPr/>
          </p:nvSpPr>
          <p:spPr bwMode="auto">
            <a:xfrm>
              <a:off x="8213726" y="2528888"/>
              <a:ext cx="125413" cy="80963"/>
            </a:xfrm>
            <a:custGeom>
              <a:avLst/>
              <a:gdLst>
                <a:gd name="T0" fmla="*/ 60 w 60"/>
                <a:gd name="T1" fmla="*/ 0 h 39"/>
                <a:gd name="T2" fmla="*/ 59 w 60"/>
                <a:gd name="T3" fmla="*/ 39 h 39"/>
                <a:gd name="T4" fmla="*/ 59 w 60"/>
                <a:gd name="T5" fmla="*/ 39 h 39"/>
                <a:gd name="T6" fmla="*/ 60 w 60"/>
                <a:gd name="T7" fmla="*/ 0 h 39"/>
                <a:gd name="T8" fmla="*/ 60 w 60"/>
                <a:gd name="T9" fmla="*/ 0 h 39"/>
                <a:gd name="T10" fmla="*/ 1 w 60"/>
                <a:gd name="T11" fmla="*/ 1 h 39"/>
                <a:gd name="T12" fmla="*/ 0 w 60"/>
                <a:gd name="T13" fmla="*/ 24 h 39"/>
                <a:gd name="T14" fmla="*/ 1 w 60"/>
                <a:gd name="T15" fmla="*/ 1 h 39"/>
                <a:gd name="T16" fmla="*/ 60 w 60"/>
                <a:gd name="T17" fmla="*/ 0 h 39"/>
                <a:gd name="T18" fmla="*/ 60 w 60"/>
                <a:gd name="T19" fmla="*/ 0 h 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60" h="39">
                  <a:moveTo>
                    <a:pt x="60" y="0"/>
                  </a:moveTo>
                  <a:cubicBezTo>
                    <a:pt x="60" y="11"/>
                    <a:pt x="58" y="27"/>
                    <a:pt x="59" y="39"/>
                  </a:cubicBezTo>
                  <a:cubicBezTo>
                    <a:pt x="59" y="39"/>
                    <a:pt x="59" y="39"/>
                    <a:pt x="59" y="39"/>
                  </a:cubicBezTo>
                  <a:cubicBezTo>
                    <a:pt x="58" y="27"/>
                    <a:pt x="60" y="11"/>
                    <a:pt x="60" y="0"/>
                  </a:cubicBezTo>
                  <a:moveTo>
                    <a:pt x="60" y="0"/>
                  </a:moveTo>
                  <a:cubicBezTo>
                    <a:pt x="1" y="1"/>
                    <a:pt x="1" y="1"/>
                    <a:pt x="1" y="1"/>
                  </a:cubicBezTo>
                  <a:cubicBezTo>
                    <a:pt x="1" y="1"/>
                    <a:pt x="0" y="13"/>
                    <a:pt x="0" y="24"/>
                  </a:cubicBezTo>
                  <a:cubicBezTo>
                    <a:pt x="0" y="13"/>
                    <a:pt x="1" y="1"/>
                    <a:pt x="1" y="1"/>
                  </a:cubicBezTo>
                  <a:cubicBezTo>
                    <a:pt x="60" y="0"/>
                    <a:pt x="60" y="0"/>
                    <a:pt x="60" y="0"/>
                  </a:cubicBezTo>
                  <a:cubicBezTo>
                    <a:pt x="60" y="0"/>
                    <a:pt x="60" y="0"/>
                    <a:pt x="60" y="0"/>
                  </a:cubicBezTo>
                </a:path>
              </a:pathLst>
            </a:custGeom>
            <a:solidFill>
              <a:srgbClr val="D4C3B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247" name="Freeform 313"/>
            <p:cNvSpPr>
              <a:spLocks/>
            </p:cNvSpPr>
            <p:nvPr/>
          </p:nvSpPr>
          <p:spPr bwMode="auto">
            <a:xfrm>
              <a:off x="8213726" y="2528888"/>
              <a:ext cx="125413" cy="85725"/>
            </a:xfrm>
            <a:custGeom>
              <a:avLst/>
              <a:gdLst>
                <a:gd name="T0" fmla="*/ 60 w 60"/>
                <a:gd name="T1" fmla="*/ 0 h 41"/>
                <a:gd name="T2" fmla="*/ 1 w 60"/>
                <a:gd name="T3" fmla="*/ 1 h 41"/>
                <a:gd name="T4" fmla="*/ 0 w 60"/>
                <a:gd name="T5" fmla="*/ 24 h 41"/>
                <a:gd name="T6" fmla="*/ 0 w 60"/>
                <a:gd name="T7" fmla="*/ 36 h 41"/>
                <a:gd name="T8" fmla="*/ 39 w 60"/>
                <a:gd name="T9" fmla="*/ 41 h 41"/>
                <a:gd name="T10" fmla="*/ 59 w 60"/>
                <a:gd name="T11" fmla="*/ 39 h 41"/>
                <a:gd name="T12" fmla="*/ 60 w 60"/>
                <a:gd name="T13" fmla="*/ 0 h 41"/>
                <a:gd name="T14" fmla="*/ 60 w 60"/>
                <a:gd name="T15" fmla="*/ 0 h 41"/>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60" h="41">
                  <a:moveTo>
                    <a:pt x="60" y="0"/>
                  </a:moveTo>
                  <a:cubicBezTo>
                    <a:pt x="1" y="1"/>
                    <a:pt x="1" y="1"/>
                    <a:pt x="1" y="1"/>
                  </a:cubicBezTo>
                  <a:cubicBezTo>
                    <a:pt x="1" y="1"/>
                    <a:pt x="0" y="13"/>
                    <a:pt x="0" y="24"/>
                  </a:cubicBezTo>
                  <a:cubicBezTo>
                    <a:pt x="0" y="28"/>
                    <a:pt x="0" y="32"/>
                    <a:pt x="0" y="36"/>
                  </a:cubicBezTo>
                  <a:cubicBezTo>
                    <a:pt x="13" y="39"/>
                    <a:pt x="26" y="41"/>
                    <a:pt x="39" y="41"/>
                  </a:cubicBezTo>
                  <a:cubicBezTo>
                    <a:pt x="46" y="41"/>
                    <a:pt x="53" y="40"/>
                    <a:pt x="59" y="39"/>
                  </a:cubicBezTo>
                  <a:cubicBezTo>
                    <a:pt x="58" y="27"/>
                    <a:pt x="60" y="11"/>
                    <a:pt x="60" y="0"/>
                  </a:cubicBezTo>
                  <a:cubicBezTo>
                    <a:pt x="60" y="0"/>
                    <a:pt x="60" y="0"/>
                    <a:pt x="60" y="0"/>
                  </a:cubicBezTo>
                </a:path>
              </a:pathLst>
            </a:custGeom>
            <a:solidFill>
              <a:srgbClr val="D2AC8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248" name="Freeform 314"/>
            <p:cNvSpPr>
              <a:spLocks/>
            </p:cNvSpPr>
            <p:nvPr/>
          </p:nvSpPr>
          <p:spPr bwMode="auto">
            <a:xfrm>
              <a:off x="8391526" y="2257425"/>
              <a:ext cx="93663" cy="168275"/>
            </a:xfrm>
            <a:custGeom>
              <a:avLst/>
              <a:gdLst>
                <a:gd name="T0" fmla="*/ 1 w 45"/>
                <a:gd name="T1" fmla="*/ 31 h 81"/>
                <a:gd name="T2" fmla="*/ 42 w 45"/>
                <a:gd name="T3" fmla="*/ 36 h 81"/>
                <a:gd name="T4" fmla="*/ 3 w 45"/>
                <a:gd name="T5" fmla="*/ 61 h 81"/>
                <a:gd name="T6" fmla="*/ 1 w 45"/>
                <a:gd name="T7" fmla="*/ 31 h 81"/>
              </a:gdLst>
              <a:ahLst/>
              <a:cxnLst>
                <a:cxn ang="0">
                  <a:pos x="T0" y="T1"/>
                </a:cxn>
                <a:cxn ang="0">
                  <a:pos x="T2" y="T3"/>
                </a:cxn>
                <a:cxn ang="0">
                  <a:pos x="T4" y="T5"/>
                </a:cxn>
                <a:cxn ang="0">
                  <a:pos x="T6" y="T7"/>
                </a:cxn>
              </a:cxnLst>
              <a:rect l="0" t="0" r="r" b="b"/>
              <a:pathLst>
                <a:path w="45" h="81">
                  <a:moveTo>
                    <a:pt x="1" y="31"/>
                  </a:moveTo>
                  <a:cubicBezTo>
                    <a:pt x="4" y="0"/>
                    <a:pt x="45" y="13"/>
                    <a:pt x="42" y="36"/>
                  </a:cubicBezTo>
                  <a:cubicBezTo>
                    <a:pt x="39" y="59"/>
                    <a:pt x="13" y="81"/>
                    <a:pt x="3" y="61"/>
                  </a:cubicBezTo>
                  <a:cubicBezTo>
                    <a:pt x="0" y="39"/>
                    <a:pt x="1" y="31"/>
                    <a:pt x="1" y="31"/>
                  </a:cubicBezTo>
                  <a:close/>
                </a:path>
              </a:pathLst>
            </a:custGeom>
            <a:solidFill>
              <a:srgbClr val="F6CE9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249" name="Freeform 315"/>
            <p:cNvSpPr>
              <a:spLocks/>
            </p:cNvSpPr>
            <p:nvPr/>
          </p:nvSpPr>
          <p:spPr bwMode="auto">
            <a:xfrm>
              <a:off x="8407401" y="2132013"/>
              <a:ext cx="82550" cy="211138"/>
            </a:xfrm>
            <a:custGeom>
              <a:avLst/>
              <a:gdLst>
                <a:gd name="T0" fmla="*/ 26 w 39"/>
                <a:gd name="T1" fmla="*/ 5 h 101"/>
                <a:gd name="T2" fmla="*/ 12 w 39"/>
                <a:gd name="T3" fmla="*/ 0 h 101"/>
                <a:gd name="T4" fmla="*/ 0 w 39"/>
                <a:gd name="T5" fmla="*/ 99 h 101"/>
                <a:gd name="T6" fmla="*/ 16 w 39"/>
                <a:gd name="T7" fmla="*/ 99 h 101"/>
                <a:gd name="T8" fmla="*/ 32 w 39"/>
                <a:gd name="T9" fmla="*/ 57 h 101"/>
                <a:gd name="T10" fmla="*/ 33 w 39"/>
                <a:gd name="T11" fmla="*/ 20 h 101"/>
                <a:gd name="T12" fmla="*/ 26 w 39"/>
                <a:gd name="T13" fmla="*/ 5 h 101"/>
              </a:gdLst>
              <a:ahLst/>
              <a:cxnLst>
                <a:cxn ang="0">
                  <a:pos x="T0" y="T1"/>
                </a:cxn>
                <a:cxn ang="0">
                  <a:pos x="T2" y="T3"/>
                </a:cxn>
                <a:cxn ang="0">
                  <a:pos x="T4" y="T5"/>
                </a:cxn>
                <a:cxn ang="0">
                  <a:pos x="T6" y="T7"/>
                </a:cxn>
                <a:cxn ang="0">
                  <a:pos x="T8" y="T9"/>
                </a:cxn>
                <a:cxn ang="0">
                  <a:pos x="T10" y="T11"/>
                </a:cxn>
                <a:cxn ang="0">
                  <a:pos x="T12" y="T13"/>
                </a:cxn>
              </a:cxnLst>
              <a:rect l="0" t="0" r="r" b="b"/>
              <a:pathLst>
                <a:path w="39" h="101">
                  <a:moveTo>
                    <a:pt x="26" y="5"/>
                  </a:moveTo>
                  <a:cubicBezTo>
                    <a:pt x="12" y="0"/>
                    <a:pt x="12" y="0"/>
                    <a:pt x="12" y="0"/>
                  </a:cubicBezTo>
                  <a:cubicBezTo>
                    <a:pt x="24" y="33"/>
                    <a:pt x="0" y="99"/>
                    <a:pt x="0" y="99"/>
                  </a:cubicBezTo>
                  <a:cubicBezTo>
                    <a:pt x="0" y="99"/>
                    <a:pt x="13" y="101"/>
                    <a:pt x="16" y="99"/>
                  </a:cubicBezTo>
                  <a:cubicBezTo>
                    <a:pt x="18" y="98"/>
                    <a:pt x="29" y="60"/>
                    <a:pt x="32" y="57"/>
                  </a:cubicBezTo>
                  <a:cubicBezTo>
                    <a:pt x="38" y="49"/>
                    <a:pt x="39" y="35"/>
                    <a:pt x="33" y="20"/>
                  </a:cubicBezTo>
                  <a:cubicBezTo>
                    <a:pt x="31" y="14"/>
                    <a:pt x="29" y="10"/>
                    <a:pt x="26" y="5"/>
                  </a:cubicBezTo>
                  <a:close/>
                </a:path>
              </a:pathLst>
            </a:custGeom>
            <a:solidFill>
              <a:srgbClr val="5D473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250" name="Freeform 316"/>
            <p:cNvSpPr>
              <a:spLocks/>
            </p:cNvSpPr>
            <p:nvPr/>
          </p:nvSpPr>
          <p:spPr bwMode="auto">
            <a:xfrm>
              <a:off x="8115301" y="2081213"/>
              <a:ext cx="350838" cy="512763"/>
            </a:xfrm>
            <a:custGeom>
              <a:avLst/>
              <a:gdLst>
                <a:gd name="T0" fmla="*/ 129 w 168"/>
                <a:gd name="T1" fmla="*/ 21 h 245"/>
                <a:gd name="T2" fmla="*/ 160 w 168"/>
                <a:gd name="T3" fmla="*/ 87 h 245"/>
                <a:gd name="T4" fmla="*/ 150 w 168"/>
                <a:gd name="T5" fmla="*/ 168 h 245"/>
                <a:gd name="T6" fmla="*/ 149 w 168"/>
                <a:gd name="T7" fmla="*/ 217 h 245"/>
                <a:gd name="T8" fmla="*/ 99 w 168"/>
                <a:gd name="T9" fmla="*/ 242 h 245"/>
                <a:gd name="T10" fmla="*/ 7 w 168"/>
                <a:gd name="T11" fmla="*/ 217 h 245"/>
                <a:gd name="T12" fmla="*/ 14 w 168"/>
                <a:gd name="T13" fmla="*/ 47 h 245"/>
                <a:gd name="T14" fmla="*/ 129 w 168"/>
                <a:gd name="T15" fmla="*/ 21 h 245"/>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68" h="245">
                  <a:moveTo>
                    <a:pt x="129" y="21"/>
                  </a:moveTo>
                  <a:cubicBezTo>
                    <a:pt x="160" y="39"/>
                    <a:pt x="168" y="42"/>
                    <a:pt x="160" y="87"/>
                  </a:cubicBezTo>
                  <a:cubicBezTo>
                    <a:pt x="156" y="115"/>
                    <a:pt x="151" y="141"/>
                    <a:pt x="150" y="168"/>
                  </a:cubicBezTo>
                  <a:cubicBezTo>
                    <a:pt x="148" y="185"/>
                    <a:pt x="148" y="203"/>
                    <a:pt x="149" y="217"/>
                  </a:cubicBezTo>
                  <a:cubicBezTo>
                    <a:pt x="149" y="224"/>
                    <a:pt x="130" y="239"/>
                    <a:pt x="99" y="242"/>
                  </a:cubicBezTo>
                  <a:cubicBezTo>
                    <a:pt x="73" y="245"/>
                    <a:pt x="37" y="234"/>
                    <a:pt x="7" y="217"/>
                  </a:cubicBezTo>
                  <a:cubicBezTo>
                    <a:pt x="1" y="157"/>
                    <a:pt x="0" y="83"/>
                    <a:pt x="14" y="47"/>
                  </a:cubicBezTo>
                  <a:cubicBezTo>
                    <a:pt x="27" y="10"/>
                    <a:pt x="83" y="0"/>
                    <a:pt x="129" y="21"/>
                  </a:cubicBezTo>
                  <a:close/>
                </a:path>
              </a:pathLst>
            </a:custGeom>
            <a:solidFill>
              <a:srgbClr val="F6CE9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251" name="Freeform 317"/>
            <p:cNvSpPr>
              <a:spLocks/>
            </p:cNvSpPr>
            <p:nvPr/>
          </p:nvSpPr>
          <p:spPr bwMode="auto">
            <a:xfrm>
              <a:off x="8315326" y="2336800"/>
              <a:ext cx="42863" cy="88900"/>
            </a:xfrm>
            <a:custGeom>
              <a:avLst/>
              <a:gdLst>
                <a:gd name="T0" fmla="*/ 5 w 20"/>
                <a:gd name="T1" fmla="*/ 42 h 43"/>
                <a:gd name="T2" fmla="*/ 10 w 20"/>
                <a:gd name="T3" fmla="*/ 36 h 43"/>
                <a:gd name="T4" fmla="*/ 13 w 20"/>
                <a:gd name="T5" fmla="*/ 32 h 43"/>
                <a:gd name="T6" fmla="*/ 11 w 20"/>
                <a:gd name="T7" fmla="*/ 30 h 43"/>
                <a:gd name="T8" fmla="*/ 10 w 20"/>
                <a:gd name="T9" fmla="*/ 28 h 43"/>
                <a:gd name="T10" fmla="*/ 7 w 20"/>
                <a:gd name="T11" fmla="*/ 27 h 43"/>
                <a:gd name="T12" fmla="*/ 1 w 20"/>
                <a:gd name="T13" fmla="*/ 17 h 43"/>
                <a:gd name="T14" fmla="*/ 1 w 20"/>
                <a:gd name="T15" fmla="*/ 7 h 43"/>
                <a:gd name="T16" fmla="*/ 2 w 20"/>
                <a:gd name="T17" fmla="*/ 4 h 43"/>
                <a:gd name="T18" fmla="*/ 3 w 20"/>
                <a:gd name="T19" fmla="*/ 1 h 43"/>
                <a:gd name="T20" fmla="*/ 5 w 20"/>
                <a:gd name="T21" fmla="*/ 0 h 43"/>
                <a:gd name="T22" fmla="*/ 6 w 20"/>
                <a:gd name="T23" fmla="*/ 2 h 43"/>
                <a:gd name="T24" fmla="*/ 6 w 20"/>
                <a:gd name="T25" fmla="*/ 4 h 43"/>
                <a:gd name="T26" fmla="*/ 6 w 20"/>
                <a:gd name="T27" fmla="*/ 7 h 43"/>
                <a:gd name="T28" fmla="*/ 8 w 20"/>
                <a:gd name="T29" fmla="*/ 14 h 43"/>
                <a:gd name="T30" fmla="*/ 13 w 20"/>
                <a:gd name="T31" fmla="*/ 21 h 43"/>
                <a:gd name="T32" fmla="*/ 15 w 20"/>
                <a:gd name="T33" fmla="*/ 23 h 43"/>
                <a:gd name="T34" fmla="*/ 17 w 20"/>
                <a:gd name="T35" fmla="*/ 25 h 43"/>
                <a:gd name="T36" fmla="*/ 20 w 20"/>
                <a:gd name="T37" fmla="*/ 31 h 43"/>
                <a:gd name="T38" fmla="*/ 17 w 20"/>
                <a:gd name="T39" fmla="*/ 38 h 43"/>
                <a:gd name="T40" fmla="*/ 13 w 20"/>
                <a:gd name="T41" fmla="*/ 40 h 43"/>
                <a:gd name="T42" fmla="*/ 5 w 20"/>
                <a:gd name="T43" fmla="*/ 42 h 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20" h="43">
                  <a:moveTo>
                    <a:pt x="5" y="42"/>
                  </a:moveTo>
                  <a:cubicBezTo>
                    <a:pt x="5" y="41"/>
                    <a:pt x="7" y="39"/>
                    <a:pt x="10" y="36"/>
                  </a:cubicBezTo>
                  <a:cubicBezTo>
                    <a:pt x="12" y="35"/>
                    <a:pt x="13" y="32"/>
                    <a:pt x="13" y="32"/>
                  </a:cubicBezTo>
                  <a:cubicBezTo>
                    <a:pt x="13" y="31"/>
                    <a:pt x="12" y="31"/>
                    <a:pt x="11" y="30"/>
                  </a:cubicBezTo>
                  <a:cubicBezTo>
                    <a:pt x="11" y="29"/>
                    <a:pt x="10" y="29"/>
                    <a:pt x="10" y="28"/>
                  </a:cubicBezTo>
                  <a:cubicBezTo>
                    <a:pt x="9" y="28"/>
                    <a:pt x="8" y="27"/>
                    <a:pt x="7" y="27"/>
                  </a:cubicBezTo>
                  <a:cubicBezTo>
                    <a:pt x="5" y="24"/>
                    <a:pt x="2" y="20"/>
                    <a:pt x="1" y="17"/>
                  </a:cubicBezTo>
                  <a:cubicBezTo>
                    <a:pt x="0" y="13"/>
                    <a:pt x="0" y="10"/>
                    <a:pt x="1" y="7"/>
                  </a:cubicBezTo>
                  <a:cubicBezTo>
                    <a:pt x="1" y="6"/>
                    <a:pt x="1" y="5"/>
                    <a:pt x="2" y="4"/>
                  </a:cubicBezTo>
                  <a:cubicBezTo>
                    <a:pt x="2" y="3"/>
                    <a:pt x="3" y="2"/>
                    <a:pt x="3" y="1"/>
                  </a:cubicBezTo>
                  <a:cubicBezTo>
                    <a:pt x="4" y="0"/>
                    <a:pt x="4" y="0"/>
                    <a:pt x="5" y="0"/>
                  </a:cubicBezTo>
                  <a:cubicBezTo>
                    <a:pt x="5" y="0"/>
                    <a:pt x="6" y="1"/>
                    <a:pt x="6" y="2"/>
                  </a:cubicBezTo>
                  <a:cubicBezTo>
                    <a:pt x="6" y="3"/>
                    <a:pt x="6" y="4"/>
                    <a:pt x="6" y="4"/>
                  </a:cubicBezTo>
                  <a:cubicBezTo>
                    <a:pt x="6" y="5"/>
                    <a:pt x="6" y="6"/>
                    <a:pt x="6" y="7"/>
                  </a:cubicBezTo>
                  <a:cubicBezTo>
                    <a:pt x="6" y="10"/>
                    <a:pt x="7" y="12"/>
                    <a:pt x="8" y="14"/>
                  </a:cubicBezTo>
                  <a:cubicBezTo>
                    <a:pt x="9" y="17"/>
                    <a:pt x="10" y="19"/>
                    <a:pt x="13" y="21"/>
                  </a:cubicBezTo>
                  <a:cubicBezTo>
                    <a:pt x="13" y="22"/>
                    <a:pt x="14" y="22"/>
                    <a:pt x="15" y="23"/>
                  </a:cubicBezTo>
                  <a:cubicBezTo>
                    <a:pt x="15" y="23"/>
                    <a:pt x="16" y="24"/>
                    <a:pt x="17" y="25"/>
                  </a:cubicBezTo>
                  <a:cubicBezTo>
                    <a:pt x="18" y="26"/>
                    <a:pt x="20" y="28"/>
                    <a:pt x="20" y="31"/>
                  </a:cubicBezTo>
                  <a:cubicBezTo>
                    <a:pt x="20" y="34"/>
                    <a:pt x="18" y="36"/>
                    <a:pt x="17" y="38"/>
                  </a:cubicBezTo>
                  <a:cubicBezTo>
                    <a:pt x="16" y="39"/>
                    <a:pt x="15" y="40"/>
                    <a:pt x="13" y="40"/>
                  </a:cubicBezTo>
                  <a:cubicBezTo>
                    <a:pt x="9" y="43"/>
                    <a:pt x="6" y="43"/>
                    <a:pt x="5" y="42"/>
                  </a:cubicBezTo>
                  <a:close/>
                </a:path>
              </a:pathLst>
            </a:custGeom>
            <a:solidFill>
              <a:srgbClr val="A6836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252" name="Freeform 318"/>
            <p:cNvSpPr>
              <a:spLocks/>
            </p:cNvSpPr>
            <p:nvPr/>
          </p:nvSpPr>
          <p:spPr bwMode="auto">
            <a:xfrm>
              <a:off x="8196264" y="2251075"/>
              <a:ext cx="84138" cy="33338"/>
            </a:xfrm>
            <a:custGeom>
              <a:avLst/>
              <a:gdLst>
                <a:gd name="T0" fmla="*/ 38 w 40"/>
                <a:gd name="T1" fmla="*/ 3 h 16"/>
                <a:gd name="T2" fmla="*/ 37 w 40"/>
                <a:gd name="T3" fmla="*/ 12 h 16"/>
                <a:gd name="T4" fmla="*/ 2 w 40"/>
                <a:gd name="T5" fmla="*/ 16 h 16"/>
                <a:gd name="T6" fmla="*/ 1 w 40"/>
                <a:gd name="T7" fmla="*/ 9 h 16"/>
                <a:gd name="T8" fmla="*/ 38 w 40"/>
                <a:gd name="T9" fmla="*/ 3 h 16"/>
              </a:gdLst>
              <a:ahLst/>
              <a:cxnLst>
                <a:cxn ang="0">
                  <a:pos x="T0" y="T1"/>
                </a:cxn>
                <a:cxn ang="0">
                  <a:pos x="T2" y="T3"/>
                </a:cxn>
                <a:cxn ang="0">
                  <a:pos x="T4" y="T5"/>
                </a:cxn>
                <a:cxn ang="0">
                  <a:pos x="T6" y="T7"/>
                </a:cxn>
                <a:cxn ang="0">
                  <a:pos x="T8" y="T9"/>
                </a:cxn>
              </a:cxnLst>
              <a:rect l="0" t="0" r="r" b="b"/>
              <a:pathLst>
                <a:path w="40" h="16">
                  <a:moveTo>
                    <a:pt x="38" y="3"/>
                  </a:moveTo>
                  <a:cubicBezTo>
                    <a:pt x="40" y="5"/>
                    <a:pt x="39" y="12"/>
                    <a:pt x="37" y="12"/>
                  </a:cubicBezTo>
                  <a:cubicBezTo>
                    <a:pt x="35" y="12"/>
                    <a:pt x="24" y="8"/>
                    <a:pt x="2" y="16"/>
                  </a:cubicBezTo>
                  <a:cubicBezTo>
                    <a:pt x="0" y="14"/>
                    <a:pt x="0" y="10"/>
                    <a:pt x="1" y="9"/>
                  </a:cubicBezTo>
                  <a:cubicBezTo>
                    <a:pt x="5" y="5"/>
                    <a:pt x="32" y="0"/>
                    <a:pt x="38" y="3"/>
                  </a:cubicBezTo>
                  <a:close/>
                </a:path>
              </a:pathLst>
            </a:custGeom>
            <a:solidFill>
              <a:srgbClr val="5D473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253" name="Freeform 319"/>
            <p:cNvSpPr>
              <a:spLocks/>
            </p:cNvSpPr>
            <p:nvPr/>
          </p:nvSpPr>
          <p:spPr bwMode="auto">
            <a:xfrm>
              <a:off x="8042276" y="2286000"/>
              <a:ext cx="92075" cy="169863"/>
            </a:xfrm>
            <a:custGeom>
              <a:avLst/>
              <a:gdLst>
                <a:gd name="T0" fmla="*/ 43 w 44"/>
                <a:gd name="T1" fmla="*/ 31 h 81"/>
                <a:gd name="T2" fmla="*/ 3 w 44"/>
                <a:gd name="T3" fmla="*/ 36 h 81"/>
                <a:gd name="T4" fmla="*/ 41 w 44"/>
                <a:gd name="T5" fmla="*/ 61 h 81"/>
                <a:gd name="T6" fmla="*/ 43 w 44"/>
                <a:gd name="T7" fmla="*/ 31 h 81"/>
              </a:gdLst>
              <a:ahLst/>
              <a:cxnLst>
                <a:cxn ang="0">
                  <a:pos x="T0" y="T1"/>
                </a:cxn>
                <a:cxn ang="0">
                  <a:pos x="T2" y="T3"/>
                </a:cxn>
                <a:cxn ang="0">
                  <a:pos x="T4" y="T5"/>
                </a:cxn>
                <a:cxn ang="0">
                  <a:pos x="T6" y="T7"/>
                </a:cxn>
              </a:cxnLst>
              <a:rect l="0" t="0" r="r" b="b"/>
              <a:pathLst>
                <a:path w="44" h="81">
                  <a:moveTo>
                    <a:pt x="43" y="31"/>
                  </a:moveTo>
                  <a:cubicBezTo>
                    <a:pt x="40" y="0"/>
                    <a:pt x="0" y="13"/>
                    <a:pt x="3" y="36"/>
                  </a:cubicBezTo>
                  <a:cubicBezTo>
                    <a:pt x="5" y="59"/>
                    <a:pt x="32" y="81"/>
                    <a:pt x="41" y="61"/>
                  </a:cubicBezTo>
                  <a:cubicBezTo>
                    <a:pt x="44" y="39"/>
                    <a:pt x="43" y="31"/>
                    <a:pt x="43" y="31"/>
                  </a:cubicBezTo>
                  <a:close/>
                </a:path>
              </a:pathLst>
            </a:custGeom>
            <a:solidFill>
              <a:srgbClr val="F6CE9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254" name="Freeform 320"/>
            <p:cNvSpPr>
              <a:spLocks/>
            </p:cNvSpPr>
            <p:nvPr/>
          </p:nvSpPr>
          <p:spPr bwMode="auto">
            <a:xfrm>
              <a:off x="8069264" y="2338388"/>
              <a:ext cx="44450" cy="66675"/>
            </a:xfrm>
            <a:custGeom>
              <a:avLst/>
              <a:gdLst>
                <a:gd name="T0" fmla="*/ 18 w 21"/>
                <a:gd name="T1" fmla="*/ 32 h 32"/>
                <a:gd name="T2" fmla="*/ 16 w 21"/>
                <a:gd name="T3" fmla="*/ 31 h 32"/>
                <a:gd name="T4" fmla="*/ 13 w 21"/>
                <a:gd name="T5" fmla="*/ 30 h 32"/>
                <a:gd name="T6" fmla="*/ 10 w 21"/>
                <a:gd name="T7" fmla="*/ 28 h 32"/>
                <a:gd name="T8" fmla="*/ 9 w 21"/>
                <a:gd name="T9" fmla="*/ 27 h 32"/>
                <a:gd name="T10" fmla="*/ 8 w 21"/>
                <a:gd name="T11" fmla="*/ 24 h 32"/>
                <a:gd name="T12" fmla="*/ 8 w 21"/>
                <a:gd name="T13" fmla="*/ 19 h 32"/>
                <a:gd name="T14" fmla="*/ 12 w 21"/>
                <a:gd name="T15" fmla="*/ 14 h 32"/>
                <a:gd name="T16" fmla="*/ 16 w 21"/>
                <a:gd name="T17" fmla="*/ 14 h 32"/>
                <a:gd name="T18" fmla="*/ 16 w 21"/>
                <a:gd name="T19" fmla="*/ 14 h 32"/>
                <a:gd name="T20" fmla="*/ 16 w 21"/>
                <a:gd name="T21" fmla="*/ 14 h 32"/>
                <a:gd name="T22" fmla="*/ 16 w 21"/>
                <a:gd name="T23" fmla="*/ 14 h 32"/>
                <a:gd name="T24" fmla="*/ 16 w 21"/>
                <a:gd name="T25" fmla="*/ 13 h 32"/>
                <a:gd name="T26" fmla="*/ 16 w 21"/>
                <a:gd name="T27" fmla="*/ 13 h 32"/>
                <a:gd name="T28" fmla="*/ 15 w 21"/>
                <a:gd name="T29" fmla="*/ 10 h 32"/>
                <a:gd name="T30" fmla="*/ 14 w 21"/>
                <a:gd name="T31" fmla="*/ 8 h 32"/>
                <a:gd name="T32" fmla="*/ 14 w 21"/>
                <a:gd name="T33" fmla="*/ 7 h 32"/>
                <a:gd name="T34" fmla="*/ 13 w 21"/>
                <a:gd name="T35" fmla="*/ 6 h 32"/>
                <a:gd name="T36" fmla="*/ 7 w 21"/>
                <a:gd name="T37" fmla="*/ 3 h 32"/>
                <a:gd name="T38" fmla="*/ 2 w 21"/>
                <a:gd name="T39" fmla="*/ 6 h 32"/>
                <a:gd name="T40" fmla="*/ 0 w 21"/>
                <a:gd name="T41" fmla="*/ 8 h 32"/>
                <a:gd name="T42" fmla="*/ 1 w 21"/>
                <a:gd name="T43" fmla="*/ 5 h 32"/>
                <a:gd name="T44" fmla="*/ 6 w 21"/>
                <a:gd name="T45" fmla="*/ 1 h 32"/>
                <a:gd name="T46" fmla="*/ 11 w 21"/>
                <a:gd name="T47" fmla="*/ 1 h 32"/>
                <a:gd name="T48" fmla="*/ 16 w 21"/>
                <a:gd name="T49" fmla="*/ 4 h 32"/>
                <a:gd name="T50" fmla="*/ 17 w 21"/>
                <a:gd name="T51" fmla="*/ 5 h 32"/>
                <a:gd name="T52" fmla="*/ 18 w 21"/>
                <a:gd name="T53" fmla="*/ 6 h 32"/>
                <a:gd name="T54" fmla="*/ 19 w 21"/>
                <a:gd name="T55" fmla="*/ 9 h 32"/>
                <a:gd name="T56" fmla="*/ 20 w 21"/>
                <a:gd name="T57" fmla="*/ 12 h 32"/>
                <a:gd name="T58" fmla="*/ 20 w 21"/>
                <a:gd name="T59" fmla="*/ 13 h 32"/>
                <a:gd name="T60" fmla="*/ 20 w 21"/>
                <a:gd name="T61" fmla="*/ 14 h 32"/>
                <a:gd name="T62" fmla="*/ 21 w 21"/>
                <a:gd name="T63" fmla="*/ 17 h 32"/>
                <a:gd name="T64" fmla="*/ 21 w 21"/>
                <a:gd name="T65" fmla="*/ 19 h 32"/>
                <a:gd name="T66" fmla="*/ 18 w 21"/>
                <a:gd name="T67" fmla="*/ 18 h 32"/>
                <a:gd name="T68" fmla="*/ 17 w 21"/>
                <a:gd name="T69" fmla="*/ 18 h 32"/>
                <a:gd name="T70" fmla="*/ 16 w 21"/>
                <a:gd name="T71" fmla="*/ 17 h 32"/>
                <a:gd name="T72" fmla="*/ 14 w 21"/>
                <a:gd name="T73" fmla="*/ 18 h 32"/>
                <a:gd name="T74" fmla="*/ 11 w 21"/>
                <a:gd name="T75" fmla="*/ 20 h 32"/>
                <a:gd name="T76" fmla="*/ 12 w 21"/>
                <a:gd name="T77" fmla="*/ 27 h 32"/>
                <a:gd name="T78" fmla="*/ 18 w 21"/>
                <a:gd name="T79" fmla="*/ 32 h 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21" h="32">
                  <a:moveTo>
                    <a:pt x="18" y="32"/>
                  </a:moveTo>
                  <a:cubicBezTo>
                    <a:pt x="18" y="32"/>
                    <a:pt x="17" y="32"/>
                    <a:pt x="16" y="31"/>
                  </a:cubicBezTo>
                  <a:cubicBezTo>
                    <a:pt x="15" y="31"/>
                    <a:pt x="14" y="31"/>
                    <a:pt x="13" y="30"/>
                  </a:cubicBezTo>
                  <a:cubicBezTo>
                    <a:pt x="12" y="30"/>
                    <a:pt x="11" y="29"/>
                    <a:pt x="10" y="28"/>
                  </a:cubicBezTo>
                  <a:cubicBezTo>
                    <a:pt x="10" y="28"/>
                    <a:pt x="9" y="27"/>
                    <a:pt x="9" y="27"/>
                  </a:cubicBezTo>
                  <a:cubicBezTo>
                    <a:pt x="8" y="26"/>
                    <a:pt x="8" y="25"/>
                    <a:pt x="8" y="24"/>
                  </a:cubicBezTo>
                  <a:cubicBezTo>
                    <a:pt x="7" y="23"/>
                    <a:pt x="7" y="21"/>
                    <a:pt x="8" y="19"/>
                  </a:cubicBezTo>
                  <a:cubicBezTo>
                    <a:pt x="9" y="17"/>
                    <a:pt x="10" y="15"/>
                    <a:pt x="12" y="14"/>
                  </a:cubicBezTo>
                  <a:cubicBezTo>
                    <a:pt x="14" y="14"/>
                    <a:pt x="15" y="14"/>
                    <a:pt x="16" y="14"/>
                  </a:cubicBezTo>
                  <a:cubicBezTo>
                    <a:pt x="17" y="14"/>
                    <a:pt x="16" y="14"/>
                    <a:pt x="16" y="14"/>
                  </a:cubicBezTo>
                  <a:cubicBezTo>
                    <a:pt x="16" y="14"/>
                    <a:pt x="16" y="14"/>
                    <a:pt x="16" y="14"/>
                  </a:cubicBezTo>
                  <a:cubicBezTo>
                    <a:pt x="16" y="14"/>
                    <a:pt x="16" y="14"/>
                    <a:pt x="16" y="14"/>
                  </a:cubicBezTo>
                  <a:cubicBezTo>
                    <a:pt x="16" y="14"/>
                    <a:pt x="16" y="14"/>
                    <a:pt x="16" y="13"/>
                  </a:cubicBezTo>
                  <a:cubicBezTo>
                    <a:pt x="16" y="13"/>
                    <a:pt x="16" y="13"/>
                    <a:pt x="16" y="13"/>
                  </a:cubicBezTo>
                  <a:cubicBezTo>
                    <a:pt x="16" y="12"/>
                    <a:pt x="16" y="11"/>
                    <a:pt x="15" y="10"/>
                  </a:cubicBezTo>
                  <a:cubicBezTo>
                    <a:pt x="15" y="9"/>
                    <a:pt x="15" y="9"/>
                    <a:pt x="14" y="8"/>
                  </a:cubicBezTo>
                  <a:cubicBezTo>
                    <a:pt x="14" y="7"/>
                    <a:pt x="14" y="7"/>
                    <a:pt x="14" y="7"/>
                  </a:cubicBezTo>
                  <a:cubicBezTo>
                    <a:pt x="13" y="6"/>
                    <a:pt x="13" y="6"/>
                    <a:pt x="13" y="6"/>
                  </a:cubicBezTo>
                  <a:cubicBezTo>
                    <a:pt x="11" y="4"/>
                    <a:pt x="9" y="3"/>
                    <a:pt x="7" y="3"/>
                  </a:cubicBezTo>
                  <a:cubicBezTo>
                    <a:pt x="5" y="4"/>
                    <a:pt x="3" y="5"/>
                    <a:pt x="2" y="6"/>
                  </a:cubicBezTo>
                  <a:cubicBezTo>
                    <a:pt x="1" y="7"/>
                    <a:pt x="0" y="8"/>
                    <a:pt x="0" y="8"/>
                  </a:cubicBezTo>
                  <a:cubicBezTo>
                    <a:pt x="0" y="7"/>
                    <a:pt x="0" y="7"/>
                    <a:pt x="1" y="5"/>
                  </a:cubicBezTo>
                  <a:cubicBezTo>
                    <a:pt x="2" y="4"/>
                    <a:pt x="3" y="2"/>
                    <a:pt x="6" y="1"/>
                  </a:cubicBezTo>
                  <a:cubicBezTo>
                    <a:pt x="7" y="0"/>
                    <a:pt x="9" y="0"/>
                    <a:pt x="11" y="1"/>
                  </a:cubicBezTo>
                  <a:cubicBezTo>
                    <a:pt x="13" y="1"/>
                    <a:pt x="15" y="2"/>
                    <a:pt x="16" y="4"/>
                  </a:cubicBezTo>
                  <a:cubicBezTo>
                    <a:pt x="17" y="5"/>
                    <a:pt x="17" y="5"/>
                    <a:pt x="17" y="5"/>
                  </a:cubicBezTo>
                  <a:cubicBezTo>
                    <a:pt x="17" y="5"/>
                    <a:pt x="17" y="6"/>
                    <a:pt x="18" y="6"/>
                  </a:cubicBezTo>
                  <a:cubicBezTo>
                    <a:pt x="18" y="7"/>
                    <a:pt x="18" y="8"/>
                    <a:pt x="19" y="9"/>
                  </a:cubicBezTo>
                  <a:cubicBezTo>
                    <a:pt x="19" y="10"/>
                    <a:pt x="19" y="11"/>
                    <a:pt x="20" y="12"/>
                  </a:cubicBezTo>
                  <a:cubicBezTo>
                    <a:pt x="20" y="13"/>
                    <a:pt x="20" y="13"/>
                    <a:pt x="20" y="13"/>
                  </a:cubicBezTo>
                  <a:cubicBezTo>
                    <a:pt x="20" y="14"/>
                    <a:pt x="20" y="14"/>
                    <a:pt x="20" y="14"/>
                  </a:cubicBezTo>
                  <a:cubicBezTo>
                    <a:pt x="20" y="15"/>
                    <a:pt x="21" y="16"/>
                    <a:pt x="21" y="17"/>
                  </a:cubicBezTo>
                  <a:cubicBezTo>
                    <a:pt x="21" y="18"/>
                    <a:pt x="21" y="19"/>
                    <a:pt x="21" y="19"/>
                  </a:cubicBezTo>
                  <a:cubicBezTo>
                    <a:pt x="20" y="19"/>
                    <a:pt x="19" y="19"/>
                    <a:pt x="18" y="18"/>
                  </a:cubicBezTo>
                  <a:cubicBezTo>
                    <a:pt x="17" y="18"/>
                    <a:pt x="17" y="18"/>
                    <a:pt x="17" y="18"/>
                  </a:cubicBezTo>
                  <a:cubicBezTo>
                    <a:pt x="16" y="18"/>
                    <a:pt x="16" y="17"/>
                    <a:pt x="16" y="17"/>
                  </a:cubicBezTo>
                  <a:cubicBezTo>
                    <a:pt x="15" y="17"/>
                    <a:pt x="14" y="18"/>
                    <a:pt x="14" y="18"/>
                  </a:cubicBezTo>
                  <a:cubicBezTo>
                    <a:pt x="12" y="18"/>
                    <a:pt x="11" y="19"/>
                    <a:pt x="11" y="20"/>
                  </a:cubicBezTo>
                  <a:cubicBezTo>
                    <a:pt x="10" y="22"/>
                    <a:pt x="11" y="25"/>
                    <a:pt x="12" y="27"/>
                  </a:cubicBezTo>
                  <a:cubicBezTo>
                    <a:pt x="15" y="30"/>
                    <a:pt x="18" y="31"/>
                    <a:pt x="18" y="32"/>
                  </a:cubicBezTo>
                  <a:close/>
                </a:path>
              </a:pathLst>
            </a:custGeom>
            <a:solidFill>
              <a:srgbClr val="A6836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255" name="Freeform 321"/>
            <p:cNvSpPr>
              <a:spLocks/>
            </p:cNvSpPr>
            <p:nvPr/>
          </p:nvSpPr>
          <p:spPr bwMode="auto">
            <a:xfrm>
              <a:off x="8350251" y="2251075"/>
              <a:ext cx="84138" cy="38100"/>
            </a:xfrm>
            <a:custGeom>
              <a:avLst/>
              <a:gdLst>
                <a:gd name="T0" fmla="*/ 40 w 41"/>
                <a:gd name="T1" fmla="*/ 9 h 18"/>
                <a:gd name="T2" fmla="*/ 36 w 41"/>
                <a:gd name="T3" fmla="*/ 17 h 18"/>
                <a:gd name="T4" fmla="*/ 2 w 41"/>
                <a:gd name="T5" fmla="*/ 10 h 18"/>
                <a:gd name="T6" fmla="*/ 4 w 41"/>
                <a:gd name="T7" fmla="*/ 3 h 18"/>
                <a:gd name="T8" fmla="*/ 40 w 41"/>
                <a:gd name="T9" fmla="*/ 9 h 18"/>
              </a:gdLst>
              <a:ahLst/>
              <a:cxnLst>
                <a:cxn ang="0">
                  <a:pos x="T0" y="T1"/>
                </a:cxn>
                <a:cxn ang="0">
                  <a:pos x="T2" y="T3"/>
                </a:cxn>
                <a:cxn ang="0">
                  <a:pos x="T4" y="T5"/>
                </a:cxn>
                <a:cxn ang="0">
                  <a:pos x="T6" y="T7"/>
                </a:cxn>
                <a:cxn ang="0">
                  <a:pos x="T8" y="T9"/>
                </a:cxn>
              </a:cxnLst>
              <a:rect l="0" t="0" r="r" b="b"/>
              <a:pathLst>
                <a:path w="41" h="18">
                  <a:moveTo>
                    <a:pt x="40" y="9"/>
                  </a:moveTo>
                  <a:cubicBezTo>
                    <a:pt x="41" y="12"/>
                    <a:pt x="38" y="18"/>
                    <a:pt x="36" y="17"/>
                  </a:cubicBezTo>
                  <a:cubicBezTo>
                    <a:pt x="34" y="17"/>
                    <a:pt x="25" y="10"/>
                    <a:pt x="2" y="10"/>
                  </a:cubicBezTo>
                  <a:cubicBezTo>
                    <a:pt x="0" y="7"/>
                    <a:pt x="1" y="4"/>
                    <a:pt x="4" y="3"/>
                  </a:cubicBezTo>
                  <a:cubicBezTo>
                    <a:pt x="8" y="0"/>
                    <a:pt x="35" y="4"/>
                    <a:pt x="40" y="9"/>
                  </a:cubicBezTo>
                  <a:close/>
                </a:path>
              </a:pathLst>
            </a:custGeom>
            <a:solidFill>
              <a:srgbClr val="5D473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256" name="Oval 322"/>
            <p:cNvSpPr>
              <a:spLocks noChangeArrowheads="1"/>
            </p:cNvSpPr>
            <p:nvPr/>
          </p:nvSpPr>
          <p:spPr bwMode="auto">
            <a:xfrm>
              <a:off x="8226426" y="2298700"/>
              <a:ext cx="38100" cy="60325"/>
            </a:xfrm>
            <a:prstGeom prst="ellipse">
              <a:avLst/>
            </a:prstGeom>
            <a:solidFill>
              <a:srgbClr val="2B180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257" name="Oval 323"/>
            <p:cNvSpPr>
              <a:spLocks noChangeArrowheads="1"/>
            </p:cNvSpPr>
            <p:nvPr/>
          </p:nvSpPr>
          <p:spPr bwMode="auto">
            <a:xfrm>
              <a:off x="8367714" y="2292350"/>
              <a:ext cx="39688" cy="60325"/>
            </a:xfrm>
            <a:prstGeom prst="ellipse">
              <a:avLst/>
            </a:prstGeom>
            <a:solidFill>
              <a:srgbClr val="2B180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258" name="Freeform 324"/>
            <p:cNvSpPr>
              <a:spLocks/>
            </p:cNvSpPr>
            <p:nvPr/>
          </p:nvSpPr>
          <p:spPr bwMode="auto">
            <a:xfrm>
              <a:off x="8228014" y="2447925"/>
              <a:ext cx="123825" cy="63500"/>
            </a:xfrm>
            <a:custGeom>
              <a:avLst/>
              <a:gdLst>
                <a:gd name="T0" fmla="*/ 59 w 59"/>
                <a:gd name="T1" fmla="*/ 12 h 31"/>
                <a:gd name="T2" fmla="*/ 0 w 59"/>
                <a:gd name="T3" fmla="*/ 0 h 31"/>
                <a:gd name="T4" fmla="*/ 59 w 59"/>
                <a:gd name="T5" fmla="*/ 12 h 31"/>
              </a:gdLst>
              <a:ahLst/>
              <a:cxnLst>
                <a:cxn ang="0">
                  <a:pos x="T0" y="T1"/>
                </a:cxn>
                <a:cxn ang="0">
                  <a:pos x="T2" y="T3"/>
                </a:cxn>
                <a:cxn ang="0">
                  <a:pos x="T4" y="T5"/>
                </a:cxn>
              </a:cxnLst>
              <a:rect l="0" t="0" r="r" b="b"/>
              <a:pathLst>
                <a:path w="59" h="31">
                  <a:moveTo>
                    <a:pt x="59" y="12"/>
                  </a:moveTo>
                  <a:cubicBezTo>
                    <a:pt x="39" y="10"/>
                    <a:pt x="18" y="10"/>
                    <a:pt x="0" y="0"/>
                  </a:cubicBezTo>
                  <a:cubicBezTo>
                    <a:pt x="11" y="23"/>
                    <a:pt x="39" y="31"/>
                    <a:pt x="59" y="12"/>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259" name="Freeform 325"/>
            <p:cNvSpPr>
              <a:spLocks/>
            </p:cNvSpPr>
            <p:nvPr/>
          </p:nvSpPr>
          <p:spPr bwMode="auto">
            <a:xfrm>
              <a:off x="8218489" y="2441575"/>
              <a:ext cx="153988" cy="98425"/>
            </a:xfrm>
            <a:custGeom>
              <a:avLst/>
              <a:gdLst>
                <a:gd name="T0" fmla="*/ 64 w 74"/>
                <a:gd name="T1" fmla="*/ 15 h 47"/>
                <a:gd name="T2" fmla="*/ 5 w 74"/>
                <a:gd name="T3" fmla="*/ 3 h 47"/>
                <a:gd name="T4" fmla="*/ 0 w 74"/>
                <a:gd name="T5" fmla="*/ 0 h 47"/>
                <a:gd name="T6" fmla="*/ 1 w 74"/>
                <a:gd name="T7" fmla="*/ 5 h 47"/>
                <a:gd name="T8" fmla="*/ 74 w 74"/>
                <a:gd name="T9" fmla="*/ 16 h 47"/>
                <a:gd name="T10" fmla="*/ 64 w 74"/>
                <a:gd name="T11" fmla="*/ 15 h 47"/>
              </a:gdLst>
              <a:ahLst/>
              <a:cxnLst>
                <a:cxn ang="0">
                  <a:pos x="T0" y="T1"/>
                </a:cxn>
                <a:cxn ang="0">
                  <a:pos x="T2" y="T3"/>
                </a:cxn>
                <a:cxn ang="0">
                  <a:pos x="T4" y="T5"/>
                </a:cxn>
                <a:cxn ang="0">
                  <a:pos x="T6" y="T7"/>
                </a:cxn>
                <a:cxn ang="0">
                  <a:pos x="T8" y="T9"/>
                </a:cxn>
                <a:cxn ang="0">
                  <a:pos x="T10" y="T11"/>
                </a:cxn>
              </a:cxnLst>
              <a:rect l="0" t="0" r="r" b="b"/>
              <a:pathLst>
                <a:path w="74" h="47">
                  <a:moveTo>
                    <a:pt x="64" y="15"/>
                  </a:moveTo>
                  <a:cubicBezTo>
                    <a:pt x="48" y="30"/>
                    <a:pt x="16" y="20"/>
                    <a:pt x="5" y="3"/>
                  </a:cubicBezTo>
                  <a:cubicBezTo>
                    <a:pt x="3" y="2"/>
                    <a:pt x="2" y="1"/>
                    <a:pt x="0" y="0"/>
                  </a:cubicBezTo>
                  <a:cubicBezTo>
                    <a:pt x="1" y="5"/>
                    <a:pt x="1" y="5"/>
                    <a:pt x="1" y="5"/>
                  </a:cubicBezTo>
                  <a:cubicBezTo>
                    <a:pt x="9" y="45"/>
                    <a:pt x="69" y="47"/>
                    <a:pt x="74" y="16"/>
                  </a:cubicBezTo>
                  <a:cubicBezTo>
                    <a:pt x="71" y="15"/>
                    <a:pt x="67" y="15"/>
                    <a:pt x="64" y="15"/>
                  </a:cubicBezTo>
                  <a:close/>
                </a:path>
              </a:pathLst>
            </a:custGeom>
            <a:solidFill>
              <a:srgbClr val="C14A4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260" name="Freeform 326"/>
            <p:cNvSpPr>
              <a:spLocks/>
            </p:cNvSpPr>
            <p:nvPr/>
          </p:nvSpPr>
          <p:spPr bwMode="auto">
            <a:xfrm>
              <a:off x="8070851" y="1962150"/>
              <a:ext cx="492125" cy="423863"/>
            </a:xfrm>
            <a:custGeom>
              <a:avLst/>
              <a:gdLst>
                <a:gd name="T0" fmla="*/ 216 w 235"/>
                <a:gd name="T1" fmla="*/ 22 h 203"/>
                <a:gd name="T2" fmla="*/ 190 w 235"/>
                <a:gd name="T3" fmla="*/ 20 h 203"/>
                <a:gd name="T4" fmla="*/ 167 w 235"/>
                <a:gd name="T5" fmla="*/ 38 h 203"/>
                <a:gd name="T6" fmla="*/ 23 w 235"/>
                <a:gd name="T7" fmla="*/ 61 h 203"/>
                <a:gd name="T8" fmla="*/ 22 w 235"/>
                <a:gd name="T9" fmla="*/ 61 h 203"/>
                <a:gd name="T10" fmla="*/ 0 w 235"/>
                <a:gd name="T11" fmla="*/ 84 h 203"/>
                <a:gd name="T12" fmla="*/ 7 w 235"/>
                <a:gd name="T13" fmla="*/ 100 h 203"/>
                <a:gd name="T14" fmla="*/ 25 w 235"/>
                <a:gd name="T15" fmla="*/ 178 h 203"/>
                <a:gd name="T16" fmla="*/ 29 w 235"/>
                <a:gd name="T17" fmla="*/ 203 h 203"/>
                <a:gd name="T18" fmla="*/ 39 w 235"/>
                <a:gd name="T19" fmla="*/ 189 h 203"/>
                <a:gd name="T20" fmla="*/ 42 w 235"/>
                <a:gd name="T21" fmla="*/ 151 h 203"/>
                <a:gd name="T22" fmla="*/ 39 w 235"/>
                <a:gd name="T23" fmla="*/ 101 h 203"/>
                <a:gd name="T24" fmla="*/ 81 w 235"/>
                <a:gd name="T25" fmla="*/ 84 h 203"/>
                <a:gd name="T26" fmla="*/ 199 w 235"/>
                <a:gd name="T27" fmla="*/ 91 h 203"/>
                <a:gd name="T28" fmla="*/ 210 w 235"/>
                <a:gd name="T29" fmla="*/ 77 h 203"/>
                <a:gd name="T30" fmla="*/ 216 w 235"/>
                <a:gd name="T31" fmla="*/ 22 h 20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235" h="203">
                  <a:moveTo>
                    <a:pt x="216" y="22"/>
                  </a:moveTo>
                  <a:cubicBezTo>
                    <a:pt x="216" y="22"/>
                    <a:pt x="206" y="13"/>
                    <a:pt x="190" y="20"/>
                  </a:cubicBezTo>
                  <a:cubicBezTo>
                    <a:pt x="183" y="23"/>
                    <a:pt x="176" y="28"/>
                    <a:pt x="167" y="38"/>
                  </a:cubicBezTo>
                  <a:cubicBezTo>
                    <a:pt x="142" y="29"/>
                    <a:pt x="49" y="0"/>
                    <a:pt x="23" y="61"/>
                  </a:cubicBezTo>
                  <a:cubicBezTo>
                    <a:pt x="23" y="61"/>
                    <a:pt x="22" y="61"/>
                    <a:pt x="22" y="61"/>
                  </a:cubicBezTo>
                  <a:cubicBezTo>
                    <a:pt x="10" y="61"/>
                    <a:pt x="0" y="71"/>
                    <a:pt x="0" y="84"/>
                  </a:cubicBezTo>
                  <a:cubicBezTo>
                    <a:pt x="0" y="90"/>
                    <a:pt x="3" y="96"/>
                    <a:pt x="7" y="100"/>
                  </a:cubicBezTo>
                  <a:cubicBezTo>
                    <a:pt x="5" y="115"/>
                    <a:pt x="4" y="151"/>
                    <a:pt x="25" y="178"/>
                  </a:cubicBezTo>
                  <a:cubicBezTo>
                    <a:pt x="27" y="184"/>
                    <a:pt x="28" y="193"/>
                    <a:pt x="29" y="203"/>
                  </a:cubicBezTo>
                  <a:cubicBezTo>
                    <a:pt x="29" y="203"/>
                    <a:pt x="40" y="198"/>
                    <a:pt x="39" y="189"/>
                  </a:cubicBezTo>
                  <a:cubicBezTo>
                    <a:pt x="38" y="181"/>
                    <a:pt x="38" y="165"/>
                    <a:pt x="42" y="151"/>
                  </a:cubicBezTo>
                  <a:cubicBezTo>
                    <a:pt x="45" y="137"/>
                    <a:pt x="40" y="124"/>
                    <a:pt x="39" y="101"/>
                  </a:cubicBezTo>
                  <a:cubicBezTo>
                    <a:pt x="42" y="100"/>
                    <a:pt x="60" y="91"/>
                    <a:pt x="81" y="84"/>
                  </a:cubicBezTo>
                  <a:cubicBezTo>
                    <a:pt x="103" y="97"/>
                    <a:pt x="162" y="127"/>
                    <a:pt x="199" y="91"/>
                  </a:cubicBezTo>
                  <a:cubicBezTo>
                    <a:pt x="203" y="88"/>
                    <a:pt x="207" y="83"/>
                    <a:pt x="210" y="77"/>
                  </a:cubicBezTo>
                  <a:cubicBezTo>
                    <a:pt x="235" y="43"/>
                    <a:pt x="216" y="22"/>
                    <a:pt x="216" y="22"/>
                  </a:cubicBezTo>
                  <a:close/>
                </a:path>
              </a:pathLst>
            </a:custGeom>
            <a:solidFill>
              <a:srgbClr val="5D473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261" name="Freeform 327"/>
            <p:cNvSpPr>
              <a:spLocks/>
            </p:cNvSpPr>
            <p:nvPr/>
          </p:nvSpPr>
          <p:spPr bwMode="auto">
            <a:xfrm>
              <a:off x="8740776" y="3105150"/>
              <a:ext cx="22225" cy="58738"/>
            </a:xfrm>
            <a:custGeom>
              <a:avLst/>
              <a:gdLst>
                <a:gd name="T0" fmla="*/ 9 w 11"/>
                <a:gd name="T1" fmla="*/ 28 h 28"/>
                <a:gd name="T2" fmla="*/ 0 w 11"/>
                <a:gd name="T3" fmla="*/ 26 h 28"/>
                <a:gd name="T4" fmla="*/ 0 w 11"/>
                <a:gd name="T5" fmla="*/ 2 h 28"/>
                <a:gd name="T6" fmla="*/ 9 w 11"/>
                <a:gd name="T7" fmla="*/ 0 h 28"/>
                <a:gd name="T8" fmla="*/ 9 w 11"/>
                <a:gd name="T9" fmla="*/ 28 h 28"/>
              </a:gdLst>
              <a:ahLst/>
              <a:cxnLst>
                <a:cxn ang="0">
                  <a:pos x="T0" y="T1"/>
                </a:cxn>
                <a:cxn ang="0">
                  <a:pos x="T2" y="T3"/>
                </a:cxn>
                <a:cxn ang="0">
                  <a:pos x="T4" y="T5"/>
                </a:cxn>
                <a:cxn ang="0">
                  <a:pos x="T6" y="T7"/>
                </a:cxn>
                <a:cxn ang="0">
                  <a:pos x="T8" y="T9"/>
                </a:cxn>
              </a:cxnLst>
              <a:rect l="0" t="0" r="r" b="b"/>
              <a:pathLst>
                <a:path w="11" h="28">
                  <a:moveTo>
                    <a:pt x="9" y="28"/>
                  </a:moveTo>
                  <a:cubicBezTo>
                    <a:pt x="6" y="27"/>
                    <a:pt x="3" y="26"/>
                    <a:pt x="0" y="26"/>
                  </a:cubicBezTo>
                  <a:cubicBezTo>
                    <a:pt x="2" y="18"/>
                    <a:pt x="2" y="10"/>
                    <a:pt x="0" y="2"/>
                  </a:cubicBezTo>
                  <a:cubicBezTo>
                    <a:pt x="3" y="1"/>
                    <a:pt x="6" y="0"/>
                    <a:pt x="9" y="0"/>
                  </a:cubicBezTo>
                  <a:cubicBezTo>
                    <a:pt x="11" y="9"/>
                    <a:pt x="11" y="18"/>
                    <a:pt x="9" y="28"/>
                  </a:cubicBezTo>
                  <a:close/>
                </a:path>
              </a:pathLst>
            </a:custGeom>
            <a:solidFill>
              <a:srgbClr val="F19E1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grpSp>
      <p:sp>
        <p:nvSpPr>
          <p:cNvPr id="262" name="Freeform 261"/>
          <p:cNvSpPr/>
          <p:nvPr/>
        </p:nvSpPr>
        <p:spPr>
          <a:xfrm>
            <a:off x="0" y="186183"/>
            <a:ext cx="3950823" cy="1205555"/>
          </a:xfrm>
          <a:custGeom>
            <a:avLst/>
            <a:gdLst>
              <a:gd name="connsiteX0" fmla="*/ 6047281 w 8269100"/>
              <a:gd name="connsiteY0" fmla="*/ 0 h 2523235"/>
              <a:gd name="connsiteX1" fmla="*/ 6063037 w 8269100"/>
              <a:gd name="connsiteY1" fmla="*/ 1744 h 2523235"/>
              <a:gd name="connsiteX2" fmla="*/ 7885914 w 8269100"/>
              <a:gd name="connsiteY2" fmla="*/ 0 h 2523235"/>
              <a:gd name="connsiteX3" fmla="*/ 8269100 w 8269100"/>
              <a:gd name="connsiteY3" fmla="*/ 420548 h 2523235"/>
              <a:gd name="connsiteX4" fmla="*/ 8269100 w 8269100"/>
              <a:gd name="connsiteY4" fmla="*/ 2102688 h 2523235"/>
              <a:gd name="connsiteX5" fmla="*/ 7885914 w 8269100"/>
              <a:gd name="connsiteY5" fmla="*/ 2523235 h 2523235"/>
              <a:gd name="connsiteX6" fmla="*/ 6064242 w 8269100"/>
              <a:gd name="connsiteY6" fmla="*/ 2521358 h 2523235"/>
              <a:gd name="connsiteX7" fmla="*/ 6047281 w 8269100"/>
              <a:gd name="connsiteY7" fmla="*/ 2523235 h 2523235"/>
              <a:gd name="connsiteX8" fmla="*/ 1708974 w 8269100"/>
              <a:gd name="connsiteY8" fmla="*/ 2518766 h 2523235"/>
              <a:gd name="connsiteX9" fmla="*/ 0 w 8269100"/>
              <a:gd name="connsiteY9" fmla="*/ 2512662 h 2523235"/>
              <a:gd name="connsiteX10" fmla="*/ 0 w 8269100"/>
              <a:gd name="connsiteY10" fmla="*/ 3957 h 2523235"/>
              <a:gd name="connsiteX11" fmla="*/ 1847215 w 8269100"/>
              <a:gd name="connsiteY11" fmla="*/ 4017 h 25232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8269100" h="2523235">
                <a:moveTo>
                  <a:pt x="6047281" y="0"/>
                </a:moveTo>
                <a:lnTo>
                  <a:pt x="6063037" y="1744"/>
                </a:lnTo>
                <a:lnTo>
                  <a:pt x="7885914" y="0"/>
                </a:lnTo>
                <a:cubicBezTo>
                  <a:pt x="8097541" y="0"/>
                  <a:pt x="8269100" y="188285"/>
                  <a:pt x="8269100" y="420548"/>
                </a:cubicBezTo>
                <a:lnTo>
                  <a:pt x="8269100" y="2102688"/>
                </a:lnTo>
                <a:cubicBezTo>
                  <a:pt x="8269100" y="2334950"/>
                  <a:pt x="8097541" y="2523235"/>
                  <a:pt x="7885914" y="2523235"/>
                </a:cubicBezTo>
                <a:lnTo>
                  <a:pt x="6064242" y="2521358"/>
                </a:lnTo>
                <a:lnTo>
                  <a:pt x="6047281" y="2523235"/>
                </a:lnTo>
                <a:lnTo>
                  <a:pt x="1708974" y="2518766"/>
                </a:lnTo>
                <a:lnTo>
                  <a:pt x="0" y="2512662"/>
                </a:lnTo>
                <a:lnTo>
                  <a:pt x="0" y="3957"/>
                </a:lnTo>
                <a:lnTo>
                  <a:pt x="1847215" y="4017"/>
                </a:lnTo>
                <a:close/>
              </a:path>
            </a:pathLst>
          </a:custGeom>
          <a:gradFill flip="none" rotWithShape="1">
            <a:gsLst>
              <a:gs pos="0">
                <a:schemeClr val="accent6">
                  <a:shade val="30000"/>
                  <a:satMod val="115000"/>
                </a:schemeClr>
              </a:gs>
              <a:gs pos="50000">
                <a:schemeClr val="accent6">
                  <a:shade val="67500"/>
                  <a:satMod val="115000"/>
                </a:schemeClr>
              </a:gs>
              <a:gs pos="100000">
                <a:schemeClr val="accent6">
                  <a:shade val="100000"/>
                  <a:satMod val="115000"/>
                </a:schemeClr>
              </a:gs>
            </a:gsLst>
            <a:lin ang="189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sz="1677"/>
          </a:p>
        </p:txBody>
      </p:sp>
      <p:grpSp>
        <p:nvGrpSpPr>
          <p:cNvPr id="263" name="Group 262"/>
          <p:cNvGrpSpPr/>
          <p:nvPr/>
        </p:nvGrpSpPr>
        <p:grpSpPr>
          <a:xfrm>
            <a:off x="139553" y="342900"/>
            <a:ext cx="3784748" cy="906803"/>
            <a:chOff x="15970296" y="5640618"/>
            <a:chExt cx="7569495" cy="1813605"/>
          </a:xfrm>
        </p:grpSpPr>
        <p:sp>
          <p:nvSpPr>
            <p:cNvPr id="264" name="Title 20"/>
            <p:cNvSpPr txBox="1">
              <a:spLocks/>
            </p:cNvSpPr>
            <p:nvPr/>
          </p:nvSpPr>
          <p:spPr bwMode="auto">
            <a:xfrm>
              <a:off x="15970296" y="6298126"/>
              <a:ext cx="7569495" cy="11560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21926" tIns="60963" rIns="121926" bIns="60963" anchor="ctr">
              <a:spAutoFit/>
            </a:bodyPr>
            <a:lstStyle>
              <a:lvl1pPr defTabSz="457200">
                <a:defRPr sz="4300">
                  <a:solidFill>
                    <a:schemeClr val="tx1"/>
                  </a:solidFill>
                  <a:latin typeface="Calibri" pitchFamily="34" charset="0"/>
                  <a:ea typeface="MS PGothic" pitchFamily="34" charset="-128"/>
                </a:defRPr>
              </a:lvl1pPr>
              <a:lvl2pPr marL="742950" indent="-285750" defTabSz="457200">
                <a:defRPr sz="4300">
                  <a:solidFill>
                    <a:schemeClr val="tx1"/>
                  </a:solidFill>
                  <a:latin typeface="Calibri" pitchFamily="34" charset="0"/>
                  <a:ea typeface="MS PGothic" pitchFamily="34" charset="-128"/>
                </a:defRPr>
              </a:lvl2pPr>
              <a:lvl3pPr marL="1143000" indent="-228600" defTabSz="457200">
                <a:defRPr sz="4300">
                  <a:solidFill>
                    <a:schemeClr val="tx1"/>
                  </a:solidFill>
                  <a:latin typeface="Calibri" pitchFamily="34" charset="0"/>
                  <a:ea typeface="MS PGothic" pitchFamily="34" charset="-128"/>
                </a:defRPr>
              </a:lvl3pPr>
              <a:lvl4pPr marL="1600200" indent="-228600" defTabSz="457200">
                <a:defRPr sz="4300">
                  <a:solidFill>
                    <a:schemeClr val="tx1"/>
                  </a:solidFill>
                  <a:latin typeface="Calibri" pitchFamily="34" charset="0"/>
                  <a:ea typeface="MS PGothic" pitchFamily="34" charset="-128"/>
                </a:defRPr>
              </a:lvl4pPr>
              <a:lvl5pPr marL="2057400" indent="-228600" defTabSz="457200">
                <a:defRPr sz="4300">
                  <a:solidFill>
                    <a:schemeClr val="tx1"/>
                  </a:solidFill>
                  <a:latin typeface="Calibri" pitchFamily="34" charset="0"/>
                  <a:ea typeface="MS PGothic" pitchFamily="34" charset="-128"/>
                </a:defRPr>
              </a:lvl5pPr>
              <a:lvl6pPr marL="2514600" indent="-228600" defTabSz="457200" fontAlgn="base">
                <a:spcBef>
                  <a:spcPct val="0"/>
                </a:spcBef>
                <a:spcAft>
                  <a:spcPct val="0"/>
                </a:spcAft>
                <a:defRPr sz="4300">
                  <a:solidFill>
                    <a:schemeClr val="tx1"/>
                  </a:solidFill>
                  <a:latin typeface="Calibri" pitchFamily="34" charset="0"/>
                  <a:ea typeface="MS PGothic" pitchFamily="34" charset="-128"/>
                </a:defRPr>
              </a:lvl6pPr>
              <a:lvl7pPr marL="2971800" indent="-228600" defTabSz="457200" fontAlgn="base">
                <a:spcBef>
                  <a:spcPct val="0"/>
                </a:spcBef>
                <a:spcAft>
                  <a:spcPct val="0"/>
                </a:spcAft>
                <a:defRPr sz="4300">
                  <a:solidFill>
                    <a:schemeClr val="tx1"/>
                  </a:solidFill>
                  <a:latin typeface="Calibri" pitchFamily="34" charset="0"/>
                  <a:ea typeface="MS PGothic" pitchFamily="34" charset="-128"/>
                </a:defRPr>
              </a:lvl7pPr>
              <a:lvl8pPr marL="3429000" indent="-228600" defTabSz="457200" fontAlgn="base">
                <a:spcBef>
                  <a:spcPct val="0"/>
                </a:spcBef>
                <a:spcAft>
                  <a:spcPct val="0"/>
                </a:spcAft>
                <a:defRPr sz="4300">
                  <a:solidFill>
                    <a:schemeClr val="tx1"/>
                  </a:solidFill>
                  <a:latin typeface="Calibri" pitchFamily="34" charset="0"/>
                  <a:ea typeface="MS PGothic" pitchFamily="34" charset="-128"/>
                </a:defRPr>
              </a:lvl8pPr>
              <a:lvl9pPr marL="3886200" indent="-228600" defTabSz="457200" fontAlgn="base">
                <a:spcBef>
                  <a:spcPct val="0"/>
                </a:spcBef>
                <a:spcAft>
                  <a:spcPct val="0"/>
                </a:spcAft>
                <a:defRPr sz="4300">
                  <a:solidFill>
                    <a:schemeClr val="tx1"/>
                  </a:solidFill>
                  <a:latin typeface="Calibri" pitchFamily="34" charset="0"/>
                  <a:ea typeface="MS PGothic" pitchFamily="34" charset="-128"/>
                </a:defRPr>
              </a:lvl9pPr>
            </a:lstStyle>
            <a:p>
              <a:pPr>
                <a:lnSpc>
                  <a:spcPct val="130000"/>
                </a:lnSpc>
              </a:pPr>
              <a:r>
                <a:rPr lang="pt-BR" sz="1200" dirty="0">
                  <a:solidFill>
                    <a:schemeClr val="bg1"/>
                  </a:solidFill>
                  <a:latin typeface="Lato" pitchFamily="34" charset="0"/>
                  <a:ea typeface="Lato" pitchFamily="34" charset="0"/>
                  <a:cs typeface="Lato" pitchFamily="34" charset="0"/>
                </a:rPr>
                <a:t>Lorem ipsum dolor sit amet, consectetur adipiscing elit. Aliquam </a:t>
              </a:r>
              <a:r>
                <a:rPr lang="pt-BR" sz="1200" dirty="0" err="1">
                  <a:solidFill>
                    <a:schemeClr val="bg1"/>
                  </a:solidFill>
                  <a:latin typeface="Lato" pitchFamily="34" charset="0"/>
                  <a:ea typeface="Lato" pitchFamily="34" charset="0"/>
                  <a:cs typeface="Lato" pitchFamily="34" charset="0"/>
                </a:rPr>
                <a:t>tincidunt</a:t>
              </a:r>
              <a:r>
                <a:rPr lang="pt-BR" sz="1200" dirty="0">
                  <a:solidFill>
                    <a:schemeClr val="bg1"/>
                  </a:solidFill>
                  <a:latin typeface="Lato" pitchFamily="34" charset="0"/>
                  <a:ea typeface="Lato" pitchFamily="34" charset="0"/>
                  <a:cs typeface="Lato" pitchFamily="34" charset="0"/>
                </a:rPr>
                <a:t> </a:t>
              </a:r>
              <a:r>
                <a:rPr lang="pt-BR" sz="1200" dirty="0" err="1">
                  <a:solidFill>
                    <a:schemeClr val="bg1"/>
                  </a:solidFill>
                  <a:latin typeface="Lato" pitchFamily="34" charset="0"/>
                  <a:ea typeface="Lato" pitchFamily="34" charset="0"/>
                  <a:cs typeface="Lato" pitchFamily="34" charset="0"/>
                </a:rPr>
                <a:t>congue</a:t>
              </a:r>
              <a:r>
                <a:rPr lang="pt-BR" sz="1200" dirty="0">
                  <a:solidFill>
                    <a:schemeClr val="bg1"/>
                  </a:solidFill>
                  <a:latin typeface="Lato" pitchFamily="34" charset="0"/>
                  <a:ea typeface="Lato" pitchFamily="34" charset="0"/>
                  <a:cs typeface="Lato" pitchFamily="34" charset="0"/>
                </a:rPr>
                <a:t> convallis. </a:t>
              </a:r>
              <a:endParaRPr lang="en-US" sz="1200" dirty="0">
                <a:solidFill>
                  <a:schemeClr val="bg1"/>
                </a:solidFill>
                <a:latin typeface="Lato" pitchFamily="34" charset="0"/>
                <a:ea typeface="Lato" pitchFamily="34" charset="0"/>
                <a:cs typeface="Lato" pitchFamily="34" charset="0"/>
              </a:endParaRPr>
            </a:p>
          </p:txBody>
        </p:sp>
        <p:sp>
          <p:nvSpPr>
            <p:cNvPr id="265" name="TextBox 264"/>
            <p:cNvSpPr txBox="1"/>
            <p:nvPr/>
          </p:nvSpPr>
          <p:spPr>
            <a:xfrm>
              <a:off x="16100412" y="5640618"/>
              <a:ext cx="7439379" cy="861774"/>
            </a:xfrm>
            <a:prstGeom prst="rect">
              <a:avLst/>
            </a:prstGeom>
            <a:noFill/>
          </p:spPr>
          <p:txBody>
            <a:bodyPr wrap="square" rtlCol="0">
              <a:spAutoFit/>
            </a:bodyPr>
            <a:lstStyle/>
            <a:p>
              <a:r>
                <a:rPr lang="en-US" sz="2200" b="1" dirty="0">
                  <a:solidFill>
                    <a:schemeClr val="bg1"/>
                  </a:solidFill>
                  <a:latin typeface="Lato Black" charset="0"/>
                  <a:ea typeface="Lato Black" charset="0"/>
                  <a:cs typeface="Lato Black" charset="0"/>
                </a:rPr>
                <a:t>PRESENTATION HERE</a:t>
              </a:r>
            </a:p>
          </p:txBody>
        </p:sp>
      </p:grpSp>
      <p:sp>
        <p:nvSpPr>
          <p:cNvPr id="266" name="TextBox 265"/>
          <p:cNvSpPr txBox="1"/>
          <p:nvPr/>
        </p:nvSpPr>
        <p:spPr>
          <a:xfrm>
            <a:off x="874816" y="2324100"/>
            <a:ext cx="2063627" cy="664779"/>
          </a:xfrm>
          <a:prstGeom prst="rect">
            <a:avLst/>
          </a:prstGeom>
          <a:noFill/>
        </p:spPr>
        <p:txBody>
          <a:bodyPr wrap="square" lIns="109710" tIns="54855" rIns="109710" bIns="54855" rtlCol="0">
            <a:spAutoFit/>
          </a:bodyPr>
          <a:lstStyle/>
          <a:p>
            <a:r>
              <a:rPr lang="en-US" sz="1200" dirty="0">
                <a:solidFill>
                  <a:schemeClr val="bg1">
                    <a:lumMod val="75000"/>
                  </a:schemeClr>
                </a:solidFill>
                <a:latin typeface="Lato" pitchFamily="34" charset="0"/>
                <a:ea typeface="Lato" pitchFamily="34" charset="0"/>
                <a:cs typeface="Lato" pitchFamily="34" charset="0"/>
              </a:rPr>
              <a:t>Lorem Ipsum has two main data statistical this methodologies</a:t>
            </a:r>
          </a:p>
        </p:txBody>
      </p:sp>
      <p:grpSp>
        <p:nvGrpSpPr>
          <p:cNvPr id="267" name="กลุ่ม 35"/>
          <p:cNvGrpSpPr/>
          <p:nvPr/>
        </p:nvGrpSpPr>
        <p:grpSpPr>
          <a:xfrm>
            <a:off x="319882" y="2337492"/>
            <a:ext cx="463652" cy="463652"/>
            <a:chOff x="1095022" y="-1242008"/>
            <a:chExt cx="1371600" cy="1371600"/>
          </a:xfrm>
        </p:grpSpPr>
        <p:sp>
          <p:nvSpPr>
            <p:cNvPr id="268" name="วงรี 36"/>
            <p:cNvSpPr/>
            <p:nvPr/>
          </p:nvSpPr>
          <p:spPr>
            <a:xfrm>
              <a:off x="1095022" y="-1242008"/>
              <a:ext cx="1371600" cy="1371600"/>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h-TH" sz="1677" dirty="0"/>
            </a:p>
          </p:txBody>
        </p:sp>
        <p:sp>
          <p:nvSpPr>
            <p:cNvPr id="269" name="Freeform 33"/>
            <p:cNvSpPr>
              <a:spLocks noChangeArrowheads="1"/>
            </p:cNvSpPr>
            <p:nvPr/>
          </p:nvSpPr>
          <p:spPr bwMode="auto">
            <a:xfrm>
              <a:off x="1374421" y="-998190"/>
              <a:ext cx="779815" cy="820429"/>
            </a:xfrm>
            <a:custGeom>
              <a:avLst/>
              <a:gdLst>
                <a:gd name="T0" fmla="*/ 124 w 338"/>
                <a:gd name="T1" fmla="*/ 355 h 356"/>
                <a:gd name="T2" fmla="*/ 124 w 338"/>
                <a:gd name="T3" fmla="*/ 355 h 356"/>
                <a:gd name="T4" fmla="*/ 98 w 338"/>
                <a:gd name="T5" fmla="*/ 337 h 356"/>
                <a:gd name="T6" fmla="*/ 9 w 338"/>
                <a:gd name="T7" fmla="*/ 222 h 356"/>
                <a:gd name="T8" fmla="*/ 18 w 338"/>
                <a:gd name="T9" fmla="*/ 178 h 356"/>
                <a:gd name="T10" fmla="*/ 62 w 338"/>
                <a:gd name="T11" fmla="*/ 178 h 356"/>
                <a:gd name="T12" fmla="*/ 124 w 338"/>
                <a:gd name="T13" fmla="*/ 258 h 356"/>
                <a:gd name="T14" fmla="*/ 266 w 338"/>
                <a:gd name="T15" fmla="*/ 27 h 356"/>
                <a:gd name="T16" fmla="*/ 319 w 338"/>
                <a:gd name="T17" fmla="*/ 9 h 356"/>
                <a:gd name="T18" fmla="*/ 328 w 338"/>
                <a:gd name="T19" fmla="*/ 62 h 356"/>
                <a:gd name="T20" fmla="*/ 160 w 338"/>
                <a:gd name="T21" fmla="*/ 337 h 356"/>
                <a:gd name="T22" fmla="*/ 124 w 338"/>
                <a:gd name="T23" fmla="*/ 355 h 3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338" h="356">
                  <a:moveTo>
                    <a:pt x="124" y="355"/>
                  </a:moveTo>
                  <a:lnTo>
                    <a:pt x="124" y="355"/>
                  </a:lnTo>
                  <a:cubicBezTo>
                    <a:pt x="115" y="355"/>
                    <a:pt x="107" y="346"/>
                    <a:pt x="98" y="337"/>
                  </a:cubicBezTo>
                  <a:cubicBezTo>
                    <a:pt x="9" y="222"/>
                    <a:pt x="9" y="222"/>
                    <a:pt x="9" y="222"/>
                  </a:cubicBezTo>
                  <a:cubicBezTo>
                    <a:pt x="0" y="204"/>
                    <a:pt x="0" y="187"/>
                    <a:pt x="18" y="178"/>
                  </a:cubicBezTo>
                  <a:cubicBezTo>
                    <a:pt x="36" y="160"/>
                    <a:pt x="53" y="168"/>
                    <a:pt x="62" y="178"/>
                  </a:cubicBezTo>
                  <a:cubicBezTo>
                    <a:pt x="124" y="258"/>
                    <a:pt x="124" y="258"/>
                    <a:pt x="124" y="258"/>
                  </a:cubicBezTo>
                  <a:cubicBezTo>
                    <a:pt x="266" y="27"/>
                    <a:pt x="266" y="27"/>
                    <a:pt x="266" y="27"/>
                  </a:cubicBezTo>
                  <a:cubicBezTo>
                    <a:pt x="284" y="9"/>
                    <a:pt x="301" y="0"/>
                    <a:pt x="319" y="9"/>
                  </a:cubicBezTo>
                  <a:cubicBezTo>
                    <a:pt x="337" y="18"/>
                    <a:pt x="337" y="45"/>
                    <a:pt x="328" y="62"/>
                  </a:cubicBezTo>
                  <a:cubicBezTo>
                    <a:pt x="160" y="337"/>
                    <a:pt x="160" y="337"/>
                    <a:pt x="160" y="337"/>
                  </a:cubicBezTo>
                  <a:cubicBezTo>
                    <a:pt x="151" y="346"/>
                    <a:pt x="142" y="355"/>
                    <a:pt x="124" y="355"/>
                  </a:cubicBezTo>
                </a:path>
              </a:pathLst>
            </a:custGeom>
            <a:solidFill>
              <a:schemeClr val="bg1"/>
            </a:solidFill>
            <a:ln>
              <a:noFill/>
            </a:ln>
            <a:effectLst/>
          </p:spPr>
          <p:txBody>
            <a:bodyPr wrap="none" lIns="17145" tIns="8573" rIns="17145" bIns="8573" anchor="ctr"/>
            <a:lstStyle/>
            <a:p>
              <a:pPr>
                <a:defRPr/>
              </a:pPr>
              <a:endParaRPr lang="en-US" sz="1677" dirty="0"/>
            </a:p>
          </p:txBody>
        </p:sp>
      </p:grpSp>
      <p:sp>
        <p:nvSpPr>
          <p:cNvPr id="270" name="TextBox 269"/>
          <p:cNvSpPr txBox="1"/>
          <p:nvPr/>
        </p:nvSpPr>
        <p:spPr>
          <a:xfrm>
            <a:off x="889897" y="3221421"/>
            <a:ext cx="2063627" cy="664779"/>
          </a:xfrm>
          <a:prstGeom prst="rect">
            <a:avLst/>
          </a:prstGeom>
          <a:noFill/>
        </p:spPr>
        <p:txBody>
          <a:bodyPr wrap="square" lIns="109710" tIns="54855" rIns="109710" bIns="54855" rtlCol="0">
            <a:spAutoFit/>
          </a:bodyPr>
          <a:lstStyle/>
          <a:p>
            <a:r>
              <a:rPr lang="en-US" sz="1200" dirty="0">
                <a:solidFill>
                  <a:schemeClr val="bg1">
                    <a:lumMod val="75000"/>
                  </a:schemeClr>
                </a:solidFill>
                <a:latin typeface="Lato" pitchFamily="34" charset="0"/>
                <a:ea typeface="Lato" pitchFamily="34" charset="0"/>
                <a:cs typeface="Lato" pitchFamily="34" charset="0"/>
              </a:rPr>
              <a:t>Lorem Ipsum has two main data statistical this methodologies</a:t>
            </a:r>
          </a:p>
        </p:txBody>
      </p:sp>
      <p:grpSp>
        <p:nvGrpSpPr>
          <p:cNvPr id="271" name="กลุ่ม 35"/>
          <p:cNvGrpSpPr/>
          <p:nvPr/>
        </p:nvGrpSpPr>
        <p:grpSpPr>
          <a:xfrm>
            <a:off x="334963" y="3270148"/>
            <a:ext cx="463652" cy="463652"/>
            <a:chOff x="1095022" y="-1242008"/>
            <a:chExt cx="1371600" cy="1371600"/>
          </a:xfrm>
        </p:grpSpPr>
        <p:sp>
          <p:nvSpPr>
            <p:cNvPr id="272" name="วงรี 36"/>
            <p:cNvSpPr/>
            <p:nvPr/>
          </p:nvSpPr>
          <p:spPr>
            <a:xfrm>
              <a:off x="1095022" y="-1242008"/>
              <a:ext cx="1371600" cy="1371600"/>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h-TH" sz="1677" dirty="0"/>
            </a:p>
          </p:txBody>
        </p:sp>
        <p:sp>
          <p:nvSpPr>
            <p:cNvPr id="273" name="Freeform 33"/>
            <p:cNvSpPr>
              <a:spLocks noChangeArrowheads="1"/>
            </p:cNvSpPr>
            <p:nvPr/>
          </p:nvSpPr>
          <p:spPr bwMode="auto">
            <a:xfrm>
              <a:off x="1374421" y="-998190"/>
              <a:ext cx="779815" cy="820429"/>
            </a:xfrm>
            <a:custGeom>
              <a:avLst/>
              <a:gdLst>
                <a:gd name="T0" fmla="*/ 124 w 338"/>
                <a:gd name="T1" fmla="*/ 355 h 356"/>
                <a:gd name="T2" fmla="*/ 124 w 338"/>
                <a:gd name="T3" fmla="*/ 355 h 356"/>
                <a:gd name="T4" fmla="*/ 98 w 338"/>
                <a:gd name="T5" fmla="*/ 337 h 356"/>
                <a:gd name="T6" fmla="*/ 9 w 338"/>
                <a:gd name="T7" fmla="*/ 222 h 356"/>
                <a:gd name="T8" fmla="*/ 18 w 338"/>
                <a:gd name="T9" fmla="*/ 178 h 356"/>
                <a:gd name="T10" fmla="*/ 62 w 338"/>
                <a:gd name="T11" fmla="*/ 178 h 356"/>
                <a:gd name="T12" fmla="*/ 124 w 338"/>
                <a:gd name="T13" fmla="*/ 258 h 356"/>
                <a:gd name="T14" fmla="*/ 266 w 338"/>
                <a:gd name="T15" fmla="*/ 27 h 356"/>
                <a:gd name="T16" fmla="*/ 319 w 338"/>
                <a:gd name="T17" fmla="*/ 9 h 356"/>
                <a:gd name="T18" fmla="*/ 328 w 338"/>
                <a:gd name="T19" fmla="*/ 62 h 356"/>
                <a:gd name="T20" fmla="*/ 160 w 338"/>
                <a:gd name="T21" fmla="*/ 337 h 356"/>
                <a:gd name="T22" fmla="*/ 124 w 338"/>
                <a:gd name="T23" fmla="*/ 355 h 3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338" h="356">
                  <a:moveTo>
                    <a:pt x="124" y="355"/>
                  </a:moveTo>
                  <a:lnTo>
                    <a:pt x="124" y="355"/>
                  </a:lnTo>
                  <a:cubicBezTo>
                    <a:pt x="115" y="355"/>
                    <a:pt x="107" y="346"/>
                    <a:pt x="98" y="337"/>
                  </a:cubicBezTo>
                  <a:cubicBezTo>
                    <a:pt x="9" y="222"/>
                    <a:pt x="9" y="222"/>
                    <a:pt x="9" y="222"/>
                  </a:cubicBezTo>
                  <a:cubicBezTo>
                    <a:pt x="0" y="204"/>
                    <a:pt x="0" y="187"/>
                    <a:pt x="18" y="178"/>
                  </a:cubicBezTo>
                  <a:cubicBezTo>
                    <a:pt x="36" y="160"/>
                    <a:pt x="53" y="168"/>
                    <a:pt x="62" y="178"/>
                  </a:cubicBezTo>
                  <a:cubicBezTo>
                    <a:pt x="124" y="258"/>
                    <a:pt x="124" y="258"/>
                    <a:pt x="124" y="258"/>
                  </a:cubicBezTo>
                  <a:cubicBezTo>
                    <a:pt x="266" y="27"/>
                    <a:pt x="266" y="27"/>
                    <a:pt x="266" y="27"/>
                  </a:cubicBezTo>
                  <a:cubicBezTo>
                    <a:pt x="284" y="9"/>
                    <a:pt x="301" y="0"/>
                    <a:pt x="319" y="9"/>
                  </a:cubicBezTo>
                  <a:cubicBezTo>
                    <a:pt x="337" y="18"/>
                    <a:pt x="337" y="45"/>
                    <a:pt x="328" y="62"/>
                  </a:cubicBezTo>
                  <a:cubicBezTo>
                    <a:pt x="160" y="337"/>
                    <a:pt x="160" y="337"/>
                    <a:pt x="160" y="337"/>
                  </a:cubicBezTo>
                  <a:cubicBezTo>
                    <a:pt x="151" y="346"/>
                    <a:pt x="142" y="355"/>
                    <a:pt x="124" y="355"/>
                  </a:cubicBezTo>
                </a:path>
              </a:pathLst>
            </a:custGeom>
            <a:solidFill>
              <a:schemeClr val="bg1"/>
            </a:solidFill>
            <a:ln>
              <a:noFill/>
            </a:ln>
            <a:effectLst/>
          </p:spPr>
          <p:txBody>
            <a:bodyPr wrap="none" lIns="17145" tIns="8573" rIns="17145" bIns="8573" anchor="ctr"/>
            <a:lstStyle/>
            <a:p>
              <a:pPr>
                <a:defRPr/>
              </a:pPr>
              <a:endParaRPr lang="en-US" sz="1677" dirty="0"/>
            </a:p>
          </p:txBody>
        </p:sp>
      </p:grpSp>
      <p:sp>
        <p:nvSpPr>
          <p:cNvPr id="274" name="TextBox 273"/>
          <p:cNvSpPr txBox="1"/>
          <p:nvPr/>
        </p:nvSpPr>
        <p:spPr>
          <a:xfrm>
            <a:off x="859734" y="4211773"/>
            <a:ext cx="2063627" cy="664779"/>
          </a:xfrm>
          <a:prstGeom prst="rect">
            <a:avLst/>
          </a:prstGeom>
          <a:noFill/>
        </p:spPr>
        <p:txBody>
          <a:bodyPr wrap="square" lIns="109710" tIns="54855" rIns="109710" bIns="54855" rtlCol="0">
            <a:spAutoFit/>
          </a:bodyPr>
          <a:lstStyle/>
          <a:p>
            <a:r>
              <a:rPr lang="en-US" sz="1200" dirty="0">
                <a:solidFill>
                  <a:schemeClr val="bg1">
                    <a:lumMod val="75000"/>
                  </a:schemeClr>
                </a:solidFill>
                <a:latin typeface="Lato" pitchFamily="34" charset="0"/>
                <a:ea typeface="Lato" pitchFamily="34" charset="0"/>
                <a:cs typeface="Lato" pitchFamily="34" charset="0"/>
              </a:rPr>
              <a:t>Lorem Ipsum has two main data statistical this methodologies</a:t>
            </a:r>
          </a:p>
        </p:txBody>
      </p:sp>
      <p:grpSp>
        <p:nvGrpSpPr>
          <p:cNvPr id="275" name="กลุ่ม 35"/>
          <p:cNvGrpSpPr/>
          <p:nvPr/>
        </p:nvGrpSpPr>
        <p:grpSpPr>
          <a:xfrm>
            <a:off x="304800" y="4225165"/>
            <a:ext cx="463652" cy="463652"/>
            <a:chOff x="1095022" y="-1242008"/>
            <a:chExt cx="1371600" cy="1371600"/>
          </a:xfrm>
        </p:grpSpPr>
        <p:sp>
          <p:nvSpPr>
            <p:cNvPr id="276" name="วงรี 36"/>
            <p:cNvSpPr/>
            <p:nvPr/>
          </p:nvSpPr>
          <p:spPr>
            <a:xfrm>
              <a:off x="1095022" y="-1242008"/>
              <a:ext cx="1371600" cy="1371600"/>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h-TH" sz="1677" dirty="0"/>
            </a:p>
          </p:txBody>
        </p:sp>
        <p:sp>
          <p:nvSpPr>
            <p:cNvPr id="277" name="Freeform 33"/>
            <p:cNvSpPr>
              <a:spLocks noChangeArrowheads="1"/>
            </p:cNvSpPr>
            <p:nvPr/>
          </p:nvSpPr>
          <p:spPr bwMode="auto">
            <a:xfrm>
              <a:off x="1374421" y="-998190"/>
              <a:ext cx="779815" cy="820429"/>
            </a:xfrm>
            <a:custGeom>
              <a:avLst/>
              <a:gdLst>
                <a:gd name="T0" fmla="*/ 124 w 338"/>
                <a:gd name="T1" fmla="*/ 355 h 356"/>
                <a:gd name="T2" fmla="*/ 124 w 338"/>
                <a:gd name="T3" fmla="*/ 355 h 356"/>
                <a:gd name="T4" fmla="*/ 98 w 338"/>
                <a:gd name="T5" fmla="*/ 337 h 356"/>
                <a:gd name="T6" fmla="*/ 9 w 338"/>
                <a:gd name="T7" fmla="*/ 222 h 356"/>
                <a:gd name="T8" fmla="*/ 18 w 338"/>
                <a:gd name="T9" fmla="*/ 178 h 356"/>
                <a:gd name="T10" fmla="*/ 62 w 338"/>
                <a:gd name="T11" fmla="*/ 178 h 356"/>
                <a:gd name="T12" fmla="*/ 124 w 338"/>
                <a:gd name="T13" fmla="*/ 258 h 356"/>
                <a:gd name="T14" fmla="*/ 266 w 338"/>
                <a:gd name="T15" fmla="*/ 27 h 356"/>
                <a:gd name="T16" fmla="*/ 319 w 338"/>
                <a:gd name="T17" fmla="*/ 9 h 356"/>
                <a:gd name="T18" fmla="*/ 328 w 338"/>
                <a:gd name="T19" fmla="*/ 62 h 356"/>
                <a:gd name="T20" fmla="*/ 160 w 338"/>
                <a:gd name="T21" fmla="*/ 337 h 356"/>
                <a:gd name="T22" fmla="*/ 124 w 338"/>
                <a:gd name="T23" fmla="*/ 355 h 3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338" h="356">
                  <a:moveTo>
                    <a:pt x="124" y="355"/>
                  </a:moveTo>
                  <a:lnTo>
                    <a:pt x="124" y="355"/>
                  </a:lnTo>
                  <a:cubicBezTo>
                    <a:pt x="115" y="355"/>
                    <a:pt x="107" y="346"/>
                    <a:pt x="98" y="337"/>
                  </a:cubicBezTo>
                  <a:cubicBezTo>
                    <a:pt x="9" y="222"/>
                    <a:pt x="9" y="222"/>
                    <a:pt x="9" y="222"/>
                  </a:cubicBezTo>
                  <a:cubicBezTo>
                    <a:pt x="0" y="204"/>
                    <a:pt x="0" y="187"/>
                    <a:pt x="18" y="178"/>
                  </a:cubicBezTo>
                  <a:cubicBezTo>
                    <a:pt x="36" y="160"/>
                    <a:pt x="53" y="168"/>
                    <a:pt x="62" y="178"/>
                  </a:cubicBezTo>
                  <a:cubicBezTo>
                    <a:pt x="124" y="258"/>
                    <a:pt x="124" y="258"/>
                    <a:pt x="124" y="258"/>
                  </a:cubicBezTo>
                  <a:cubicBezTo>
                    <a:pt x="266" y="27"/>
                    <a:pt x="266" y="27"/>
                    <a:pt x="266" y="27"/>
                  </a:cubicBezTo>
                  <a:cubicBezTo>
                    <a:pt x="284" y="9"/>
                    <a:pt x="301" y="0"/>
                    <a:pt x="319" y="9"/>
                  </a:cubicBezTo>
                  <a:cubicBezTo>
                    <a:pt x="337" y="18"/>
                    <a:pt x="337" y="45"/>
                    <a:pt x="328" y="62"/>
                  </a:cubicBezTo>
                  <a:cubicBezTo>
                    <a:pt x="160" y="337"/>
                    <a:pt x="160" y="337"/>
                    <a:pt x="160" y="337"/>
                  </a:cubicBezTo>
                  <a:cubicBezTo>
                    <a:pt x="151" y="346"/>
                    <a:pt x="142" y="355"/>
                    <a:pt x="124" y="355"/>
                  </a:cubicBezTo>
                </a:path>
              </a:pathLst>
            </a:custGeom>
            <a:solidFill>
              <a:schemeClr val="bg1"/>
            </a:solidFill>
            <a:ln>
              <a:noFill/>
            </a:ln>
            <a:effectLst/>
          </p:spPr>
          <p:txBody>
            <a:bodyPr wrap="none" lIns="17145" tIns="8573" rIns="17145" bIns="8573" anchor="ctr"/>
            <a:lstStyle/>
            <a:p>
              <a:pPr>
                <a:defRPr/>
              </a:pPr>
              <a:endParaRPr lang="en-US" sz="1677" dirty="0"/>
            </a:p>
          </p:txBody>
        </p:sp>
      </p:grpSp>
    </p:spTree>
    <p:extLst>
      <p:ext uri="{BB962C8B-B14F-4D97-AF65-F5344CB8AC3E}">
        <p14:creationId xmlns:p14="http://schemas.microsoft.com/office/powerpoint/2010/main" val="473486395"/>
      </p:ext>
    </p:extLst>
  </p:cSld>
  <p:clrMapOvr>
    <a:masterClrMapping/>
  </p:clrMapOvr>
  <p:transition spd="slow">
    <p:push/>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Freeform 25"/>
          <p:cNvSpPr/>
          <p:nvPr/>
        </p:nvSpPr>
        <p:spPr>
          <a:xfrm>
            <a:off x="0" y="152400"/>
            <a:ext cx="4935728" cy="1261618"/>
          </a:xfrm>
          <a:custGeom>
            <a:avLst/>
            <a:gdLst>
              <a:gd name="connsiteX0" fmla="*/ 7649637 w 9871456"/>
              <a:gd name="connsiteY0" fmla="*/ 0 h 2523235"/>
              <a:gd name="connsiteX1" fmla="*/ 7665393 w 9871456"/>
              <a:gd name="connsiteY1" fmla="*/ 1744 h 2523235"/>
              <a:gd name="connsiteX2" fmla="*/ 9488270 w 9871456"/>
              <a:gd name="connsiteY2" fmla="*/ 0 h 2523235"/>
              <a:gd name="connsiteX3" fmla="*/ 9871456 w 9871456"/>
              <a:gd name="connsiteY3" fmla="*/ 420548 h 2523235"/>
              <a:gd name="connsiteX4" fmla="*/ 9871456 w 9871456"/>
              <a:gd name="connsiteY4" fmla="*/ 2102688 h 2523235"/>
              <a:gd name="connsiteX5" fmla="*/ 9488270 w 9871456"/>
              <a:gd name="connsiteY5" fmla="*/ 2523235 h 2523235"/>
              <a:gd name="connsiteX6" fmla="*/ 7666598 w 9871456"/>
              <a:gd name="connsiteY6" fmla="*/ 2521358 h 2523235"/>
              <a:gd name="connsiteX7" fmla="*/ 7649637 w 9871456"/>
              <a:gd name="connsiteY7" fmla="*/ 2523235 h 2523235"/>
              <a:gd name="connsiteX8" fmla="*/ 3311330 w 9871456"/>
              <a:gd name="connsiteY8" fmla="*/ 2518766 h 2523235"/>
              <a:gd name="connsiteX9" fmla="*/ 0 w 9871456"/>
              <a:gd name="connsiteY9" fmla="*/ 2506939 h 2523235"/>
              <a:gd name="connsiteX10" fmla="*/ 0 w 9871456"/>
              <a:gd name="connsiteY10" fmla="*/ 3904 h 2523235"/>
              <a:gd name="connsiteX11" fmla="*/ 3449571 w 9871456"/>
              <a:gd name="connsiteY11" fmla="*/ 4017 h 25232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9871456" h="2523235">
                <a:moveTo>
                  <a:pt x="7649637" y="0"/>
                </a:moveTo>
                <a:lnTo>
                  <a:pt x="7665393" y="1744"/>
                </a:lnTo>
                <a:lnTo>
                  <a:pt x="9488270" y="0"/>
                </a:lnTo>
                <a:cubicBezTo>
                  <a:pt x="9699897" y="0"/>
                  <a:pt x="9871456" y="188285"/>
                  <a:pt x="9871456" y="420548"/>
                </a:cubicBezTo>
                <a:lnTo>
                  <a:pt x="9871456" y="2102688"/>
                </a:lnTo>
                <a:cubicBezTo>
                  <a:pt x="9871456" y="2334950"/>
                  <a:pt x="9699897" y="2523235"/>
                  <a:pt x="9488270" y="2523235"/>
                </a:cubicBezTo>
                <a:lnTo>
                  <a:pt x="7666598" y="2521358"/>
                </a:lnTo>
                <a:lnTo>
                  <a:pt x="7649637" y="2523235"/>
                </a:lnTo>
                <a:lnTo>
                  <a:pt x="3311330" y="2518766"/>
                </a:lnTo>
                <a:lnTo>
                  <a:pt x="0" y="2506939"/>
                </a:lnTo>
                <a:lnTo>
                  <a:pt x="0" y="3904"/>
                </a:lnTo>
                <a:lnTo>
                  <a:pt x="3449571" y="4017"/>
                </a:lnTo>
                <a:close/>
              </a:path>
            </a:pathLst>
          </a:custGeom>
          <a:gradFill flip="none" rotWithShape="1">
            <a:gsLst>
              <a:gs pos="0">
                <a:schemeClr val="accent6">
                  <a:shade val="30000"/>
                  <a:satMod val="115000"/>
                </a:schemeClr>
              </a:gs>
              <a:gs pos="50000">
                <a:schemeClr val="accent6">
                  <a:shade val="67500"/>
                  <a:satMod val="115000"/>
                </a:schemeClr>
              </a:gs>
              <a:gs pos="100000">
                <a:schemeClr val="accent6">
                  <a:shade val="100000"/>
                  <a:satMod val="115000"/>
                </a:schemeClr>
              </a:gs>
            </a:gsLst>
            <a:lin ang="189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sz="1677"/>
          </a:p>
        </p:txBody>
      </p:sp>
      <p:grpSp>
        <p:nvGrpSpPr>
          <p:cNvPr id="27" name="Group 26"/>
          <p:cNvGrpSpPr/>
          <p:nvPr/>
        </p:nvGrpSpPr>
        <p:grpSpPr>
          <a:xfrm>
            <a:off x="196002" y="339180"/>
            <a:ext cx="4603063" cy="905522"/>
            <a:chOff x="15970295" y="5575615"/>
            <a:chExt cx="9206126" cy="1811043"/>
          </a:xfrm>
        </p:grpSpPr>
        <p:sp>
          <p:nvSpPr>
            <p:cNvPr id="28" name="Title 20"/>
            <p:cNvSpPr txBox="1">
              <a:spLocks/>
            </p:cNvSpPr>
            <p:nvPr/>
          </p:nvSpPr>
          <p:spPr bwMode="auto">
            <a:xfrm>
              <a:off x="15970295" y="6230561"/>
              <a:ext cx="9206126" cy="11560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21926" tIns="60963" rIns="121926" bIns="60963" anchor="ctr">
              <a:spAutoFit/>
            </a:bodyPr>
            <a:lstStyle>
              <a:lvl1pPr defTabSz="457200">
                <a:defRPr sz="4300">
                  <a:solidFill>
                    <a:schemeClr val="tx1"/>
                  </a:solidFill>
                  <a:latin typeface="Calibri" pitchFamily="34" charset="0"/>
                  <a:ea typeface="MS PGothic" pitchFamily="34" charset="-128"/>
                </a:defRPr>
              </a:lvl1pPr>
              <a:lvl2pPr marL="742950" indent="-285750" defTabSz="457200">
                <a:defRPr sz="4300">
                  <a:solidFill>
                    <a:schemeClr val="tx1"/>
                  </a:solidFill>
                  <a:latin typeface="Calibri" pitchFamily="34" charset="0"/>
                  <a:ea typeface="MS PGothic" pitchFamily="34" charset="-128"/>
                </a:defRPr>
              </a:lvl2pPr>
              <a:lvl3pPr marL="1143000" indent="-228600" defTabSz="457200">
                <a:defRPr sz="4300">
                  <a:solidFill>
                    <a:schemeClr val="tx1"/>
                  </a:solidFill>
                  <a:latin typeface="Calibri" pitchFamily="34" charset="0"/>
                  <a:ea typeface="MS PGothic" pitchFamily="34" charset="-128"/>
                </a:defRPr>
              </a:lvl3pPr>
              <a:lvl4pPr marL="1600200" indent="-228600" defTabSz="457200">
                <a:defRPr sz="4300">
                  <a:solidFill>
                    <a:schemeClr val="tx1"/>
                  </a:solidFill>
                  <a:latin typeface="Calibri" pitchFamily="34" charset="0"/>
                  <a:ea typeface="MS PGothic" pitchFamily="34" charset="-128"/>
                </a:defRPr>
              </a:lvl4pPr>
              <a:lvl5pPr marL="2057400" indent="-228600" defTabSz="457200">
                <a:defRPr sz="4300">
                  <a:solidFill>
                    <a:schemeClr val="tx1"/>
                  </a:solidFill>
                  <a:latin typeface="Calibri" pitchFamily="34" charset="0"/>
                  <a:ea typeface="MS PGothic" pitchFamily="34" charset="-128"/>
                </a:defRPr>
              </a:lvl5pPr>
              <a:lvl6pPr marL="2514600" indent="-228600" defTabSz="457200" fontAlgn="base">
                <a:spcBef>
                  <a:spcPct val="0"/>
                </a:spcBef>
                <a:spcAft>
                  <a:spcPct val="0"/>
                </a:spcAft>
                <a:defRPr sz="4300">
                  <a:solidFill>
                    <a:schemeClr val="tx1"/>
                  </a:solidFill>
                  <a:latin typeface="Calibri" pitchFamily="34" charset="0"/>
                  <a:ea typeface="MS PGothic" pitchFamily="34" charset="-128"/>
                </a:defRPr>
              </a:lvl6pPr>
              <a:lvl7pPr marL="2971800" indent="-228600" defTabSz="457200" fontAlgn="base">
                <a:spcBef>
                  <a:spcPct val="0"/>
                </a:spcBef>
                <a:spcAft>
                  <a:spcPct val="0"/>
                </a:spcAft>
                <a:defRPr sz="4300">
                  <a:solidFill>
                    <a:schemeClr val="tx1"/>
                  </a:solidFill>
                  <a:latin typeface="Calibri" pitchFamily="34" charset="0"/>
                  <a:ea typeface="MS PGothic" pitchFamily="34" charset="-128"/>
                </a:defRPr>
              </a:lvl7pPr>
              <a:lvl8pPr marL="3429000" indent="-228600" defTabSz="457200" fontAlgn="base">
                <a:spcBef>
                  <a:spcPct val="0"/>
                </a:spcBef>
                <a:spcAft>
                  <a:spcPct val="0"/>
                </a:spcAft>
                <a:defRPr sz="4300">
                  <a:solidFill>
                    <a:schemeClr val="tx1"/>
                  </a:solidFill>
                  <a:latin typeface="Calibri" pitchFamily="34" charset="0"/>
                  <a:ea typeface="MS PGothic" pitchFamily="34" charset="-128"/>
                </a:defRPr>
              </a:lvl8pPr>
              <a:lvl9pPr marL="3886200" indent="-228600" defTabSz="457200" fontAlgn="base">
                <a:spcBef>
                  <a:spcPct val="0"/>
                </a:spcBef>
                <a:spcAft>
                  <a:spcPct val="0"/>
                </a:spcAft>
                <a:defRPr sz="4300">
                  <a:solidFill>
                    <a:schemeClr val="tx1"/>
                  </a:solidFill>
                  <a:latin typeface="Calibri" pitchFamily="34" charset="0"/>
                  <a:ea typeface="MS PGothic" pitchFamily="34" charset="-128"/>
                </a:defRPr>
              </a:lvl9pPr>
            </a:lstStyle>
            <a:p>
              <a:pPr>
                <a:lnSpc>
                  <a:spcPct val="130000"/>
                </a:lnSpc>
              </a:pPr>
              <a:r>
                <a:rPr lang="pt-BR" sz="1200" dirty="0">
                  <a:solidFill>
                    <a:schemeClr val="bg1"/>
                  </a:solidFill>
                  <a:latin typeface="Lato" pitchFamily="34" charset="0"/>
                  <a:ea typeface="Lato" pitchFamily="34" charset="0"/>
                  <a:cs typeface="Lato" pitchFamily="34" charset="0"/>
                </a:rPr>
                <a:t>Lorem ipsum dolor sit amet, consectetur adipiscing elit. Aliquam tincidunt ante nec sem congue convallis. </a:t>
              </a:r>
              <a:endParaRPr lang="en-US" sz="1200" dirty="0">
                <a:solidFill>
                  <a:schemeClr val="bg1"/>
                </a:solidFill>
                <a:latin typeface="Lato" pitchFamily="34" charset="0"/>
                <a:ea typeface="Lato" pitchFamily="34" charset="0"/>
                <a:cs typeface="Lato" pitchFamily="34" charset="0"/>
              </a:endParaRPr>
            </a:p>
          </p:txBody>
        </p:sp>
        <p:sp>
          <p:nvSpPr>
            <p:cNvPr id="29" name="TextBox 28"/>
            <p:cNvSpPr txBox="1"/>
            <p:nvPr/>
          </p:nvSpPr>
          <p:spPr>
            <a:xfrm>
              <a:off x="16100411" y="5575615"/>
              <a:ext cx="8621880" cy="861774"/>
            </a:xfrm>
            <a:prstGeom prst="rect">
              <a:avLst/>
            </a:prstGeom>
            <a:noFill/>
          </p:spPr>
          <p:txBody>
            <a:bodyPr wrap="square" rtlCol="0">
              <a:spAutoFit/>
            </a:bodyPr>
            <a:lstStyle/>
            <a:p>
              <a:r>
                <a:rPr lang="en-US" sz="2200" b="1" dirty="0">
                  <a:solidFill>
                    <a:schemeClr val="bg1"/>
                  </a:solidFill>
                  <a:latin typeface="Lato Black" charset="0"/>
                  <a:ea typeface="Lato Black" charset="0"/>
                  <a:cs typeface="Lato Black" charset="0"/>
                </a:rPr>
                <a:t>MEDICAL PRESENTATION</a:t>
              </a:r>
            </a:p>
          </p:txBody>
        </p:sp>
      </p:grpSp>
      <p:grpSp>
        <p:nvGrpSpPr>
          <p:cNvPr id="150" name="Group 149"/>
          <p:cNvGrpSpPr/>
          <p:nvPr/>
        </p:nvGrpSpPr>
        <p:grpSpPr>
          <a:xfrm flipH="1">
            <a:off x="1600200" y="2364670"/>
            <a:ext cx="6400800" cy="833559"/>
            <a:chOff x="8871348" y="3276600"/>
            <a:chExt cx="20762203" cy="4694984"/>
          </a:xfrm>
        </p:grpSpPr>
        <p:sp>
          <p:nvSpPr>
            <p:cNvPr id="151" name="Freeform 10"/>
            <p:cNvSpPr>
              <a:spLocks/>
            </p:cNvSpPr>
            <p:nvPr/>
          </p:nvSpPr>
          <p:spPr bwMode="auto">
            <a:xfrm rot="5400000" flipV="1">
              <a:off x="26890350" y="5194448"/>
              <a:ext cx="4654295" cy="832107"/>
            </a:xfrm>
            <a:custGeom>
              <a:avLst/>
              <a:gdLst>
                <a:gd name="T0" fmla="*/ 588 w 588"/>
                <a:gd name="T1" fmla="*/ 0 h 142"/>
                <a:gd name="T2" fmla="*/ 0 w 588"/>
                <a:gd name="T3" fmla="*/ 0 h 142"/>
                <a:gd name="T4" fmla="*/ 92 w 588"/>
                <a:gd name="T5" fmla="*/ 142 h 142"/>
                <a:gd name="T6" fmla="*/ 496 w 588"/>
                <a:gd name="T7" fmla="*/ 142 h 142"/>
                <a:gd name="T8" fmla="*/ 588 w 588"/>
                <a:gd name="T9" fmla="*/ 0 h 142"/>
              </a:gdLst>
              <a:ahLst/>
              <a:cxnLst>
                <a:cxn ang="0">
                  <a:pos x="T0" y="T1"/>
                </a:cxn>
                <a:cxn ang="0">
                  <a:pos x="T2" y="T3"/>
                </a:cxn>
                <a:cxn ang="0">
                  <a:pos x="T4" y="T5"/>
                </a:cxn>
                <a:cxn ang="0">
                  <a:pos x="T6" y="T7"/>
                </a:cxn>
                <a:cxn ang="0">
                  <a:pos x="T8" y="T9"/>
                </a:cxn>
              </a:cxnLst>
              <a:rect l="0" t="0" r="r" b="b"/>
              <a:pathLst>
                <a:path w="588" h="142">
                  <a:moveTo>
                    <a:pt x="588" y="0"/>
                  </a:moveTo>
                  <a:lnTo>
                    <a:pt x="0" y="0"/>
                  </a:lnTo>
                  <a:lnTo>
                    <a:pt x="92" y="142"/>
                  </a:lnTo>
                  <a:lnTo>
                    <a:pt x="496" y="142"/>
                  </a:lnTo>
                  <a:lnTo>
                    <a:pt x="588" y="0"/>
                  </a:lnTo>
                  <a:close/>
                </a:path>
              </a:pathLst>
            </a:custGeom>
            <a:solidFill>
              <a:schemeClr val="accent1">
                <a:lumMod val="75000"/>
              </a:schemeClr>
            </a:solidFill>
            <a:ln>
              <a:noFill/>
            </a:ln>
          </p:spPr>
          <p:txBody>
            <a:bodyPr vert="horz" wrap="square" lIns="45720" tIns="22860" rIns="45720" bIns="22860" numCol="1" anchor="t" anchorCtr="0" compatLnSpc="1">
              <a:prstTxWarp prst="textNoShape">
                <a:avLst/>
              </a:prstTxWarp>
            </a:bodyPr>
            <a:lstStyle/>
            <a:p>
              <a:endParaRPr lang="en-US" sz="1677"/>
            </a:p>
          </p:txBody>
        </p:sp>
        <p:sp>
          <p:nvSpPr>
            <p:cNvPr id="152" name="Rectangle 151"/>
            <p:cNvSpPr/>
            <p:nvPr/>
          </p:nvSpPr>
          <p:spPr>
            <a:xfrm rot="5400000">
              <a:off x="16516194" y="-4347602"/>
              <a:ext cx="4654294" cy="1991620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77"/>
            </a:p>
          </p:txBody>
        </p:sp>
        <p:pic>
          <p:nvPicPr>
            <p:cNvPr id="153" name="Picture 15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871348" y="3276600"/>
              <a:ext cx="10101043" cy="4694984"/>
            </a:xfrm>
            <a:prstGeom prst="rect">
              <a:avLst/>
            </a:prstGeom>
          </p:spPr>
        </p:pic>
      </p:grpSp>
      <p:grpSp>
        <p:nvGrpSpPr>
          <p:cNvPr id="154" name="Group 153"/>
          <p:cNvGrpSpPr/>
          <p:nvPr/>
        </p:nvGrpSpPr>
        <p:grpSpPr>
          <a:xfrm flipH="1">
            <a:off x="1600200" y="3171025"/>
            <a:ext cx="6400800" cy="827534"/>
            <a:chOff x="8871348" y="3276600"/>
            <a:chExt cx="20762203" cy="4661049"/>
          </a:xfrm>
        </p:grpSpPr>
        <p:sp>
          <p:nvSpPr>
            <p:cNvPr id="155" name="Freeform 10"/>
            <p:cNvSpPr>
              <a:spLocks/>
            </p:cNvSpPr>
            <p:nvPr/>
          </p:nvSpPr>
          <p:spPr bwMode="auto">
            <a:xfrm rot="5400000" flipV="1">
              <a:off x="26890350" y="5194448"/>
              <a:ext cx="4654295" cy="832107"/>
            </a:xfrm>
            <a:custGeom>
              <a:avLst/>
              <a:gdLst>
                <a:gd name="T0" fmla="*/ 588 w 588"/>
                <a:gd name="T1" fmla="*/ 0 h 142"/>
                <a:gd name="T2" fmla="*/ 0 w 588"/>
                <a:gd name="T3" fmla="*/ 0 h 142"/>
                <a:gd name="T4" fmla="*/ 92 w 588"/>
                <a:gd name="T5" fmla="*/ 142 h 142"/>
                <a:gd name="T6" fmla="*/ 496 w 588"/>
                <a:gd name="T7" fmla="*/ 142 h 142"/>
                <a:gd name="T8" fmla="*/ 588 w 588"/>
                <a:gd name="T9" fmla="*/ 0 h 142"/>
              </a:gdLst>
              <a:ahLst/>
              <a:cxnLst>
                <a:cxn ang="0">
                  <a:pos x="T0" y="T1"/>
                </a:cxn>
                <a:cxn ang="0">
                  <a:pos x="T2" y="T3"/>
                </a:cxn>
                <a:cxn ang="0">
                  <a:pos x="T4" y="T5"/>
                </a:cxn>
                <a:cxn ang="0">
                  <a:pos x="T6" y="T7"/>
                </a:cxn>
                <a:cxn ang="0">
                  <a:pos x="T8" y="T9"/>
                </a:cxn>
              </a:cxnLst>
              <a:rect l="0" t="0" r="r" b="b"/>
              <a:pathLst>
                <a:path w="588" h="142">
                  <a:moveTo>
                    <a:pt x="588" y="0"/>
                  </a:moveTo>
                  <a:lnTo>
                    <a:pt x="0" y="0"/>
                  </a:lnTo>
                  <a:lnTo>
                    <a:pt x="92" y="142"/>
                  </a:lnTo>
                  <a:lnTo>
                    <a:pt x="496" y="142"/>
                  </a:lnTo>
                  <a:lnTo>
                    <a:pt x="588" y="0"/>
                  </a:lnTo>
                  <a:close/>
                </a:path>
              </a:pathLst>
            </a:custGeom>
            <a:solidFill>
              <a:schemeClr val="accent6">
                <a:lumMod val="75000"/>
              </a:schemeClr>
            </a:solidFill>
            <a:ln>
              <a:noFill/>
            </a:ln>
          </p:spPr>
          <p:txBody>
            <a:bodyPr vert="horz" wrap="square" lIns="45720" tIns="22860" rIns="45720" bIns="22860" numCol="1" anchor="t" anchorCtr="0" compatLnSpc="1">
              <a:prstTxWarp prst="textNoShape">
                <a:avLst/>
              </a:prstTxWarp>
            </a:bodyPr>
            <a:lstStyle/>
            <a:p>
              <a:endParaRPr lang="en-US" sz="1677"/>
            </a:p>
          </p:txBody>
        </p:sp>
        <p:sp>
          <p:nvSpPr>
            <p:cNvPr id="156" name="Rectangle 155"/>
            <p:cNvSpPr/>
            <p:nvPr/>
          </p:nvSpPr>
          <p:spPr>
            <a:xfrm rot="5400000">
              <a:off x="16516194" y="-4347602"/>
              <a:ext cx="4654294" cy="19916207"/>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77"/>
            </a:p>
          </p:txBody>
        </p:sp>
        <p:pic>
          <p:nvPicPr>
            <p:cNvPr id="157" name="Picture 15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871348" y="3276600"/>
              <a:ext cx="10101043" cy="4661049"/>
            </a:xfrm>
            <a:prstGeom prst="rect">
              <a:avLst/>
            </a:prstGeom>
          </p:spPr>
        </p:pic>
      </p:grpSp>
      <p:grpSp>
        <p:nvGrpSpPr>
          <p:cNvPr id="158" name="Group 157"/>
          <p:cNvGrpSpPr/>
          <p:nvPr/>
        </p:nvGrpSpPr>
        <p:grpSpPr>
          <a:xfrm flipH="1">
            <a:off x="1600200" y="3997631"/>
            <a:ext cx="6400800" cy="827534"/>
            <a:chOff x="8871348" y="3276600"/>
            <a:chExt cx="20762203" cy="4661049"/>
          </a:xfrm>
        </p:grpSpPr>
        <p:sp>
          <p:nvSpPr>
            <p:cNvPr id="159" name="Freeform 158"/>
            <p:cNvSpPr>
              <a:spLocks/>
            </p:cNvSpPr>
            <p:nvPr/>
          </p:nvSpPr>
          <p:spPr bwMode="auto">
            <a:xfrm rot="5400000" flipV="1">
              <a:off x="26890350" y="5194448"/>
              <a:ext cx="4654295" cy="832107"/>
            </a:xfrm>
            <a:custGeom>
              <a:avLst/>
              <a:gdLst>
                <a:gd name="T0" fmla="*/ 588 w 588"/>
                <a:gd name="T1" fmla="*/ 0 h 142"/>
                <a:gd name="T2" fmla="*/ 0 w 588"/>
                <a:gd name="T3" fmla="*/ 0 h 142"/>
                <a:gd name="T4" fmla="*/ 92 w 588"/>
                <a:gd name="T5" fmla="*/ 142 h 142"/>
                <a:gd name="T6" fmla="*/ 496 w 588"/>
                <a:gd name="T7" fmla="*/ 142 h 142"/>
                <a:gd name="T8" fmla="*/ 588 w 588"/>
                <a:gd name="T9" fmla="*/ 0 h 142"/>
              </a:gdLst>
              <a:ahLst/>
              <a:cxnLst>
                <a:cxn ang="0">
                  <a:pos x="T0" y="T1"/>
                </a:cxn>
                <a:cxn ang="0">
                  <a:pos x="T2" y="T3"/>
                </a:cxn>
                <a:cxn ang="0">
                  <a:pos x="T4" y="T5"/>
                </a:cxn>
                <a:cxn ang="0">
                  <a:pos x="T6" y="T7"/>
                </a:cxn>
                <a:cxn ang="0">
                  <a:pos x="T8" y="T9"/>
                </a:cxn>
              </a:cxnLst>
              <a:rect l="0" t="0" r="r" b="b"/>
              <a:pathLst>
                <a:path w="588" h="142">
                  <a:moveTo>
                    <a:pt x="588" y="0"/>
                  </a:moveTo>
                  <a:lnTo>
                    <a:pt x="0" y="0"/>
                  </a:lnTo>
                  <a:lnTo>
                    <a:pt x="92" y="142"/>
                  </a:lnTo>
                  <a:lnTo>
                    <a:pt x="496" y="142"/>
                  </a:lnTo>
                  <a:lnTo>
                    <a:pt x="588" y="0"/>
                  </a:lnTo>
                  <a:close/>
                </a:path>
              </a:pathLst>
            </a:custGeom>
            <a:solidFill>
              <a:schemeClr val="accent5">
                <a:lumMod val="75000"/>
              </a:schemeClr>
            </a:solidFill>
            <a:ln>
              <a:noFill/>
            </a:ln>
          </p:spPr>
          <p:txBody>
            <a:bodyPr vert="horz" wrap="square" lIns="45720" tIns="22860" rIns="45720" bIns="22860" numCol="1" anchor="t" anchorCtr="0" compatLnSpc="1">
              <a:prstTxWarp prst="textNoShape">
                <a:avLst/>
              </a:prstTxWarp>
            </a:bodyPr>
            <a:lstStyle/>
            <a:p>
              <a:endParaRPr lang="en-US" sz="1677"/>
            </a:p>
          </p:txBody>
        </p:sp>
        <p:sp>
          <p:nvSpPr>
            <p:cNvPr id="160" name="Rectangle 159"/>
            <p:cNvSpPr/>
            <p:nvPr/>
          </p:nvSpPr>
          <p:spPr>
            <a:xfrm rot="5400000">
              <a:off x="16516194" y="-4347602"/>
              <a:ext cx="4654294" cy="19916207"/>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77"/>
            </a:p>
          </p:txBody>
        </p:sp>
        <p:pic>
          <p:nvPicPr>
            <p:cNvPr id="161" name="Picture 160"/>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871348" y="3276600"/>
              <a:ext cx="10101043" cy="4661049"/>
            </a:xfrm>
            <a:prstGeom prst="rect">
              <a:avLst/>
            </a:prstGeom>
          </p:spPr>
        </p:pic>
      </p:grpSp>
      <p:grpSp>
        <p:nvGrpSpPr>
          <p:cNvPr id="162" name="Group 161"/>
          <p:cNvGrpSpPr/>
          <p:nvPr/>
        </p:nvGrpSpPr>
        <p:grpSpPr>
          <a:xfrm flipH="1">
            <a:off x="1600200" y="4805242"/>
            <a:ext cx="6396518" cy="833559"/>
            <a:chOff x="8885237" y="3276600"/>
            <a:chExt cx="20748314" cy="4694984"/>
          </a:xfrm>
        </p:grpSpPr>
        <p:sp>
          <p:nvSpPr>
            <p:cNvPr id="163" name="Freeform 10"/>
            <p:cNvSpPr>
              <a:spLocks/>
            </p:cNvSpPr>
            <p:nvPr/>
          </p:nvSpPr>
          <p:spPr bwMode="auto">
            <a:xfrm rot="5400000" flipV="1">
              <a:off x="26890350" y="5194448"/>
              <a:ext cx="4654295" cy="832107"/>
            </a:xfrm>
            <a:custGeom>
              <a:avLst/>
              <a:gdLst>
                <a:gd name="T0" fmla="*/ 588 w 588"/>
                <a:gd name="T1" fmla="*/ 0 h 142"/>
                <a:gd name="T2" fmla="*/ 0 w 588"/>
                <a:gd name="T3" fmla="*/ 0 h 142"/>
                <a:gd name="T4" fmla="*/ 92 w 588"/>
                <a:gd name="T5" fmla="*/ 142 h 142"/>
                <a:gd name="T6" fmla="*/ 496 w 588"/>
                <a:gd name="T7" fmla="*/ 142 h 142"/>
                <a:gd name="T8" fmla="*/ 588 w 588"/>
                <a:gd name="T9" fmla="*/ 0 h 142"/>
              </a:gdLst>
              <a:ahLst/>
              <a:cxnLst>
                <a:cxn ang="0">
                  <a:pos x="T0" y="T1"/>
                </a:cxn>
                <a:cxn ang="0">
                  <a:pos x="T2" y="T3"/>
                </a:cxn>
                <a:cxn ang="0">
                  <a:pos x="T4" y="T5"/>
                </a:cxn>
                <a:cxn ang="0">
                  <a:pos x="T6" y="T7"/>
                </a:cxn>
                <a:cxn ang="0">
                  <a:pos x="T8" y="T9"/>
                </a:cxn>
              </a:cxnLst>
              <a:rect l="0" t="0" r="r" b="b"/>
              <a:pathLst>
                <a:path w="588" h="142">
                  <a:moveTo>
                    <a:pt x="588" y="0"/>
                  </a:moveTo>
                  <a:lnTo>
                    <a:pt x="0" y="0"/>
                  </a:lnTo>
                  <a:lnTo>
                    <a:pt x="92" y="142"/>
                  </a:lnTo>
                  <a:lnTo>
                    <a:pt x="496" y="142"/>
                  </a:lnTo>
                  <a:lnTo>
                    <a:pt x="588" y="0"/>
                  </a:lnTo>
                  <a:close/>
                </a:path>
              </a:pathLst>
            </a:custGeom>
            <a:solidFill>
              <a:schemeClr val="accent2">
                <a:lumMod val="75000"/>
              </a:schemeClr>
            </a:solidFill>
            <a:ln>
              <a:noFill/>
            </a:ln>
          </p:spPr>
          <p:txBody>
            <a:bodyPr vert="horz" wrap="square" lIns="45720" tIns="22860" rIns="45720" bIns="22860" numCol="1" anchor="t" anchorCtr="0" compatLnSpc="1">
              <a:prstTxWarp prst="textNoShape">
                <a:avLst/>
              </a:prstTxWarp>
            </a:bodyPr>
            <a:lstStyle/>
            <a:p>
              <a:endParaRPr lang="en-US" sz="1677"/>
            </a:p>
          </p:txBody>
        </p:sp>
        <p:sp>
          <p:nvSpPr>
            <p:cNvPr id="164" name="Rectangle 163"/>
            <p:cNvSpPr/>
            <p:nvPr/>
          </p:nvSpPr>
          <p:spPr>
            <a:xfrm rot="5400000">
              <a:off x="16516194" y="-4347602"/>
              <a:ext cx="4654294" cy="19916207"/>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77"/>
            </a:p>
          </p:txBody>
        </p:sp>
        <p:pic>
          <p:nvPicPr>
            <p:cNvPr id="165" name="Picture 16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916520" y="3276600"/>
              <a:ext cx="8950775" cy="4694984"/>
            </a:xfrm>
            <a:prstGeom prst="rect">
              <a:avLst/>
            </a:prstGeom>
          </p:spPr>
        </p:pic>
      </p:grpSp>
      <p:sp>
        <p:nvSpPr>
          <p:cNvPr id="174" name="Freeform 10"/>
          <p:cNvSpPr>
            <a:spLocks/>
          </p:cNvSpPr>
          <p:nvPr/>
        </p:nvSpPr>
        <p:spPr bwMode="auto">
          <a:xfrm>
            <a:off x="7134286" y="1638300"/>
            <a:ext cx="5050744" cy="4733834"/>
          </a:xfrm>
          <a:custGeom>
            <a:avLst/>
            <a:gdLst>
              <a:gd name="T0" fmla="*/ 0 w 128"/>
              <a:gd name="T1" fmla="*/ 60 h 120"/>
              <a:gd name="T2" fmla="*/ 60 w 128"/>
              <a:gd name="T3" fmla="*/ 120 h 120"/>
              <a:gd name="T4" fmla="*/ 128 w 128"/>
              <a:gd name="T5" fmla="*/ 120 h 120"/>
              <a:gd name="T6" fmla="*/ 128 w 128"/>
              <a:gd name="T7" fmla="*/ 0 h 120"/>
              <a:gd name="T8" fmla="*/ 60 w 128"/>
              <a:gd name="T9" fmla="*/ 0 h 120"/>
              <a:gd name="T10" fmla="*/ 0 w 128"/>
              <a:gd name="T11" fmla="*/ 60 h 120"/>
            </a:gdLst>
            <a:ahLst/>
            <a:cxnLst>
              <a:cxn ang="0">
                <a:pos x="T0" y="T1"/>
              </a:cxn>
              <a:cxn ang="0">
                <a:pos x="T2" y="T3"/>
              </a:cxn>
              <a:cxn ang="0">
                <a:pos x="T4" y="T5"/>
              </a:cxn>
              <a:cxn ang="0">
                <a:pos x="T6" y="T7"/>
              </a:cxn>
              <a:cxn ang="0">
                <a:pos x="T8" y="T9"/>
              </a:cxn>
              <a:cxn ang="0">
                <a:pos x="T10" y="T11"/>
              </a:cxn>
            </a:cxnLst>
            <a:rect l="0" t="0" r="r" b="b"/>
            <a:pathLst>
              <a:path w="128" h="120">
                <a:moveTo>
                  <a:pt x="0" y="60"/>
                </a:moveTo>
                <a:cubicBezTo>
                  <a:pt x="0" y="93"/>
                  <a:pt x="27" y="120"/>
                  <a:pt x="60" y="120"/>
                </a:cubicBezTo>
                <a:cubicBezTo>
                  <a:pt x="128" y="120"/>
                  <a:pt x="128" y="120"/>
                  <a:pt x="128" y="120"/>
                </a:cubicBezTo>
                <a:cubicBezTo>
                  <a:pt x="128" y="0"/>
                  <a:pt x="128" y="0"/>
                  <a:pt x="128" y="0"/>
                </a:cubicBezTo>
                <a:cubicBezTo>
                  <a:pt x="60" y="0"/>
                  <a:pt x="60" y="0"/>
                  <a:pt x="60" y="0"/>
                </a:cubicBezTo>
                <a:cubicBezTo>
                  <a:pt x="27" y="0"/>
                  <a:pt x="0" y="27"/>
                  <a:pt x="0" y="60"/>
                </a:cubicBezTo>
                <a:close/>
              </a:path>
            </a:pathLst>
          </a:custGeom>
          <a:solidFill>
            <a:srgbClr val="57ADB6"/>
          </a:solidFill>
          <a:ln>
            <a:noFill/>
          </a:ln>
        </p:spPr>
        <p:txBody>
          <a:bodyPr vert="horz" wrap="square" lIns="45720" tIns="22860" rIns="45720" bIns="22860" numCol="1" anchor="t" anchorCtr="0" compatLnSpc="1">
            <a:prstTxWarp prst="textNoShape">
              <a:avLst/>
            </a:prstTxWarp>
          </a:bodyPr>
          <a:lstStyle/>
          <a:p>
            <a:endParaRPr lang="th-TH" sz="1677"/>
          </a:p>
        </p:txBody>
      </p:sp>
      <p:grpSp>
        <p:nvGrpSpPr>
          <p:cNvPr id="181" name="Group 180"/>
          <p:cNvGrpSpPr/>
          <p:nvPr/>
        </p:nvGrpSpPr>
        <p:grpSpPr>
          <a:xfrm>
            <a:off x="5418632" y="408006"/>
            <a:ext cx="4361903" cy="842761"/>
            <a:chOff x="15967107" y="5402759"/>
            <a:chExt cx="7385858" cy="1685522"/>
          </a:xfrm>
        </p:grpSpPr>
        <p:sp>
          <p:nvSpPr>
            <p:cNvPr id="182" name="Title 20"/>
            <p:cNvSpPr txBox="1">
              <a:spLocks/>
            </p:cNvSpPr>
            <p:nvPr/>
          </p:nvSpPr>
          <p:spPr bwMode="auto">
            <a:xfrm>
              <a:off x="15967107" y="5932183"/>
              <a:ext cx="7385858" cy="11560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21926" tIns="60963" rIns="121926" bIns="60963" anchor="ctr">
              <a:spAutoFit/>
            </a:bodyPr>
            <a:lstStyle>
              <a:lvl1pPr defTabSz="457200">
                <a:defRPr sz="4300">
                  <a:solidFill>
                    <a:schemeClr val="tx1"/>
                  </a:solidFill>
                  <a:latin typeface="Calibri" pitchFamily="34" charset="0"/>
                  <a:ea typeface="MS PGothic" pitchFamily="34" charset="-128"/>
                </a:defRPr>
              </a:lvl1pPr>
              <a:lvl2pPr marL="742950" indent="-285750" defTabSz="457200">
                <a:defRPr sz="4300">
                  <a:solidFill>
                    <a:schemeClr val="tx1"/>
                  </a:solidFill>
                  <a:latin typeface="Calibri" pitchFamily="34" charset="0"/>
                  <a:ea typeface="MS PGothic" pitchFamily="34" charset="-128"/>
                </a:defRPr>
              </a:lvl2pPr>
              <a:lvl3pPr marL="1143000" indent="-228600" defTabSz="457200">
                <a:defRPr sz="4300">
                  <a:solidFill>
                    <a:schemeClr val="tx1"/>
                  </a:solidFill>
                  <a:latin typeface="Calibri" pitchFamily="34" charset="0"/>
                  <a:ea typeface="MS PGothic" pitchFamily="34" charset="-128"/>
                </a:defRPr>
              </a:lvl3pPr>
              <a:lvl4pPr marL="1600200" indent="-228600" defTabSz="457200">
                <a:defRPr sz="4300">
                  <a:solidFill>
                    <a:schemeClr val="tx1"/>
                  </a:solidFill>
                  <a:latin typeface="Calibri" pitchFamily="34" charset="0"/>
                  <a:ea typeface="MS PGothic" pitchFamily="34" charset="-128"/>
                </a:defRPr>
              </a:lvl4pPr>
              <a:lvl5pPr marL="2057400" indent="-228600" defTabSz="457200">
                <a:defRPr sz="4300">
                  <a:solidFill>
                    <a:schemeClr val="tx1"/>
                  </a:solidFill>
                  <a:latin typeface="Calibri" pitchFamily="34" charset="0"/>
                  <a:ea typeface="MS PGothic" pitchFamily="34" charset="-128"/>
                </a:defRPr>
              </a:lvl5pPr>
              <a:lvl6pPr marL="2514600" indent="-228600" defTabSz="457200" fontAlgn="base">
                <a:spcBef>
                  <a:spcPct val="0"/>
                </a:spcBef>
                <a:spcAft>
                  <a:spcPct val="0"/>
                </a:spcAft>
                <a:defRPr sz="4300">
                  <a:solidFill>
                    <a:schemeClr val="tx1"/>
                  </a:solidFill>
                  <a:latin typeface="Calibri" pitchFamily="34" charset="0"/>
                  <a:ea typeface="MS PGothic" pitchFamily="34" charset="-128"/>
                </a:defRPr>
              </a:lvl6pPr>
              <a:lvl7pPr marL="2971800" indent="-228600" defTabSz="457200" fontAlgn="base">
                <a:spcBef>
                  <a:spcPct val="0"/>
                </a:spcBef>
                <a:spcAft>
                  <a:spcPct val="0"/>
                </a:spcAft>
                <a:defRPr sz="4300">
                  <a:solidFill>
                    <a:schemeClr val="tx1"/>
                  </a:solidFill>
                  <a:latin typeface="Calibri" pitchFamily="34" charset="0"/>
                  <a:ea typeface="MS PGothic" pitchFamily="34" charset="-128"/>
                </a:defRPr>
              </a:lvl7pPr>
              <a:lvl8pPr marL="3429000" indent="-228600" defTabSz="457200" fontAlgn="base">
                <a:spcBef>
                  <a:spcPct val="0"/>
                </a:spcBef>
                <a:spcAft>
                  <a:spcPct val="0"/>
                </a:spcAft>
                <a:defRPr sz="4300">
                  <a:solidFill>
                    <a:schemeClr val="tx1"/>
                  </a:solidFill>
                  <a:latin typeface="Calibri" pitchFamily="34" charset="0"/>
                  <a:ea typeface="MS PGothic" pitchFamily="34" charset="-128"/>
                </a:defRPr>
              </a:lvl8pPr>
              <a:lvl9pPr marL="3886200" indent="-228600" defTabSz="457200" fontAlgn="base">
                <a:spcBef>
                  <a:spcPct val="0"/>
                </a:spcBef>
                <a:spcAft>
                  <a:spcPct val="0"/>
                </a:spcAft>
                <a:defRPr sz="4300">
                  <a:solidFill>
                    <a:schemeClr val="tx1"/>
                  </a:solidFill>
                  <a:latin typeface="Calibri" pitchFamily="34" charset="0"/>
                  <a:ea typeface="MS PGothic" pitchFamily="34" charset="-128"/>
                </a:defRPr>
              </a:lvl9pPr>
            </a:lstStyle>
            <a:p>
              <a:pPr>
                <a:lnSpc>
                  <a:spcPct val="130000"/>
                </a:lnSpc>
              </a:pPr>
              <a:r>
                <a:rPr lang="pt-BR" sz="1200" dirty="0">
                  <a:solidFill>
                    <a:schemeClr val="bg1">
                      <a:lumMod val="75000"/>
                    </a:schemeClr>
                  </a:solidFill>
                  <a:latin typeface="Lato" pitchFamily="34" charset="0"/>
                  <a:ea typeface="Lato" pitchFamily="34" charset="0"/>
                  <a:cs typeface="Lato" pitchFamily="34" charset="0"/>
                </a:rPr>
                <a:t>Lorem ipsum dolor sit amet, consectetur adipiscing elit. Aliquam tincidunt ante nec sem congue </a:t>
              </a:r>
              <a:r>
                <a:rPr lang="pt-BR" sz="1200" dirty="0" err="1">
                  <a:solidFill>
                    <a:schemeClr val="bg1">
                      <a:lumMod val="75000"/>
                    </a:schemeClr>
                  </a:solidFill>
                  <a:latin typeface="Lato" pitchFamily="34" charset="0"/>
                  <a:ea typeface="Lato" pitchFamily="34" charset="0"/>
                  <a:cs typeface="Lato" pitchFamily="34" charset="0"/>
                </a:rPr>
                <a:t>convallis</a:t>
              </a:r>
              <a:r>
                <a:rPr lang="pt-BR" sz="1200" dirty="0">
                  <a:solidFill>
                    <a:schemeClr val="bg1">
                      <a:lumMod val="75000"/>
                    </a:schemeClr>
                  </a:solidFill>
                  <a:latin typeface="Lato" pitchFamily="34" charset="0"/>
                  <a:ea typeface="Lato" pitchFamily="34" charset="0"/>
                  <a:cs typeface="Lato" pitchFamily="34" charset="0"/>
                </a:rPr>
                <a:t>. </a:t>
              </a:r>
              <a:endParaRPr lang="en-US" sz="1200" dirty="0">
                <a:solidFill>
                  <a:schemeClr val="bg1">
                    <a:lumMod val="75000"/>
                  </a:schemeClr>
                </a:solidFill>
                <a:latin typeface="Lato" pitchFamily="34" charset="0"/>
                <a:ea typeface="Lato" pitchFamily="34" charset="0"/>
                <a:cs typeface="Lato" pitchFamily="34" charset="0"/>
              </a:endParaRPr>
            </a:p>
          </p:txBody>
        </p:sp>
        <p:sp>
          <p:nvSpPr>
            <p:cNvPr id="183" name="TextBox 182"/>
            <p:cNvSpPr txBox="1"/>
            <p:nvPr/>
          </p:nvSpPr>
          <p:spPr>
            <a:xfrm>
              <a:off x="16100411" y="5402759"/>
              <a:ext cx="6577026" cy="723274"/>
            </a:xfrm>
            <a:prstGeom prst="rect">
              <a:avLst/>
            </a:prstGeom>
            <a:noFill/>
          </p:spPr>
          <p:txBody>
            <a:bodyPr wrap="square" rtlCol="0">
              <a:spAutoFit/>
            </a:bodyPr>
            <a:lstStyle/>
            <a:p>
              <a:r>
                <a:rPr lang="en-US" sz="1750" b="1" dirty="0">
                  <a:solidFill>
                    <a:schemeClr val="accent2"/>
                  </a:solidFill>
                  <a:latin typeface="Lato Black" charset="0"/>
                  <a:ea typeface="Lato Black" charset="0"/>
                  <a:cs typeface="Lato Black" charset="0"/>
                </a:rPr>
                <a:t>FEATURE</a:t>
              </a:r>
              <a:r>
                <a:rPr lang="en-US" sz="1750" b="1" dirty="0">
                  <a:solidFill>
                    <a:schemeClr val="accent6"/>
                  </a:solidFill>
                  <a:latin typeface="Lato Black" charset="0"/>
                  <a:ea typeface="Lato Black" charset="0"/>
                  <a:cs typeface="Lato Black" charset="0"/>
                </a:rPr>
                <a:t> </a:t>
              </a:r>
              <a:r>
                <a:rPr lang="en-US" sz="1750" b="1" dirty="0">
                  <a:solidFill>
                    <a:schemeClr val="accent4"/>
                  </a:solidFill>
                  <a:latin typeface="Lato Black" charset="0"/>
                  <a:ea typeface="Lato Black" charset="0"/>
                  <a:cs typeface="Lato Black" charset="0"/>
                </a:rPr>
                <a:t>CONTENT</a:t>
              </a:r>
            </a:p>
          </p:txBody>
        </p:sp>
      </p:grpSp>
      <p:sp>
        <p:nvSpPr>
          <p:cNvPr id="184" name="TextBox 183"/>
          <p:cNvSpPr txBox="1"/>
          <p:nvPr/>
        </p:nvSpPr>
        <p:spPr>
          <a:xfrm>
            <a:off x="2019795" y="2483681"/>
            <a:ext cx="527505" cy="477035"/>
          </a:xfrm>
          <a:prstGeom prst="rect">
            <a:avLst/>
          </a:prstGeom>
          <a:noFill/>
        </p:spPr>
        <p:txBody>
          <a:bodyPr wrap="square" lIns="91422" tIns="45711" rIns="91422" bIns="45711" rtlCol="0">
            <a:spAutoFit/>
          </a:bodyPr>
          <a:lstStyle/>
          <a:p>
            <a:r>
              <a:rPr lang="en-US" sz="2500" b="1">
                <a:solidFill>
                  <a:schemeClr val="bg1"/>
                </a:solidFill>
                <a:latin typeface="Lato" pitchFamily="34" charset="0"/>
                <a:ea typeface="Lato" pitchFamily="34" charset="0"/>
                <a:cs typeface="Lato" pitchFamily="34" charset="0"/>
              </a:rPr>
              <a:t>A</a:t>
            </a:r>
            <a:endParaRPr lang="id-ID" sz="2500" b="1" dirty="0">
              <a:solidFill>
                <a:schemeClr val="bg1"/>
              </a:solidFill>
              <a:latin typeface="Lato" pitchFamily="34" charset="0"/>
              <a:ea typeface="Lato" pitchFamily="34" charset="0"/>
              <a:cs typeface="Lato" pitchFamily="34" charset="0"/>
            </a:endParaRPr>
          </a:p>
        </p:txBody>
      </p:sp>
      <p:sp>
        <p:nvSpPr>
          <p:cNvPr id="185" name="TextBox 184"/>
          <p:cNvSpPr txBox="1"/>
          <p:nvPr/>
        </p:nvSpPr>
        <p:spPr>
          <a:xfrm>
            <a:off x="2019795" y="3325180"/>
            <a:ext cx="527505" cy="477035"/>
          </a:xfrm>
          <a:prstGeom prst="rect">
            <a:avLst/>
          </a:prstGeom>
          <a:noFill/>
        </p:spPr>
        <p:txBody>
          <a:bodyPr wrap="square" lIns="91422" tIns="45711" rIns="91422" bIns="45711" rtlCol="0">
            <a:spAutoFit/>
          </a:bodyPr>
          <a:lstStyle/>
          <a:p>
            <a:r>
              <a:rPr lang="en-US" sz="2500" b="1" dirty="0">
                <a:solidFill>
                  <a:schemeClr val="bg1"/>
                </a:solidFill>
                <a:latin typeface="Lato" pitchFamily="34" charset="0"/>
                <a:ea typeface="Lato" pitchFamily="34" charset="0"/>
                <a:cs typeface="Lato" pitchFamily="34" charset="0"/>
              </a:rPr>
              <a:t>B</a:t>
            </a:r>
            <a:endParaRPr lang="id-ID" sz="2500" b="1" dirty="0">
              <a:solidFill>
                <a:schemeClr val="bg1"/>
              </a:solidFill>
              <a:latin typeface="Lato" pitchFamily="34" charset="0"/>
              <a:ea typeface="Lato" pitchFamily="34" charset="0"/>
              <a:cs typeface="Lato" pitchFamily="34" charset="0"/>
            </a:endParaRPr>
          </a:p>
        </p:txBody>
      </p:sp>
      <p:sp>
        <p:nvSpPr>
          <p:cNvPr id="186" name="TextBox 185"/>
          <p:cNvSpPr txBox="1"/>
          <p:nvPr/>
        </p:nvSpPr>
        <p:spPr>
          <a:xfrm>
            <a:off x="1981200" y="4160081"/>
            <a:ext cx="527505" cy="477035"/>
          </a:xfrm>
          <a:prstGeom prst="rect">
            <a:avLst/>
          </a:prstGeom>
          <a:noFill/>
        </p:spPr>
        <p:txBody>
          <a:bodyPr wrap="square" lIns="91422" tIns="45711" rIns="91422" bIns="45711" rtlCol="0">
            <a:spAutoFit/>
          </a:bodyPr>
          <a:lstStyle/>
          <a:p>
            <a:r>
              <a:rPr lang="en-US" sz="2500" b="1" dirty="0">
                <a:solidFill>
                  <a:schemeClr val="bg1"/>
                </a:solidFill>
                <a:latin typeface="Lato" pitchFamily="34" charset="0"/>
                <a:ea typeface="Lato" pitchFamily="34" charset="0"/>
                <a:cs typeface="Lato" pitchFamily="34" charset="0"/>
              </a:rPr>
              <a:t>C</a:t>
            </a:r>
            <a:endParaRPr lang="id-ID" sz="2500" b="1" dirty="0">
              <a:solidFill>
                <a:schemeClr val="bg1"/>
              </a:solidFill>
              <a:latin typeface="Lato" pitchFamily="34" charset="0"/>
              <a:ea typeface="Lato" pitchFamily="34" charset="0"/>
              <a:cs typeface="Lato" pitchFamily="34" charset="0"/>
            </a:endParaRPr>
          </a:p>
        </p:txBody>
      </p:sp>
      <p:sp>
        <p:nvSpPr>
          <p:cNvPr id="187" name="TextBox 186"/>
          <p:cNvSpPr txBox="1"/>
          <p:nvPr/>
        </p:nvSpPr>
        <p:spPr>
          <a:xfrm>
            <a:off x="1981200" y="4969382"/>
            <a:ext cx="527505" cy="477035"/>
          </a:xfrm>
          <a:prstGeom prst="rect">
            <a:avLst/>
          </a:prstGeom>
          <a:noFill/>
        </p:spPr>
        <p:txBody>
          <a:bodyPr wrap="square" lIns="91422" tIns="45711" rIns="91422" bIns="45711" rtlCol="0">
            <a:spAutoFit/>
          </a:bodyPr>
          <a:lstStyle/>
          <a:p>
            <a:r>
              <a:rPr lang="en-US" sz="2500" b="1" dirty="0">
                <a:solidFill>
                  <a:schemeClr val="bg1"/>
                </a:solidFill>
                <a:latin typeface="Lato" pitchFamily="34" charset="0"/>
                <a:ea typeface="Lato" pitchFamily="34" charset="0"/>
                <a:cs typeface="Lato" pitchFamily="34" charset="0"/>
              </a:rPr>
              <a:t>D</a:t>
            </a:r>
            <a:endParaRPr lang="id-ID" sz="2500" b="1" dirty="0">
              <a:solidFill>
                <a:schemeClr val="bg1"/>
              </a:solidFill>
              <a:latin typeface="Lato" pitchFamily="34" charset="0"/>
              <a:ea typeface="Lato" pitchFamily="34" charset="0"/>
              <a:cs typeface="Lato" pitchFamily="34" charset="0"/>
            </a:endParaRPr>
          </a:p>
        </p:txBody>
      </p:sp>
      <p:sp>
        <p:nvSpPr>
          <p:cNvPr id="188" name="TextBox 187"/>
          <p:cNvSpPr txBox="1"/>
          <p:nvPr/>
        </p:nvSpPr>
        <p:spPr>
          <a:xfrm>
            <a:off x="2496759" y="2514010"/>
            <a:ext cx="3751641" cy="480113"/>
          </a:xfrm>
          <a:prstGeom prst="rect">
            <a:avLst/>
          </a:prstGeom>
          <a:noFill/>
        </p:spPr>
        <p:txBody>
          <a:bodyPr wrap="square" lIns="109710" tIns="54855" rIns="109710" bIns="54855" rtlCol="0">
            <a:spAutoFit/>
          </a:bodyPr>
          <a:lstStyle/>
          <a:p>
            <a:r>
              <a:rPr lang="en-US" sz="1200" dirty="0">
                <a:solidFill>
                  <a:schemeClr val="bg1"/>
                </a:solidFill>
                <a:latin typeface="Lato" pitchFamily="34" charset="0"/>
                <a:ea typeface="Lato" pitchFamily="34" charset="0"/>
                <a:cs typeface="Lato" pitchFamily="34" charset="0"/>
              </a:rPr>
              <a:t>Lorem Ipsum has two main data statistical this methodologies important Data analysis</a:t>
            </a:r>
          </a:p>
        </p:txBody>
      </p:sp>
      <p:sp>
        <p:nvSpPr>
          <p:cNvPr id="189" name="TextBox 188"/>
          <p:cNvSpPr txBox="1"/>
          <p:nvPr/>
        </p:nvSpPr>
        <p:spPr>
          <a:xfrm>
            <a:off x="2487603" y="3314700"/>
            <a:ext cx="3847523" cy="480113"/>
          </a:xfrm>
          <a:prstGeom prst="rect">
            <a:avLst/>
          </a:prstGeom>
          <a:noFill/>
        </p:spPr>
        <p:txBody>
          <a:bodyPr wrap="square" lIns="109710" tIns="54855" rIns="109710" bIns="54855" rtlCol="0">
            <a:spAutoFit/>
          </a:bodyPr>
          <a:lstStyle/>
          <a:p>
            <a:r>
              <a:rPr lang="en-US" sz="1200" dirty="0">
                <a:solidFill>
                  <a:schemeClr val="bg1"/>
                </a:solidFill>
                <a:latin typeface="Lato" pitchFamily="34" charset="0"/>
                <a:ea typeface="Lato" pitchFamily="34" charset="0"/>
                <a:cs typeface="Lato" pitchFamily="34" charset="0"/>
              </a:rPr>
              <a:t>Lorem Ipsum has two main data statistical this methodologies important Data analysis.</a:t>
            </a:r>
          </a:p>
        </p:txBody>
      </p:sp>
      <p:sp>
        <p:nvSpPr>
          <p:cNvPr id="191" name="TextBox 190"/>
          <p:cNvSpPr txBox="1"/>
          <p:nvPr/>
        </p:nvSpPr>
        <p:spPr>
          <a:xfrm>
            <a:off x="2537914" y="4193799"/>
            <a:ext cx="3751641" cy="480113"/>
          </a:xfrm>
          <a:prstGeom prst="rect">
            <a:avLst/>
          </a:prstGeom>
          <a:noFill/>
        </p:spPr>
        <p:txBody>
          <a:bodyPr wrap="square" lIns="109710" tIns="54855" rIns="109710" bIns="54855" rtlCol="0">
            <a:spAutoFit/>
          </a:bodyPr>
          <a:lstStyle/>
          <a:p>
            <a:r>
              <a:rPr lang="en-US" sz="1200" dirty="0">
                <a:solidFill>
                  <a:schemeClr val="bg1"/>
                </a:solidFill>
                <a:latin typeface="Lato" pitchFamily="34" charset="0"/>
                <a:ea typeface="Lato" pitchFamily="34" charset="0"/>
                <a:cs typeface="Lato" pitchFamily="34" charset="0"/>
              </a:rPr>
              <a:t>Lorem Ipsum has two main data statistical this methodologies important Data analysis</a:t>
            </a:r>
          </a:p>
        </p:txBody>
      </p:sp>
      <p:sp>
        <p:nvSpPr>
          <p:cNvPr id="192" name="TextBox 191"/>
          <p:cNvSpPr txBox="1"/>
          <p:nvPr/>
        </p:nvSpPr>
        <p:spPr>
          <a:xfrm>
            <a:off x="2528758" y="4953000"/>
            <a:ext cx="3847523" cy="480113"/>
          </a:xfrm>
          <a:prstGeom prst="rect">
            <a:avLst/>
          </a:prstGeom>
          <a:noFill/>
        </p:spPr>
        <p:txBody>
          <a:bodyPr wrap="square" lIns="109710" tIns="54855" rIns="109710" bIns="54855" rtlCol="0">
            <a:spAutoFit/>
          </a:bodyPr>
          <a:lstStyle/>
          <a:p>
            <a:r>
              <a:rPr lang="en-US" sz="1200" dirty="0">
                <a:solidFill>
                  <a:schemeClr val="bg1"/>
                </a:solidFill>
                <a:latin typeface="Lato" pitchFamily="34" charset="0"/>
                <a:ea typeface="Lato" pitchFamily="34" charset="0"/>
                <a:cs typeface="Lato" pitchFamily="34" charset="0"/>
              </a:rPr>
              <a:t>Lorem Ipsum has two main data statistical this methodologies important Data analysis.</a:t>
            </a:r>
          </a:p>
        </p:txBody>
      </p:sp>
      <p:grpSp>
        <p:nvGrpSpPr>
          <p:cNvPr id="193" name="กลุ่ม 67"/>
          <p:cNvGrpSpPr/>
          <p:nvPr/>
        </p:nvGrpSpPr>
        <p:grpSpPr>
          <a:xfrm>
            <a:off x="8780797" y="412751"/>
            <a:ext cx="2988030" cy="5949949"/>
            <a:chOff x="9377364" y="1981200"/>
            <a:chExt cx="1271587" cy="2532063"/>
          </a:xfrm>
        </p:grpSpPr>
        <p:sp>
          <p:nvSpPr>
            <p:cNvPr id="194" name="Freeform 328"/>
            <p:cNvSpPr>
              <a:spLocks/>
            </p:cNvSpPr>
            <p:nvPr/>
          </p:nvSpPr>
          <p:spPr bwMode="auto">
            <a:xfrm>
              <a:off x="9963151" y="3392488"/>
              <a:ext cx="217488" cy="620713"/>
            </a:xfrm>
            <a:custGeom>
              <a:avLst/>
              <a:gdLst>
                <a:gd name="T0" fmla="*/ 51 w 104"/>
                <a:gd name="T1" fmla="*/ 5 h 297"/>
                <a:gd name="T2" fmla="*/ 95 w 104"/>
                <a:gd name="T3" fmla="*/ 29 h 297"/>
                <a:gd name="T4" fmla="*/ 96 w 104"/>
                <a:gd name="T5" fmla="*/ 269 h 297"/>
                <a:gd name="T6" fmla="*/ 51 w 104"/>
                <a:gd name="T7" fmla="*/ 294 h 297"/>
                <a:gd name="T8" fmla="*/ 31 w 104"/>
                <a:gd name="T9" fmla="*/ 295 h 297"/>
                <a:gd name="T10" fmla="*/ 5 w 104"/>
                <a:gd name="T11" fmla="*/ 281 h 297"/>
                <a:gd name="T12" fmla="*/ 3 w 104"/>
                <a:gd name="T13" fmla="*/ 56 h 297"/>
                <a:gd name="T14" fmla="*/ 51 w 104"/>
                <a:gd name="T15" fmla="*/ 5 h 29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04" h="297">
                  <a:moveTo>
                    <a:pt x="51" y="5"/>
                  </a:moveTo>
                  <a:cubicBezTo>
                    <a:pt x="51" y="5"/>
                    <a:pt x="87" y="0"/>
                    <a:pt x="95" y="29"/>
                  </a:cubicBezTo>
                  <a:cubicBezTo>
                    <a:pt x="104" y="62"/>
                    <a:pt x="95" y="243"/>
                    <a:pt x="96" y="269"/>
                  </a:cubicBezTo>
                  <a:cubicBezTo>
                    <a:pt x="96" y="283"/>
                    <a:pt x="76" y="297"/>
                    <a:pt x="51" y="294"/>
                  </a:cubicBezTo>
                  <a:cubicBezTo>
                    <a:pt x="44" y="294"/>
                    <a:pt x="37" y="294"/>
                    <a:pt x="31" y="295"/>
                  </a:cubicBezTo>
                  <a:cubicBezTo>
                    <a:pt x="17" y="296"/>
                    <a:pt x="6" y="297"/>
                    <a:pt x="5" y="281"/>
                  </a:cubicBezTo>
                  <a:cubicBezTo>
                    <a:pt x="1" y="203"/>
                    <a:pt x="0" y="82"/>
                    <a:pt x="3" y="56"/>
                  </a:cubicBezTo>
                  <a:cubicBezTo>
                    <a:pt x="5" y="30"/>
                    <a:pt x="18" y="5"/>
                    <a:pt x="51" y="5"/>
                  </a:cubicBezTo>
                </a:path>
              </a:pathLst>
            </a:custGeom>
            <a:solidFill>
              <a:srgbClr val="D2DAD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195" name="Freeform 329"/>
            <p:cNvSpPr>
              <a:spLocks noEditPoints="1"/>
            </p:cNvSpPr>
            <p:nvPr/>
          </p:nvSpPr>
          <p:spPr bwMode="auto">
            <a:xfrm>
              <a:off x="9964739" y="3402013"/>
              <a:ext cx="196850" cy="395288"/>
            </a:xfrm>
            <a:custGeom>
              <a:avLst/>
              <a:gdLst>
                <a:gd name="T0" fmla="*/ 94 w 94"/>
                <a:gd name="T1" fmla="*/ 24 h 189"/>
                <a:gd name="T2" fmla="*/ 94 w 94"/>
                <a:gd name="T3" fmla="*/ 24 h 189"/>
                <a:gd name="T4" fmla="*/ 94 w 94"/>
                <a:gd name="T5" fmla="*/ 24 h 189"/>
                <a:gd name="T6" fmla="*/ 56 w 94"/>
                <a:gd name="T7" fmla="*/ 0 h 189"/>
                <a:gd name="T8" fmla="*/ 50 w 94"/>
                <a:gd name="T9" fmla="*/ 0 h 189"/>
                <a:gd name="T10" fmla="*/ 49 w 94"/>
                <a:gd name="T11" fmla="*/ 0 h 189"/>
                <a:gd name="T12" fmla="*/ 2 w 94"/>
                <a:gd name="T13" fmla="*/ 51 h 189"/>
                <a:gd name="T14" fmla="*/ 1 w 94"/>
                <a:gd name="T15" fmla="*/ 189 h 189"/>
                <a:gd name="T16" fmla="*/ 1 w 94"/>
                <a:gd name="T17" fmla="*/ 189 h 189"/>
                <a:gd name="T18" fmla="*/ 2 w 94"/>
                <a:gd name="T19" fmla="*/ 51 h 189"/>
                <a:gd name="T20" fmla="*/ 49 w 94"/>
                <a:gd name="T21" fmla="*/ 0 h 189"/>
                <a:gd name="T22" fmla="*/ 50 w 94"/>
                <a:gd name="T23" fmla="*/ 0 h 189"/>
                <a:gd name="T24" fmla="*/ 56 w 94"/>
                <a:gd name="T25" fmla="*/ 0 h 189"/>
                <a:gd name="T26" fmla="*/ 94 w 94"/>
                <a:gd name="T27" fmla="*/ 24 h 189"/>
                <a:gd name="T28" fmla="*/ 94 w 94"/>
                <a:gd name="T29" fmla="*/ 24 h 189"/>
                <a:gd name="T30" fmla="*/ 94 w 94"/>
                <a:gd name="T31" fmla="*/ 24 h 189"/>
                <a:gd name="T32" fmla="*/ 56 w 94"/>
                <a:gd name="T33" fmla="*/ 0 h 18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94" h="189">
                  <a:moveTo>
                    <a:pt x="94" y="24"/>
                  </a:moveTo>
                  <a:cubicBezTo>
                    <a:pt x="94" y="24"/>
                    <a:pt x="94" y="24"/>
                    <a:pt x="94" y="24"/>
                  </a:cubicBezTo>
                  <a:cubicBezTo>
                    <a:pt x="94" y="24"/>
                    <a:pt x="94" y="24"/>
                    <a:pt x="94" y="24"/>
                  </a:cubicBezTo>
                  <a:moveTo>
                    <a:pt x="56" y="0"/>
                  </a:moveTo>
                  <a:cubicBezTo>
                    <a:pt x="52" y="0"/>
                    <a:pt x="50" y="0"/>
                    <a:pt x="50" y="0"/>
                  </a:cubicBezTo>
                  <a:cubicBezTo>
                    <a:pt x="50" y="0"/>
                    <a:pt x="50" y="0"/>
                    <a:pt x="49" y="0"/>
                  </a:cubicBezTo>
                  <a:cubicBezTo>
                    <a:pt x="17" y="0"/>
                    <a:pt x="4" y="25"/>
                    <a:pt x="2" y="51"/>
                  </a:cubicBezTo>
                  <a:cubicBezTo>
                    <a:pt x="0" y="68"/>
                    <a:pt x="0" y="128"/>
                    <a:pt x="1" y="189"/>
                  </a:cubicBezTo>
                  <a:cubicBezTo>
                    <a:pt x="1" y="189"/>
                    <a:pt x="1" y="189"/>
                    <a:pt x="1" y="189"/>
                  </a:cubicBezTo>
                  <a:cubicBezTo>
                    <a:pt x="0" y="128"/>
                    <a:pt x="0" y="68"/>
                    <a:pt x="2" y="51"/>
                  </a:cubicBezTo>
                  <a:cubicBezTo>
                    <a:pt x="4" y="25"/>
                    <a:pt x="17" y="0"/>
                    <a:pt x="49" y="0"/>
                  </a:cubicBezTo>
                  <a:cubicBezTo>
                    <a:pt x="50" y="0"/>
                    <a:pt x="50" y="0"/>
                    <a:pt x="50" y="0"/>
                  </a:cubicBezTo>
                  <a:cubicBezTo>
                    <a:pt x="50" y="0"/>
                    <a:pt x="52" y="0"/>
                    <a:pt x="56" y="0"/>
                  </a:cubicBezTo>
                  <a:cubicBezTo>
                    <a:pt x="67" y="0"/>
                    <a:pt x="88" y="3"/>
                    <a:pt x="94" y="24"/>
                  </a:cubicBezTo>
                  <a:cubicBezTo>
                    <a:pt x="94" y="24"/>
                    <a:pt x="94" y="24"/>
                    <a:pt x="94" y="24"/>
                  </a:cubicBezTo>
                  <a:cubicBezTo>
                    <a:pt x="94" y="24"/>
                    <a:pt x="94" y="24"/>
                    <a:pt x="94" y="24"/>
                  </a:cubicBezTo>
                  <a:cubicBezTo>
                    <a:pt x="88" y="3"/>
                    <a:pt x="67" y="0"/>
                    <a:pt x="56" y="0"/>
                  </a:cubicBezTo>
                </a:path>
              </a:pathLst>
            </a:custGeom>
            <a:solidFill>
              <a:srgbClr val="D4D2D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196" name="Freeform 330"/>
            <p:cNvSpPr>
              <a:spLocks/>
            </p:cNvSpPr>
            <p:nvPr/>
          </p:nvSpPr>
          <p:spPr bwMode="auto">
            <a:xfrm>
              <a:off x="9964739" y="3402013"/>
              <a:ext cx="209550" cy="427038"/>
            </a:xfrm>
            <a:custGeom>
              <a:avLst/>
              <a:gdLst>
                <a:gd name="T0" fmla="*/ 56 w 100"/>
                <a:gd name="T1" fmla="*/ 0 h 204"/>
                <a:gd name="T2" fmla="*/ 50 w 100"/>
                <a:gd name="T3" fmla="*/ 0 h 204"/>
                <a:gd name="T4" fmla="*/ 49 w 100"/>
                <a:gd name="T5" fmla="*/ 0 h 204"/>
                <a:gd name="T6" fmla="*/ 2 w 100"/>
                <a:gd name="T7" fmla="*/ 51 h 204"/>
                <a:gd name="T8" fmla="*/ 1 w 100"/>
                <a:gd name="T9" fmla="*/ 189 h 204"/>
                <a:gd name="T10" fmla="*/ 96 w 100"/>
                <a:gd name="T11" fmla="*/ 204 h 204"/>
                <a:gd name="T12" fmla="*/ 94 w 100"/>
                <a:gd name="T13" fmla="*/ 24 h 204"/>
                <a:gd name="T14" fmla="*/ 94 w 100"/>
                <a:gd name="T15" fmla="*/ 24 h 204"/>
                <a:gd name="T16" fmla="*/ 94 w 100"/>
                <a:gd name="T17" fmla="*/ 24 h 204"/>
                <a:gd name="T18" fmla="*/ 94 w 100"/>
                <a:gd name="T19" fmla="*/ 24 h 204"/>
                <a:gd name="T20" fmla="*/ 56 w 100"/>
                <a:gd name="T21" fmla="*/ 0 h 20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00" h="204">
                  <a:moveTo>
                    <a:pt x="56" y="0"/>
                  </a:moveTo>
                  <a:cubicBezTo>
                    <a:pt x="52" y="0"/>
                    <a:pt x="50" y="0"/>
                    <a:pt x="50" y="0"/>
                  </a:cubicBezTo>
                  <a:cubicBezTo>
                    <a:pt x="50" y="0"/>
                    <a:pt x="50" y="0"/>
                    <a:pt x="49" y="0"/>
                  </a:cubicBezTo>
                  <a:cubicBezTo>
                    <a:pt x="17" y="0"/>
                    <a:pt x="4" y="25"/>
                    <a:pt x="2" y="51"/>
                  </a:cubicBezTo>
                  <a:cubicBezTo>
                    <a:pt x="0" y="68"/>
                    <a:pt x="0" y="128"/>
                    <a:pt x="1" y="189"/>
                  </a:cubicBezTo>
                  <a:cubicBezTo>
                    <a:pt x="18" y="194"/>
                    <a:pt x="50" y="202"/>
                    <a:pt x="96" y="204"/>
                  </a:cubicBezTo>
                  <a:cubicBezTo>
                    <a:pt x="98" y="139"/>
                    <a:pt x="100" y="47"/>
                    <a:pt x="94" y="24"/>
                  </a:cubicBezTo>
                  <a:cubicBezTo>
                    <a:pt x="94" y="24"/>
                    <a:pt x="94" y="24"/>
                    <a:pt x="94" y="24"/>
                  </a:cubicBezTo>
                  <a:cubicBezTo>
                    <a:pt x="94" y="24"/>
                    <a:pt x="94" y="24"/>
                    <a:pt x="94" y="24"/>
                  </a:cubicBezTo>
                  <a:cubicBezTo>
                    <a:pt x="94" y="24"/>
                    <a:pt x="94" y="24"/>
                    <a:pt x="94" y="24"/>
                  </a:cubicBezTo>
                  <a:cubicBezTo>
                    <a:pt x="88" y="3"/>
                    <a:pt x="67" y="0"/>
                    <a:pt x="56" y="0"/>
                  </a:cubicBezTo>
                </a:path>
              </a:pathLst>
            </a:custGeom>
            <a:solidFill>
              <a:srgbClr val="B5BAB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197" name="Freeform 331"/>
            <p:cNvSpPr>
              <a:spLocks/>
            </p:cNvSpPr>
            <p:nvPr/>
          </p:nvSpPr>
          <p:spPr bwMode="auto">
            <a:xfrm>
              <a:off x="9961564" y="3824288"/>
              <a:ext cx="204788" cy="647700"/>
            </a:xfrm>
            <a:custGeom>
              <a:avLst/>
              <a:gdLst>
                <a:gd name="T0" fmla="*/ 49 w 98"/>
                <a:gd name="T1" fmla="*/ 306 h 310"/>
                <a:gd name="T2" fmla="*/ 15 w 98"/>
                <a:gd name="T3" fmla="*/ 305 h 310"/>
                <a:gd name="T4" fmla="*/ 8 w 98"/>
                <a:gd name="T5" fmla="*/ 46 h 310"/>
                <a:gd name="T6" fmla="*/ 52 w 98"/>
                <a:gd name="T7" fmla="*/ 0 h 310"/>
                <a:gd name="T8" fmla="*/ 97 w 98"/>
                <a:gd name="T9" fmla="*/ 52 h 310"/>
                <a:gd name="T10" fmla="*/ 84 w 98"/>
                <a:gd name="T11" fmla="*/ 305 h 310"/>
                <a:gd name="T12" fmla="*/ 49 w 98"/>
                <a:gd name="T13" fmla="*/ 306 h 310"/>
              </a:gdLst>
              <a:ahLst/>
              <a:cxnLst>
                <a:cxn ang="0">
                  <a:pos x="T0" y="T1"/>
                </a:cxn>
                <a:cxn ang="0">
                  <a:pos x="T2" y="T3"/>
                </a:cxn>
                <a:cxn ang="0">
                  <a:pos x="T4" y="T5"/>
                </a:cxn>
                <a:cxn ang="0">
                  <a:pos x="T6" y="T7"/>
                </a:cxn>
                <a:cxn ang="0">
                  <a:pos x="T8" y="T9"/>
                </a:cxn>
                <a:cxn ang="0">
                  <a:pos x="T10" y="T11"/>
                </a:cxn>
                <a:cxn ang="0">
                  <a:pos x="T12" y="T13"/>
                </a:cxn>
              </a:cxnLst>
              <a:rect l="0" t="0" r="r" b="b"/>
              <a:pathLst>
                <a:path w="98" h="310">
                  <a:moveTo>
                    <a:pt x="49" y="306"/>
                  </a:moveTo>
                  <a:cubicBezTo>
                    <a:pt x="41" y="306"/>
                    <a:pt x="30" y="306"/>
                    <a:pt x="15" y="305"/>
                  </a:cubicBezTo>
                  <a:cubicBezTo>
                    <a:pt x="15" y="310"/>
                    <a:pt x="0" y="86"/>
                    <a:pt x="8" y="46"/>
                  </a:cubicBezTo>
                  <a:cubicBezTo>
                    <a:pt x="16" y="6"/>
                    <a:pt x="38" y="0"/>
                    <a:pt x="52" y="0"/>
                  </a:cubicBezTo>
                  <a:cubicBezTo>
                    <a:pt x="66" y="0"/>
                    <a:pt x="96" y="11"/>
                    <a:pt x="97" y="52"/>
                  </a:cubicBezTo>
                  <a:cubicBezTo>
                    <a:pt x="98" y="95"/>
                    <a:pt x="84" y="310"/>
                    <a:pt x="84" y="305"/>
                  </a:cubicBezTo>
                  <a:cubicBezTo>
                    <a:pt x="69" y="306"/>
                    <a:pt x="58" y="306"/>
                    <a:pt x="49" y="306"/>
                  </a:cubicBezTo>
                  <a:close/>
                </a:path>
              </a:pathLst>
            </a:custGeom>
            <a:solidFill>
              <a:srgbClr val="D2DAD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198" name="Freeform 332"/>
            <p:cNvSpPr>
              <a:spLocks/>
            </p:cNvSpPr>
            <p:nvPr/>
          </p:nvSpPr>
          <p:spPr bwMode="auto">
            <a:xfrm>
              <a:off x="9971089" y="4405313"/>
              <a:ext cx="184150" cy="107950"/>
            </a:xfrm>
            <a:custGeom>
              <a:avLst/>
              <a:gdLst>
                <a:gd name="T0" fmla="*/ 44 w 88"/>
                <a:gd name="T1" fmla="*/ 52 h 52"/>
                <a:gd name="T2" fmla="*/ 0 w 88"/>
                <a:gd name="T3" fmla="*/ 52 h 52"/>
                <a:gd name="T4" fmla="*/ 44 w 88"/>
                <a:gd name="T5" fmla="*/ 4 h 52"/>
                <a:gd name="T6" fmla="*/ 88 w 88"/>
                <a:gd name="T7" fmla="*/ 52 h 52"/>
                <a:gd name="T8" fmla="*/ 44 w 88"/>
                <a:gd name="T9" fmla="*/ 52 h 52"/>
              </a:gdLst>
              <a:ahLst/>
              <a:cxnLst>
                <a:cxn ang="0">
                  <a:pos x="T0" y="T1"/>
                </a:cxn>
                <a:cxn ang="0">
                  <a:pos x="T2" y="T3"/>
                </a:cxn>
                <a:cxn ang="0">
                  <a:pos x="T4" y="T5"/>
                </a:cxn>
                <a:cxn ang="0">
                  <a:pos x="T6" y="T7"/>
                </a:cxn>
                <a:cxn ang="0">
                  <a:pos x="T8" y="T9"/>
                </a:cxn>
              </a:cxnLst>
              <a:rect l="0" t="0" r="r" b="b"/>
              <a:pathLst>
                <a:path w="88" h="52">
                  <a:moveTo>
                    <a:pt x="44" y="52"/>
                  </a:moveTo>
                  <a:cubicBezTo>
                    <a:pt x="0" y="52"/>
                    <a:pt x="0" y="52"/>
                    <a:pt x="0" y="52"/>
                  </a:cubicBezTo>
                  <a:cubicBezTo>
                    <a:pt x="3" y="0"/>
                    <a:pt x="44" y="4"/>
                    <a:pt x="44" y="4"/>
                  </a:cubicBezTo>
                  <a:cubicBezTo>
                    <a:pt x="44" y="4"/>
                    <a:pt x="85" y="0"/>
                    <a:pt x="88" y="52"/>
                  </a:cubicBezTo>
                  <a:lnTo>
                    <a:pt x="44" y="52"/>
                  </a:lnTo>
                  <a:close/>
                </a:path>
              </a:pathLst>
            </a:custGeom>
            <a:solidFill>
              <a:srgbClr val="01979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199" name="Freeform 333"/>
            <p:cNvSpPr>
              <a:spLocks/>
            </p:cNvSpPr>
            <p:nvPr/>
          </p:nvSpPr>
          <p:spPr bwMode="auto">
            <a:xfrm>
              <a:off x="9971089" y="4492625"/>
              <a:ext cx="184150" cy="20638"/>
            </a:xfrm>
            <a:custGeom>
              <a:avLst/>
              <a:gdLst>
                <a:gd name="T0" fmla="*/ 44 w 88"/>
                <a:gd name="T1" fmla="*/ 0 h 10"/>
                <a:gd name="T2" fmla="*/ 87 w 88"/>
                <a:gd name="T3" fmla="*/ 0 h 10"/>
                <a:gd name="T4" fmla="*/ 88 w 88"/>
                <a:gd name="T5" fmla="*/ 10 h 10"/>
                <a:gd name="T6" fmla="*/ 44 w 88"/>
                <a:gd name="T7" fmla="*/ 10 h 10"/>
                <a:gd name="T8" fmla="*/ 0 w 88"/>
                <a:gd name="T9" fmla="*/ 10 h 10"/>
                <a:gd name="T10" fmla="*/ 1 w 88"/>
                <a:gd name="T11" fmla="*/ 0 h 10"/>
                <a:gd name="T12" fmla="*/ 44 w 88"/>
                <a:gd name="T13" fmla="*/ 0 h 10"/>
              </a:gdLst>
              <a:ahLst/>
              <a:cxnLst>
                <a:cxn ang="0">
                  <a:pos x="T0" y="T1"/>
                </a:cxn>
                <a:cxn ang="0">
                  <a:pos x="T2" y="T3"/>
                </a:cxn>
                <a:cxn ang="0">
                  <a:pos x="T4" y="T5"/>
                </a:cxn>
                <a:cxn ang="0">
                  <a:pos x="T6" y="T7"/>
                </a:cxn>
                <a:cxn ang="0">
                  <a:pos x="T8" y="T9"/>
                </a:cxn>
                <a:cxn ang="0">
                  <a:pos x="T10" y="T11"/>
                </a:cxn>
                <a:cxn ang="0">
                  <a:pos x="T12" y="T13"/>
                </a:cxn>
              </a:cxnLst>
              <a:rect l="0" t="0" r="r" b="b"/>
              <a:pathLst>
                <a:path w="88" h="10">
                  <a:moveTo>
                    <a:pt x="44" y="0"/>
                  </a:moveTo>
                  <a:cubicBezTo>
                    <a:pt x="87" y="0"/>
                    <a:pt x="87" y="0"/>
                    <a:pt x="87" y="0"/>
                  </a:cubicBezTo>
                  <a:cubicBezTo>
                    <a:pt x="87" y="3"/>
                    <a:pt x="88" y="7"/>
                    <a:pt x="88" y="10"/>
                  </a:cubicBezTo>
                  <a:cubicBezTo>
                    <a:pt x="44" y="10"/>
                    <a:pt x="44" y="10"/>
                    <a:pt x="44" y="10"/>
                  </a:cubicBezTo>
                  <a:cubicBezTo>
                    <a:pt x="0" y="10"/>
                    <a:pt x="0" y="10"/>
                    <a:pt x="0" y="10"/>
                  </a:cubicBezTo>
                  <a:cubicBezTo>
                    <a:pt x="0" y="7"/>
                    <a:pt x="0" y="3"/>
                    <a:pt x="1" y="0"/>
                  </a:cubicBezTo>
                  <a:lnTo>
                    <a:pt x="44" y="0"/>
                  </a:lnTo>
                  <a:close/>
                </a:path>
              </a:pathLst>
            </a:custGeom>
            <a:solidFill>
              <a:srgbClr val="00828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200" name="Freeform 334"/>
            <p:cNvSpPr>
              <a:spLocks/>
            </p:cNvSpPr>
            <p:nvPr/>
          </p:nvSpPr>
          <p:spPr bwMode="auto">
            <a:xfrm>
              <a:off x="10218739" y="3392488"/>
              <a:ext cx="214313" cy="620713"/>
            </a:xfrm>
            <a:custGeom>
              <a:avLst/>
              <a:gdLst>
                <a:gd name="T0" fmla="*/ 50 w 103"/>
                <a:gd name="T1" fmla="*/ 5 h 297"/>
                <a:gd name="T2" fmla="*/ 94 w 103"/>
                <a:gd name="T3" fmla="*/ 29 h 297"/>
                <a:gd name="T4" fmla="*/ 95 w 103"/>
                <a:gd name="T5" fmla="*/ 269 h 297"/>
                <a:gd name="T6" fmla="*/ 50 w 103"/>
                <a:gd name="T7" fmla="*/ 294 h 297"/>
                <a:gd name="T8" fmla="*/ 31 w 103"/>
                <a:gd name="T9" fmla="*/ 295 h 297"/>
                <a:gd name="T10" fmla="*/ 4 w 103"/>
                <a:gd name="T11" fmla="*/ 281 h 297"/>
                <a:gd name="T12" fmla="*/ 2 w 103"/>
                <a:gd name="T13" fmla="*/ 56 h 297"/>
                <a:gd name="T14" fmla="*/ 50 w 103"/>
                <a:gd name="T15" fmla="*/ 5 h 29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03" h="297">
                  <a:moveTo>
                    <a:pt x="50" y="5"/>
                  </a:moveTo>
                  <a:cubicBezTo>
                    <a:pt x="50" y="5"/>
                    <a:pt x="86" y="0"/>
                    <a:pt x="94" y="29"/>
                  </a:cubicBezTo>
                  <a:cubicBezTo>
                    <a:pt x="103" y="62"/>
                    <a:pt x="95" y="243"/>
                    <a:pt x="95" y="269"/>
                  </a:cubicBezTo>
                  <a:cubicBezTo>
                    <a:pt x="95" y="283"/>
                    <a:pt x="75" y="297"/>
                    <a:pt x="50" y="294"/>
                  </a:cubicBezTo>
                  <a:cubicBezTo>
                    <a:pt x="43" y="294"/>
                    <a:pt x="37" y="294"/>
                    <a:pt x="31" y="295"/>
                  </a:cubicBezTo>
                  <a:cubicBezTo>
                    <a:pt x="16" y="296"/>
                    <a:pt x="5" y="297"/>
                    <a:pt x="4" y="281"/>
                  </a:cubicBezTo>
                  <a:cubicBezTo>
                    <a:pt x="0" y="203"/>
                    <a:pt x="0" y="82"/>
                    <a:pt x="2" y="56"/>
                  </a:cubicBezTo>
                  <a:cubicBezTo>
                    <a:pt x="4" y="30"/>
                    <a:pt x="18" y="5"/>
                    <a:pt x="50" y="5"/>
                  </a:cubicBezTo>
                </a:path>
              </a:pathLst>
            </a:custGeom>
            <a:solidFill>
              <a:srgbClr val="D2DAD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201" name="Freeform 335"/>
            <p:cNvSpPr>
              <a:spLocks noEditPoints="1"/>
            </p:cNvSpPr>
            <p:nvPr/>
          </p:nvSpPr>
          <p:spPr bwMode="auto">
            <a:xfrm>
              <a:off x="10221914" y="3402013"/>
              <a:ext cx="204788" cy="393700"/>
            </a:xfrm>
            <a:custGeom>
              <a:avLst/>
              <a:gdLst>
                <a:gd name="T0" fmla="*/ 92 w 98"/>
                <a:gd name="T1" fmla="*/ 24 h 188"/>
                <a:gd name="T2" fmla="*/ 95 w 98"/>
                <a:gd name="T3" fmla="*/ 188 h 188"/>
                <a:gd name="T4" fmla="*/ 95 w 98"/>
                <a:gd name="T5" fmla="*/ 188 h 188"/>
                <a:gd name="T6" fmla="*/ 92 w 98"/>
                <a:gd name="T7" fmla="*/ 24 h 188"/>
                <a:gd name="T8" fmla="*/ 54 w 98"/>
                <a:gd name="T9" fmla="*/ 0 h 188"/>
                <a:gd name="T10" fmla="*/ 48 w 98"/>
                <a:gd name="T11" fmla="*/ 0 h 188"/>
                <a:gd name="T12" fmla="*/ 48 w 98"/>
                <a:gd name="T13" fmla="*/ 0 h 188"/>
                <a:gd name="T14" fmla="*/ 0 w 98"/>
                <a:gd name="T15" fmla="*/ 51 h 188"/>
                <a:gd name="T16" fmla="*/ 0 w 98"/>
                <a:gd name="T17" fmla="*/ 51 h 188"/>
                <a:gd name="T18" fmla="*/ 0 w 98"/>
                <a:gd name="T19" fmla="*/ 51 h 188"/>
                <a:gd name="T20" fmla="*/ 48 w 98"/>
                <a:gd name="T21" fmla="*/ 0 h 188"/>
                <a:gd name="T22" fmla="*/ 48 w 98"/>
                <a:gd name="T23" fmla="*/ 0 h 188"/>
                <a:gd name="T24" fmla="*/ 54 w 98"/>
                <a:gd name="T25" fmla="*/ 0 h 188"/>
                <a:gd name="T26" fmla="*/ 92 w 98"/>
                <a:gd name="T27" fmla="*/ 24 h 188"/>
                <a:gd name="T28" fmla="*/ 92 w 98"/>
                <a:gd name="T29" fmla="*/ 24 h 188"/>
                <a:gd name="T30" fmla="*/ 92 w 98"/>
                <a:gd name="T31" fmla="*/ 24 h 188"/>
                <a:gd name="T32" fmla="*/ 54 w 98"/>
                <a:gd name="T33" fmla="*/ 0 h 18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98" h="188">
                  <a:moveTo>
                    <a:pt x="92" y="24"/>
                  </a:moveTo>
                  <a:cubicBezTo>
                    <a:pt x="98" y="45"/>
                    <a:pt x="97" y="125"/>
                    <a:pt x="95" y="188"/>
                  </a:cubicBezTo>
                  <a:cubicBezTo>
                    <a:pt x="95" y="188"/>
                    <a:pt x="95" y="188"/>
                    <a:pt x="95" y="188"/>
                  </a:cubicBezTo>
                  <a:cubicBezTo>
                    <a:pt x="97" y="125"/>
                    <a:pt x="98" y="45"/>
                    <a:pt x="92" y="24"/>
                  </a:cubicBezTo>
                  <a:moveTo>
                    <a:pt x="54" y="0"/>
                  </a:moveTo>
                  <a:cubicBezTo>
                    <a:pt x="51" y="0"/>
                    <a:pt x="48" y="0"/>
                    <a:pt x="48" y="0"/>
                  </a:cubicBezTo>
                  <a:cubicBezTo>
                    <a:pt x="48" y="0"/>
                    <a:pt x="48" y="0"/>
                    <a:pt x="48" y="0"/>
                  </a:cubicBezTo>
                  <a:cubicBezTo>
                    <a:pt x="15" y="0"/>
                    <a:pt x="2" y="25"/>
                    <a:pt x="0" y="51"/>
                  </a:cubicBezTo>
                  <a:cubicBezTo>
                    <a:pt x="0" y="51"/>
                    <a:pt x="0" y="51"/>
                    <a:pt x="0" y="51"/>
                  </a:cubicBezTo>
                  <a:cubicBezTo>
                    <a:pt x="0" y="51"/>
                    <a:pt x="0" y="51"/>
                    <a:pt x="0" y="51"/>
                  </a:cubicBezTo>
                  <a:cubicBezTo>
                    <a:pt x="2" y="25"/>
                    <a:pt x="15" y="0"/>
                    <a:pt x="48" y="0"/>
                  </a:cubicBezTo>
                  <a:cubicBezTo>
                    <a:pt x="48" y="0"/>
                    <a:pt x="48" y="0"/>
                    <a:pt x="48" y="0"/>
                  </a:cubicBezTo>
                  <a:cubicBezTo>
                    <a:pt x="48" y="0"/>
                    <a:pt x="51" y="0"/>
                    <a:pt x="54" y="0"/>
                  </a:cubicBezTo>
                  <a:cubicBezTo>
                    <a:pt x="65" y="0"/>
                    <a:pt x="86" y="3"/>
                    <a:pt x="92" y="24"/>
                  </a:cubicBezTo>
                  <a:cubicBezTo>
                    <a:pt x="92" y="24"/>
                    <a:pt x="92" y="24"/>
                    <a:pt x="92" y="24"/>
                  </a:cubicBezTo>
                  <a:cubicBezTo>
                    <a:pt x="92" y="24"/>
                    <a:pt x="92" y="24"/>
                    <a:pt x="92" y="24"/>
                  </a:cubicBezTo>
                  <a:cubicBezTo>
                    <a:pt x="86" y="3"/>
                    <a:pt x="65" y="0"/>
                    <a:pt x="54" y="0"/>
                  </a:cubicBezTo>
                </a:path>
              </a:pathLst>
            </a:custGeom>
            <a:solidFill>
              <a:srgbClr val="D4D2D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202" name="Freeform 336"/>
            <p:cNvSpPr>
              <a:spLocks/>
            </p:cNvSpPr>
            <p:nvPr/>
          </p:nvSpPr>
          <p:spPr bwMode="auto">
            <a:xfrm>
              <a:off x="10218739" y="3402013"/>
              <a:ext cx="207963" cy="423863"/>
            </a:xfrm>
            <a:custGeom>
              <a:avLst/>
              <a:gdLst>
                <a:gd name="T0" fmla="*/ 56 w 100"/>
                <a:gd name="T1" fmla="*/ 0 h 203"/>
                <a:gd name="T2" fmla="*/ 50 w 100"/>
                <a:gd name="T3" fmla="*/ 0 h 203"/>
                <a:gd name="T4" fmla="*/ 50 w 100"/>
                <a:gd name="T5" fmla="*/ 0 h 203"/>
                <a:gd name="T6" fmla="*/ 2 w 100"/>
                <a:gd name="T7" fmla="*/ 51 h 203"/>
                <a:gd name="T8" fmla="*/ 2 w 100"/>
                <a:gd name="T9" fmla="*/ 51 h 203"/>
                <a:gd name="T10" fmla="*/ 2 w 100"/>
                <a:gd name="T11" fmla="*/ 203 h 203"/>
                <a:gd name="T12" fmla="*/ 97 w 100"/>
                <a:gd name="T13" fmla="*/ 188 h 203"/>
                <a:gd name="T14" fmla="*/ 94 w 100"/>
                <a:gd name="T15" fmla="*/ 24 h 203"/>
                <a:gd name="T16" fmla="*/ 94 w 100"/>
                <a:gd name="T17" fmla="*/ 24 h 203"/>
                <a:gd name="T18" fmla="*/ 94 w 100"/>
                <a:gd name="T19" fmla="*/ 24 h 203"/>
                <a:gd name="T20" fmla="*/ 56 w 100"/>
                <a:gd name="T21" fmla="*/ 0 h 20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00" h="203">
                  <a:moveTo>
                    <a:pt x="56" y="0"/>
                  </a:moveTo>
                  <a:cubicBezTo>
                    <a:pt x="53" y="0"/>
                    <a:pt x="50" y="0"/>
                    <a:pt x="50" y="0"/>
                  </a:cubicBezTo>
                  <a:cubicBezTo>
                    <a:pt x="50" y="0"/>
                    <a:pt x="50" y="0"/>
                    <a:pt x="50" y="0"/>
                  </a:cubicBezTo>
                  <a:cubicBezTo>
                    <a:pt x="17" y="0"/>
                    <a:pt x="4" y="25"/>
                    <a:pt x="2" y="51"/>
                  </a:cubicBezTo>
                  <a:cubicBezTo>
                    <a:pt x="2" y="51"/>
                    <a:pt x="2" y="51"/>
                    <a:pt x="2" y="51"/>
                  </a:cubicBezTo>
                  <a:cubicBezTo>
                    <a:pt x="0" y="70"/>
                    <a:pt x="0" y="138"/>
                    <a:pt x="2" y="203"/>
                  </a:cubicBezTo>
                  <a:cubicBezTo>
                    <a:pt x="50" y="202"/>
                    <a:pt x="82" y="193"/>
                    <a:pt x="97" y="188"/>
                  </a:cubicBezTo>
                  <a:cubicBezTo>
                    <a:pt x="99" y="125"/>
                    <a:pt x="100" y="45"/>
                    <a:pt x="94" y="24"/>
                  </a:cubicBezTo>
                  <a:cubicBezTo>
                    <a:pt x="94" y="24"/>
                    <a:pt x="94" y="24"/>
                    <a:pt x="94" y="24"/>
                  </a:cubicBezTo>
                  <a:cubicBezTo>
                    <a:pt x="94" y="24"/>
                    <a:pt x="94" y="24"/>
                    <a:pt x="94" y="24"/>
                  </a:cubicBezTo>
                  <a:cubicBezTo>
                    <a:pt x="88" y="3"/>
                    <a:pt x="67" y="0"/>
                    <a:pt x="56" y="0"/>
                  </a:cubicBezTo>
                </a:path>
              </a:pathLst>
            </a:custGeom>
            <a:solidFill>
              <a:srgbClr val="B5BAB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203" name="Freeform 337"/>
            <p:cNvSpPr>
              <a:spLocks/>
            </p:cNvSpPr>
            <p:nvPr/>
          </p:nvSpPr>
          <p:spPr bwMode="auto">
            <a:xfrm>
              <a:off x="10213976" y="3824288"/>
              <a:ext cx="204788" cy="647700"/>
            </a:xfrm>
            <a:custGeom>
              <a:avLst/>
              <a:gdLst>
                <a:gd name="T0" fmla="*/ 49 w 98"/>
                <a:gd name="T1" fmla="*/ 306 h 310"/>
                <a:gd name="T2" fmla="*/ 15 w 98"/>
                <a:gd name="T3" fmla="*/ 305 h 310"/>
                <a:gd name="T4" fmla="*/ 8 w 98"/>
                <a:gd name="T5" fmla="*/ 46 h 310"/>
                <a:gd name="T6" fmla="*/ 52 w 98"/>
                <a:gd name="T7" fmla="*/ 0 h 310"/>
                <a:gd name="T8" fmla="*/ 97 w 98"/>
                <a:gd name="T9" fmla="*/ 52 h 310"/>
                <a:gd name="T10" fmla="*/ 84 w 98"/>
                <a:gd name="T11" fmla="*/ 305 h 310"/>
                <a:gd name="T12" fmla="*/ 49 w 98"/>
                <a:gd name="T13" fmla="*/ 306 h 310"/>
              </a:gdLst>
              <a:ahLst/>
              <a:cxnLst>
                <a:cxn ang="0">
                  <a:pos x="T0" y="T1"/>
                </a:cxn>
                <a:cxn ang="0">
                  <a:pos x="T2" y="T3"/>
                </a:cxn>
                <a:cxn ang="0">
                  <a:pos x="T4" y="T5"/>
                </a:cxn>
                <a:cxn ang="0">
                  <a:pos x="T6" y="T7"/>
                </a:cxn>
                <a:cxn ang="0">
                  <a:pos x="T8" y="T9"/>
                </a:cxn>
                <a:cxn ang="0">
                  <a:pos x="T10" y="T11"/>
                </a:cxn>
                <a:cxn ang="0">
                  <a:pos x="T12" y="T13"/>
                </a:cxn>
              </a:cxnLst>
              <a:rect l="0" t="0" r="r" b="b"/>
              <a:pathLst>
                <a:path w="98" h="310">
                  <a:moveTo>
                    <a:pt x="49" y="306"/>
                  </a:moveTo>
                  <a:cubicBezTo>
                    <a:pt x="41" y="306"/>
                    <a:pt x="30" y="306"/>
                    <a:pt x="15" y="305"/>
                  </a:cubicBezTo>
                  <a:cubicBezTo>
                    <a:pt x="15" y="310"/>
                    <a:pt x="0" y="86"/>
                    <a:pt x="8" y="46"/>
                  </a:cubicBezTo>
                  <a:cubicBezTo>
                    <a:pt x="16" y="6"/>
                    <a:pt x="38" y="0"/>
                    <a:pt x="52" y="0"/>
                  </a:cubicBezTo>
                  <a:cubicBezTo>
                    <a:pt x="66" y="0"/>
                    <a:pt x="96" y="11"/>
                    <a:pt x="97" y="52"/>
                  </a:cubicBezTo>
                  <a:cubicBezTo>
                    <a:pt x="98" y="95"/>
                    <a:pt x="84" y="310"/>
                    <a:pt x="84" y="305"/>
                  </a:cubicBezTo>
                  <a:cubicBezTo>
                    <a:pt x="69" y="306"/>
                    <a:pt x="58" y="306"/>
                    <a:pt x="49" y="306"/>
                  </a:cubicBezTo>
                  <a:close/>
                </a:path>
              </a:pathLst>
            </a:custGeom>
            <a:solidFill>
              <a:srgbClr val="D2DAD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204" name="Freeform 338"/>
            <p:cNvSpPr>
              <a:spLocks/>
            </p:cNvSpPr>
            <p:nvPr/>
          </p:nvSpPr>
          <p:spPr bwMode="auto">
            <a:xfrm>
              <a:off x="10221914" y="4405313"/>
              <a:ext cx="184150" cy="107950"/>
            </a:xfrm>
            <a:custGeom>
              <a:avLst/>
              <a:gdLst>
                <a:gd name="T0" fmla="*/ 44 w 88"/>
                <a:gd name="T1" fmla="*/ 52 h 52"/>
                <a:gd name="T2" fmla="*/ 0 w 88"/>
                <a:gd name="T3" fmla="*/ 52 h 52"/>
                <a:gd name="T4" fmla="*/ 44 w 88"/>
                <a:gd name="T5" fmla="*/ 4 h 52"/>
                <a:gd name="T6" fmla="*/ 88 w 88"/>
                <a:gd name="T7" fmla="*/ 52 h 52"/>
                <a:gd name="T8" fmla="*/ 44 w 88"/>
                <a:gd name="T9" fmla="*/ 52 h 52"/>
              </a:gdLst>
              <a:ahLst/>
              <a:cxnLst>
                <a:cxn ang="0">
                  <a:pos x="T0" y="T1"/>
                </a:cxn>
                <a:cxn ang="0">
                  <a:pos x="T2" y="T3"/>
                </a:cxn>
                <a:cxn ang="0">
                  <a:pos x="T4" y="T5"/>
                </a:cxn>
                <a:cxn ang="0">
                  <a:pos x="T6" y="T7"/>
                </a:cxn>
                <a:cxn ang="0">
                  <a:pos x="T8" y="T9"/>
                </a:cxn>
              </a:cxnLst>
              <a:rect l="0" t="0" r="r" b="b"/>
              <a:pathLst>
                <a:path w="88" h="52">
                  <a:moveTo>
                    <a:pt x="44" y="52"/>
                  </a:moveTo>
                  <a:cubicBezTo>
                    <a:pt x="0" y="52"/>
                    <a:pt x="0" y="52"/>
                    <a:pt x="0" y="52"/>
                  </a:cubicBezTo>
                  <a:cubicBezTo>
                    <a:pt x="2" y="0"/>
                    <a:pt x="44" y="4"/>
                    <a:pt x="44" y="4"/>
                  </a:cubicBezTo>
                  <a:cubicBezTo>
                    <a:pt x="44" y="4"/>
                    <a:pt x="85" y="0"/>
                    <a:pt x="88" y="52"/>
                  </a:cubicBezTo>
                  <a:lnTo>
                    <a:pt x="44" y="52"/>
                  </a:lnTo>
                  <a:close/>
                </a:path>
              </a:pathLst>
            </a:custGeom>
            <a:solidFill>
              <a:srgbClr val="01979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205" name="Freeform 339"/>
            <p:cNvSpPr>
              <a:spLocks/>
            </p:cNvSpPr>
            <p:nvPr/>
          </p:nvSpPr>
          <p:spPr bwMode="auto">
            <a:xfrm>
              <a:off x="10221914" y="4492625"/>
              <a:ext cx="184150" cy="20638"/>
            </a:xfrm>
            <a:custGeom>
              <a:avLst/>
              <a:gdLst>
                <a:gd name="T0" fmla="*/ 44 w 88"/>
                <a:gd name="T1" fmla="*/ 0 h 10"/>
                <a:gd name="T2" fmla="*/ 87 w 88"/>
                <a:gd name="T3" fmla="*/ 0 h 10"/>
                <a:gd name="T4" fmla="*/ 88 w 88"/>
                <a:gd name="T5" fmla="*/ 10 h 10"/>
                <a:gd name="T6" fmla="*/ 44 w 88"/>
                <a:gd name="T7" fmla="*/ 10 h 10"/>
                <a:gd name="T8" fmla="*/ 0 w 88"/>
                <a:gd name="T9" fmla="*/ 10 h 10"/>
                <a:gd name="T10" fmla="*/ 1 w 88"/>
                <a:gd name="T11" fmla="*/ 0 h 10"/>
                <a:gd name="T12" fmla="*/ 44 w 88"/>
                <a:gd name="T13" fmla="*/ 0 h 10"/>
              </a:gdLst>
              <a:ahLst/>
              <a:cxnLst>
                <a:cxn ang="0">
                  <a:pos x="T0" y="T1"/>
                </a:cxn>
                <a:cxn ang="0">
                  <a:pos x="T2" y="T3"/>
                </a:cxn>
                <a:cxn ang="0">
                  <a:pos x="T4" y="T5"/>
                </a:cxn>
                <a:cxn ang="0">
                  <a:pos x="T6" y="T7"/>
                </a:cxn>
                <a:cxn ang="0">
                  <a:pos x="T8" y="T9"/>
                </a:cxn>
                <a:cxn ang="0">
                  <a:pos x="T10" y="T11"/>
                </a:cxn>
                <a:cxn ang="0">
                  <a:pos x="T12" y="T13"/>
                </a:cxn>
              </a:cxnLst>
              <a:rect l="0" t="0" r="r" b="b"/>
              <a:pathLst>
                <a:path w="88" h="10">
                  <a:moveTo>
                    <a:pt x="44" y="0"/>
                  </a:moveTo>
                  <a:cubicBezTo>
                    <a:pt x="87" y="0"/>
                    <a:pt x="87" y="0"/>
                    <a:pt x="87" y="0"/>
                  </a:cubicBezTo>
                  <a:cubicBezTo>
                    <a:pt x="87" y="3"/>
                    <a:pt x="87" y="7"/>
                    <a:pt x="88" y="10"/>
                  </a:cubicBezTo>
                  <a:cubicBezTo>
                    <a:pt x="44" y="10"/>
                    <a:pt x="44" y="10"/>
                    <a:pt x="44" y="10"/>
                  </a:cubicBezTo>
                  <a:cubicBezTo>
                    <a:pt x="0" y="10"/>
                    <a:pt x="0" y="10"/>
                    <a:pt x="0" y="10"/>
                  </a:cubicBezTo>
                  <a:cubicBezTo>
                    <a:pt x="0" y="7"/>
                    <a:pt x="0" y="3"/>
                    <a:pt x="1" y="0"/>
                  </a:cubicBezTo>
                  <a:lnTo>
                    <a:pt x="44" y="0"/>
                  </a:lnTo>
                  <a:close/>
                </a:path>
              </a:pathLst>
            </a:custGeom>
            <a:solidFill>
              <a:srgbClr val="00828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206" name="Freeform 340"/>
            <p:cNvSpPr>
              <a:spLocks/>
            </p:cNvSpPr>
            <p:nvPr/>
          </p:nvSpPr>
          <p:spPr bwMode="auto">
            <a:xfrm>
              <a:off x="9879014" y="2628900"/>
              <a:ext cx="620713" cy="1136650"/>
            </a:xfrm>
            <a:custGeom>
              <a:avLst/>
              <a:gdLst>
                <a:gd name="T0" fmla="*/ 149 w 297"/>
                <a:gd name="T1" fmla="*/ 544 h 544"/>
                <a:gd name="T2" fmla="*/ 29 w 297"/>
                <a:gd name="T3" fmla="*/ 525 h 544"/>
                <a:gd name="T4" fmla="*/ 29 w 297"/>
                <a:gd name="T5" fmla="*/ 54 h 544"/>
                <a:gd name="T6" fmla="*/ 149 w 297"/>
                <a:gd name="T7" fmla="*/ 0 h 544"/>
                <a:gd name="T8" fmla="*/ 268 w 297"/>
                <a:gd name="T9" fmla="*/ 54 h 544"/>
                <a:gd name="T10" fmla="*/ 268 w 297"/>
                <a:gd name="T11" fmla="*/ 525 h 544"/>
                <a:gd name="T12" fmla="*/ 149 w 297"/>
                <a:gd name="T13" fmla="*/ 544 h 544"/>
              </a:gdLst>
              <a:ahLst/>
              <a:cxnLst>
                <a:cxn ang="0">
                  <a:pos x="T0" y="T1"/>
                </a:cxn>
                <a:cxn ang="0">
                  <a:pos x="T2" y="T3"/>
                </a:cxn>
                <a:cxn ang="0">
                  <a:pos x="T4" y="T5"/>
                </a:cxn>
                <a:cxn ang="0">
                  <a:pos x="T6" y="T7"/>
                </a:cxn>
                <a:cxn ang="0">
                  <a:pos x="T8" y="T9"/>
                </a:cxn>
                <a:cxn ang="0">
                  <a:pos x="T10" y="T11"/>
                </a:cxn>
                <a:cxn ang="0">
                  <a:pos x="T12" y="T13"/>
                </a:cxn>
              </a:cxnLst>
              <a:rect l="0" t="0" r="r" b="b"/>
              <a:pathLst>
                <a:path w="297" h="544">
                  <a:moveTo>
                    <a:pt x="149" y="544"/>
                  </a:moveTo>
                  <a:cubicBezTo>
                    <a:pt x="71" y="544"/>
                    <a:pt x="29" y="525"/>
                    <a:pt x="29" y="525"/>
                  </a:cubicBezTo>
                  <a:cubicBezTo>
                    <a:pt x="29" y="525"/>
                    <a:pt x="0" y="106"/>
                    <a:pt x="29" y="54"/>
                  </a:cubicBezTo>
                  <a:cubicBezTo>
                    <a:pt x="58" y="1"/>
                    <a:pt x="117" y="0"/>
                    <a:pt x="149" y="0"/>
                  </a:cubicBezTo>
                  <a:cubicBezTo>
                    <a:pt x="180" y="0"/>
                    <a:pt x="239" y="1"/>
                    <a:pt x="268" y="54"/>
                  </a:cubicBezTo>
                  <a:cubicBezTo>
                    <a:pt x="297" y="106"/>
                    <a:pt x="268" y="525"/>
                    <a:pt x="268" y="525"/>
                  </a:cubicBezTo>
                  <a:cubicBezTo>
                    <a:pt x="268" y="525"/>
                    <a:pt x="226" y="544"/>
                    <a:pt x="149" y="544"/>
                  </a:cubicBezTo>
                  <a:close/>
                </a:path>
              </a:pathLst>
            </a:custGeom>
            <a:solidFill>
              <a:srgbClr val="E1E9E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207" name="Freeform 341"/>
            <p:cNvSpPr>
              <a:spLocks/>
            </p:cNvSpPr>
            <p:nvPr/>
          </p:nvSpPr>
          <p:spPr bwMode="auto">
            <a:xfrm>
              <a:off x="9879014" y="2628900"/>
              <a:ext cx="288925" cy="1136650"/>
            </a:xfrm>
            <a:custGeom>
              <a:avLst/>
              <a:gdLst>
                <a:gd name="T0" fmla="*/ 29 w 138"/>
                <a:gd name="T1" fmla="*/ 525 h 544"/>
                <a:gd name="T2" fmla="*/ 29 w 138"/>
                <a:gd name="T3" fmla="*/ 54 h 544"/>
                <a:gd name="T4" fmla="*/ 138 w 138"/>
                <a:gd name="T5" fmla="*/ 0 h 544"/>
                <a:gd name="T6" fmla="*/ 138 w 138"/>
                <a:gd name="T7" fmla="*/ 160 h 544"/>
                <a:gd name="T8" fmla="*/ 138 w 138"/>
                <a:gd name="T9" fmla="*/ 544 h 544"/>
                <a:gd name="T10" fmla="*/ 29 w 138"/>
                <a:gd name="T11" fmla="*/ 525 h 544"/>
              </a:gdLst>
              <a:ahLst/>
              <a:cxnLst>
                <a:cxn ang="0">
                  <a:pos x="T0" y="T1"/>
                </a:cxn>
                <a:cxn ang="0">
                  <a:pos x="T2" y="T3"/>
                </a:cxn>
                <a:cxn ang="0">
                  <a:pos x="T4" y="T5"/>
                </a:cxn>
                <a:cxn ang="0">
                  <a:pos x="T6" y="T7"/>
                </a:cxn>
                <a:cxn ang="0">
                  <a:pos x="T8" y="T9"/>
                </a:cxn>
                <a:cxn ang="0">
                  <a:pos x="T10" y="T11"/>
                </a:cxn>
              </a:cxnLst>
              <a:rect l="0" t="0" r="r" b="b"/>
              <a:pathLst>
                <a:path w="138" h="544">
                  <a:moveTo>
                    <a:pt x="29" y="525"/>
                  </a:moveTo>
                  <a:cubicBezTo>
                    <a:pt x="29" y="525"/>
                    <a:pt x="0" y="106"/>
                    <a:pt x="29" y="54"/>
                  </a:cubicBezTo>
                  <a:cubicBezTo>
                    <a:pt x="55" y="7"/>
                    <a:pt x="105" y="0"/>
                    <a:pt x="138" y="0"/>
                  </a:cubicBezTo>
                  <a:cubicBezTo>
                    <a:pt x="138" y="160"/>
                    <a:pt x="138" y="160"/>
                    <a:pt x="138" y="160"/>
                  </a:cubicBezTo>
                  <a:cubicBezTo>
                    <a:pt x="138" y="544"/>
                    <a:pt x="138" y="544"/>
                    <a:pt x="138" y="544"/>
                  </a:cubicBezTo>
                  <a:cubicBezTo>
                    <a:pt x="67" y="542"/>
                    <a:pt x="29" y="525"/>
                    <a:pt x="29" y="525"/>
                  </a:cubicBezTo>
                  <a:close/>
                </a:path>
              </a:pathLst>
            </a:custGeom>
            <a:solidFill>
              <a:srgbClr val="E1E9E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208" name="Freeform 342"/>
            <p:cNvSpPr>
              <a:spLocks/>
            </p:cNvSpPr>
            <p:nvPr/>
          </p:nvSpPr>
          <p:spPr bwMode="auto">
            <a:xfrm>
              <a:off x="10288589" y="2892425"/>
              <a:ext cx="130175" cy="187325"/>
            </a:xfrm>
            <a:custGeom>
              <a:avLst/>
              <a:gdLst>
                <a:gd name="T0" fmla="*/ 0 w 62"/>
                <a:gd name="T1" fmla="*/ 9 h 90"/>
                <a:gd name="T2" fmla="*/ 62 w 62"/>
                <a:gd name="T3" fmla="*/ 9 h 90"/>
                <a:gd name="T4" fmla="*/ 62 w 62"/>
                <a:gd name="T5" fmla="*/ 65 h 90"/>
                <a:gd name="T6" fmla="*/ 32 w 62"/>
                <a:gd name="T7" fmla="*/ 89 h 90"/>
                <a:gd name="T8" fmla="*/ 0 w 62"/>
                <a:gd name="T9" fmla="*/ 67 h 90"/>
                <a:gd name="T10" fmla="*/ 0 w 62"/>
                <a:gd name="T11" fmla="*/ 9 h 90"/>
              </a:gdLst>
              <a:ahLst/>
              <a:cxnLst>
                <a:cxn ang="0">
                  <a:pos x="T0" y="T1"/>
                </a:cxn>
                <a:cxn ang="0">
                  <a:pos x="T2" y="T3"/>
                </a:cxn>
                <a:cxn ang="0">
                  <a:pos x="T4" y="T5"/>
                </a:cxn>
                <a:cxn ang="0">
                  <a:pos x="T6" y="T7"/>
                </a:cxn>
                <a:cxn ang="0">
                  <a:pos x="T8" y="T9"/>
                </a:cxn>
                <a:cxn ang="0">
                  <a:pos x="T10" y="T11"/>
                </a:cxn>
              </a:cxnLst>
              <a:rect l="0" t="0" r="r" b="b"/>
              <a:pathLst>
                <a:path w="62" h="90">
                  <a:moveTo>
                    <a:pt x="0" y="9"/>
                  </a:moveTo>
                  <a:cubicBezTo>
                    <a:pt x="32" y="0"/>
                    <a:pt x="62" y="9"/>
                    <a:pt x="62" y="9"/>
                  </a:cubicBezTo>
                  <a:cubicBezTo>
                    <a:pt x="62" y="9"/>
                    <a:pt x="62" y="51"/>
                    <a:pt x="62" y="65"/>
                  </a:cubicBezTo>
                  <a:cubicBezTo>
                    <a:pt x="57" y="75"/>
                    <a:pt x="40" y="87"/>
                    <a:pt x="32" y="89"/>
                  </a:cubicBezTo>
                  <a:cubicBezTo>
                    <a:pt x="25" y="90"/>
                    <a:pt x="7" y="76"/>
                    <a:pt x="0" y="67"/>
                  </a:cubicBezTo>
                  <a:lnTo>
                    <a:pt x="0" y="9"/>
                  </a:lnTo>
                  <a:close/>
                </a:path>
              </a:pathLst>
            </a:custGeom>
            <a:solidFill>
              <a:srgbClr val="D2DAD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209" name="Freeform 343"/>
            <p:cNvSpPr>
              <a:spLocks/>
            </p:cNvSpPr>
            <p:nvPr/>
          </p:nvSpPr>
          <p:spPr bwMode="auto">
            <a:xfrm>
              <a:off x="10167939" y="2628900"/>
              <a:ext cx="204788" cy="334963"/>
            </a:xfrm>
            <a:custGeom>
              <a:avLst/>
              <a:gdLst>
                <a:gd name="T0" fmla="*/ 11 w 98"/>
                <a:gd name="T1" fmla="*/ 91 h 160"/>
                <a:gd name="T2" fmla="*/ 29 w 98"/>
                <a:gd name="T3" fmla="*/ 0 h 160"/>
                <a:gd name="T4" fmla="*/ 79 w 98"/>
                <a:gd name="T5" fmla="*/ 10 h 160"/>
                <a:gd name="T6" fmla="*/ 98 w 98"/>
                <a:gd name="T7" fmla="*/ 73 h 160"/>
                <a:gd name="T8" fmla="*/ 63 w 98"/>
                <a:gd name="T9" fmla="*/ 78 h 160"/>
                <a:gd name="T10" fmla="*/ 78 w 98"/>
                <a:gd name="T11" fmla="*/ 105 h 160"/>
                <a:gd name="T12" fmla="*/ 0 w 98"/>
                <a:gd name="T13" fmla="*/ 160 h 160"/>
                <a:gd name="T14" fmla="*/ 11 w 98"/>
                <a:gd name="T15" fmla="*/ 91 h 160"/>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98" h="160">
                  <a:moveTo>
                    <a:pt x="11" y="91"/>
                  </a:moveTo>
                  <a:cubicBezTo>
                    <a:pt x="29" y="0"/>
                    <a:pt x="29" y="0"/>
                    <a:pt x="29" y="0"/>
                  </a:cubicBezTo>
                  <a:cubicBezTo>
                    <a:pt x="44" y="1"/>
                    <a:pt x="62" y="3"/>
                    <a:pt x="79" y="10"/>
                  </a:cubicBezTo>
                  <a:cubicBezTo>
                    <a:pt x="98" y="73"/>
                    <a:pt x="98" y="73"/>
                    <a:pt x="98" y="73"/>
                  </a:cubicBezTo>
                  <a:cubicBezTo>
                    <a:pt x="63" y="78"/>
                    <a:pt x="63" y="78"/>
                    <a:pt x="63" y="78"/>
                  </a:cubicBezTo>
                  <a:cubicBezTo>
                    <a:pt x="78" y="105"/>
                    <a:pt x="78" y="105"/>
                    <a:pt x="78" y="105"/>
                  </a:cubicBezTo>
                  <a:cubicBezTo>
                    <a:pt x="78" y="105"/>
                    <a:pt x="19" y="119"/>
                    <a:pt x="0" y="160"/>
                  </a:cubicBezTo>
                  <a:lnTo>
                    <a:pt x="11" y="91"/>
                  </a:lnTo>
                  <a:close/>
                </a:path>
              </a:pathLst>
            </a:custGeom>
            <a:solidFill>
              <a:srgbClr val="C2C9C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210" name="Freeform 344"/>
            <p:cNvSpPr>
              <a:spLocks/>
            </p:cNvSpPr>
            <p:nvPr/>
          </p:nvSpPr>
          <p:spPr bwMode="auto">
            <a:xfrm>
              <a:off x="10023476" y="2630488"/>
              <a:ext cx="171450" cy="333375"/>
            </a:xfrm>
            <a:custGeom>
              <a:avLst/>
              <a:gdLst>
                <a:gd name="T0" fmla="*/ 82 w 82"/>
                <a:gd name="T1" fmla="*/ 79 h 159"/>
                <a:gd name="T2" fmla="*/ 69 w 82"/>
                <a:gd name="T3" fmla="*/ 159 h 159"/>
                <a:gd name="T4" fmla="*/ 23 w 82"/>
                <a:gd name="T5" fmla="*/ 111 h 159"/>
                <a:gd name="T6" fmla="*/ 36 w 82"/>
                <a:gd name="T7" fmla="*/ 74 h 159"/>
                <a:gd name="T8" fmla="*/ 0 w 82"/>
                <a:gd name="T9" fmla="*/ 83 h 159"/>
                <a:gd name="T10" fmla="*/ 12 w 82"/>
                <a:gd name="T11" fmla="*/ 8 h 159"/>
                <a:gd name="T12" fmla="*/ 50 w 82"/>
                <a:gd name="T13" fmla="*/ 0 h 159"/>
                <a:gd name="T14" fmla="*/ 82 w 82"/>
                <a:gd name="T15" fmla="*/ 79 h 159"/>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82" h="159">
                  <a:moveTo>
                    <a:pt x="82" y="79"/>
                  </a:moveTo>
                  <a:cubicBezTo>
                    <a:pt x="69" y="159"/>
                    <a:pt x="69" y="159"/>
                    <a:pt x="69" y="159"/>
                  </a:cubicBezTo>
                  <a:cubicBezTo>
                    <a:pt x="23" y="111"/>
                    <a:pt x="23" y="111"/>
                    <a:pt x="23" y="111"/>
                  </a:cubicBezTo>
                  <a:cubicBezTo>
                    <a:pt x="36" y="74"/>
                    <a:pt x="36" y="74"/>
                    <a:pt x="36" y="74"/>
                  </a:cubicBezTo>
                  <a:cubicBezTo>
                    <a:pt x="0" y="83"/>
                    <a:pt x="0" y="83"/>
                    <a:pt x="0" y="83"/>
                  </a:cubicBezTo>
                  <a:cubicBezTo>
                    <a:pt x="12" y="8"/>
                    <a:pt x="12" y="8"/>
                    <a:pt x="12" y="8"/>
                  </a:cubicBezTo>
                  <a:cubicBezTo>
                    <a:pt x="25" y="4"/>
                    <a:pt x="38" y="1"/>
                    <a:pt x="50" y="0"/>
                  </a:cubicBezTo>
                  <a:lnTo>
                    <a:pt x="82" y="79"/>
                  </a:lnTo>
                  <a:close/>
                </a:path>
              </a:pathLst>
            </a:custGeom>
            <a:solidFill>
              <a:srgbClr val="D2DAD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211" name="Freeform 345"/>
            <p:cNvSpPr>
              <a:spLocks/>
            </p:cNvSpPr>
            <p:nvPr/>
          </p:nvSpPr>
          <p:spPr bwMode="auto">
            <a:xfrm>
              <a:off x="10063164" y="2628900"/>
              <a:ext cx="255588" cy="190500"/>
            </a:xfrm>
            <a:custGeom>
              <a:avLst/>
              <a:gdLst>
                <a:gd name="T0" fmla="*/ 122 w 122"/>
                <a:gd name="T1" fmla="*/ 7 h 91"/>
                <a:gd name="T2" fmla="*/ 61 w 122"/>
                <a:gd name="T3" fmla="*/ 91 h 91"/>
                <a:gd name="T4" fmla="*/ 0 w 122"/>
                <a:gd name="T5" fmla="*/ 7 h 91"/>
                <a:gd name="T6" fmla="*/ 61 w 122"/>
                <a:gd name="T7" fmla="*/ 0 h 91"/>
                <a:gd name="T8" fmla="*/ 122 w 122"/>
                <a:gd name="T9" fmla="*/ 7 h 91"/>
              </a:gdLst>
              <a:ahLst/>
              <a:cxnLst>
                <a:cxn ang="0">
                  <a:pos x="T0" y="T1"/>
                </a:cxn>
                <a:cxn ang="0">
                  <a:pos x="T2" y="T3"/>
                </a:cxn>
                <a:cxn ang="0">
                  <a:pos x="T4" y="T5"/>
                </a:cxn>
                <a:cxn ang="0">
                  <a:pos x="T6" y="T7"/>
                </a:cxn>
                <a:cxn ang="0">
                  <a:pos x="T8" y="T9"/>
                </a:cxn>
              </a:cxnLst>
              <a:rect l="0" t="0" r="r" b="b"/>
              <a:pathLst>
                <a:path w="122" h="91">
                  <a:moveTo>
                    <a:pt x="122" y="7"/>
                  </a:moveTo>
                  <a:cubicBezTo>
                    <a:pt x="61" y="91"/>
                    <a:pt x="61" y="91"/>
                    <a:pt x="61" y="91"/>
                  </a:cubicBezTo>
                  <a:cubicBezTo>
                    <a:pt x="0" y="7"/>
                    <a:pt x="0" y="7"/>
                    <a:pt x="0" y="7"/>
                  </a:cubicBezTo>
                  <a:cubicBezTo>
                    <a:pt x="22" y="0"/>
                    <a:pt x="45" y="0"/>
                    <a:pt x="61" y="0"/>
                  </a:cubicBezTo>
                  <a:cubicBezTo>
                    <a:pt x="77" y="0"/>
                    <a:pt x="99" y="0"/>
                    <a:pt x="122" y="7"/>
                  </a:cubicBezTo>
                  <a:close/>
                </a:path>
              </a:pathLst>
            </a:custGeom>
            <a:solidFill>
              <a:srgbClr val="76AB9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212" name="Freeform 346"/>
            <p:cNvSpPr>
              <a:spLocks/>
            </p:cNvSpPr>
            <p:nvPr/>
          </p:nvSpPr>
          <p:spPr bwMode="auto">
            <a:xfrm>
              <a:off x="9925051" y="3479800"/>
              <a:ext cx="158750" cy="160338"/>
            </a:xfrm>
            <a:custGeom>
              <a:avLst/>
              <a:gdLst>
                <a:gd name="T0" fmla="*/ 0 w 76"/>
                <a:gd name="T1" fmla="*/ 4 h 77"/>
                <a:gd name="T2" fmla="*/ 7 w 76"/>
                <a:gd name="T3" fmla="*/ 0 h 77"/>
                <a:gd name="T4" fmla="*/ 67 w 76"/>
                <a:gd name="T5" fmla="*/ 0 h 77"/>
                <a:gd name="T6" fmla="*/ 76 w 76"/>
                <a:gd name="T7" fmla="*/ 11 h 77"/>
                <a:gd name="T8" fmla="*/ 76 w 76"/>
                <a:gd name="T9" fmla="*/ 66 h 77"/>
                <a:gd name="T10" fmla="*/ 67 w 76"/>
                <a:gd name="T11" fmla="*/ 77 h 77"/>
                <a:gd name="T12" fmla="*/ 7 w 76"/>
                <a:gd name="T13" fmla="*/ 77 h 77"/>
                <a:gd name="T14" fmla="*/ 4 w 76"/>
                <a:gd name="T15" fmla="*/ 76 h 77"/>
                <a:gd name="T16" fmla="*/ 0 w 76"/>
                <a:gd name="T17" fmla="*/ 4 h 7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76" h="77">
                  <a:moveTo>
                    <a:pt x="0" y="4"/>
                  </a:moveTo>
                  <a:cubicBezTo>
                    <a:pt x="2" y="2"/>
                    <a:pt x="4" y="0"/>
                    <a:pt x="7" y="0"/>
                  </a:cubicBezTo>
                  <a:cubicBezTo>
                    <a:pt x="67" y="0"/>
                    <a:pt x="67" y="0"/>
                    <a:pt x="67" y="0"/>
                  </a:cubicBezTo>
                  <a:cubicBezTo>
                    <a:pt x="72" y="0"/>
                    <a:pt x="76" y="5"/>
                    <a:pt x="76" y="11"/>
                  </a:cubicBezTo>
                  <a:cubicBezTo>
                    <a:pt x="76" y="66"/>
                    <a:pt x="76" y="66"/>
                    <a:pt x="76" y="66"/>
                  </a:cubicBezTo>
                  <a:cubicBezTo>
                    <a:pt x="76" y="72"/>
                    <a:pt x="72" y="77"/>
                    <a:pt x="67" y="77"/>
                  </a:cubicBezTo>
                  <a:cubicBezTo>
                    <a:pt x="7" y="77"/>
                    <a:pt x="7" y="77"/>
                    <a:pt x="7" y="77"/>
                  </a:cubicBezTo>
                  <a:cubicBezTo>
                    <a:pt x="6" y="77"/>
                    <a:pt x="5" y="77"/>
                    <a:pt x="4" y="76"/>
                  </a:cubicBezTo>
                  <a:cubicBezTo>
                    <a:pt x="3" y="58"/>
                    <a:pt x="1" y="32"/>
                    <a:pt x="0" y="4"/>
                  </a:cubicBezTo>
                  <a:close/>
                </a:path>
              </a:pathLst>
            </a:custGeom>
            <a:solidFill>
              <a:srgbClr val="D2DAD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213" name="Freeform 347"/>
            <p:cNvSpPr>
              <a:spLocks/>
            </p:cNvSpPr>
            <p:nvPr/>
          </p:nvSpPr>
          <p:spPr bwMode="auto">
            <a:xfrm>
              <a:off x="9912351" y="3452813"/>
              <a:ext cx="184150" cy="49213"/>
            </a:xfrm>
            <a:custGeom>
              <a:avLst/>
              <a:gdLst>
                <a:gd name="T0" fmla="*/ 88 w 88"/>
                <a:gd name="T1" fmla="*/ 20 h 24"/>
                <a:gd name="T2" fmla="*/ 84 w 88"/>
                <a:gd name="T3" fmla="*/ 24 h 24"/>
                <a:gd name="T4" fmla="*/ 6 w 88"/>
                <a:gd name="T5" fmla="*/ 24 h 24"/>
                <a:gd name="T6" fmla="*/ 2 w 88"/>
                <a:gd name="T7" fmla="*/ 20 h 24"/>
                <a:gd name="T8" fmla="*/ 0 w 88"/>
                <a:gd name="T9" fmla="*/ 4 h 24"/>
                <a:gd name="T10" fmla="*/ 4 w 88"/>
                <a:gd name="T11" fmla="*/ 0 h 24"/>
                <a:gd name="T12" fmla="*/ 84 w 88"/>
                <a:gd name="T13" fmla="*/ 0 h 24"/>
                <a:gd name="T14" fmla="*/ 88 w 88"/>
                <a:gd name="T15" fmla="*/ 4 h 24"/>
                <a:gd name="T16" fmla="*/ 88 w 88"/>
                <a:gd name="T17" fmla="*/ 20 h 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88" h="24">
                  <a:moveTo>
                    <a:pt x="88" y="20"/>
                  </a:moveTo>
                  <a:cubicBezTo>
                    <a:pt x="88" y="22"/>
                    <a:pt x="86" y="24"/>
                    <a:pt x="84" y="24"/>
                  </a:cubicBezTo>
                  <a:cubicBezTo>
                    <a:pt x="6" y="24"/>
                    <a:pt x="6" y="24"/>
                    <a:pt x="6" y="24"/>
                  </a:cubicBezTo>
                  <a:cubicBezTo>
                    <a:pt x="4" y="24"/>
                    <a:pt x="2" y="22"/>
                    <a:pt x="2" y="20"/>
                  </a:cubicBezTo>
                  <a:cubicBezTo>
                    <a:pt x="0" y="4"/>
                    <a:pt x="0" y="4"/>
                    <a:pt x="0" y="4"/>
                  </a:cubicBezTo>
                  <a:cubicBezTo>
                    <a:pt x="0" y="2"/>
                    <a:pt x="2" y="0"/>
                    <a:pt x="4" y="0"/>
                  </a:cubicBezTo>
                  <a:cubicBezTo>
                    <a:pt x="84" y="0"/>
                    <a:pt x="84" y="0"/>
                    <a:pt x="84" y="0"/>
                  </a:cubicBezTo>
                  <a:cubicBezTo>
                    <a:pt x="86" y="0"/>
                    <a:pt x="88" y="2"/>
                    <a:pt x="88" y="4"/>
                  </a:cubicBezTo>
                  <a:lnTo>
                    <a:pt x="88" y="20"/>
                  </a:lnTo>
                  <a:close/>
                </a:path>
              </a:pathLst>
            </a:custGeom>
            <a:solidFill>
              <a:srgbClr val="C2C9C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214" name="Oval 348"/>
            <p:cNvSpPr>
              <a:spLocks noChangeArrowheads="1"/>
            </p:cNvSpPr>
            <p:nvPr/>
          </p:nvSpPr>
          <p:spPr bwMode="auto">
            <a:xfrm>
              <a:off x="10180639" y="2951163"/>
              <a:ext cx="28575" cy="31750"/>
            </a:xfrm>
            <a:prstGeom prst="ellipse">
              <a:avLst/>
            </a:prstGeom>
            <a:solidFill>
              <a:srgbClr val="D2DAD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215" name="Oval 349"/>
            <p:cNvSpPr>
              <a:spLocks noChangeArrowheads="1"/>
            </p:cNvSpPr>
            <p:nvPr/>
          </p:nvSpPr>
          <p:spPr bwMode="auto">
            <a:xfrm>
              <a:off x="10180639" y="3013075"/>
              <a:ext cx="28575" cy="33338"/>
            </a:xfrm>
            <a:prstGeom prst="ellipse">
              <a:avLst/>
            </a:prstGeom>
            <a:solidFill>
              <a:srgbClr val="D2DAD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216" name="Oval 350"/>
            <p:cNvSpPr>
              <a:spLocks noChangeArrowheads="1"/>
            </p:cNvSpPr>
            <p:nvPr/>
          </p:nvSpPr>
          <p:spPr bwMode="auto">
            <a:xfrm>
              <a:off x="10180639" y="3078163"/>
              <a:ext cx="28575" cy="31750"/>
            </a:xfrm>
            <a:prstGeom prst="ellipse">
              <a:avLst/>
            </a:prstGeom>
            <a:solidFill>
              <a:srgbClr val="D2DAD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217" name="Oval 351"/>
            <p:cNvSpPr>
              <a:spLocks noChangeArrowheads="1"/>
            </p:cNvSpPr>
            <p:nvPr/>
          </p:nvSpPr>
          <p:spPr bwMode="auto">
            <a:xfrm>
              <a:off x="10180639" y="3141663"/>
              <a:ext cx="28575" cy="30163"/>
            </a:xfrm>
            <a:prstGeom prst="ellipse">
              <a:avLst/>
            </a:prstGeom>
            <a:solidFill>
              <a:srgbClr val="D2DAD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218" name="Oval 352"/>
            <p:cNvSpPr>
              <a:spLocks noChangeArrowheads="1"/>
            </p:cNvSpPr>
            <p:nvPr/>
          </p:nvSpPr>
          <p:spPr bwMode="auto">
            <a:xfrm>
              <a:off x="10180639" y="3203575"/>
              <a:ext cx="28575" cy="33338"/>
            </a:xfrm>
            <a:prstGeom prst="ellipse">
              <a:avLst/>
            </a:prstGeom>
            <a:solidFill>
              <a:srgbClr val="D2DAD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219" name="Oval 353"/>
            <p:cNvSpPr>
              <a:spLocks noChangeArrowheads="1"/>
            </p:cNvSpPr>
            <p:nvPr/>
          </p:nvSpPr>
          <p:spPr bwMode="auto">
            <a:xfrm>
              <a:off x="10180639" y="3268663"/>
              <a:ext cx="28575" cy="31750"/>
            </a:xfrm>
            <a:prstGeom prst="ellipse">
              <a:avLst/>
            </a:prstGeom>
            <a:solidFill>
              <a:srgbClr val="D2DAD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220" name="Oval 354"/>
            <p:cNvSpPr>
              <a:spLocks noChangeArrowheads="1"/>
            </p:cNvSpPr>
            <p:nvPr/>
          </p:nvSpPr>
          <p:spPr bwMode="auto">
            <a:xfrm>
              <a:off x="10180639" y="3330575"/>
              <a:ext cx="28575" cy="31750"/>
            </a:xfrm>
            <a:prstGeom prst="ellipse">
              <a:avLst/>
            </a:prstGeom>
            <a:solidFill>
              <a:srgbClr val="D2DAD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221" name="Oval 355"/>
            <p:cNvSpPr>
              <a:spLocks noChangeArrowheads="1"/>
            </p:cNvSpPr>
            <p:nvPr/>
          </p:nvSpPr>
          <p:spPr bwMode="auto">
            <a:xfrm>
              <a:off x="10180639" y="3394075"/>
              <a:ext cx="28575" cy="31750"/>
            </a:xfrm>
            <a:prstGeom prst="ellipse">
              <a:avLst/>
            </a:prstGeom>
            <a:solidFill>
              <a:srgbClr val="D2DAD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222" name="Oval 356"/>
            <p:cNvSpPr>
              <a:spLocks noChangeArrowheads="1"/>
            </p:cNvSpPr>
            <p:nvPr/>
          </p:nvSpPr>
          <p:spPr bwMode="auto">
            <a:xfrm>
              <a:off x="10180639" y="3455988"/>
              <a:ext cx="28575" cy="33338"/>
            </a:xfrm>
            <a:prstGeom prst="ellipse">
              <a:avLst/>
            </a:prstGeom>
            <a:solidFill>
              <a:srgbClr val="D2DAD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223" name="Oval 357"/>
            <p:cNvSpPr>
              <a:spLocks noChangeArrowheads="1"/>
            </p:cNvSpPr>
            <p:nvPr/>
          </p:nvSpPr>
          <p:spPr bwMode="auto">
            <a:xfrm>
              <a:off x="10180639" y="3521075"/>
              <a:ext cx="28575" cy="31750"/>
            </a:xfrm>
            <a:prstGeom prst="ellipse">
              <a:avLst/>
            </a:prstGeom>
            <a:solidFill>
              <a:srgbClr val="D2DAD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224" name="Oval 358"/>
            <p:cNvSpPr>
              <a:spLocks noChangeArrowheads="1"/>
            </p:cNvSpPr>
            <p:nvPr/>
          </p:nvSpPr>
          <p:spPr bwMode="auto">
            <a:xfrm>
              <a:off x="10180639" y="3584575"/>
              <a:ext cx="28575" cy="30163"/>
            </a:xfrm>
            <a:prstGeom prst="ellipse">
              <a:avLst/>
            </a:prstGeom>
            <a:solidFill>
              <a:srgbClr val="D2DAD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225" name="Freeform 359"/>
            <p:cNvSpPr>
              <a:spLocks/>
            </p:cNvSpPr>
            <p:nvPr/>
          </p:nvSpPr>
          <p:spPr bwMode="auto">
            <a:xfrm>
              <a:off x="10352089" y="2659063"/>
              <a:ext cx="285750" cy="504825"/>
            </a:xfrm>
            <a:custGeom>
              <a:avLst/>
              <a:gdLst>
                <a:gd name="T0" fmla="*/ 55 w 137"/>
                <a:gd name="T1" fmla="*/ 221 h 242"/>
                <a:gd name="T2" fmla="*/ 134 w 137"/>
                <a:gd name="T3" fmla="*/ 223 h 242"/>
                <a:gd name="T4" fmla="*/ 38 w 137"/>
                <a:gd name="T5" fmla="*/ 12 h 242"/>
                <a:gd name="T6" fmla="*/ 0 w 137"/>
                <a:gd name="T7" fmla="*/ 0 h 242"/>
                <a:gd name="T8" fmla="*/ 55 w 137"/>
                <a:gd name="T9" fmla="*/ 167 h 242"/>
                <a:gd name="T10" fmla="*/ 55 w 137"/>
                <a:gd name="T11" fmla="*/ 221 h 242"/>
              </a:gdLst>
              <a:ahLst/>
              <a:cxnLst>
                <a:cxn ang="0">
                  <a:pos x="T0" y="T1"/>
                </a:cxn>
                <a:cxn ang="0">
                  <a:pos x="T2" y="T3"/>
                </a:cxn>
                <a:cxn ang="0">
                  <a:pos x="T4" y="T5"/>
                </a:cxn>
                <a:cxn ang="0">
                  <a:pos x="T6" y="T7"/>
                </a:cxn>
                <a:cxn ang="0">
                  <a:pos x="T8" y="T9"/>
                </a:cxn>
                <a:cxn ang="0">
                  <a:pos x="T10" y="T11"/>
                </a:cxn>
              </a:cxnLst>
              <a:rect l="0" t="0" r="r" b="b"/>
              <a:pathLst>
                <a:path w="137" h="242">
                  <a:moveTo>
                    <a:pt x="55" y="221"/>
                  </a:moveTo>
                  <a:cubicBezTo>
                    <a:pt x="85" y="216"/>
                    <a:pt x="134" y="242"/>
                    <a:pt x="134" y="223"/>
                  </a:cubicBezTo>
                  <a:cubicBezTo>
                    <a:pt x="137" y="157"/>
                    <a:pt x="91" y="38"/>
                    <a:pt x="38" y="12"/>
                  </a:cubicBezTo>
                  <a:cubicBezTo>
                    <a:pt x="23" y="4"/>
                    <a:pt x="0" y="0"/>
                    <a:pt x="0" y="0"/>
                  </a:cubicBezTo>
                  <a:cubicBezTo>
                    <a:pt x="0" y="0"/>
                    <a:pt x="46" y="82"/>
                    <a:pt x="55" y="167"/>
                  </a:cubicBezTo>
                  <a:lnTo>
                    <a:pt x="55" y="221"/>
                  </a:lnTo>
                  <a:close/>
                </a:path>
              </a:pathLst>
            </a:custGeom>
            <a:solidFill>
              <a:srgbClr val="DCDFE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226" name="Freeform 360"/>
            <p:cNvSpPr>
              <a:spLocks/>
            </p:cNvSpPr>
            <p:nvPr/>
          </p:nvSpPr>
          <p:spPr bwMode="auto">
            <a:xfrm>
              <a:off x="10287001" y="3348038"/>
              <a:ext cx="176213" cy="196850"/>
            </a:xfrm>
            <a:custGeom>
              <a:avLst/>
              <a:gdLst>
                <a:gd name="T0" fmla="*/ 66 w 84"/>
                <a:gd name="T1" fmla="*/ 19 h 94"/>
                <a:gd name="T2" fmla="*/ 41 w 84"/>
                <a:gd name="T3" fmla="*/ 6 h 94"/>
                <a:gd name="T4" fmla="*/ 6 w 84"/>
                <a:gd name="T5" fmla="*/ 45 h 94"/>
                <a:gd name="T6" fmla="*/ 25 w 84"/>
                <a:gd name="T7" fmla="*/ 39 h 94"/>
                <a:gd name="T8" fmla="*/ 8 w 84"/>
                <a:gd name="T9" fmla="*/ 65 h 94"/>
                <a:gd name="T10" fmla="*/ 5 w 84"/>
                <a:gd name="T11" fmla="*/ 82 h 94"/>
                <a:gd name="T12" fmla="*/ 15 w 84"/>
                <a:gd name="T13" fmla="*/ 80 h 94"/>
                <a:gd name="T14" fmla="*/ 25 w 84"/>
                <a:gd name="T15" fmla="*/ 84 h 94"/>
                <a:gd name="T16" fmla="*/ 34 w 84"/>
                <a:gd name="T17" fmla="*/ 88 h 94"/>
                <a:gd name="T18" fmla="*/ 42 w 84"/>
                <a:gd name="T19" fmla="*/ 91 h 94"/>
                <a:gd name="T20" fmla="*/ 65 w 84"/>
                <a:gd name="T21" fmla="*/ 66 h 94"/>
                <a:gd name="T22" fmla="*/ 66 w 84"/>
                <a:gd name="T23" fmla="*/ 19 h 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84" h="94">
                  <a:moveTo>
                    <a:pt x="66" y="19"/>
                  </a:moveTo>
                  <a:cubicBezTo>
                    <a:pt x="66" y="19"/>
                    <a:pt x="52" y="0"/>
                    <a:pt x="41" y="6"/>
                  </a:cubicBezTo>
                  <a:cubicBezTo>
                    <a:pt x="31" y="12"/>
                    <a:pt x="1" y="33"/>
                    <a:pt x="6" y="45"/>
                  </a:cubicBezTo>
                  <a:cubicBezTo>
                    <a:pt x="8" y="50"/>
                    <a:pt x="12" y="52"/>
                    <a:pt x="25" y="39"/>
                  </a:cubicBezTo>
                  <a:cubicBezTo>
                    <a:pt x="25" y="39"/>
                    <a:pt x="16" y="56"/>
                    <a:pt x="8" y="65"/>
                  </a:cubicBezTo>
                  <a:cubicBezTo>
                    <a:pt x="0" y="74"/>
                    <a:pt x="2" y="80"/>
                    <a:pt x="5" y="82"/>
                  </a:cubicBezTo>
                  <a:cubicBezTo>
                    <a:pt x="7" y="84"/>
                    <a:pt x="11" y="85"/>
                    <a:pt x="15" y="80"/>
                  </a:cubicBezTo>
                  <a:cubicBezTo>
                    <a:pt x="15" y="80"/>
                    <a:pt x="18" y="89"/>
                    <a:pt x="25" y="84"/>
                  </a:cubicBezTo>
                  <a:cubicBezTo>
                    <a:pt x="25" y="84"/>
                    <a:pt x="29" y="92"/>
                    <a:pt x="34" y="88"/>
                  </a:cubicBezTo>
                  <a:cubicBezTo>
                    <a:pt x="34" y="88"/>
                    <a:pt x="37" y="94"/>
                    <a:pt x="42" y="91"/>
                  </a:cubicBezTo>
                  <a:cubicBezTo>
                    <a:pt x="48" y="88"/>
                    <a:pt x="58" y="77"/>
                    <a:pt x="65" y="66"/>
                  </a:cubicBezTo>
                  <a:cubicBezTo>
                    <a:pt x="71" y="56"/>
                    <a:pt x="84" y="39"/>
                    <a:pt x="66" y="19"/>
                  </a:cubicBezTo>
                  <a:close/>
                </a:path>
              </a:pathLst>
            </a:custGeom>
            <a:solidFill>
              <a:srgbClr val="F6CE9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227" name="Freeform 361"/>
            <p:cNvSpPr>
              <a:spLocks/>
            </p:cNvSpPr>
            <p:nvPr/>
          </p:nvSpPr>
          <p:spPr bwMode="auto">
            <a:xfrm>
              <a:off x="10318751" y="3452813"/>
              <a:ext cx="47625" cy="66675"/>
            </a:xfrm>
            <a:custGeom>
              <a:avLst/>
              <a:gdLst>
                <a:gd name="T0" fmla="*/ 1 w 23"/>
                <a:gd name="T1" fmla="*/ 32 h 32"/>
                <a:gd name="T2" fmla="*/ 1 w 23"/>
                <a:gd name="T3" fmla="*/ 32 h 32"/>
                <a:gd name="T4" fmla="*/ 23 w 23"/>
                <a:gd name="T5" fmla="*/ 0 h 32"/>
                <a:gd name="T6" fmla="*/ 0 w 23"/>
                <a:gd name="T7" fmla="*/ 30 h 32"/>
                <a:gd name="T8" fmla="*/ 1 w 23"/>
                <a:gd name="T9" fmla="*/ 32 h 32"/>
              </a:gdLst>
              <a:ahLst/>
              <a:cxnLst>
                <a:cxn ang="0">
                  <a:pos x="T0" y="T1"/>
                </a:cxn>
                <a:cxn ang="0">
                  <a:pos x="T2" y="T3"/>
                </a:cxn>
                <a:cxn ang="0">
                  <a:pos x="T4" y="T5"/>
                </a:cxn>
                <a:cxn ang="0">
                  <a:pos x="T6" y="T7"/>
                </a:cxn>
                <a:cxn ang="0">
                  <a:pos x="T8" y="T9"/>
                </a:cxn>
              </a:cxnLst>
              <a:rect l="0" t="0" r="r" b="b"/>
              <a:pathLst>
                <a:path w="23" h="32">
                  <a:moveTo>
                    <a:pt x="1" y="32"/>
                  </a:moveTo>
                  <a:cubicBezTo>
                    <a:pt x="1" y="32"/>
                    <a:pt x="1" y="32"/>
                    <a:pt x="1" y="32"/>
                  </a:cubicBezTo>
                  <a:cubicBezTo>
                    <a:pt x="19" y="14"/>
                    <a:pt x="23" y="0"/>
                    <a:pt x="23" y="0"/>
                  </a:cubicBezTo>
                  <a:cubicBezTo>
                    <a:pt x="15" y="14"/>
                    <a:pt x="0" y="30"/>
                    <a:pt x="0" y="30"/>
                  </a:cubicBezTo>
                  <a:lnTo>
                    <a:pt x="1" y="32"/>
                  </a:lnTo>
                  <a:close/>
                </a:path>
              </a:pathLst>
            </a:custGeom>
            <a:solidFill>
              <a:srgbClr val="B98F6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228" name="Freeform 362"/>
            <p:cNvSpPr>
              <a:spLocks/>
            </p:cNvSpPr>
            <p:nvPr/>
          </p:nvSpPr>
          <p:spPr bwMode="auto">
            <a:xfrm>
              <a:off x="10339389" y="3467100"/>
              <a:ext cx="41275" cy="60325"/>
            </a:xfrm>
            <a:custGeom>
              <a:avLst/>
              <a:gdLst>
                <a:gd name="T0" fmla="*/ 0 w 20"/>
                <a:gd name="T1" fmla="*/ 27 h 29"/>
                <a:gd name="T2" fmla="*/ 1 w 20"/>
                <a:gd name="T3" fmla="*/ 29 h 29"/>
                <a:gd name="T4" fmla="*/ 20 w 20"/>
                <a:gd name="T5" fmla="*/ 0 h 29"/>
                <a:gd name="T6" fmla="*/ 0 w 20"/>
                <a:gd name="T7" fmla="*/ 27 h 29"/>
              </a:gdLst>
              <a:ahLst/>
              <a:cxnLst>
                <a:cxn ang="0">
                  <a:pos x="T0" y="T1"/>
                </a:cxn>
                <a:cxn ang="0">
                  <a:pos x="T2" y="T3"/>
                </a:cxn>
                <a:cxn ang="0">
                  <a:pos x="T4" y="T5"/>
                </a:cxn>
                <a:cxn ang="0">
                  <a:pos x="T6" y="T7"/>
                </a:cxn>
              </a:cxnLst>
              <a:rect l="0" t="0" r="r" b="b"/>
              <a:pathLst>
                <a:path w="20" h="29">
                  <a:moveTo>
                    <a:pt x="0" y="27"/>
                  </a:moveTo>
                  <a:cubicBezTo>
                    <a:pt x="0" y="27"/>
                    <a:pt x="0" y="28"/>
                    <a:pt x="1" y="29"/>
                  </a:cubicBezTo>
                  <a:cubicBezTo>
                    <a:pt x="16" y="12"/>
                    <a:pt x="20" y="0"/>
                    <a:pt x="20" y="0"/>
                  </a:cubicBezTo>
                  <a:cubicBezTo>
                    <a:pt x="14" y="10"/>
                    <a:pt x="5" y="21"/>
                    <a:pt x="0" y="27"/>
                  </a:cubicBezTo>
                  <a:close/>
                </a:path>
              </a:pathLst>
            </a:custGeom>
            <a:solidFill>
              <a:srgbClr val="B98F6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229" name="Freeform 363"/>
            <p:cNvSpPr>
              <a:spLocks/>
            </p:cNvSpPr>
            <p:nvPr/>
          </p:nvSpPr>
          <p:spPr bwMode="auto">
            <a:xfrm>
              <a:off x="10358439" y="3481388"/>
              <a:ext cx="36513" cy="53975"/>
            </a:xfrm>
            <a:custGeom>
              <a:avLst/>
              <a:gdLst>
                <a:gd name="T0" fmla="*/ 0 w 18"/>
                <a:gd name="T1" fmla="*/ 24 h 26"/>
                <a:gd name="T2" fmla="*/ 1 w 18"/>
                <a:gd name="T3" fmla="*/ 26 h 26"/>
                <a:gd name="T4" fmla="*/ 18 w 18"/>
                <a:gd name="T5" fmla="*/ 0 h 26"/>
                <a:gd name="T6" fmla="*/ 0 w 18"/>
                <a:gd name="T7" fmla="*/ 24 h 26"/>
              </a:gdLst>
              <a:ahLst/>
              <a:cxnLst>
                <a:cxn ang="0">
                  <a:pos x="T0" y="T1"/>
                </a:cxn>
                <a:cxn ang="0">
                  <a:pos x="T2" y="T3"/>
                </a:cxn>
                <a:cxn ang="0">
                  <a:pos x="T4" y="T5"/>
                </a:cxn>
                <a:cxn ang="0">
                  <a:pos x="T6" y="T7"/>
                </a:cxn>
              </a:cxnLst>
              <a:rect l="0" t="0" r="r" b="b"/>
              <a:pathLst>
                <a:path w="18" h="26">
                  <a:moveTo>
                    <a:pt x="0" y="24"/>
                  </a:moveTo>
                  <a:cubicBezTo>
                    <a:pt x="0" y="24"/>
                    <a:pt x="0" y="25"/>
                    <a:pt x="1" y="26"/>
                  </a:cubicBezTo>
                  <a:cubicBezTo>
                    <a:pt x="15" y="11"/>
                    <a:pt x="18" y="0"/>
                    <a:pt x="18" y="0"/>
                  </a:cubicBezTo>
                  <a:cubicBezTo>
                    <a:pt x="13" y="9"/>
                    <a:pt x="5" y="19"/>
                    <a:pt x="0" y="24"/>
                  </a:cubicBezTo>
                  <a:close/>
                </a:path>
              </a:pathLst>
            </a:custGeom>
            <a:solidFill>
              <a:srgbClr val="B98F6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230" name="Freeform 364"/>
            <p:cNvSpPr>
              <a:spLocks/>
            </p:cNvSpPr>
            <p:nvPr/>
          </p:nvSpPr>
          <p:spPr bwMode="auto">
            <a:xfrm>
              <a:off x="10372726" y="3273425"/>
              <a:ext cx="127000" cy="160338"/>
            </a:xfrm>
            <a:custGeom>
              <a:avLst/>
              <a:gdLst>
                <a:gd name="T0" fmla="*/ 32 w 61"/>
                <a:gd name="T1" fmla="*/ 71 h 77"/>
                <a:gd name="T2" fmla="*/ 18 w 61"/>
                <a:gd name="T3" fmla="*/ 69 h 77"/>
                <a:gd name="T4" fmla="*/ 8 w 61"/>
                <a:gd name="T5" fmla="*/ 64 h 77"/>
                <a:gd name="T6" fmla="*/ 3 w 61"/>
                <a:gd name="T7" fmla="*/ 50 h 77"/>
                <a:gd name="T8" fmla="*/ 21 w 61"/>
                <a:gd name="T9" fmla="*/ 7 h 77"/>
                <a:gd name="T10" fmla="*/ 34 w 61"/>
                <a:gd name="T11" fmla="*/ 2 h 77"/>
                <a:gd name="T12" fmla="*/ 52 w 61"/>
                <a:gd name="T13" fmla="*/ 11 h 77"/>
                <a:gd name="T14" fmla="*/ 59 w 61"/>
                <a:gd name="T15" fmla="*/ 27 h 77"/>
                <a:gd name="T16" fmla="*/ 32 w 61"/>
                <a:gd name="T17" fmla="*/ 71 h 7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61" h="77">
                  <a:moveTo>
                    <a:pt x="32" y="71"/>
                  </a:moveTo>
                  <a:cubicBezTo>
                    <a:pt x="30" y="77"/>
                    <a:pt x="23" y="72"/>
                    <a:pt x="18" y="69"/>
                  </a:cubicBezTo>
                  <a:cubicBezTo>
                    <a:pt x="8" y="64"/>
                    <a:pt x="8" y="64"/>
                    <a:pt x="8" y="64"/>
                  </a:cubicBezTo>
                  <a:cubicBezTo>
                    <a:pt x="3" y="62"/>
                    <a:pt x="0" y="55"/>
                    <a:pt x="3" y="50"/>
                  </a:cubicBezTo>
                  <a:cubicBezTo>
                    <a:pt x="21" y="7"/>
                    <a:pt x="21" y="7"/>
                    <a:pt x="21" y="7"/>
                  </a:cubicBezTo>
                  <a:cubicBezTo>
                    <a:pt x="23" y="2"/>
                    <a:pt x="29" y="0"/>
                    <a:pt x="34" y="2"/>
                  </a:cubicBezTo>
                  <a:cubicBezTo>
                    <a:pt x="52" y="11"/>
                    <a:pt x="52" y="11"/>
                    <a:pt x="52" y="11"/>
                  </a:cubicBezTo>
                  <a:cubicBezTo>
                    <a:pt x="56" y="14"/>
                    <a:pt x="61" y="21"/>
                    <a:pt x="59" y="27"/>
                  </a:cubicBezTo>
                  <a:lnTo>
                    <a:pt x="32" y="71"/>
                  </a:lnTo>
                  <a:close/>
                </a:path>
              </a:pathLst>
            </a:custGeom>
            <a:solidFill>
              <a:srgbClr val="F6CE9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231" name="Freeform 365"/>
            <p:cNvSpPr>
              <a:spLocks/>
            </p:cNvSpPr>
            <p:nvPr/>
          </p:nvSpPr>
          <p:spPr bwMode="auto">
            <a:xfrm>
              <a:off x="10385426" y="2990850"/>
              <a:ext cx="263525" cy="436563"/>
            </a:xfrm>
            <a:custGeom>
              <a:avLst/>
              <a:gdLst>
                <a:gd name="T0" fmla="*/ 101 w 126"/>
                <a:gd name="T1" fmla="*/ 46 h 209"/>
                <a:gd name="T2" fmla="*/ 73 w 126"/>
                <a:gd name="T3" fmla="*/ 7 h 209"/>
                <a:gd name="T4" fmla="*/ 39 w 126"/>
                <a:gd name="T5" fmla="*/ 60 h 209"/>
                <a:gd name="T6" fmla="*/ 0 w 126"/>
                <a:gd name="T7" fmla="*/ 173 h 209"/>
                <a:gd name="T8" fmla="*/ 35 w 126"/>
                <a:gd name="T9" fmla="*/ 209 h 209"/>
                <a:gd name="T10" fmla="*/ 114 w 126"/>
                <a:gd name="T11" fmla="*/ 90 h 209"/>
                <a:gd name="T12" fmla="*/ 101 w 126"/>
                <a:gd name="T13" fmla="*/ 46 h 209"/>
              </a:gdLst>
              <a:ahLst/>
              <a:cxnLst>
                <a:cxn ang="0">
                  <a:pos x="T0" y="T1"/>
                </a:cxn>
                <a:cxn ang="0">
                  <a:pos x="T2" y="T3"/>
                </a:cxn>
                <a:cxn ang="0">
                  <a:pos x="T4" y="T5"/>
                </a:cxn>
                <a:cxn ang="0">
                  <a:pos x="T6" y="T7"/>
                </a:cxn>
                <a:cxn ang="0">
                  <a:pos x="T8" y="T9"/>
                </a:cxn>
                <a:cxn ang="0">
                  <a:pos x="T10" y="T11"/>
                </a:cxn>
                <a:cxn ang="0">
                  <a:pos x="T12" y="T13"/>
                </a:cxn>
              </a:cxnLst>
              <a:rect l="0" t="0" r="r" b="b"/>
              <a:pathLst>
                <a:path w="126" h="209">
                  <a:moveTo>
                    <a:pt x="101" y="46"/>
                  </a:moveTo>
                  <a:cubicBezTo>
                    <a:pt x="95" y="43"/>
                    <a:pt x="86" y="0"/>
                    <a:pt x="73" y="7"/>
                  </a:cubicBezTo>
                  <a:cubicBezTo>
                    <a:pt x="67" y="11"/>
                    <a:pt x="51" y="30"/>
                    <a:pt x="39" y="60"/>
                  </a:cubicBezTo>
                  <a:cubicBezTo>
                    <a:pt x="27" y="90"/>
                    <a:pt x="19" y="131"/>
                    <a:pt x="0" y="173"/>
                  </a:cubicBezTo>
                  <a:cubicBezTo>
                    <a:pt x="0" y="173"/>
                    <a:pt x="30" y="202"/>
                    <a:pt x="35" y="209"/>
                  </a:cubicBezTo>
                  <a:cubicBezTo>
                    <a:pt x="35" y="209"/>
                    <a:pt x="100" y="141"/>
                    <a:pt x="114" y="90"/>
                  </a:cubicBezTo>
                  <a:cubicBezTo>
                    <a:pt x="126" y="46"/>
                    <a:pt x="112" y="53"/>
                    <a:pt x="101" y="46"/>
                  </a:cubicBezTo>
                  <a:close/>
                </a:path>
              </a:pathLst>
            </a:custGeom>
            <a:solidFill>
              <a:srgbClr val="DCDFE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232" name="Freeform 366"/>
            <p:cNvSpPr>
              <a:spLocks/>
            </p:cNvSpPr>
            <p:nvPr/>
          </p:nvSpPr>
          <p:spPr bwMode="auto">
            <a:xfrm>
              <a:off x="10279064" y="3479800"/>
              <a:ext cx="177800" cy="160338"/>
            </a:xfrm>
            <a:custGeom>
              <a:avLst/>
              <a:gdLst>
                <a:gd name="T0" fmla="*/ 10 w 85"/>
                <a:gd name="T1" fmla="*/ 0 h 77"/>
                <a:gd name="T2" fmla="*/ 77 w 85"/>
                <a:gd name="T3" fmla="*/ 0 h 77"/>
                <a:gd name="T4" fmla="*/ 85 w 85"/>
                <a:gd name="T5" fmla="*/ 4 h 77"/>
                <a:gd name="T6" fmla="*/ 80 w 85"/>
                <a:gd name="T7" fmla="*/ 77 h 77"/>
                <a:gd name="T8" fmla="*/ 77 w 85"/>
                <a:gd name="T9" fmla="*/ 77 h 77"/>
                <a:gd name="T10" fmla="*/ 10 w 85"/>
                <a:gd name="T11" fmla="*/ 77 h 77"/>
                <a:gd name="T12" fmla="*/ 0 w 85"/>
                <a:gd name="T13" fmla="*/ 66 h 77"/>
                <a:gd name="T14" fmla="*/ 0 w 85"/>
                <a:gd name="T15" fmla="*/ 11 h 77"/>
                <a:gd name="T16" fmla="*/ 10 w 85"/>
                <a:gd name="T17" fmla="*/ 0 h 7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85" h="77">
                  <a:moveTo>
                    <a:pt x="10" y="0"/>
                  </a:moveTo>
                  <a:cubicBezTo>
                    <a:pt x="77" y="0"/>
                    <a:pt x="77" y="0"/>
                    <a:pt x="77" y="0"/>
                  </a:cubicBezTo>
                  <a:cubicBezTo>
                    <a:pt x="80" y="0"/>
                    <a:pt x="83" y="2"/>
                    <a:pt x="85" y="4"/>
                  </a:cubicBezTo>
                  <a:cubicBezTo>
                    <a:pt x="83" y="32"/>
                    <a:pt x="81" y="58"/>
                    <a:pt x="80" y="77"/>
                  </a:cubicBezTo>
                  <a:cubicBezTo>
                    <a:pt x="79" y="77"/>
                    <a:pt x="78" y="77"/>
                    <a:pt x="77" y="77"/>
                  </a:cubicBezTo>
                  <a:cubicBezTo>
                    <a:pt x="10" y="77"/>
                    <a:pt x="10" y="77"/>
                    <a:pt x="10" y="77"/>
                  </a:cubicBezTo>
                  <a:cubicBezTo>
                    <a:pt x="5" y="77"/>
                    <a:pt x="0" y="72"/>
                    <a:pt x="0" y="66"/>
                  </a:cubicBezTo>
                  <a:cubicBezTo>
                    <a:pt x="0" y="11"/>
                    <a:pt x="0" y="11"/>
                    <a:pt x="0" y="11"/>
                  </a:cubicBezTo>
                  <a:cubicBezTo>
                    <a:pt x="0" y="5"/>
                    <a:pt x="5" y="0"/>
                    <a:pt x="10" y="0"/>
                  </a:cubicBezTo>
                  <a:close/>
                </a:path>
              </a:pathLst>
            </a:custGeom>
            <a:solidFill>
              <a:srgbClr val="D2DAD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233" name="Freeform 367"/>
            <p:cNvSpPr>
              <a:spLocks/>
            </p:cNvSpPr>
            <p:nvPr/>
          </p:nvSpPr>
          <p:spPr bwMode="auto">
            <a:xfrm>
              <a:off x="10266364" y="3452813"/>
              <a:ext cx="200025" cy="49213"/>
            </a:xfrm>
            <a:custGeom>
              <a:avLst/>
              <a:gdLst>
                <a:gd name="T0" fmla="*/ 0 w 96"/>
                <a:gd name="T1" fmla="*/ 20 h 24"/>
                <a:gd name="T2" fmla="*/ 4 w 96"/>
                <a:gd name="T3" fmla="*/ 24 h 24"/>
                <a:gd name="T4" fmla="*/ 90 w 96"/>
                <a:gd name="T5" fmla="*/ 24 h 24"/>
                <a:gd name="T6" fmla="*/ 94 w 96"/>
                <a:gd name="T7" fmla="*/ 20 h 24"/>
                <a:gd name="T8" fmla="*/ 96 w 96"/>
                <a:gd name="T9" fmla="*/ 4 h 24"/>
                <a:gd name="T10" fmla="*/ 92 w 96"/>
                <a:gd name="T11" fmla="*/ 0 h 24"/>
                <a:gd name="T12" fmla="*/ 4 w 96"/>
                <a:gd name="T13" fmla="*/ 0 h 24"/>
                <a:gd name="T14" fmla="*/ 0 w 96"/>
                <a:gd name="T15" fmla="*/ 4 h 24"/>
                <a:gd name="T16" fmla="*/ 0 w 96"/>
                <a:gd name="T17" fmla="*/ 20 h 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96" h="24">
                  <a:moveTo>
                    <a:pt x="0" y="20"/>
                  </a:moveTo>
                  <a:cubicBezTo>
                    <a:pt x="0" y="22"/>
                    <a:pt x="2" y="24"/>
                    <a:pt x="4" y="24"/>
                  </a:cubicBezTo>
                  <a:cubicBezTo>
                    <a:pt x="90" y="24"/>
                    <a:pt x="90" y="24"/>
                    <a:pt x="90" y="24"/>
                  </a:cubicBezTo>
                  <a:cubicBezTo>
                    <a:pt x="93" y="24"/>
                    <a:pt x="94" y="22"/>
                    <a:pt x="94" y="20"/>
                  </a:cubicBezTo>
                  <a:cubicBezTo>
                    <a:pt x="96" y="4"/>
                    <a:pt x="96" y="4"/>
                    <a:pt x="96" y="4"/>
                  </a:cubicBezTo>
                  <a:cubicBezTo>
                    <a:pt x="96" y="2"/>
                    <a:pt x="95" y="0"/>
                    <a:pt x="92" y="0"/>
                  </a:cubicBezTo>
                  <a:cubicBezTo>
                    <a:pt x="4" y="0"/>
                    <a:pt x="4" y="0"/>
                    <a:pt x="4" y="0"/>
                  </a:cubicBezTo>
                  <a:cubicBezTo>
                    <a:pt x="2" y="0"/>
                    <a:pt x="0" y="2"/>
                    <a:pt x="0" y="4"/>
                  </a:cubicBezTo>
                  <a:lnTo>
                    <a:pt x="0" y="20"/>
                  </a:lnTo>
                  <a:close/>
                </a:path>
              </a:pathLst>
            </a:custGeom>
            <a:solidFill>
              <a:srgbClr val="C2C9C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234" name="Freeform 368"/>
            <p:cNvSpPr>
              <a:spLocks/>
            </p:cNvSpPr>
            <p:nvPr/>
          </p:nvSpPr>
          <p:spPr bwMode="auto">
            <a:xfrm>
              <a:off x="9785351" y="2665413"/>
              <a:ext cx="230188" cy="561975"/>
            </a:xfrm>
            <a:custGeom>
              <a:avLst/>
              <a:gdLst>
                <a:gd name="T0" fmla="*/ 73 w 110"/>
                <a:gd name="T1" fmla="*/ 249 h 269"/>
                <a:gd name="T2" fmla="*/ 12 w 110"/>
                <a:gd name="T3" fmla="*/ 259 h 269"/>
                <a:gd name="T4" fmla="*/ 74 w 110"/>
                <a:gd name="T5" fmla="*/ 19 h 269"/>
                <a:gd name="T6" fmla="*/ 110 w 110"/>
                <a:gd name="T7" fmla="*/ 0 h 269"/>
                <a:gd name="T8" fmla="*/ 79 w 110"/>
                <a:gd name="T9" fmla="*/ 174 h 269"/>
                <a:gd name="T10" fmla="*/ 73 w 110"/>
                <a:gd name="T11" fmla="*/ 249 h 269"/>
              </a:gdLst>
              <a:ahLst/>
              <a:cxnLst>
                <a:cxn ang="0">
                  <a:pos x="T0" y="T1"/>
                </a:cxn>
                <a:cxn ang="0">
                  <a:pos x="T2" y="T3"/>
                </a:cxn>
                <a:cxn ang="0">
                  <a:pos x="T4" y="T5"/>
                </a:cxn>
                <a:cxn ang="0">
                  <a:pos x="T6" y="T7"/>
                </a:cxn>
                <a:cxn ang="0">
                  <a:pos x="T8" y="T9"/>
                </a:cxn>
                <a:cxn ang="0">
                  <a:pos x="T10" y="T11"/>
                </a:cxn>
              </a:cxnLst>
              <a:rect l="0" t="0" r="r" b="b"/>
              <a:pathLst>
                <a:path w="110" h="269">
                  <a:moveTo>
                    <a:pt x="73" y="249"/>
                  </a:moveTo>
                  <a:cubicBezTo>
                    <a:pt x="62" y="269"/>
                    <a:pt x="17" y="260"/>
                    <a:pt x="12" y="259"/>
                  </a:cubicBezTo>
                  <a:cubicBezTo>
                    <a:pt x="0" y="195"/>
                    <a:pt x="25" y="54"/>
                    <a:pt x="74" y="19"/>
                  </a:cubicBezTo>
                  <a:cubicBezTo>
                    <a:pt x="88" y="9"/>
                    <a:pt x="110" y="0"/>
                    <a:pt x="110" y="0"/>
                  </a:cubicBezTo>
                  <a:cubicBezTo>
                    <a:pt x="110" y="0"/>
                    <a:pt x="76" y="89"/>
                    <a:pt x="79" y="174"/>
                  </a:cubicBezTo>
                  <a:lnTo>
                    <a:pt x="73" y="249"/>
                  </a:lnTo>
                  <a:close/>
                </a:path>
              </a:pathLst>
            </a:custGeom>
            <a:solidFill>
              <a:srgbClr val="DCDFE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235" name="Freeform 369"/>
            <p:cNvSpPr>
              <a:spLocks/>
            </p:cNvSpPr>
            <p:nvPr/>
          </p:nvSpPr>
          <p:spPr bwMode="auto">
            <a:xfrm>
              <a:off x="9505951" y="2800350"/>
              <a:ext cx="34925" cy="87313"/>
            </a:xfrm>
            <a:custGeom>
              <a:avLst/>
              <a:gdLst>
                <a:gd name="T0" fmla="*/ 2 w 17"/>
                <a:gd name="T1" fmla="*/ 35 h 42"/>
                <a:gd name="T2" fmla="*/ 10 w 17"/>
                <a:gd name="T3" fmla="*/ 42 h 42"/>
                <a:gd name="T4" fmla="*/ 17 w 17"/>
                <a:gd name="T5" fmla="*/ 35 h 42"/>
                <a:gd name="T6" fmla="*/ 17 w 17"/>
                <a:gd name="T7" fmla="*/ 7 h 42"/>
                <a:gd name="T8" fmla="*/ 9 w 17"/>
                <a:gd name="T9" fmla="*/ 0 h 42"/>
                <a:gd name="T10" fmla="*/ 0 w 17"/>
                <a:gd name="T11" fmla="*/ 9 h 42"/>
                <a:gd name="T12" fmla="*/ 2 w 17"/>
                <a:gd name="T13" fmla="*/ 35 h 42"/>
              </a:gdLst>
              <a:ahLst/>
              <a:cxnLst>
                <a:cxn ang="0">
                  <a:pos x="T0" y="T1"/>
                </a:cxn>
                <a:cxn ang="0">
                  <a:pos x="T2" y="T3"/>
                </a:cxn>
                <a:cxn ang="0">
                  <a:pos x="T4" y="T5"/>
                </a:cxn>
                <a:cxn ang="0">
                  <a:pos x="T6" y="T7"/>
                </a:cxn>
                <a:cxn ang="0">
                  <a:pos x="T8" y="T9"/>
                </a:cxn>
                <a:cxn ang="0">
                  <a:pos x="T10" y="T11"/>
                </a:cxn>
                <a:cxn ang="0">
                  <a:pos x="T12" y="T13"/>
                </a:cxn>
              </a:cxnLst>
              <a:rect l="0" t="0" r="r" b="b"/>
              <a:pathLst>
                <a:path w="17" h="42">
                  <a:moveTo>
                    <a:pt x="2" y="35"/>
                  </a:moveTo>
                  <a:cubicBezTo>
                    <a:pt x="2" y="39"/>
                    <a:pt x="6" y="42"/>
                    <a:pt x="10" y="42"/>
                  </a:cubicBezTo>
                  <a:cubicBezTo>
                    <a:pt x="15" y="42"/>
                    <a:pt x="17" y="39"/>
                    <a:pt x="17" y="35"/>
                  </a:cubicBezTo>
                  <a:cubicBezTo>
                    <a:pt x="17" y="7"/>
                    <a:pt x="17" y="7"/>
                    <a:pt x="17" y="7"/>
                  </a:cubicBezTo>
                  <a:cubicBezTo>
                    <a:pt x="17" y="3"/>
                    <a:pt x="9" y="0"/>
                    <a:pt x="9" y="0"/>
                  </a:cubicBezTo>
                  <a:cubicBezTo>
                    <a:pt x="4" y="0"/>
                    <a:pt x="0" y="6"/>
                    <a:pt x="0" y="9"/>
                  </a:cubicBezTo>
                  <a:lnTo>
                    <a:pt x="2" y="35"/>
                  </a:lnTo>
                  <a:close/>
                </a:path>
              </a:pathLst>
            </a:custGeom>
            <a:solidFill>
              <a:srgbClr val="F6CE9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236" name="Freeform 370"/>
            <p:cNvSpPr>
              <a:spLocks/>
            </p:cNvSpPr>
            <p:nvPr/>
          </p:nvSpPr>
          <p:spPr bwMode="auto">
            <a:xfrm>
              <a:off x="9377364" y="2771775"/>
              <a:ext cx="215900" cy="193675"/>
            </a:xfrm>
            <a:custGeom>
              <a:avLst/>
              <a:gdLst>
                <a:gd name="T0" fmla="*/ 103 w 103"/>
                <a:gd name="T1" fmla="*/ 63 h 93"/>
                <a:gd name="T2" fmla="*/ 64 w 103"/>
                <a:gd name="T3" fmla="*/ 21 h 93"/>
                <a:gd name="T4" fmla="*/ 31 w 103"/>
                <a:gd name="T5" fmla="*/ 1 h 93"/>
                <a:gd name="T6" fmla="*/ 8 w 103"/>
                <a:gd name="T7" fmla="*/ 39 h 93"/>
                <a:gd name="T8" fmla="*/ 78 w 103"/>
                <a:gd name="T9" fmla="*/ 91 h 93"/>
                <a:gd name="T10" fmla="*/ 103 w 103"/>
                <a:gd name="T11" fmla="*/ 63 h 93"/>
              </a:gdLst>
              <a:ahLst/>
              <a:cxnLst>
                <a:cxn ang="0">
                  <a:pos x="T0" y="T1"/>
                </a:cxn>
                <a:cxn ang="0">
                  <a:pos x="T2" y="T3"/>
                </a:cxn>
                <a:cxn ang="0">
                  <a:pos x="T4" y="T5"/>
                </a:cxn>
                <a:cxn ang="0">
                  <a:pos x="T6" y="T7"/>
                </a:cxn>
                <a:cxn ang="0">
                  <a:pos x="T8" y="T9"/>
                </a:cxn>
                <a:cxn ang="0">
                  <a:pos x="T10" y="T11"/>
                </a:cxn>
              </a:cxnLst>
              <a:rect l="0" t="0" r="r" b="b"/>
              <a:pathLst>
                <a:path w="103" h="93">
                  <a:moveTo>
                    <a:pt x="103" y="63"/>
                  </a:moveTo>
                  <a:cubicBezTo>
                    <a:pt x="94" y="48"/>
                    <a:pt x="76" y="31"/>
                    <a:pt x="64" y="21"/>
                  </a:cubicBezTo>
                  <a:cubicBezTo>
                    <a:pt x="51" y="11"/>
                    <a:pt x="37" y="0"/>
                    <a:pt x="31" y="1"/>
                  </a:cubicBezTo>
                  <a:cubicBezTo>
                    <a:pt x="23" y="4"/>
                    <a:pt x="0" y="24"/>
                    <a:pt x="8" y="39"/>
                  </a:cubicBezTo>
                  <a:cubicBezTo>
                    <a:pt x="16" y="54"/>
                    <a:pt x="72" y="80"/>
                    <a:pt x="78" y="91"/>
                  </a:cubicBezTo>
                  <a:cubicBezTo>
                    <a:pt x="85" y="93"/>
                    <a:pt x="103" y="63"/>
                    <a:pt x="103" y="63"/>
                  </a:cubicBezTo>
                </a:path>
              </a:pathLst>
            </a:custGeom>
            <a:solidFill>
              <a:srgbClr val="F6CE9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237" name="Freeform 371"/>
            <p:cNvSpPr>
              <a:spLocks noEditPoints="1"/>
            </p:cNvSpPr>
            <p:nvPr/>
          </p:nvSpPr>
          <p:spPr bwMode="auto">
            <a:xfrm>
              <a:off x="9394826" y="2852738"/>
              <a:ext cx="0" cy="0"/>
            </a:xfrm>
            <a:custGeom>
              <a:avLst/>
              <a:gdLst/>
              <a:ahLst/>
              <a:cxnLst>
                <a:cxn ang="0">
                  <a:pos x="0" y="0"/>
                </a:cxn>
                <a:cxn ang="0">
                  <a:pos x="0" y="0"/>
                </a:cxn>
                <a:cxn ang="0">
                  <a:pos x="0" y="0"/>
                </a:cxn>
                <a:cxn ang="0">
                  <a:pos x="0" y="0"/>
                </a:cxn>
                <a:cxn ang="0">
                  <a:pos x="0" y="0"/>
                </a:cxn>
                <a:cxn ang="0">
                  <a:pos x="0" y="0"/>
                </a:cxn>
              </a:cxnLst>
              <a:rect l="0" t="0" r="r" b="b"/>
              <a:pathLst>
                <a:path>
                  <a:moveTo>
                    <a:pt x="0" y="0"/>
                  </a:moveTo>
                  <a:cubicBezTo>
                    <a:pt x="0" y="0"/>
                    <a:pt x="0" y="0"/>
                    <a:pt x="0" y="0"/>
                  </a:cubicBezTo>
                  <a:cubicBezTo>
                    <a:pt x="0" y="0"/>
                    <a:pt x="0" y="0"/>
                    <a:pt x="0" y="0"/>
                  </a:cubicBezTo>
                  <a:moveTo>
                    <a:pt x="0" y="0"/>
                  </a:moveTo>
                  <a:cubicBezTo>
                    <a:pt x="0" y="0"/>
                    <a:pt x="0" y="0"/>
                    <a:pt x="0" y="0"/>
                  </a:cubicBezTo>
                  <a:cubicBezTo>
                    <a:pt x="0" y="0"/>
                    <a:pt x="0" y="0"/>
                    <a:pt x="0" y="0"/>
                  </a:cubicBezTo>
                </a:path>
              </a:pathLst>
            </a:custGeom>
            <a:solidFill>
              <a:srgbClr val="D4C3B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238" name="Freeform 372"/>
            <p:cNvSpPr>
              <a:spLocks/>
            </p:cNvSpPr>
            <p:nvPr/>
          </p:nvSpPr>
          <p:spPr bwMode="auto">
            <a:xfrm>
              <a:off x="9388476" y="2819400"/>
              <a:ext cx="204788" cy="144463"/>
            </a:xfrm>
            <a:custGeom>
              <a:avLst/>
              <a:gdLst>
                <a:gd name="T0" fmla="*/ 4 w 98"/>
                <a:gd name="T1" fmla="*/ 0 h 69"/>
                <a:gd name="T2" fmla="*/ 3 w 98"/>
                <a:gd name="T3" fmla="*/ 16 h 69"/>
                <a:gd name="T4" fmla="*/ 3 w 98"/>
                <a:gd name="T5" fmla="*/ 16 h 69"/>
                <a:gd name="T6" fmla="*/ 3 w 98"/>
                <a:gd name="T7" fmla="*/ 16 h 69"/>
                <a:gd name="T8" fmla="*/ 3 w 98"/>
                <a:gd name="T9" fmla="*/ 16 h 69"/>
                <a:gd name="T10" fmla="*/ 3 w 98"/>
                <a:gd name="T11" fmla="*/ 16 h 69"/>
                <a:gd name="T12" fmla="*/ 73 w 98"/>
                <a:gd name="T13" fmla="*/ 68 h 69"/>
                <a:gd name="T14" fmla="*/ 74 w 98"/>
                <a:gd name="T15" fmla="*/ 69 h 69"/>
                <a:gd name="T16" fmla="*/ 98 w 98"/>
                <a:gd name="T17" fmla="*/ 40 h 69"/>
                <a:gd name="T18" fmla="*/ 98 w 98"/>
                <a:gd name="T19" fmla="*/ 40 h 69"/>
                <a:gd name="T20" fmla="*/ 97 w 98"/>
                <a:gd name="T21" fmla="*/ 37 h 69"/>
                <a:gd name="T22" fmla="*/ 76 w 98"/>
                <a:gd name="T23" fmla="*/ 60 h 69"/>
                <a:gd name="T24" fmla="*/ 76 w 98"/>
                <a:gd name="T25" fmla="*/ 60 h 69"/>
                <a:gd name="T26" fmla="*/ 5 w 98"/>
                <a:gd name="T27" fmla="*/ 8 h 69"/>
                <a:gd name="T28" fmla="*/ 4 w 98"/>
                <a:gd name="T29" fmla="*/ 0 h 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98" h="69">
                  <a:moveTo>
                    <a:pt x="4" y="0"/>
                  </a:moveTo>
                  <a:cubicBezTo>
                    <a:pt x="1" y="5"/>
                    <a:pt x="0" y="11"/>
                    <a:pt x="3" y="16"/>
                  </a:cubicBezTo>
                  <a:cubicBezTo>
                    <a:pt x="3" y="16"/>
                    <a:pt x="3" y="16"/>
                    <a:pt x="3" y="16"/>
                  </a:cubicBezTo>
                  <a:cubicBezTo>
                    <a:pt x="3" y="16"/>
                    <a:pt x="3" y="16"/>
                    <a:pt x="3" y="16"/>
                  </a:cubicBezTo>
                  <a:cubicBezTo>
                    <a:pt x="3" y="16"/>
                    <a:pt x="3" y="16"/>
                    <a:pt x="3" y="16"/>
                  </a:cubicBezTo>
                  <a:cubicBezTo>
                    <a:pt x="3" y="16"/>
                    <a:pt x="3" y="16"/>
                    <a:pt x="3" y="16"/>
                  </a:cubicBezTo>
                  <a:cubicBezTo>
                    <a:pt x="11" y="31"/>
                    <a:pt x="67" y="57"/>
                    <a:pt x="73" y="68"/>
                  </a:cubicBezTo>
                  <a:cubicBezTo>
                    <a:pt x="74" y="69"/>
                    <a:pt x="74" y="69"/>
                    <a:pt x="74" y="69"/>
                  </a:cubicBezTo>
                  <a:cubicBezTo>
                    <a:pt x="81" y="69"/>
                    <a:pt x="98" y="40"/>
                    <a:pt x="98" y="40"/>
                  </a:cubicBezTo>
                  <a:cubicBezTo>
                    <a:pt x="98" y="40"/>
                    <a:pt x="98" y="40"/>
                    <a:pt x="98" y="40"/>
                  </a:cubicBezTo>
                  <a:cubicBezTo>
                    <a:pt x="98" y="39"/>
                    <a:pt x="97" y="38"/>
                    <a:pt x="97" y="37"/>
                  </a:cubicBezTo>
                  <a:cubicBezTo>
                    <a:pt x="91" y="46"/>
                    <a:pt x="81" y="60"/>
                    <a:pt x="76" y="60"/>
                  </a:cubicBezTo>
                  <a:cubicBezTo>
                    <a:pt x="76" y="60"/>
                    <a:pt x="76" y="60"/>
                    <a:pt x="76" y="60"/>
                  </a:cubicBezTo>
                  <a:cubicBezTo>
                    <a:pt x="69" y="49"/>
                    <a:pt x="14" y="23"/>
                    <a:pt x="5" y="8"/>
                  </a:cubicBezTo>
                  <a:cubicBezTo>
                    <a:pt x="4" y="5"/>
                    <a:pt x="3" y="3"/>
                    <a:pt x="4" y="0"/>
                  </a:cubicBezTo>
                </a:path>
              </a:pathLst>
            </a:custGeom>
            <a:solidFill>
              <a:srgbClr val="D2AC8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239" name="Freeform 373"/>
            <p:cNvSpPr>
              <a:spLocks/>
            </p:cNvSpPr>
            <p:nvPr/>
          </p:nvSpPr>
          <p:spPr bwMode="auto">
            <a:xfrm>
              <a:off x="9423401" y="2784475"/>
              <a:ext cx="92075" cy="66675"/>
            </a:xfrm>
            <a:custGeom>
              <a:avLst/>
              <a:gdLst>
                <a:gd name="T0" fmla="*/ 43 w 44"/>
                <a:gd name="T1" fmla="*/ 32 h 32"/>
                <a:gd name="T2" fmla="*/ 38 w 44"/>
                <a:gd name="T3" fmla="*/ 26 h 32"/>
                <a:gd name="T4" fmla="*/ 23 w 44"/>
                <a:gd name="T5" fmla="*/ 14 h 32"/>
                <a:gd name="T6" fmla="*/ 15 w 44"/>
                <a:gd name="T7" fmla="*/ 8 h 32"/>
                <a:gd name="T8" fmla="*/ 8 w 44"/>
                <a:gd name="T9" fmla="*/ 3 h 32"/>
                <a:gd name="T10" fmla="*/ 2 w 44"/>
                <a:gd name="T11" fmla="*/ 1 h 32"/>
                <a:gd name="T12" fmla="*/ 1 w 44"/>
                <a:gd name="T13" fmla="*/ 0 h 32"/>
                <a:gd name="T14" fmla="*/ 2 w 44"/>
                <a:gd name="T15" fmla="*/ 1 h 32"/>
                <a:gd name="T16" fmla="*/ 7 w 44"/>
                <a:gd name="T17" fmla="*/ 4 h 32"/>
                <a:gd name="T18" fmla="*/ 14 w 44"/>
                <a:gd name="T19" fmla="*/ 10 h 32"/>
                <a:gd name="T20" fmla="*/ 22 w 44"/>
                <a:gd name="T21" fmla="*/ 16 h 32"/>
                <a:gd name="T22" fmla="*/ 37 w 44"/>
                <a:gd name="T23" fmla="*/ 27 h 32"/>
                <a:gd name="T24" fmla="*/ 43 w 44"/>
                <a:gd name="T25" fmla="*/ 32 h 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4" h="32">
                  <a:moveTo>
                    <a:pt x="43" y="32"/>
                  </a:moveTo>
                  <a:cubicBezTo>
                    <a:pt x="44" y="32"/>
                    <a:pt x="41" y="30"/>
                    <a:pt x="38" y="26"/>
                  </a:cubicBezTo>
                  <a:cubicBezTo>
                    <a:pt x="34" y="23"/>
                    <a:pt x="29" y="19"/>
                    <a:pt x="23" y="14"/>
                  </a:cubicBezTo>
                  <a:cubicBezTo>
                    <a:pt x="20" y="12"/>
                    <a:pt x="17" y="10"/>
                    <a:pt x="15" y="8"/>
                  </a:cubicBezTo>
                  <a:cubicBezTo>
                    <a:pt x="12" y="6"/>
                    <a:pt x="10" y="5"/>
                    <a:pt x="8" y="3"/>
                  </a:cubicBezTo>
                  <a:cubicBezTo>
                    <a:pt x="5" y="2"/>
                    <a:pt x="4" y="1"/>
                    <a:pt x="2" y="1"/>
                  </a:cubicBezTo>
                  <a:cubicBezTo>
                    <a:pt x="1" y="0"/>
                    <a:pt x="1" y="0"/>
                    <a:pt x="1" y="0"/>
                  </a:cubicBezTo>
                  <a:cubicBezTo>
                    <a:pt x="0" y="0"/>
                    <a:pt x="1" y="0"/>
                    <a:pt x="2" y="1"/>
                  </a:cubicBezTo>
                  <a:cubicBezTo>
                    <a:pt x="3" y="2"/>
                    <a:pt x="5" y="3"/>
                    <a:pt x="7" y="4"/>
                  </a:cubicBezTo>
                  <a:cubicBezTo>
                    <a:pt x="9" y="6"/>
                    <a:pt x="11" y="8"/>
                    <a:pt x="14" y="10"/>
                  </a:cubicBezTo>
                  <a:cubicBezTo>
                    <a:pt x="16" y="11"/>
                    <a:pt x="19" y="14"/>
                    <a:pt x="22" y="16"/>
                  </a:cubicBezTo>
                  <a:cubicBezTo>
                    <a:pt x="28" y="20"/>
                    <a:pt x="33" y="24"/>
                    <a:pt x="37" y="27"/>
                  </a:cubicBezTo>
                  <a:cubicBezTo>
                    <a:pt x="41" y="30"/>
                    <a:pt x="43" y="32"/>
                    <a:pt x="43" y="32"/>
                  </a:cubicBezTo>
                  <a:close/>
                </a:path>
              </a:pathLst>
            </a:custGeom>
            <a:solidFill>
              <a:srgbClr val="A6836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240" name="Freeform 374"/>
            <p:cNvSpPr>
              <a:spLocks/>
            </p:cNvSpPr>
            <p:nvPr/>
          </p:nvSpPr>
          <p:spPr bwMode="auto">
            <a:xfrm>
              <a:off x="9404351" y="2801938"/>
              <a:ext cx="88900" cy="50800"/>
            </a:xfrm>
            <a:custGeom>
              <a:avLst/>
              <a:gdLst>
                <a:gd name="T0" fmla="*/ 42 w 42"/>
                <a:gd name="T1" fmla="*/ 24 h 24"/>
                <a:gd name="T2" fmla="*/ 36 w 42"/>
                <a:gd name="T3" fmla="*/ 20 h 24"/>
                <a:gd name="T4" fmla="*/ 22 w 42"/>
                <a:gd name="T5" fmla="*/ 11 h 24"/>
                <a:gd name="T6" fmla="*/ 14 w 42"/>
                <a:gd name="T7" fmla="*/ 6 h 24"/>
                <a:gd name="T8" fmla="*/ 7 w 42"/>
                <a:gd name="T9" fmla="*/ 3 h 24"/>
                <a:gd name="T10" fmla="*/ 1 w 42"/>
                <a:gd name="T11" fmla="*/ 0 h 24"/>
                <a:gd name="T12" fmla="*/ 6 w 42"/>
                <a:gd name="T13" fmla="*/ 4 h 24"/>
                <a:gd name="T14" fmla="*/ 13 w 42"/>
                <a:gd name="T15" fmla="*/ 8 h 24"/>
                <a:gd name="T16" fmla="*/ 21 w 42"/>
                <a:gd name="T17" fmla="*/ 13 h 24"/>
                <a:gd name="T18" fmla="*/ 42 w 42"/>
                <a:gd name="T19" fmla="*/ 24 h 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42" h="24">
                  <a:moveTo>
                    <a:pt x="42" y="24"/>
                  </a:moveTo>
                  <a:cubicBezTo>
                    <a:pt x="42" y="24"/>
                    <a:pt x="40" y="22"/>
                    <a:pt x="36" y="20"/>
                  </a:cubicBezTo>
                  <a:cubicBezTo>
                    <a:pt x="33" y="18"/>
                    <a:pt x="28" y="14"/>
                    <a:pt x="22" y="11"/>
                  </a:cubicBezTo>
                  <a:cubicBezTo>
                    <a:pt x="19" y="9"/>
                    <a:pt x="16" y="8"/>
                    <a:pt x="14" y="6"/>
                  </a:cubicBezTo>
                  <a:cubicBezTo>
                    <a:pt x="11" y="5"/>
                    <a:pt x="9" y="4"/>
                    <a:pt x="7" y="3"/>
                  </a:cubicBezTo>
                  <a:cubicBezTo>
                    <a:pt x="3" y="1"/>
                    <a:pt x="1" y="0"/>
                    <a:pt x="1" y="0"/>
                  </a:cubicBezTo>
                  <a:cubicBezTo>
                    <a:pt x="0" y="1"/>
                    <a:pt x="3" y="2"/>
                    <a:pt x="6" y="4"/>
                  </a:cubicBezTo>
                  <a:cubicBezTo>
                    <a:pt x="8" y="5"/>
                    <a:pt x="11" y="6"/>
                    <a:pt x="13" y="8"/>
                  </a:cubicBezTo>
                  <a:cubicBezTo>
                    <a:pt x="15" y="9"/>
                    <a:pt x="18" y="11"/>
                    <a:pt x="21" y="13"/>
                  </a:cubicBezTo>
                  <a:cubicBezTo>
                    <a:pt x="33" y="19"/>
                    <a:pt x="42" y="24"/>
                    <a:pt x="42" y="24"/>
                  </a:cubicBezTo>
                  <a:close/>
                </a:path>
              </a:pathLst>
            </a:custGeom>
            <a:solidFill>
              <a:srgbClr val="A6836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241" name="Freeform 375"/>
            <p:cNvSpPr>
              <a:spLocks/>
            </p:cNvSpPr>
            <p:nvPr/>
          </p:nvSpPr>
          <p:spPr bwMode="auto">
            <a:xfrm>
              <a:off x="9391651" y="2828925"/>
              <a:ext cx="80963" cy="36513"/>
            </a:xfrm>
            <a:custGeom>
              <a:avLst/>
              <a:gdLst>
                <a:gd name="T0" fmla="*/ 38 w 38"/>
                <a:gd name="T1" fmla="*/ 17 h 17"/>
                <a:gd name="T2" fmla="*/ 20 w 38"/>
                <a:gd name="T3" fmla="*/ 7 h 17"/>
                <a:gd name="T4" fmla="*/ 6 w 38"/>
                <a:gd name="T5" fmla="*/ 1 h 17"/>
                <a:gd name="T6" fmla="*/ 2 w 38"/>
                <a:gd name="T7" fmla="*/ 0 h 17"/>
                <a:gd name="T8" fmla="*/ 0 w 38"/>
                <a:gd name="T9" fmla="*/ 0 h 17"/>
                <a:gd name="T10" fmla="*/ 2 w 38"/>
                <a:gd name="T11" fmla="*/ 1 h 17"/>
                <a:gd name="T12" fmla="*/ 6 w 38"/>
                <a:gd name="T13" fmla="*/ 2 h 17"/>
                <a:gd name="T14" fmla="*/ 19 w 38"/>
                <a:gd name="T15" fmla="*/ 8 h 17"/>
                <a:gd name="T16" fmla="*/ 38 w 38"/>
                <a:gd name="T17" fmla="*/ 17 h 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8" h="17">
                  <a:moveTo>
                    <a:pt x="38" y="17"/>
                  </a:moveTo>
                  <a:cubicBezTo>
                    <a:pt x="38" y="16"/>
                    <a:pt x="30" y="12"/>
                    <a:pt x="20" y="7"/>
                  </a:cubicBezTo>
                  <a:cubicBezTo>
                    <a:pt x="15" y="4"/>
                    <a:pt x="10" y="2"/>
                    <a:pt x="6" y="1"/>
                  </a:cubicBezTo>
                  <a:cubicBezTo>
                    <a:pt x="4" y="0"/>
                    <a:pt x="3" y="0"/>
                    <a:pt x="2" y="0"/>
                  </a:cubicBezTo>
                  <a:cubicBezTo>
                    <a:pt x="1" y="0"/>
                    <a:pt x="0" y="0"/>
                    <a:pt x="0" y="0"/>
                  </a:cubicBezTo>
                  <a:cubicBezTo>
                    <a:pt x="0" y="0"/>
                    <a:pt x="1" y="0"/>
                    <a:pt x="2" y="1"/>
                  </a:cubicBezTo>
                  <a:cubicBezTo>
                    <a:pt x="3" y="1"/>
                    <a:pt x="4" y="1"/>
                    <a:pt x="6" y="2"/>
                  </a:cubicBezTo>
                  <a:cubicBezTo>
                    <a:pt x="9" y="4"/>
                    <a:pt x="14" y="6"/>
                    <a:pt x="19" y="8"/>
                  </a:cubicBezTo>
                  <a:cubicBezTo>
                    <a:pt x="29" y="13"/>
                    <a:pt x="38" y="17"/>
                    <a:pt x="38" y="17"/>
                  </a:cubicBezTo>
                  <a:close/>
                </a:path>
              </a:pathLst>
            </a:custGeom>
            <a:solidFill>
              <a:srgbClr val="A6836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242" name="Freeform 376"/>
            <p:cNvSpPr>
              <a:spLocks/>
            </p:cNvSpPr>
            <p:nvPr/>
          </p:nvSpPr>
          <p:spPr bwMode="auto">
            <a:xfrm>
              <a:off x="9534526" y="2887663"/>
              <a:ext cx="401638" cy="357188"/>
            </a:xfrm>
            <a:custGeom>
              <a:avLst/>
              <a:gdLst>
                <a:gd name="T0" fmla="*/ 29 w 192"/>
                <a:gd name="T1" fmla="*/ 3 h 171"/>
                <a:gd name="T2" fmla="*/ 0 w 192"/>
                <a:gd name="T3" fmla="*/ 32 h 171"/>
                <a:gd name="T4" fmla="*/ 170 w 192"/>
                <a:gd name="T5" fmla="*/ 170 h 171"/>
                <a:gd name="T6" fmla="*/ 188 w 192"/>
                <a:gd name="T7" fmla="*/ 125 h 171"/>
                <a:gd name="T8" fmla="*/ 29 w 192"/>
                <a:gd name="T9" fmla="*/ 3 h 171"/>
              </a:gdLst>
              <a:ahLst/>
              <a:cxnLst>
                <a:cxn ang="0">
                  <a:pos x="T0" y="T1"/>
                </a:cxn>
                <a:cxn ang="0">
                  <a:pos x="T2" y="T3"/>
                </a:cxn>
                <a:cxn ang="0">
                  <a:pos x="T4" y="T5"/>
                </a:cxn>
                <a:cxn ang="0">
                  <a:pos x="T6" y="T7"/>
                </a:cxn>
                <a:cxn ang="0">
                  <a:pos x="T8" y="T9"/>
                </a:cxn>
              </a:cxnLst>
              <a:rect l="0" t="0" r="r" b="b"/>
              <a:pathLst>
                <a:path w="192" h="171">
                  <a:moveTo>
                    <a:pt x="29" y="3"/>
                  </a:moveTo>
                  <a:cubicBezTo>
                    <a:pt x="9" y="0"/>
                    <a:pt x="0" y="32"/>
                    <a:pt x="0" y="32"/>
                  </a:cubicBezTo>
                  <a:cubicBezTo>
                    <a:pt x="16" y="69"/>
                    <a:pt x="122" y="171"/>
                    <a:pt x="170" y="170"/>
                  </a:cubicBezTo>
                  <a:cubicBezTo>
                    <a:pt x="186" y="160"/>
                    <a:pt x="192" y="146"/>
                    <a:pt x="188" y="125"/>
                  </a:cubicBezTo>
                  <a:cubicBezTo>
                    <a:pt x="184" y="105"/>
                    <a:pt x="120" y="65"/>
                    <a:pt x="29" y="3"/>
                  </a:cubicBezTo>
                  <a:close/>
                </a:path>
              </a:pathLst>
            </a:custGeom>
            <a:solidFill>
              <a:srgbClr val="DCDFE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243" name="Freeform 377"/>
            <p:cNvSpPr>
              <a:spLocks/>
            </p:cNvSpPr>
            <p:nvPr/>
          </p:nvSpPr>
          <p:spPr bwMode="auto">
            <a:xfrm>
              <a:off x="10099676" y="2520950"/>
              <a:ext cx="192088" cy="234950"/>
            </a:xfrm>
            <a:custGeom>
              <a:avLst/>
              <a:gdLst>
                <a:gd name="T0" fmla="*/ 19 w 92"/>
                <a:gd name="T1" fmla="*/ 0 h 113"/>
                <a:gd name="T2" fmla="*/ 15 w 92"/>
                <a:gd name="T3" fmla="*/ 54 h 113"/>
                <a:gd name="T4" fmla="*/ 0 w 92"/>
                <a:gd name="T5" fmla="*/ 67 h 113"/>
                <a:gd name="T6" fmla="*/ 92 w 92"/>
                <a:gd name="T7" fmla="*/ 69 h 113"/>
                <a:gd name="T8" fmla="*/ 80 w 92"/>
                <a:gd name="T9" fmla="*/ 44 h 113"/>
                <a:gd name="T10" fmla="*/ 78 w 92"/>
                <a:gd name="T11" fmla="*/ 2 h 113"/>
                <a:gd name="T12" fmla="*/ 19 w 92"/>
                <a:gd name="T13" fmla="*/ 0 h 113"/>
              </a:gdLst>
              <a:ahLst/>
              <a:cxnLst>
                <a:cxn ang="0">
                  <a:pos x="T0" y="T1"/>
                </a:cxn>
                <a:cxn ang="0">
                  <a:pos x="T2" y="T3"/>
                </a:cxn>
                <a:cxn ang="0">
                  <a:pos x="T4" y="T5"/>
                </a:cxn>
                <a:cxn ang="0">
                  <a:pos x="T6" y="T7"/>
                </a:cxn>
                <a:cxn ang="0">
                  <a:pos x="T8" y="T9"/>
                </a:cxn>
                <a:cxn ang="0">
                  <a:pos x="T10" y="T11"/>
                </a:cxn>
                <a:cxn ang="0">
                  <a:pos x="T12" y="T13"/>
                </a:cxn>
              </a:cxnLst>
              <a:rect l="0" t="0" r="r" b="b"/>
              <a:pathLst>
                <a:path w="92" h="113">
                  <a:moveTo>
                    <a:pt x="19" y="0"/>
                  </a:moveTo>
                  <a:cubicBezTo>
                    <a:pt x="19" y="17"/>
                    <a:pt x="23" y="47"/>
                    <a:pt x="15" y="54"/>
                  </a:cubicBezTo>
                  <a:cubicBezTo>
                    <a:pt x="7" y="61"/>
                    <a:pt x="0" y="67"/>
                    <a:pt x="0" y="67"/>
                  </a:cubicBezTo>
                  <a:cubicBezTo>
                    <a:pt x="21" y="105"/>
                    <a:pt x="43" y="113"/>
                    <a:pt x="92" y="69"/>
                  </a:cubicBezTo>
                  <a:cubicBezTo>
                    <a:pt x="81" y="66"/>
                    <a:pt x="80" y="51"/>
                    <a:pt x="80" y="44"/>
                  </a:cubicBezTo>
                  <a:cubicBezTo>
                    <a:pt x="79" y="38"/>
                    <a:pt x="78" y="2"/>
                    <a:pt x="78" y="2"/>
                  </a:cubicBezTo>
                  <a:cubicBezTo>
                    <a:pt x="19" y="0"/>
                    <a:pt x="19" y="0"/>
                    <a:pt x="19" y="0"/>
                  </a:cubicBezTo>
                </a:path>
              </a:pathLst>
            </a:custGeom>
            <a:solidFill>
              <a:srgbClr val="F6CE9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244" name="Freeform 378"/>
            <p:cNvSpPr>
              <a:spLocks noEditPoints="1"/>
            </p:cNvSpPr>
            <p:nvPr/>
          </p:nvSpPr>
          <p:spPr bwMode="auto">
            <a:xfrm>
              <a:off x="10139364" y="2520950"/>
              <a:ext cx="125413" cy="82550"/>
            </a:xfrm>
            <a:custGeom>
              <a:avLst/>
              <a:gdLst>
                <a:gd name="T0" fmla="*/ 59 w 60"/>
                <a:gd name="T1" fmla="*/ 2 h 40"/>
                <a:gd name="T2" fmla="*/ 60 w 60"/>
                <a:gd name="T3" fmla="*/ 24 h 40"/>
                <a:gd name="T4" fmla="*/ 59 w 60"/>
                <a:gd name="T5" fmla="*/ 2 h 40"/>
                <a:gd name="T6" fmla="*/ 59 w 60"/>
                <a:gd name="T7" fmla="*/ 2 h 40"/>
                <a:gd name="T8" fmla="*/ 59 w 60"/>
                <a:gd name="T9" fmla="*/ 2 h 40"/>
                <a:gd name="T10" fmla="*/ 59 w 60"/>
                <a:gd name="T11" fmla="*/ 2 h 40"/>
                <a:gd name="T12" fmla="*/ 0 w 60"/>
                <a:gd name="T13" fmla="*/ 0 h 40"/>
                <a:gd name="T14" fmla="*/ 1 w 60"/>
                <a:gd name="T15" fmla="*/ 40 h 40"/>
                <a:gd name="T16" fmla="*/ 1 w 60"/>
                <a:gd name="T17" fmla="*/ 40 h 40"/>
                <a:gd name="T18" fmla="*/ 0 w 60"/>
                <a:gd name="T19" fmla="*/ 0 h 40"/>
                <a:gd name="T20" fmla="*/ 0 w 60"/>
                <a:gd name="T21" fmla="*/ 0 h 40"/>
                <a:gd name="T22" fmla="*/ 0 w 60"/>
                <a:gd name="T23" fmla="*/ 0 h 40"/>
                <a:gd name="T24" fmla="*/ 59 w 60"/>
                <a:gd name="T25" fmla="*/ 2 h 40"/>
                <a:gd name="T26" fmla="*/ 59 w 60"/>
                <a:gd name="T27" fmla="*/ 2 h 40"/>
                <a:gd name="T28" fmla="*/ 59 w 60"/>
                <a:gd name="T29" fmla="*/ 2 h 40"/>
                <a:gd name="T30" fmla="*/ 0 w 60"/>
                <a:gd name="T31" fmla="*/ 0 h 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60" h="40">
                  <a:moveTo>
                    <a:pt x="59" y="2"/>
                  </a:moveTo>
                  <a:cubicBezTo>
                    <a:pt x="59" y="2"/>
                    <a:pt x="60" y="13"/>
                    <a:pt x="60" y="24"/>
                  </a:cubicBezTo>
                  <a:cubicBezTo>
                    <a:pt x="60" y="13"/>
                    <a:pt x="59" y="2"/>
                    <a:pt x="59" y="2"/>
                  </a:cubicBezTo>
                  <a:moveTo>
                    <a:pt x="59" y="2"/>
                  </a:moveTo>
                  <a:cubicBezTo>
                    <a:pt x="59" y="2"/>
                    <a:pt x="59" y="2"/>
                    <a:pt x="59" y="2"/>
                  </a:cubicBezTo>
                  <a:cubicBezTo>
                    <a:pt x="59" y="2"/>
                    <a:pt x="59" y="2"/>
                    <a:pt x="59" y="2"/>
                  </a:cubicBezTo>
                  <a:moveTo>
                    <a:pt x="0" y="0"/>
                  </a:moveTo>
                  <a:cubicBezTo>
                    <a:pt x="0" y="11"/>
                    <a:pt x="2" y="28"/>
                    <a:pt x="1" y="40"/>
                  </a:cubicBezTo>
                  <a:cubicBezTo>
                    <a:pt x="1" y="40"/>
                    <a:pt x="1" y="40"/>
                    <a:pt x="1" y="40"/>
                  </a:cubicBezTo>
                  <a:cubicBezTo>
                    <a:pt x="2" y="28"/>
                    <a:pt x="0" y="11"/>
                    <a:pt x="0" y="0"/>
                  </a:cubicBezTo>
                  <a:moveTo>
                    <a:pt x="0" y="0"/>
                  </a:moveTo>
                  <a:cubicBezTo>
                    <a:pt x="0" y="0"/>
                    <a:pt x="0" y="0"/>
                    <a:pt x="0" y="0"/>
                  </a:cubicBezTo>
                  <a:cubicBezTo>
                    <a:pt x="59" y="2"/>
                    <a:pt x="59" y="2"/>
                    <a:pt x="59" y="2"/>
                  </a:cubicBezTo>
                  <a:cubicBezTo>
                    <a:pt x="59" y="2"/>
                    <a:pt x="59" y="2"/>
                    <a:pt x="59" y="2"/>
                  </a:cubicBezTo>
                  <a:cubicBezTo>
                    <a:pt x="59" y="2"/>
                    <a:pt x="59" y="2"/>
                    <a:pt x="59" y="2"/>
                  </a:cubicBezTo>
                  <a:cubicBezTo>
                    <a:pt x="0" y="0"/>
                    <a:pt x="0" y="0"/>
                    <a:pt x="0" y="0"/>
                  </a:cubicBezTo>
                </a:path>
              </a:pathLst>
            </a:custGeom>
            <a:solidFill>
              <a:srgbClr val="D4C3B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245" name="Freeform 379"/>
            <p:cNvSpPr>
              <a:spLocks/>
            </p:cNvSpPr>
            <p:nvPr/>
          </p:nvSpPr>
          <p:spPr bwMode="auto">
            <a:xfrm>
              <a:off x="10139364" y="2520950"/>
              <a:ext cx="125413" cy="85725"/>
            </a:xfrm>
            <a:custGeom>
              <a:avLst/>
              <a:gdLst>
                <a:gd name="T0" fmla="*/ 0 w 60"/>
                <a:gd name="T1" fmla="*/ 0 h 41"/>
                <a:gd name="T2" fmla="*/ 0 w 60"/>
                <a:gd name="T3" fmla="*/ 0 h 41"/>
                <a:gd name="T4" fmla="*/ 1 w 60"/>
                <a:gd name="T5" fmla="*/ 40 h 41"/>
                <a:gd name="T6" fmla="*/ 21 w 60"/>
                <a:gd name="T7" fmla="*/ 41 h 41"/>
                <a:gd name="T8" fmla="*/ 60 w 60"/>
                <a:gd name="T9" fmla="*/ 36 h 41"/>
                <a:gd name="T10" fmla="*/ 60 w 60"/>
                <a:gd name="T11" fmla="*/ 24 h 41"/>
                <a:gd name="T12" fmla="*/ 59 w 60"/>
                <a:gd name="T13" fmla="*/ 2 h 41"/>
                <a:gd name="T14" fmla="*/ 59 w 60"/>
                <a:gd name="T15" fmla="*/ 2 h 41"/>
                <a:gd name="T16" fmla="*/ 59 w 60"/>
                <a:gd name="T17" fmla="*/ 2 h 41"/>
                <a:gd name="T18" fmla="*/ 59 w 60"/>
                <a:gd name="T19" fmla="*/ 2 h 41"/>
                <a:gd name="T20" fmla="*/ 59 w 60"/>
                <a:gd name="T21" fmla="*/ 2 h 41"/>
                <a:gd name="T22" fmla="*/ 0 w 60"/>
                <a:gd name="T23" fmla="*/ 0 h 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60" h="41">
                  <a:moveTo>
                    <a:pt x="0" y="0"/>
                  </a:moveTo>
                  <a:cubicBezTo>
                    <a:pt x="0" y="0"/>
                    <a:pt x="0" y="0"/>
                    <a:pt x="0" y="0"/>
                  </a:cubicBezTo>
                  <a:cubicBezTo>
                    <a:pt x="0" y="11"/>
                    <a:pt x="2" y="28"/>
                    <a:pt x="1" y="40"/>
                  </a:cubicBezTo>
                  <a:cubicBezTo>
                    <a:pt x="7" y="41"/>
                    <a:pt x="14" y="41"/>
                    <a:pt x="21" y="41"/>
                  </a:cubicBezTo>
                  <a:cubicBezTo>
                    <a:pt x="34" y="41"/>
                    <a:pt x="47" y="40"/>
                    <a:pt x="60" y="36"/>
                  </a:cubicBezTo>
                  <a:cubicBezTo>
                    <a:pt x="60" y="33"/>
                    <a:pt x="60" y="28"/>
                    <a:pt x="60" y="24"/>
                  </a:cubicBezTo>
                  <a:cubicBezTo>
                    <a:pt x="60" y="13"/>
                    <a:pt x="59" y="2"/>
                    <a:pt x="59" y="2"/>
                  </a:cubicBezTo>
                  <a:cubicBezTo>
                    <a:pt x="59" y="2"/>
                    <a:pt x="59" y="2"/>
                    <a:pt x="59" y="2"/>
                  </a:cubicBezTo>
                  <a:cubicBezTo>
                    <a:pt x="59" y="2"/>
                    <a:pt x="59" y="2"/>
                    <a:pt x="59" y="2"/>
                  </a:cubicBezTo>
                  <a:cubicBezTo>
                    <a:pt x="59" y="2"/>
                    <a:pt x="59" y="2"/>
                    <a:pt x="59" y="2"/>
                  </a:cubicBezTo>
                  <a:cubicBezTo>
                    <a:pt x="59" y="2"/>
                    <a:pt x="59" y="2"/>
                    <a:pt x="59" y="2"/>
                  </a:cubicBezTo>
                  <a:cubicBezTo>
                    <a:pt x="0" y="0"/>
                    <a:pt x="0" y="0"/>
                    <a:pt x="0" y="0"/>
                  </a:cubicBezTo>
                </a:path>
              </a:pathLst>
            </a:custGeom>
            <a:solidFill>
              <a:srgbClr val="D2AC8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246" name="Freeform 380"/>
            <p:cNvSpPr>
              <a:spLocks/>
            </p:cNvSpPr>
            <p:nvPr/>
          </p:nvSpPr>
          <p:spPr bwMode="auto">
            <a:xfrm>
              <a:off x="10009189" y="2255838"/>
              <a:ext cx="74613" cy="173038"/>
            </a:xfrm>
            <a:custGeom>
              <a:avLst/>
              <a:gdLst>
                <a:gd name="T0" fmla="*/ 29 w 36"/>
                <a:gd name="T1" fmla="*/ 22 h 83"/>
                <a:gd name="T2" fmla="*/ 2 w 36"/>
                <a:gd name="T3" fmla="*/ 35 h 83"/>
                <a:gd name="T4" fmla="*/ 36 w 36"/>
                <a:gd name="T5" fmla="*/ 49 h 83"/>
                <a:gd name="T6" fmla="*/ 29 w 36"/>
                <a:gd name="T7" fmla="*/ 22 h 83"/>
              </a:gdLst>
              <a:ahLst/>
              <a:cxnLst>
                <a:cxn ang="0">
                  <a:pos x="T0" y="T1"/>
                </a:cxn>
                <a:cxn ang="0">
                  <a:pos x="T2" y="T3"/>
                </a:cxn>
                <a:cxn ang="0">
                  <a:pos x="T4" y="T5"/>
                </a:cxn>
                <a:cxn ang="0">
                  <a:pos x="T6" y="T7"/>
                </a:cxn>
              </a:cxnLst>
              <a:rect l="0" t="0" r="r" b="b"/>
              <a:pathLst>
                <a:path w="36" h="83">
                  <a:moveTo>
                    <a:pt x="29" y="22"/>
                  </a:moveTo>
                  <a:cubicBezTo>
                    <a:pt x="20" y="0"/>
                    <a:pt x="0" y="9"/>
                    <a:pt x="2" y="35"/>
                  </a:cubicBezTo>
                  <a:cubicBezTo>
                    <a:pt x="4" y="62"/>
                    <a:pt x="20" y="83"/>
                    <a:pt x="36" y="49"/>
                  </a:cubicBezTo>
                  <a:cubicBezTo>
                    <a:pt x="31" y="28"/>
                    <a:pt x="29" y="22"/>
                    <a:pt x="29" y="22"/>
                  </a:cubicBezTo>
                  <a:close/>
                </a:path>
              </a:pathLst>
            </a:custGeom>
            <a:solidFill>
              <a:srgbClr val="F6CE9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247" name="Freeform 381"/>
            <p:cNvSpPr>
              <a:spLocks/>
            </p:cNvSpPr>
            <p:nvPr/>
          </p:nvSpPr>
          <p:spPr bwMode="auto">
            <a:xfrm>
              <a:off x="10023476" y="2112963"/>
              <a:ext cx="39688" cy="236538"/>
            </a:xfrm>
            <a:custGeom>
              <a:avLst/>
              <a:gdLst>
                <a:gd name="T0" fmla="*/ 6 w 19"/>
                <a:gd name="T1" fmla="*/ 0 h 113"/>
                <a:gd name="T2" fmla="*/ 18 w 19"/>
                <a:gd name="T3" fmla="*/ 3 h 113"/>
                <a:gd name="T4" fmla="*/ 19 w 19"/>
                <a:gd name="T5" fmla="*/ 13 h 113"/>
                <a:gd name="T6" fmla="*/ 15 w 19"/>
                <a:gd name="T7" fmla="*/ 113 h 113"/>
                <a:gd name="T8" fmla="*/ 8 w 19"/>
                <a:gd name="T9" fmla="*/ 110 h 113"/>
                <a:gd name="T10" fmla="*/ 7 w 19"/>
                <a:gd name="T11" fmla="*/ 99 h 113"/>
                <a:gd name="T12" fmla="*/ 6 w 19"/>
                <a:gd name="T13" fmla="*/ 0 h 113"/>
              </a:gdLst>
              <a:ahLst/>
              <a:cxnLst>
                <a:cxn ang="0">
                  <a:pos x="T0" y="T1"/>
                </a:cxn>
                <a:cxn ang="0">
                  <a:pos x="T2" y="T3"/>
                </a:cxn>
                <a:cxn ang="0">
                  <a:pos x="T4" y="T5"/>
                </a:cxn>
                <a:cxn ang="0">
                  <a:pos x="T6" y="T7"/>
                </a:cxn>
                <a:cxn ang="0">
                  <a:pos x="T8" y="T9"/>
                </a:cxn>
                <a:cxn ang="0">
                  <a:pos x="T10" y="T11"/>
                </a:cxn>
                <a:cxn ang="0">
                  <a:pos x="T12" y="T13"/>
                </a:cxn>
              </a:cxnLst>
              <a:rect l="0" t="0" r="r" b="b"/>
              <a:pathLst>
                <a:path w="19" h="113">
                  <a:moveTo>
                    <a:pt x="6" y="0"/>
                  </a:moveTo>
                  <a:cubicBezTo>
                    <a:pt x="18" y="3"/>
                    <a:pt x="18" y="3"/>
                    <a:pt x="18" y="3"/>
                  </a:cubicBezTo>
                  <a:cubicBezTo>
                    <a:pt x="19" y="13"/>
                    <a:pt x="19" y="13"/>
                    <a:pt x="19" y="13"/>
                  </a:cubicBezTo>
                  <a:cubicBezTo>
                    <a:pt x="11" y="43"/>
                    <a:pt x="15" y="113"/>
                    <a:pt x="15" y="113"/>
                  </a:cubicBezTo>
                  <a:cubicBezTo>
                    <a:pt x="15" y="113"/>
                    <a:pt x="9" y="113"/>
                    <a:pt x="8" y="110"/>
                  </a:cubicBezTo>
                  <a:cubicBezTo>
                    <a:pt x="8" y="109"/>
                    <a:pt x="8" y="105"/>
                    <a:pt x="7" y="99"/>
                  </a:cubicBezTo>
                  <a:cubicBezTo>
                    <a:pt x="0" y="62"/>
                    <a:pt x="6" y="0"/>
                    <a:pt x="6" y="0"/>
                  </a:cubicBezTo>
                  <a:close/>
                </a:path>
              </a:pathLst>
            </a:custGeom>
            <a:solidFill>
              <a:srgbClr val="8C4C3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248" name="Freeform 382"/>
            <p:cNvSpPr>
              <a:spLocks/>
            </p:cNvSpPr>
            <p:nvPr/>
          </p:nvSpPr>
          <p:spPr bwMode="auto">
            <a:xfrm>
              <a:off x="10037764" y="2039938"/>
              <a:ext cx="347663" cy="574675"/>
            </a:xfrm>
            <a:custGeom>
              <a:avLst/>
              <a:gdLst>
                <a:gd name="T0" fmla="*/ 13 w 166"/>
                <a:gd name="T1" fmla="*/ 44 h 275"/>
                <a:gd name="T2" fmla="*/ 4 w 166"/>
                <a:gd name="T3" fmla="*/ 225 h 275"/>
                <a:gd name="T4" fmla="*/ 144 w 166"/>
                <a:gd name="T5" fmla="*/ 235 h 275"/>
                <a:gd name="T6" fmla="*/ 154 w 166"/>
                <a:gd name="T7" fmla="*/ 50 h 275"/>
                <a:gd name="T8" fmla="*/ 13 w 166"/>
                <a:gd name="T9" fmla="*/ 44 h 275"/>
              </a:gdLst>
              <a:ahLst/>
              <a:cxnLst>
                <a:cxn ang="0">
                  <a:pos x="T0" y="T1"/>
                </a:cxn>
                <a:cxn ang="0">
                  <a:pos x="T2" y="T3"/>
                </a:cxn>
                <a:cxn ang="0">
                  <a:pos x="T4" y="T5"/>
                </a:cxn>
                <a:cxn ang="0">
                  <a:pos x="T6" y="T7"/>
                </a:cxn>
                <a:cxn ang="0">
                  <a:pos x="T8" y="T9"/>
                </a:cxn>
              </a:cxnLst>
              <a:rect l="0" t="0" r="r" b="b"/>
              <a:pathLst>
                <a:path w="166" h="275">
                  <a:moveTo>
                    <a:pt x="13" y="44"/>
                  </a:moveTo>
                  <a:cubicBezTo>
                    <a:pt x="0" y="80"/>
                    <a:pt x="10" y="124"/>
                    <a:pt x="4" y="225"/>
                  </a:cubicBezTo>
                  <a:cubicBezTo>
                    <a:pt x="3" y="242"/>
                    <a:pt x="82" y="275"/>
                    <a:pt x="144" y="235"/>
                  </a:cubicBezTo>
                  <a:cubicBezTo>
                    <a:pt x="150" y="226"/>
                    <a:pt x="166" y="68"/>
                    <a:pt x="154" y="50"/>
                  </a:cubicBezTo>
                  <a:cubicBezTo>
                    <a:pt x="141" y="31"/>
                    <a:pt x="51" y="0"/>
                    <a:pt x="13" y="44"/>
                  </a:cubicBezTo>
                  <a:close/>
                </a:path>
              </a:pathLst>
            </a:custGeom>
            <a:solidFill>
              <a:srgbClr val="F6CE9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249" name="Freeform 383"/>
            <p:cNvSpPr>
              <a:spLocks/>
            </p:cNvSpPr>
            <p:nvPr/>
          </p:nvSpPr>
          <p:spPr bwMode="auto">
            <a:xfrm>
              <a:off x="10353676" y="2260600"/>
              <a:ext cx="76200" cy="182563"/>
            </a:xfrm>
            <a:custGeom>
              <a:avLst/>
              <a:gdLst>
                <a:gd name="T0" fmla="*/ 8 w 36"/>
                <a:gd name="T1" fmla="*/ 21 h 87"/>
                <a:gd name="T2" fmla="*/ 35 w 36"/>
                <a:gd name="T3" fmla="*/ 35 h 87"/>
                <a:gd name="T4" fmla="*/ 0 w 36"/>
                <a:gd name="T5" fmla="*/ 58 h 87"/>
                <a:gd name="T6" fmla="*/ 8 w 36"/>
                <a:gd name="T7" fmla="*/ 21 h 87"/>
              </a:gdLst>
              <a:ahLst/>
              <a:cxnLst>
                <a:cxn ang="0">
                  <a:pos x="T0" y="T1"/>
                </a:cxn>
                <a:cxn ang="0">
                  <a:pos x="T2" y="T3"/>
                </a:cxn>
                <a:cxn ang="0">
                  <a:pos x="T4" y="T5"/>
                </a:cxn>
                <a:cxn ang="0">
                  <a:pos x="T6" y="T7"/>
                </a:cxn>
              </a:cxnLst>
              <a:rect l="0" t="0" r="r" b="b"/>
              <a:pathLst>
                <a:path w="36" h="87">
                  <a:moveTo>
                    <a:pt x="8" y="21"/>
                  </a:moveTo>
                  <a:cubicBezTo>
                    <a:pt x="17" y="0"/>
                    <a:pt x="36" y="8"/>
                    <a:pt x="35" y="35"/>
                  </a:cubicBezTo>
                  <a:cubicBezTo>
                    <a:pt x="33" y="61"/>
                    <a:pt x="8" y="87"/>
                    <a:pt x="0" y="58"/>
                  </a:cubicBezTo>
                  <a:cubicBezTo>
                    <a:pt x="6" y="37"/>
                    <a:pt x="8" y="21"/>
                    <a:pt x="8" y="21"/>
                  </a:cubicBezTo>
                  <a:close/>
                </a:path>
              </a:pathLst>
            </a:custGeom>
            <a:solidFill>
              <a:srgbClr val="F6CE9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250" name="Freeform 384"/>
            <p:cNvSpPr>
              <a:spLocks/>
            </p:cNvSpPr>
            <p:nvPr/>
          </p:nvSpPr>
          <p:spPr bwMode="auto">
            <a:xfrm>
              <a:off x="10228264" y="2185988"/>
              <a:ext cx="98425" cy="85725"/>
            </a:xfrm>
            <a:custGeom>
              <a:avLst/>
              <a:gdLst>
                <a:gd name="T0" fmla="*/ 41 w 47"/>
                <a:gd name="T1" fmla="*/ 41 h 41"/>
                <a:gd name="T2" fmla="*/ 6 w 47"/>
                <a:gd name="T3" fmla="*/ 18 h 41"/>
                <a:gd name="T4" fmla="*/ 5 w 47"/>
                <a:gd name="T5" fmla="*/ 30 h 41"/>
                <a:gd name="T6" fmla="*/ 41 w 47"/>
                <a:gd name="T7" fmla="*/ 41 h 41"/>
              </a:gdLst>
              <a:ahLst/>
              <a:cxnLst>
                <a:cxn ang="0">
                  <a:pos x="T0" y="T1"/>
                </a:cxn>
                <a:cxn ang="0">
                  <a:pos x="T2" y="T3"/>
                </a:cxn>
                <a:cxn ang="0">
                  <a:pos x="T4" y="T5"/>
                </a:cxn>
                <a:cxn ang="0">
                  <a:pos x="T6" y="T7"/>
                </a:cxn>
              </a:cxnLst>
              <a:rect l="0" t="0" r="r" b="b"/>
              <a:pathLst>
                <a:path w="47" h="41">
                  <a:moveTo>
                    <a:pt x="41" y="41"/>
                  </a:moveTo>
                  <a:cubicBezTo>
                    <a:pt x="47" y="23"/>
                    <a:pt x="19" y="0"/>
                    <a:pt x="6" y="18"/>
                  </a:cubicBezTo>
                  <a:cubicBezTo>
                    <a:pt x="1" y="27"/>
                    <a:pt x="0" y="32"/>
                    <a:pt x="5" y="30"/>
                  </a:cubicBezTo>
                  <a:cubicBezTo>
                    <a:pt x="10" y="29"/>
                    <a:pt x="21" y="28"/>
                    <a:pt x="41" y="41"/>
                  </a:cubicBezTo>
                  <a:close/>
                </a:path>
              </a:pathLst>
            </a:custGeom>
            <a:solidFill>
              <a:srgbClr val="8C4C3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251" name="Freeform 385"/>
            <p:cNvSpPr>
              <a:spLocks/>
            </p:cNvSpPr>
            <p:nvPr/>
          </p:nvSpPr>
          <p:spPr bwMode="auto">
            <a:xfrm>
              <a:off x="10061576" y="2171700"/>
              <a:ext cx="95250" cy="93663"/>
            </a:xfrm>
            <a:custGeom>
              <a:avLst/>
              <a:gdLst>
                <a:gd name="T0" fmla="*/ 5 w 46"/>
                <a:gd name="T1" fmla="*/ 45 h 45"/>
                <a:gd name="T2" fmla="*/ 41 w 46"/>
                <a:gd name="T3" fmla="*/ 20 h 45"/>
                <a:gd name="T4" fmla="*/ 42 w 46"/>
                <a:gd name="T5" fmla="*/ 35 h 45"/>
                <a:gd name="T6" fmla="*/ 5 w 46"/>
                <a:gd name="T7" fmla="*/ 45 h 45"/>
              </a:gdLst>
              <a:ahLst/>
              <a:cxnLst>
                <a:cxn ang="0">
                  <a:pos x="T0" y="T1"/>
                </a:cxn>
                <a:cxn ang="0">
                  <a:pos x="T2" y="T3"/>
                </a:cxn>
                <a:cxn ang="0">
                  <a:pos x="T4" y="T5"/>
                </a:cxn>
                <a:cxn ang="0">
                  <a:pos x="T6" y="T7"/>
                </a:cxn>
              </a:cxnLst>
              <a:rect l="0" t="0" r="r" b="b"/>
              <a:pathLst>
                <a:path w="46" h="45">
                  <a:moveTo>
                    <a:pt x="5" y="45"/>
                  </a:moveTo>
                  <a:cubicBezTo>
                    <a:pt x="0" y="24"/>
                    <a:pt x="29" y="0"/>
                    <a:pt x="41" y="20"/>
                  </a:cubicBezTo>
                  <a:cubicBezTo>
                    <a:pt x="46" y="32"/>
                    <a:pt x="46" y="36"/>
                    <a:pt x="42" y="35"/>
                  </a:cubicBezTo>
                  <a:cubicBezTo>
                    <a:pt x="37" y="33"/>
                    <a:pt x="25" y="31"/>
                    <a:pt x="5" y="45"/>
                  </a:cubicBezTo>
                  <a:close/>
                </a:path>
              </a:pathLst>
            </a:custGeom>
            <a:solidFill>
              <a:srgbClr val="8C4C3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252" name="Freeform 386"/>
            <p:cNvSpPr>
              <a:spLocks/>
            </p:cNvSpPr>
            <p:nvPr/>
          </p:nvSpPr>
          <p:spPr bwMode="auto">
            <a:xfrm>
              <a:off x="10379076" y="2312988"/>
              <a:ext cx="31750" cy="63500"/>
            </a:xfrm>
            <a:custGeom>
              <a:avLst/>
              <a:gdLst>
                <a:gd name="T0" fmla="*/ 0 w 15"/>
                <a:gd name="T1" fmla="*/ 29 h 30"/>
                <a:gd name="T2" fmla="*/ 2 w 15"/>
                <a:gd name="T3" fmla="*/ 29 h 30"/>
                <a:gd name="T4" fmla="*/ 7 w 15"/>
                <a:gd name="T5" fmla="*/ 27 h 30"/>
                <a:gd name="T6" fmla="*/ 9 w 15"/>
                <a:gd name="T7" fmla="*/ 18 h 30"/>
                <a:gd name="T8" fmla="*/ 6 w 15"/>
                <a:gd name="T9" fmla="*/ 14 h 30"/>
                <a:gd name="T10" fmla="*/ 5 w 15"/>
                <a:gd name="T11" fmla="*/ 13 h 30"/>
                <a:gd name="T12" fmla="*/ 5 w 15"/>
                <a:gd name="T13" fmla="*/ 13 h 30"/>
                <a:gd name="T14" fmla="*/ 5 w 15"/>
                <a:gd name="T15" fmla="*/ 13 h 30"/>
                <a:gd name="T16" fmla="*/ 5 w 15"/>
                <a:gd name="T17" fmla="*/ 12 h 30"/>
                <a:gd name="T18" fmla="*/ 8 w 15"/>
                <a:gd name="T19" fmla="*/ 5 h 30"/>
                <a:gd name="T20" fmla="*/ 10 w 15"/>
                <a:gd name="T21" fmla="*/ 3 h 30"/>
                <a:gd name="T22" fmla="*/ 12 w 15"/>
                <a:gd name="T23" fmla="*/ 5 h 30"/>
                <a:gd name="T24" fmla="*/ 13 w 15"/>
                <a:gd name="T25" fmla="*/ 9 h 30"/>
                <a:gd name="T26" fmla="*/ 14 w 15"/>
                <a:gd name="T27" fmla="*/ 11 h 30"/>
                <a:gd name="T28" fmla="*/ 15 w 15"/>
                <a:gd name="T29" fmla="*/ 9 h 30"/>
                <a:gd name="T30" fmla="*/ 15 w 15"/>
                <a:gd name="T31" fmla="*/ 7 h 30"/>
                <a:gd name="T32" fmla="*/ 14 w 15"/>
                <a:gd name="T33" fmla="*/ 3 h 30"/>
                <a:gd name="T34" fmla="*/ 13 w 15"/>
                <a:gd name="T35" fmla="*/ 2 h 30"/>
                <a:gd name="T36" fmla="*/ 11 w 15"/>
                <a:gd name="T37" fmla="*/ 0 h 30"/>
                <a:gd name="T38" fmla="*/ 6 w 15"/>
                <a:gd name="T39" fmla="*/ 2 h 30"/>
                <a:gd name="T40" fmla="*/ 1 w 15"/>
                <a:gd name="T41" fmla="*/ 11 h 30"/>
                <a:gd name="T42" fmla="*/ 1 w 15"/>
                <a:gd name="T43" fmla="*/ 13 h 30"/>
                <a:gd name="T44" fmla="*/ 1 w 15"/>
                <a:gd name="T45" fmla="*/ 15 h 30"/>
                <a:gd name="T46" fmla="*/ 1 w 15"/>
                <a:gd name="T47" fmla="*/ 16 h 30"/>
                <a:gd name="T48" fmla="*/ 1 w 15"/>
                <a:gd name="T49" fmla="*/ 16 h 30"/>
                <a:gd name="T50" fmla="*/ 2 w 15"/>
                <a:gd name="T51" fmla="*/ 16 h 30"/>
                <a:gd name="T52" fmla="*/ 3 w 15"/>
                <a:gd name="T53" fmla="*/ 16 h 30"/>
                <a:gd name="T54" fmla="*/ 3 w 15"/>
                <a:gd name="T55" fmla="*/ 17 h 30"/>
                <a:gd name="T56" fmla="*/ 3 w 15"/>
                <a:gd name="T57" fmla="*/ 17 h 30"/>
                <a:gd name="T58" fmla="*/ 4 w 15"/>
                <a:gd name="T59" fmla="*/ 17 h 30"/>
                <a:gd name="T60" fmla="*/ 6 w 15"/>
                <a:gd name="T61" fmla="*/ 19 h 30"/>
                <a:gd name="T62" fmla="*/ 5 w 15"/>
                <a:gd name="T63" fmla="*/ 25 h 30"/>
                <a:gd name="T64" fmla="*/ 0 w 15"/>
                <a:gd name="T65" fmla="*/ 29 h 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5" h="30">
                  <a:moveTo>
                    <a:pt x="0" y="29"/>
                  </a:moveTo>
                  <a:cubicBezTo>
                    <a:pt x="0" y="29"/>
                    <a:pt x="1" y="30"/>
                    <a:pt x="2" y="29"/>
                  </a:cubicBezTo>
                  <a:cubicBezTo>
                    <a:pt x="3" y="29"/>
                    <a:pt x="5" y="28"/>
                    <a:pt x="7" y="27"/>
                  </a:cubicBezTo>
                  <a:cubicBezTo>
                    <a:pt x="8" y="25"/>
                    <a:pt x="10" y="22"/>
                    <a:pt x="9" y="18"/>
                  </a:cubicBezTo>
                  <a:cubicBezTo>
                    <a:pt x="9" y="17"/>
                    <a:pt x="8" y="15"/>
                    <a:pt x="6" y="14"/>
                  </a:cubicBezTo>
                  <a:cubicBezTo>
                    <a:pt x="5" y="13"/>
                    <a:pt x="5" y="13"/>
                    <a:pt x="5" y="13"/>
                  </a:cubicBezTo>
                  <a:cubicBezTo>
                    <a:pt x="5" y="13"/>
                    <a:pt x="5" y="13"/>
                    <a:pt x="5" y="13"/>
                  </a:cubicBezTo>
                  <a:cubicBezTo>
                    <a:pt x="5" y="13"/>
                    <a:pt x="5" y="13"/>
                    <a:pt x="5" y="13"/>
                  </a:cubicBezTo>
                  <a:cubicBezTo>
                    <a:pt x="5" y="13"/>
                    <a:pt x="5" y="13"/>
                    <a:pt x="5" y="12"/>
                  </a:cubicBezTo>
                  <a:cubicBezTo>
                    <a:pt x="6" y="9"/>
                    <a:pt x="7" y="7"/>
                    <a:pt x="8" y="5"/>
                  </a:cubicBezTo>
                  <a:cubicBezTo>
                    <a:pt x="9" y="4"/>
                    <a:pt x="10" y="3"/>
                    <a:pt x="10" y="3"/>
                  </a:cubicBezTo>
                  <a:cubicBezTo>
                    <a:pt x="11" y="3"/>
                    <a:pt x="11" y="4"/>
                    <a:pt x="12" y="5"/>
                  </a:cubicBezTo>
                  <a:cubicBezTo>
                    <a:pt x="12" y="6"/>
                    <a:pt x="13" y="8"/>
                    <a:pt x="13" y="9"/>
                  </a:cubicBezTo>
                  <a:cubicBezTo>
                    <a:pt x="13" y="10"/>
                    <a:pt x="14" y="11"/>
                    <a:pt x="14" y="11"/>
                  </a:cubicBezTo>
                  <a:cubicBezTo>
                    <a:pt x="14" y="11"/>
                    <a:pt x="14" y="10"/>
                    <a:pt x="15" y="9"/>
                  </a:cubicBezTo>
                  <a:cubicBezTo>
                    <a:pt x="15" y="8"/>
                    <a:pt x="15" y="8"/>
                    <a:pt x="15" y="7"/>
                  </a:cubicBezTo>
                  <a:cubicBezTo>
                    <a:pt x="15" y="6"/>
                    <a:pt x="15" y="5"/>
                    <a:pt x="14" y="3"/>
                  </a:cubicBezTo>
                  <a:cubicBezTo>
                    <a:pt x="14" y="3"/>
                    <a:pt x="14" y="2"/>
                    <a:pt x="13" y="2"/>
                  </a:cubicBezTo>
                  <a:cubicBezTo>
                    <a:pt x="13" y="1"/>
                    <a:pt x="12" y="0"/>
                    <a:pt x="11" y="0"/>
                  </a:cubicBezTo>
                  <a:cubicBezTo>
                    <a:pt x="8" y="0"/>
                    <a:pt x="7" y="1"/>
                    <a:pt x="6" y="2"/>
                  </a:cubicBezTo>
                  <a:cubicBezTo>
                    <a:pt x="4" y="5"/>
                    <a:pt x="2" y="8"/>
                    <a:pt x="1" y="11"/>
                  </a:cubicBezTo>
                  <a:cubicBezTo>
                    <a:pt x="1" y="12"/>
                    <a:pt x="1" y="12"/>
                    <a:pt x="1" y="13"/>
                  </a:cubicBezTo>
                  <a:cubicBezTo>
                    <a:pt x="1" y="14"/>
                    <a:pt x="1" y="14"/>
                    <a:pt x="1" y="15"/>
                  </a:cubicBezTo>
                  <a:cubicBezTo>
                    <a:pt x="1" y="16"/>
                    <a:pt x="1" y="16"/>
                    <a:pt x="1" y="16"/>
                  </a:cubicBezTo>
                  <a:cubicBezTo>
                    <a:pt x="1" y="16"/>
                    <a:pt x="1" y="16"/>
                    <a:pt x="1" y="16"/>
                  </a:cubicBezTo>
                  <a:cubicBezTo>
                    <a:pt x="2" y="16"/>
                    <a:pt x="2" y="16"/>
                    <a:pt x="2" y="16"/>
                  </a:cubicBezTo>
                  <a:cubicBezTo>
                    <a:pt x="3" y="16"/>
                    <a:pt x="3" y="16"/>
                    <a:pt x="3" y="16"/>
                  </a:cubicBezTo>
                  <a:cubicBezTo>
                    <a:pt x="3" y="17"/>
                    <a:pt x="3" y="17"/>
                    <a:pt x="3" y="17"/>
                  </a:cubicBezTo>
                  <a:cubicBezTo>
                    <a:pt x="3" y="17"/>
                    <a:pt x="3" y="17"/>
                    <a:pt x="3" y="17"/>
                  </a:cubicBezTo>
                  <a:cubicBezTo>
                    <a:pt x="4" y="17"/>
                    <a:pt x="4" y="17"/>
                    <a:pt x="4" y="17"/>
                  </a:cubicBezTo>
                  <a:cubicBezTo>
                    <a:pt x="5" y="17"/>
                    <a:pt x="5" y="18"/>
                    <a:pt x="6" y="19"/>
                  </a:cubicBezTo>
                  <a:cubicBezTo>
                    <a:pt x="6" y="21"/>
                    <a:pt x="6" y="24"/>
                    <a:pt x="5" y="25"/>
                  </a:cubicBezTo>
                  <a:cubicBezTo>
                    <a:pt x="2" y="28"/>
                    <a:pt x="0" y="29"/>
                    <a:pt x="0" y="29"/>
                  </a:cubicBezTo>
                  <a:close/>
                </a:path>
              </a:pathLst>
            </a:custGeom>
            <a:solidFill>
              <a:srgbClr val="A6836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253" name="Freeform 387"/>
            <p:cNvSpPr>
              <a:spLocks/>
            </p:cNvSpPr>
            <p:nvPr/>
          </p:nvSpPr>
          <p:spPr bwMode="auto">
            <a:xfrm>
              <a:off x="10153651" y="2322513"/>
              <a:ext cx="52388" cy="87313"/>
            </a:xfrm>
            <a:custGeom>
              <a:avLst/>
              <a:gdLst>
                <a:gd name="T0" fmla="*/ 24 w 25"/>
                <a:gd name="T1" fmla="*/ 0 h 42"/>
                <a:gd name="T2" fmla="*/ 16 w 25"/>
                <a:gd name="T3" fmla="*/ 6 h 42"/>
                <a:gd name="T4" fmla="*/ 8 w 25"/>
                <a:gd name="T5" fmla="*/ 14 h 42"/>
                <a:gd name="T6" fmla="*/ 2 w 25"/>
                <a:gd name="T7" fmla="*/ 24 h 42"/>
                <a:gd name="T8" fmla="*/ 1 w 25"/>
                <a:gd name="T9" fmla="*/ 31 h 42"/>
                <a:gd name="T10" fmla="*/ 4 w 25"/>
                <a:gd name="T11" fmla="*/ 38 h 42"/>
                <a:gd name="T12" fmla="*/ 10 w 25"/>
                <a:gd name="T13" fmla="*/ 41 h 42"/>
                <a:gd name="T14" fmla="*/ 12 w 25"/>
                <a:gd name="T15" fmla="*/ 42 h 42"/>
                <a:gd name="T16" fmla="*/ 15 w 25"/>
                <a:gd name="T17" fmla="*/ 42 h 42"/>
                <a:gd name="T18" fmla="*/ 17 w 25"/>
                <a:gd name="T19" fmla="*/ 42 h 42"/>
                <a:gd name="T20" fmla="*/ 19 w 25"/>
                <a:gd name="T21" fmla="*/ 42 h 42"/>
                <a:gd name="T22" fmla="*/ 22 w 25"/>
                <a:gd name="T23" fmla="*/ 41 h 42"/>
                <a:gd name="T24" fmla="*/ 25 w 25"/>
                <a:gd name="T25" fmla="*/ 41 h 42"/>
                <a:gd name="T26" fmla="*/ 22 w 25"/>
                <a:gd name="T27" fmla="*/ 40 h 42"/>
                <a:gd name="T28" fmla="*/ 19 w 25"/>
                <a:gd name="T29" fmla="*/ 40 h 42"/>
                <a:gd name="T30" fmla="*/ 15 w 25"/>
                <a:gd name="T31" fmla="*/ 39 h 42"/>
                <a:gd name="T32" fmla="*/ 13 w 25"/>
                <a:gd name="T33" fmla="*/ 38 h 42"/>
                <a:gd name="T34" fmla="*/ 11 w 25"/>
                <a:gd name="T35" fmla="*/ 37 h 42"/>
                <a:gd name="T36" fmla="*/ 7 w 25"/>
                <a:gd name="T37" fmla="*/ 35 h 42"/>
                <a:gd name="T38" fmla="*/ 6 w 25"/>
                <a:gd name="T39" fmla="*/ 31 h 42"/>
                <a:gd name="T40" fmla="*/ 7 w 25"/>
                <a:gd name="T41" fmla="*/ 26 h 42"/>
                <a:gd name="T42" fmla="*/ 12 w 25"/>
                <a:gd name="T43" fmla="*/ 17 h 42"/>
                <a:gd name="T44" fmla="*/ 18 w 25"/>
                <a:gd name="T45" fmla="*/ 8 h 42"/>
                <a:gd name="T46" fmla="*/ 24 w 25"/>
                <a:gd name="T47" fmla="*/ 0 h 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25" h="42">
                  <a:moveTo>
                    <a:pt x="24" y="0"/>
                  </a:moveTo>
                  <a:cubicBezTo>
                    <a:pt x="24" y="0"/>
                    <a:pt x="21" y="2"/>
                    <a:pt x="16" y="6"/>
                  </a:cubicBezTo>
                  <a:cubicBezTo>
                    <a:pt x="13" y="8"/>
                    <a:pt x="11" y="11"/>
                    <a:pt x="8" y="14"/>
                  </a:cubicBezTo>
                  <a:cubicBezTo>
                    <a:pt x="6" y="17"/>
                    <a:pt x="3" y="20"/>
                    <a:pt x="2" y="24"/>
                  </a:cubicBezTo>
                  <a:cubicBezTo>
                    <a:pt x="1" y="26"/>
                    <a:pt x="0" y="29"/>
                    <a:pt x="1" y="31"/>
                  </a:cubicBezTo>
                  <a:cubicBezTo>
                    <a:pt x="1" y="34"/>
                    <a:pt x="2" y="37"/>
                    <a:pt x="4" y="38"/>
                  </a:cubicBezTo>
                  <a:cubicBezTo>
                    <a:pt x="6" y="40"/>
                    <a:pt x="8" y="41"/>
                    <a:pt x="10" y="41"/>
                  </a:cubicBezTo>
                  <a:cubicBezTo>
                    <a:pt x="11" y="42"/>
                    <a:pt x="11" y="42"/>
                    <a:pt x="12" y="42"/>
                  </a:cubicBezTo>
                  <a:cubicBezTo>
                    <a:pt x="13" y="42"/>
                    <a:pt x="14" y="42"/>
                    <a:pt x="15" y="42"/>
                  </a:cubicBezTo>
                  <a:cubicBezTo>
                    <a:pt x="16" y="42"/>
                    <a:pt x="16" y="42"/>
                    <a:pt x="17" y="42"/>
                  </a:cubicBezTo>
                  <a:cubicBezTo>
                    <a:pt x="18" y="42"/>
                    <a:pt x="19" y="42"/>
                    <a:pt x="19" y="42"/>
                  </a:cubicBezTo>
                  <a:cubicBezTo>
                    <a:pt x="20" y="42"/>
                    <a:pt x="22" y="42"/>
                    <a:pt x="22" y="41"/>
                  </a:cubicBezTo>
                  <a:cubicBezTo>
                    <a:pt x="24" y="41"/>
                    <a:pt x="25" y="41"/>
                    <a:pt x="25" y="41"/>
                  </a:cubicBezTo>
                  <a:cubicBezTo>
                    <a:pt x="25" y="41"/>
                    <a:pt x="24" y="41"/>
                    <a:pt x="22" y="40"/>
                  </a:cubicBezTo>
                  <a:cubicBezTo>
                    <a:pt x="22" y="40"/>
                    <a:pt x="20" y="40"/>
                    <a:pt x="19" y="40"/>
                  </a:cubicBezTo>
                  <a:cubicBezTo>
                    <a:pt x="18" y="39"/>
                    <a:pt x="17" y="39"/>
                    <a:pt x="15" y="39"/>
                  </a:cubicBezTo>
                  <a:cubicBezTo>
                    <a:pt x="15" y="39"/>
                    <a:pt x="14" y="38"/>
                    <a:pt x="13" y="38"/>
                  </a:cubicBezTo>
                  <a:cubicBezTo>
                    <a:pt x="12" y="38"/>
                    <a:pt x="12" y="38"/>
                    <a:pt x="11" y="37"/>
                  </a:cubicBezTo>
                  <a:cubicBezTo>
                    <a:pt x="10" y="37"/>
                    <a:pt x="8" y="36"/>
                    <a:pt x="7" y="35"/>
                  </a:cubicBezTo>
                  <a:cubicBezTo>
                    <a:pt x="7" y="34"/>
                    <a:pt x="6" y="33"/>
                    <a:pt x="6" y="31"/>
                  </a:cubicBezTo>
                  <a:cubicBezTo>
                    <a:pt x="6" y="30"/>
                    <a:pt x="7" y="28"/>
                    <a:pt x="7" y="26"/>
                  </a:cubicBezTo>
                  <a:cubicBezTo>
                    <a:pt x="8" y="23"/>
                    <a:pt x="10" y="20"/>
                    <a:pt x="12" y="17"/>
                  </a:cubicBezTo>
                  <a:cubicBezTo>
                    <a:pt x="15" y="14"/>
                    <a:pt x="17" y="11"/>
                    <a:pt x="18" y="8"/>
                  </a:cubicBezTo>
                  <a:cubicBezTo>
                    <a:pt x="22" y="3"/>
                    <a:pt x="24" y="0"/>
                    <a:pt x="24" y="0"/>
                  </a:cubicBezTo>
                  <a:close/>
                </a:path>
              </a:pathLst>
            </a:custGeom>
            <a:solidFill>
              <a:srgbClr val="A6836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254" name="Freeform 388"/>
            <p:cNvSpPr>
              <a:spLocks/>
            </p:cNvSpPr>
            <p:nvPr/>
          </p:nvSpPr>
          <p:spPr bwMode="auto">
            <a:xfrm>
              <a:off x="9990139" y="1981200"/>
              <a:ext cx="447675" cy="382588"/>
            </a:xfrm>
            <a:custGeom>
              <a:avLst/>
              <a:gdLst>
                <a:gd name="T0" fmla="*/ 0 w 214"/>
                <a:gd name="T1" fmla="*/ 52 h 183"/>
                <a:gd name="T2" fmla="*/ 26 w 214"/>
                <a:gd name="T3" fmla="*/ 26 h 183"/>
                <a:gd name="T4" fmla="*/ 37 w 214"/>
                <a:gd name="T5" fmla="*/ 29 h 183"/>
                <a:gd name="T6" fmla="*/ 63 w 214"/>
                <a:gd name="T7" fmla="*/ 8 h 183"/>
                <a:gd name="T8" fmla="*/ 84 w 214"/>
                <a:gd name="T9" fmla="*/ 18 h 183"/>
                <a:gd name="T10" fmla="*/ 102 w 214"/>
                <a:gd name="T11" fmla="*/ 10 h 183"/>
                <a:gd name="T12" fmla="*/ 114 w 214"/>
                <a:gd name="T13" fmla="*/ 13 h 183"/>
                <a:gd name="T14" fmla="*/ 143 w 214"/>
                <a:gd name="T15" fmla="*/ 0 h 183"/>
                <a:gd name="T16" fmla="*/ 180 w 214"/>
                <a:gd name="T17" fmla="*/ 29 h 183"/>
                <a:gd name="T18" fmla="*/ 202 w 214"/>
                <a:gd name="T19" fmla="*/ 55 h 183"/>
                <a:gd name="T20" fmla="*/ 199 w 214"/>
                <a:gd name="T21" fmla="*/ 67 h 183"/>
                <a:gd name="T22" fmla="*/ 214 w 214"/>
                <a:gd name="T23" fmla="*/ 90 h 183"/>
                <a:gd name="T24" fmla="*/ 204 w 214"/>
                <a:gd name="T25" fmla="*/ 111 h 183"/>
                <a:gd name="T26" fmla="*/ 207 w 214"/>
                <a:gd name="T27" fmla="*/ 120 h 183"/>
                <a:gd name="T28" fmla="*/ 193 w 214"/>
                <a:gd name="T29" fmla="*/ 136 h 183"/>
                <a:gd name="T30" fmla="*/ 185 w 214"/>
                <a:gd name="T31" fmla="*/ 151 h 183"/>
                <a:gd name="T32" fmla="*/ 177 w 214"/>
                <a:gd name="T33" fmla="*/ 182 h 183"/>
                <a:gd name="T34" fmla="*/ 169 w 214"/>
                <a:gd name="T35" fmla="*/ 181 h 183"/>
                <a:gd name="T36" fmla="*/ 172 w 214"/>
                <a:gd name="T37" fmla="*/ 150 h 183"/>
                <a:gd name="T38" fmla="*/ 169 w 214"/>
                <a:gd name="T39" fmla="*/ 134 h 183"/>
                <a:gd name="T40" fmla="*/ 165 w 214"/>
                <a:gd name="T41" fmla="*/ 117 h 183"/>
                <a:gd name="T42" fmla="*/ 157 w 214"/>
                <a:gd name="T43" fmla="*/ 101 h 183"/>
                <a:gd name="T44" fmla="*/ 161 w 214"/>
                <a:gd name="T45" fmla="*/ 88 h 183"/>
                <a:gd name="T46" fmla="*/ 99 w 214"/>
                <a:gd name="T47" fmla="*/ 91 h 183"/>
                <a:gd name="T48" fmla="*/ 80 w 214"/>
                <a:gd name="T49" fmla="*/ 100 h 183"/>
                <a:gd name="T50" fmla="*/ 56 w 214"/>
                <a:gd name="T51" fmla="*/ 84 h 183"/>
                <a:gd name="T52" fmla="*/ 40 w 214"/>
                <a:gd name="T53" fmla="*/ 74 h 183"/>
                <a:gd name="T54" fmla="*/ 32 w 214"/>
                <a:gd name="T55" fmla="*/ 78 h 183"/>
                <a:gd name="T56" fmla="*/ 32 w 214"/>
                <a:gd name="T57" fmla="*/ 78 h 183"/>
                <a:gd name="T58" fmla="*/ 24 w 214"/>
                <a:gd name="T59" fmla="*/ 87 h 183"/>
                <a:gd name="T60" fmla="*/ 28 w 214"/>
                <a:gd name="T61" fmla="*/ 95 h 183"/>
                <a:gd name="T62" fmla="*/ 20 w 214"/>
                <a:gd name="T63" fmla="*/ 107 h 183"/>
                <a:gd name="T64" fmla="*/ 10 w 214"/>
                <a:gd name="T65" fmla="*/ 97 h 183"/>
                <a:gd name="T66" fmla="*/ 16 w 214"/>
                <a:gd name="T67" fmla="*/ 85 h 183"/>
                <a:gd name="T68" fmla="*/ 13 w 214"/>
                <a:gd name="T69" fmla="*/ 78 h 183"/>
                <a:gd name="T70" fmla="*/ 14 w 214"/>
                <a:gd name="T71" fmla="*/ 75 h 183"/>
                <a:gd name="T72" fmla="*/ 0 w 214"/>
                <a:gd name="T73" fmla="*/ 52 h 18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l="0" t="0" r="r" b="b"/>
              <a:pathLst>
                <a:path w="214" h="183">
                  <a:moveTo>
                    <a:pt x="0" y="52"/>
                  </a:moveTo>
                  <a:cubicBezTo>
                    <a:pt x="0" y="38"/>
                    <a:pt x="12" y="26"/>
                    <a:pt x="26" y="26"/>
                  </a:cubicBezTo>
                  <a:cubicBezTo>
                    <a:pt x="30" y="26"/>
                    <a:pt x="34" y="27"/>
                    <a:pt x="37" y="29"/>
                  </a:cubicBezTo>
                  <a:cubicBezTo>
                    <a:pt x="40" y="17"/>
                    <a:pt x="50" y="8"/>
                    <a:pt x="63" y="8"/>
                  </a:cubicBezTo>
                  <a:cubicBezTo>
                    <a:pt x="72" y="8"/>
                    <a:pt x="79" y="12"/>
                    <a:pt x="84" y="18"/>
                  </a:cubicBezTo>
                  <a:cubicBezTo>
                    <a:pt x="89" y="13"/>
                    <a:pt x="95" y="10"/>
                    <a:pt x="102" y="10"/>
                  </a:cubicBezTo>
                  <a:cubicBezTo>
                    <a:pt x="106" y="10"/>
                    <a:pt x="110" y="11"/>
                    <a:pt x="114" y="13"/>
                  </a:cubicBezTo>
                  <a:cubicBezTo>
                    <a:pt x="121" y="5"/>
                    <a:pt x="131" y="0"/>
                    <a:pt x="143" y="0"/>
                  </a:cubicBezTo>
                  <a:cubicBezTo>
                    <a:pt x="161" y="0"/>
                    <a:pt x="176" y="12"/>
                    <a:pt x="180" y="29"/>
                  </a:cubicBezTo>
                  <a:cubicBezTo>
                    <a:pt x="192" y="31"/>
                    <a:pt x="202" y="42"/>
                    <a:pt x="202" y="55"/>
                  </a:cubicBezTo>
                  <a:cubicBezTo>
                    <a:pt x="202" y="59"/>
                    <a:pt x="201" y="63"/>
                    <a:pt x="199" y="67"/>
                  </a:cubicBezTo>
                  <a:cubicBezTo>
                    <a:pt x="208" y="71"/>
                    <a:pt x="214" y="80"/>
                    <a:pt x="214" y="90"/>
                  </a:cubicBezTo>
                  <a:cubicBezTo>
                    <a:pt x="214" y="99"/>
                    <a:pt x="210" y="106"/>
                    <a:pt x="204" y="111"/>
                  </a:cubicBezTo>
                  <a:cubicBezTo>
                    <a:pt x="206" y="114"/>
                    <a:pt x="207" y="117"/>
                    <a:pt x="207" y="120"/>
                  </a:cubicBezTo>
                  <a:cubicBezTo>
                    <a:pt x="207" y="128"/>
                    <a:pt x="200" y="135"/>
                    <a:pt x="193" y="136"/>
                  </a:cubicBezTo>
                  <a:cubicBezTo>
                    <a:pt x="189" y="143"/>
                    <a:pt x="187" y="149"/>
                    <a:pt x="185" y="151"/>
                  </a:cubicBezTo>
                  <a:cubicBezTo>
                    <a:pt x="180" y="159"/>
                    <a:pt x="177" y="182"/>
                    <a:pt x="177" y="182"/>
                  </a:cubicBezTo>
                  <a:cubicBezTo>
                    <a:pt x="177" y="182"/>
                    <a:pt x="170" y="183"/>
                    <a:pt x="169" y="181"/>
                  </a:cubicBezTo>
                  <a:cubicBezTo>
                    <a:pt x="167" y="178"/>
                    <a:pt x="170" y="159"/>
                    <a:pt x="172" y="150"/>
                  </a:cubicBezTo>
                  <a:cubicBezTo>
                    <a:pt x="174" y="145"/>
                    <a:pt x="170" y="139"/>
                    <a:pt x="169" y="134"/>
                  </a:cubicBezTo>
                  <a:cubicBezTo>
                    <a:pt x="169" y="132"/>
                    <a:pt x="166" y="125"/>
                    <a:pt x="165" y="117"/>
                  </a:cubicBezTo>
                  <a:cubicBezTo>
                    <a:pt x="160" y="113"/>
                    <a:pt x="157" y="107"/>
                    <a:pt x="157" y="101"/>
                  </a:cubicBezTo>
                  <a:cubicBezTo>
                    <a:pt x="157" y="96"/>
                    <a:pt x="158" y="91"/>
                    <a:pt x="161" y="88"/>
                  </a:cubicBezTo>
                  <a:cubicBezTo>
                    <a:pt x="143" y="93"/>
                    <a:pt x="114" y="99"/>
                    <a:pt x="99" y="91"/>
                  </a:cubicBezTo>
                  <a:cubicBezTo>
                    <a:pt x="94" y="96"/>
                    <a:pt x="87" y="100"/>
                    <a:pt x="80" y="100"/>
                  </a:cubicBezTo>
                  <a:cubicBezTo>
                    <a:pt x="69" y="100"/>
                    <a:pt x="60" y="93"/>
                    <a:pt x="56" y="84"/>
                  </a:cubicBezTo>
                  <a:cubicBezTo>
                    <a:pt x="50" y="82"/>
                    <a:pt x="45" y="79"/>
                    <a:pt x="40" y="74"/>
                  </a:cubicBezTo>
                  <a:cubicBezTo>
                    <a:pt x="38" y="76"/>
                    <a:pt x="35" y="77"/>
                    <a:pt x="32" y="78"/>
                  </a:cubicBezTo>
                  <a:cubicBezTo>
                    <a:pt x="32" y="78"/>
                    <a:pt x="32" y="78"/>
                    <a:pt x="32" y="78"/>
                  </a:cubicBezTo>
                  <a:cubicBezTo>
                    <a:pt x="32" y="83"/>
                    <a:pt x="28" y="87"/>
                    <a:pt x="24" y="87"/>
                  </a:cubicBezTo>
                  <a:cubicBezTo>
                    <a:pt x="26" y="89"/>
                    <a:pt x="27" y="92"/>
                    <a:pt x="28" y="95"/>
                  </a:cubicBezTo>
                  <a:cubicBezTo>
                    <a:pt x="28" y="101"/>
                    <a:pt x="25" y="107"/>
                    <a:pt x="20" y="107"/>
                  </a:cubicBezTo>
                  <a:cubicBezTo>
                    <a:pt x="16" y="108"/>
                    <a:pt x="11" y="103"/>
                    <a:pt x="10" y="97"/>
                  </a:cubicBezTo>
                  <a:cubicBezTo>
                    <a:pt x="10" y="92"/>
                    <a:pt x="12" y="87"/>
                    <a:pt x="16" y="85"/>
                  </a:cubicBezTo>
                  <a:cubicBezTo>
                    <a:pt x="14" y="84"/>
                    <a:pt x="13" y="81"/>
                    <a:pt x="13" y="78"/>
                  </a:cubicBezTo>
                  <a:cubicBezTo>
                    <a:pt x="13" y="77"/>
                    <a:pt x="13" y="76"/>
                    <a:pt x="14" y="75"/>
                  </a:cubicBezTo>
                  <a:cubicBezTo>
                    <a:pt x="6" y="71"/>
                    <a:pt x="0" y="62"/>
                    <a:pt x="0" y="52"/>
                  </a:cubicBezTo>
                  <a:close/>
                </a:path>
              </a:pathLst>
            </a:custGeom>
            <a:solidFill>
              <a:srgbClr val="8C4C3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255" name="Freeform 389"/>
            <p:cNvSpPr>
              <a:spLocks/>
            </p:cNvSpPr>
            <p:nvPr/>
          </p:nvSpPr>
          <p:spPr bwMode="auto">
            <a:xfrm>
              <a:off x="10133014" y="2476500"/>
              <a:ext cx="55563" cy="34925"/>
            </a:xfrm>
            <a:custGeom>
              <a:avLst/>
              <a:gdLst>
                <a:gd name="T0" fmla="*/ 10 w 27"/>
                <a:gd name="T1" fmla="*/ 4 h 17"/>
                <a:gd name="T2" fmla="*/ 24 w 27"/>
                <a:gd name="T3" fmla="*/ 9 h 17"/>
                <a:gd name="T4" fmla="*/ 1 w 27"/>
                <a:gd name="T5" fmla="*/ 1 h 17"/>
                <a:gd name="T6" fmla="*/ 10 w 27"/>
                <a:gd name="T7" fmla="*/ 4 h 17"/>
              </a:gdLst>
              <a:ahLst/>
              <a:cxnLst>
                <a:cxn ang="0">
                  <a:pos x="T0" y="T1"/>
                </a:cxn>
                <a:cxn ang="0">
                  <a:pos x="T2" y="T3"/>
                </a:cxn>
                <a:cxn ang="0">
                  <a:pos x="T4" y="T5"/>
                </a:cxn>
                <a:cxn ang="0">
                  <a:pos x="T6" y="T7"/>
                </a:cxn>
              </a:cxnLst>
              <a:rect l="0" t="0" r="r" b="b"/>
              <a:pathLst>
                <a:path w="27" h="17">
                  <a:moveTo>
                    <a:pt x="10" y="4"/>
                  </a:moveTo>
                  <a:cubicBezTo>
                    <a:pt x="19" y="7"/>
                    <a:pt x="27" y="6"/>
                    <a:pt x="24" y="9"/>
                  </a:cubicBezTo>
                  <a:cubicBezTo>
                    <a:pt x="12" y="17"/>
                    <a:pt x="0" y="4"/>
                    <a:pt x="1" y="1"/>
                  </a:cubicBezTo>
                  <a:cubicBezTo>
                    <a:pt x="2" y="0"/>
                    <a:pt x="4" y="1"/>
                    <a:pt x="10" y="4"/>
                  </a:cubicBezTo>
                  <a:close/>
                </a:path>
              </a:pathLst>
            </a:custGeom>
            <a:solidFill>
              <a:srgbClr val="A5856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256" name="Freeform 390"/>
            <p:cNvSpPr>
              <a:spLocks/>
            </p:cNvSpPr>
            <p:nvPr/>
          </p:nvSpPr>
          <p:spPr bwMode="auto">
            <a:xfrm>
              <a:off x="10126664" y="2436813"/>
              <a:ext cx="127000" cy="58738"/>
            </a:xfrm>
            <a:custGeom>
              <a:avLst/>
              <a:gdLst>
                <a:gd name="T0" fmla="*/ 59 w 61"/>
                <a:gd name="T1" fmla="*/ 2 h 28"/>
                <a:gd name="T2" fmla="*/ 3 w 61"/>
                <a:gd name="T3" fmla="*/ 13 h 28"/>
                <a:gd name="T4" fmla="*/ 5 w 61"/>
                <a:gd name="T5" fmla="*/ 0 h 28"/>
                <a:gd name="T6" fmla="*/ 59 w 61"/>
                <a:gd name="T7" fmla="*/ 2 h 28"/>
              </a:gdLst>
              <a:ahLst/>
              <a:cxnLst>
                <a:cxn ang="0">
                  <a:pos x="T0" y="T1"/>
                </a:cxn>
                <a:cxn ang="0">
                  <a:pos x="T2" y="T3"/>
                </a:cxn>
                <a:cxn ang="0">
                  <a:pos x="T4" y="T5"/>
                </a:cxn>
                <a:cxn ang="0">
                  <a:pos x="T6" y="T7"/>
                </a:cxn>
              </a:cxnLst>
              <a:rect l="0" t="0" r="r" b="b"/>
              <a:pathLst>
                <a:path w="61" h="28">
                  <a:moveTo>
                    <a:pt x="59" y="2"/>
                  </a:moveTo>
                  <a:cubicBezTo>
                    <a:pt x="61" y="21"/>
                    <a:pt x="37" y="28"/>
                    <a:pt x="3" y="13"/>
                  </a:cubicBezTo>
                  <a:cubicBezTo>
                    <a:pt x="0" y="12"/>
                    <a:pt x="7" y="2"/>
                    <a:pt x="5" y="0"/>
                  </a:cubicBezTo>
                  <a:cubicBezTo>
                    <a:pt x="21" y="1"/>
                    <a:pt x="46" y="5"/>
                    <a:pt x="59" y="2"/>
                  </a:cubicBezTo>
                  <a:close/>
                </a:path>
              </a:pathLst>
            </a:custGeom>
            <a:solidFill>
              <a:srgbClr val="0C050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257" name="Freeform 391"/>
            <p:cNvSpPr>
              <a:spLocks/>
            </p:cNvSpPr>
            <p:nvPr/>
          </p:nvSpPr>
          <p:spPr bwMode="auto">
            <a:xfrm>
              <a:off x="10128251" y="2432050"/>
              <a:ext cx="119063" cy="39688"/>
            </a:xfrm>
            <a:custGeom>
              <a:avLst/>
              <a:gdLst>
                <a:gd name="T0" fmla="*/ 36 w 57"/>
                <a:gd name="T1" fmla="*/ 6 h 19"/>
                <a:gd name="T2" fmla="*/ 57 w 57"/>
                <a:gd name="T3" fmla="*/ 5 h 19"/>
                <a:gd name="T4" fmla="*/ 1 w 57"/>
                <a:gd name="T5" fmla="*/ 5 h 19"/>
                <a:gd name="T6" fmla="*/ 2 w 57"/>
                <a:gd name="T7" fmla="*/ 0 h 19"/>
                <a:gd name="T8" fmla="*/ 36 w 57"/>
                <a:gd name="T9" fmla="*/ 6 h 19"/>
              </a:gdLst>
              <a:ahLst/>
              <a:cxnLst>
                <a:cxn ang="0">
                  <a:pos x="T0" y="T1"/>
                </a:cxn>
                <a:cxn ang="0">
                  <a:pos x="T2" y="T3"/>
                </a:cxn>
                <a:cxn ang="0">
                  <a:pos x="T4" y="T5"/>
                </a:cxn>
                <a:cxn ang="0">
                  <a:pos x="T6" y="T7"/>
                </a:cxn>
                <a:cxn ang="0">
                  <a:pos x="T8" y="T9"/>
                </a:cxn>
              </a:cxnLst>
              <a:rect l="0" t="0" r="r" b="b"/>
              <a:pathLst>
                <a:path w="57" h="19">
                  <a:moveTo>
                    <a:pt x="36" y="6"/>
                  </a:moveTo>
                  <a:cubicBezTo>
                    <a:pt x="57" y="5"/>
                    <a:pt x="57" y="5"/>
                    <a:pt x="57" y="5"/>
                  </a:cubicBezTo>
                  <a:cubicBezTo>
                    <a:pt x="55" y="19"/>
                    <a:pt x="0" y="9"/>
                    <a:pt x="1" y="5"/>
                  </a:cubicBezTo>
                  <a:cubicBezTo>
                    <a:pt x="1" y="2"/>
                    <a:pt x="1" y="5"/>
                    <a:pt x="2" y="0"/>
                  </a:cubicBezTo>
                  <a:lnTo>
                    <a:pt x="36" y="6"/>
                  </a:lnTo>
                  <a:close/>
                </a:path>
              </a:pathLst>
            </a:custGeom>
            <a:solidFill>
              <a:srgbClr val="FBFBF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258" name="Freeform 392"/>
            <p:cNvSpPr>
              <a:spLocks/>
            </p:cNvSpPr>
            <p:nvPr/>
          </p:nvSpPr>
          <p:spPr bwMode="auto">
            <a:xfrm>
              <a:off x="10126664" y="2401888"/>
              <a:ext cx="139700" cy="49213"/>
            </a:xfrm>
            <a:custGeom>
              <a:avLst/>
              <a:gdLst>
                <a:gd name="T0" fmla="*/ 2 w 67"/>
                <a:gd name="T1" fmla="*/ 16 h 24"/>
                <a:gd name="T2" fmla="*/ 28 w 67"/>
                <a:gd name="T3" fmla="*/ 23 h 24"/>
                <a:gd name="T4" fmla="*/ 44 w 67"/>
                <a:gd name="T5" fmla="*/ 23 h 24"/>
                <a:gd name="T6" fmla="*/ 51 w 67"/>
                <a:gd name="T7" fmla="*/ 23 h 24"/>
                <a:gd name="T8" fmla="*/ 55 w 67"/>
                <a:gd name="T9" fmla="*/ 22 h 24"/>
                <a:gd name="T10" fmla="*/ 63 w 67"/>
                <a:gd name="T11" fmla="*/ 16 h 24"/>
                <a:gd name="T12" fmla="*/ 67 w 67"/>
                <a:gd name="T13" fmla="*/ 6 h 24"/>
                <a:gd name="T14" fmla="*/ 67 w 67"/>
                <a:gd name="T15" fmla="*/ 2 h 24"/>
                <a:gd name="T16" fmla="*/ 65 w 67"/>
                <a:gd name="T17" fmla="*/ 0 h 24"/>
                <a:gd name="T18" fmla="*/ 63 w 67"/>
                <a:gd name="T19" fmla="*/ 2 h 24"/>
                <a:gd name="T20" fmla="*/ 63 w 67"/>
                <a:gd name="T21" fmla="*/ 5 h 24"/>
                <a:gd name="T22" fmla="*/ 60 w 67"/>
                <a:gd name="T23" fmla="*/ 13 h 24"/>
                <a:gd name="T24" fmla="*/ 54 w 67"/>
                <a:gd name="T25" fmla="*/ 19 h 24"/>
                <a:gd name="T26" fmla="*/ 50 w 67"/>
                <a:gd name="T27" fmla="*/ 19 h 24"/>
                <a:gd name="T28" fmla="*/ 28 w 67"/>
                <a:gd name="T29" fmla="*/ 19 h 24"/>
                <a:gd name="T30" fmla="*/ 3 w 67"/>
                <a:gd name="T31" fmla="*/ 13 h 24"/>
                <a:gd name="T32" fmla="*/ 1 w 67"/>
                <a:gd name="T33" fmla="*/ 14 h 24"/>
                <a:gd name="T34" fmla="*/ 2 w 67"/>
                <a:gd name="T35" fmla="*/ 16 h 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67" h="24">
                  <a:moveTo>
                    <a:pt x="2" y="16"/>
                  </a:moveTo>
                  <a:cubicBezTo>
                    <a:pt x="9" y="20"/>
                    <a:pt x="19" y="22"/>
                    <a:pt x="28" y="23"/>
                  </a:cubicBezTo>
                  <a:cubicBezTo>
                    <a:pt x="34" y="23"/>
                    <a:pt x="40" y="24"/>
                    <a:pt x="44" y="23"/>
                  </a:cubicBezTo>
                  <a:cubicBezTo>
                    <a:pt x="47" y="23"/>
                    <a:pt x="49" y="23"/>
                    <a:pt x="51" y="23"/>
                  </a:cubicBezTo>
                  <a:cubicBezTo>
                    <a:pt x="52" y="23"/>
                    <a:pt x="54" y="23"/>
                    <a:pt x="55" y="22"/>
                  </a:cubicBezTo>
                  <a:cubicBezTo>
                    <a:pt x="58" y="21"/>
                    <a:pt x="61" y="18"/>
                    <a:pt x="63" y="16"/>
                  </a:cubicBezTo>
                  <a:cubicBezTo>
                    <a:pt x="65" y="13"/>
                    <a:pt x="66" y="9"/>
                    <a:pt x="67" y="6"/>
                  </a:cubicBezTo>
                  <a:cubicBezTo>
                    <a:pt x="67" y="4"/>
                    <a:pt x="67" y="3"/>
                    <a:pt x="67" y="2"/>
                  </a:cubicBezTo>
                  <a:cubicBezTo>
                    <a:pt x="67" y="1"/>
                    <a:pt x="66" y="0"/>
                    <a:pt x="65" y="0"/>
                  </a:cubicBezTo>
                  <a:cubicBezTo>
                    <a:pt x="64" y="0"/>
                    <a:pt x="63" y="1"/>
                    <a:pt x="63" y="2"/>
                  </a:cubicBezTo>
                  <a:cubicBezTo>
                    <a:pt x="63" y="3"/>
                    <a:pt x="63" y="4"/>
                    <a:pt x="63" y="5"/>
                  </a:cubicBezTo>
                  <a:cubicBezTo>
                    <a:pt x="62" y="8"/>
                    <a:pt x="61" y="11"/>
                    <a:pt x="60" y="13"/>
                  </a:cubicBezTo>
                  <a:cubicBezTo>
                    <a:pt x="58" y="16"/>
                    <a:pt x="56" y="17"/>
                    <a:pt x="54" y="19"/>
                  </a:cubicBezTo>
                  <a:cubicBezTo>
                    <a:pt x="53" y="19"/>
                    <a:pt x="52" y="19"/>
                    <a:pt x="50" y="19"/>
                  </a:cubicBezTo>
                  <a:cubicBezTo>
                    <a:pt x="45" y="20"/>
                    <a:pt x="37" y="20"/>
                    <a:pt x="28" y="19"/>
                  </a:cubicBezTo>
                  <a:cubicBezTo>
                    <a:pt x="20" y="18"/>
                    <a:pt x="10" y="16"/>
                    <a:pt x="3" y="13"/>
                  </a:cubicBezTo>
                  <a:cubicBezTo>
                    <a:pt x="2" y="12"/>
                    <a:pt x="1" y="13"/>
                    <a:pt x="1" y="14"/>
                  </a:cubicBezTo>
                  <a:cubicBezTo>
                    <a:pt x="0" y="15"/>
                    <a:pt x="1" y="16"/>
                    <a:pt x="2" y="16"/>
                  </a:cubicBezTo>
                  <a:close/>
                </a:path>
              </a:pathLst>
            </a:custGeom>
            <a:solidFill>
              <a:srgbClr val="A5856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259" name="Freeform 393"/>
            <p:cNvSpPr>
              <a:spLocks/>
            </p:cNvSpPr>
            <p:nvPr/>
          </p:nvSpPr>
          <p:spPr bwMode="auto">
            <a:xfrm>
              <a:off x="10233026" y="2286000"/>
              <a:ext cx="53975" cy="44450"/>
            </a:xfrm>
            <a:custGeom>
              <a:avLst/>
              <a:gdLst>
                <a:gd name="T0" fmla="*/ 25 w 26"/>
                <a:gd name="T1" fmla="*/ 21 h 21"/>
                <a:gd name="T2" fmla="*/ 24 w 26"/>
                <a:gd name="T3" fmla="*/ 14 h 21"/>
                <a:gd name="T4" fmla="*/ 20 w 26"/>
                <a:gd name="T5" fmla="*/ 8 h 21"/>
                <a:gd name="T6" fmla="*/ 13 w 26"/>
                <a:gd name="T7" fmla="*/ 1 h 21"/>
                <a:gd name="T8" fmla="*/ 6 w 26"/>
                <a:gd name="T9" fmla="*/ 1 h 21"/>
                <a:gd name="T10" fmla="*/ 2 w 26"/>
                <a:gd name="T11" fmla="*/ 5 h 21"/>
                <a:gd name="T12" fmla="*/ 0 w 26"/>
                <a:gd name="T13" fmla="*/ 12 h 21"/>
                <a:gd name="T14" fmla="*/ 2 w 26"/>
                <a:gd name="T15" fmla="*/ 19 h 21"/>
                <a:gd name="T16" fmla="*/ 5 w 26"/>
                <a:gd name="T17" fmla="*/ 13 h 21"/>
                <a:gd name="T18" fmla="*/ 7 w 26"/>
                <a:gd name="T19" fmla="*/ 8 h 21"/>
                <a:gd name="T20" fmla="*/ 8 w 26"/>
                <a:gd name="T21" fmla="*/ 7 h 21"/>
                <a:gd name="T22" fmla="*/ 10 w 26"/>
                <a:gd name="T23" fmla="*/ 8 h 21"/>
                <a:gd name="T24" fmla="*/ 15 w 26"/>
                <a:gd name="T25" fmla="*/ 12 h 21"/>
                <a:gd name="T26" fmla="*/ 20 w 26"/>
                <a:gd name="T27" fmla="*/ 17 h 21"/>
                <a:gd name="T28" fmla="*/ 25 w 26"/>
                <a:gd name="T29" fmla="*/ 21 h 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26" h="21">
                  <a:moveTo>
                    <a:pt x="25" y="21"/>
                  </a:moveTo>
                  <a:cubicBezTo>
                    <a:pt x="26" y="20"/>
                    <a:pt x="25" y="18"/>
                    <a:pt x="24" y="14"/>
                  </a:cubicBezTo>
                  <a:cubicBezTo>
                    <a:pt x="23" y="12"/>
                    <a:pt x="22" y="10"/>
                    <a:pt x="20" y="8"/>
                  </a:cubicBezTo>
                  <a:cubicBezTo>
                    <a:pt x="19" y="6"/>
                    <a:pt x="17" y="3"/>
                    <a:pt x="13" y="1"/>
                  </a:cubicBezTo>
                  <a:cubicBezTo>
                    <a:pt x="11" y="0"/>
                    <a:pt x="9" y="0"/>
                    <a:pt x="6" y="1"/>
                  </a:cubicBezTo>
                  <a:cubicBezTo>
                    <a:pt x="4" y="2"/>
                    <a:pt x="3" y="3"/>
                    <a:pt x="2" y="5"/>
                  </a:cubicBezTo>
                  <a:cubicBezTo>
                    <a:pt x="0" y="8"/>
                    <a:pt x="0" y="10"/>
                    <a:pt x="0" y="12"/>
                  </a:cubicBezTo>
                  <a:cubicBezTo>
                    <a:pt x="0" y="17"/>
                    <a:pt x="1" y="19"/>
                    <a:pt x="2" y="19"/>
                  </a:cubicBezTo>
                  <a:cubicBezTo>
                    <a:pt x="3" y="19"/>
                    <a:pt x="3" y="17"/>
                    <a:pt x="5" y="13"/>
                  </a:cubicBezTo>
                  <a:cubicBezTo>
                    <a:pt x="5" y="12"/>
                    <a:pt x="6" y="10"/>
                    <a:pt x="7" y="8"/>
                  </a:cubicBezTo>
                  <a:cubicBezTo>
                    <a:pt x="8" y="8"/>
                    <a:pt x="8" y="7"/>
                    <a:pt x="8" y="7"/>
                  </a:cubicBezTo>
                  <a:cubicBezTo>
                    <a:pt x="9" y="7"/>
                    <a:pt x="9" y="7"/>
                    <a:pt x="10" y="8"/>
                  </a:cubicBezTo>
                  <a:cubicBezTo>
                    <a:pt x="12" y="8"/>
                    <a:pt x="14" y="10"/>
                    <a:pt x="15" y="12"/>
                  </a:cubicBezTo>
                  <a:cubicBezTo>
                    <a:pt x="17" y="14"/>
                    <a:pt x="18" y="15"/>
                    <a:pt x="20" y="17"/>
                  </a:cubicBezTo>
                  <a:cubicBezTo>
                    <a:pt x="22" y="19"/>
                    <a:pt x="24" y="21"/>
                    <a:pt x="25" y="21"/>
                  </a:cubicBezTo>
                  <a:close/>
                </a:path>
              </a:pathLst>
            </a:custGeom>
            <a:solidFill>
              <a:srgbClr val="2B180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260" name="Freeform 394"/>
            <p:cNvSpPr>
              <a:spLocks/>
            </p:cNvSpPr>
            <p:nvPr/>
          </p:nvSpPr>
          <p:spPr bwMode="auto">
            <a:xfrm>
              <a:off x="10099676" y="2279650"/>
              <a:ext cx="55563" cy="42863"/>
            </a:xfrm>
            <a:custGeom>
              <a:avLst/>
              <a:gdLst>
                <a:gd name="T0" fmla="*/ 26 w 27"/>
                <a:gd name="T1" fmla="*/ 19 h 20"/>
                <a:gd name="T2" fmla="*/ 24 w 27"/>
                <a:gd name="T3" fmla="*/ 13 h 20"/>
                <a:gd name="T4" fmla="*/ 20 w 27"/>
                <a:gd name="T5" fmla="*/ 7 h 20"/>
                <a:gd name="T6" fmla="*/ 12 w 27"/>
                <a:gd name="T7" fmla="*/ 1 h 20"/>
                <a:gd name="T8" fmla="*/ 6 w 27"/>
                <a:gd name="T9" fmla="*/ 1 h 20"/>
                <a:gd name="T10" fmla="*/ 1 w 27"/>
                <a:gd name="T11" fmla="*/ 5 h 20"/>
                <a:gd name="T12" fmla="*/ 0 w 27"/>
                <a:gd name="T13" fmla="*/ 13 h 20"/>
                <a:gd name="T14" fmla="*/ 3 w 27"/>
                <a:gd name="T15" fmla="*/ 20 h 20"/>
                <a:gd name="T16" fmla="*/ 5 w 27"/>
                <a:gd name="T17" fmla="*/ 13 h 20"/>
                <a:gd name="T18" fmla="*/ 7 w 27"/>
                <a:gd name="T19" fmla="*/ 8 h 20"/>
                <a:gd name="T20" fmla="*/ 8 w 27"/>
                <a:gd name="T21" fmla="*/ 7 h 20"/>
                <a:gd name="T22" fmla="*/ 10 w 27"/>
                <a:gd name="T23" fmla="*/ 8 h 20"/>
                <a:gd name="T24" fmla="*/ 16 w 27"/>
                <a:gd name="T25" fmla="*/ 11 h 20"/>
                <a:gd name="T26" fmla="*/ 20 w 27"/>
                <a:gd name="T27" fmla="*/ 15 h 20"/>
                <a:gd name="T28" fmla="*/ 26 w 27"/>
                <a:gd name="T29" fmla="*/ 19 h 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27" h="20">
                  <a:moveTo>
                    <a:pt x="26" y="19"/>
                  </a:moveTo>
                  <a:cubicBezTo>
                    <a:pt x="27" y="19"/>
                    <a:pt x="26" y="16"/>
                    <a:pt x="24" y="13"/>
                  </a:cubicBezTo>
                  <a:cubicBezTo>
                    <a:pt x="23" y="11"/>
                    <a:pt x="22" y="9"/>
                    <a:pt x="20" y="7"/>
                  </a:cubicBezTo>
                  <a:cubicBezTo>
                    <a:pt x="18" y="5"/>
                    <a:pt x="16" y="2"/>
                    <a:pt x="12" y="1"/>
                  </a:cubicBezTo>
                  <a:cubicBezTo>
                    <a:pt x="10" y="0"/>
                    <a:pt x="8" y="0"/>
                    <a:pt x="6" y="1"/>
                  </a:cubicBezTo>
                  <a:cubicBezTo>
                    <a:pt x="4" y="2"/>
                    <a:pt x="2" y="4"/>
                    <a:pt x="1" y="5"/>
                  </a:cubicBezTo>
                  <a:cubicBezTo>
                    <a:pt x="0" y="8"/>
                    <a:pt x="0" y="11"/>
                    <a:pt x="0" y="13"/>
                  </a:cubicBezTo>
                  <a:cubicBezTo>
                    <a:pt x="1" y="17"/>
                    <a:pt x="2" y="20"/>
                    <a:pt x="3" y="20"/>
                  </a:cubicBezTo>
                  <a:cubicBezTo>
                    <a:pt x="4" y="19"/>
                    <a:pt x="4" y="17"/>
                    <a:pt x="5" y="13"/>
                  </a:cubicBezTo>
                  <a:cubicBezTo>
                    <a:pt x="5" y="12"/>
                    <a:pt x="6" y="10"/>
                    <a:pt x="7" y="8"/>
                  </a:cubicBezTo>
                  <a:cubicBezTo>
                    <a:pt x="7" y="8"/>
                    <a:pt x="8" y="7"/>
                    <a:pt x="8" y="7"/>
                  </a:cubicBezTo>
                  <a:cubicBezTo>
                    <a:pt x="9" y="7"/>
                    <a:pt x="9" y="7"/>
                    <a:pt x="10" y="8"/>
                  </a:cubicBezTo>
                  <a:cubicBezTo>
                    <a:pt x="12" y="8"/>
                    <a:pt x="14" y="10"/>
                    <a:pt x="16" y="11"/>
                  </a:cubicBezTo>
                  <a:cubicBezTo>
                    <a:pt x="17" y="13"/>
                    <a:pt x="19" y="14"/>
                    <a:pt x="20" y="15"/>
                  </a:cubicBezTo>
                  <a:cubicBezTo>
                    <a:pt x="23" y="18"/>
                    <a:pt x="25" y="20"/>
                    <a:pt x="26" y="19"/>
                  </a:cubicBezTo>
                  <a:close/>
                </a:path>
              </a:pathLst>
            </a:custGeom>
            <a:solidFill>
              <a:srgbClr val="2B180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261" name="Freeform 395"/>
            <p:cNvSpPr>
              <a:spLocks noEditPoints="1"/>
            </p:cNvSpPr>
            <p:nvPr/>
          </p:nvSpPr>
          <p:spPr bwMode="auto">
            <a:xfrm>
              <a:off x="10031414" y="2252663"/>
              <a:ext cx="341313" cy="117475"/>
            </a:xfrm>
            <a:custGeom>
              <a:avLst/>
              <a:gdLst>
                <a:gd name="T0" fmla="*/ 146 w 163"/>
                <a:gd name="T1" fmla="*/ 7 h 56"/>
                <a:gd name="T2" fmla="*/ 140 w 163"/>
                <a:gd name="T3" fmla="*/ 51 h 56"/>
                <a:gd name="T4" fmla="*/ 129 w 163"/>
                <a:gd name="T5" fmla="*/ 53 h 56"/>
                <a:gd name="T6" fmla="*/ 99 w 163"/>
                <a:gd name="T7" fmla="*/ 40 h 56"/>
                <a:gd name="T8" fmla="*/ 93 w 163"/>
                <a:gd name="T9" fmla="*/ 20 h 56"/>
                <a:gd name="T10" fmla="*/ 104 w 163"/>
                <a:gd name="T11" fmla="*/ 7 h 56"/>
                <a:gd name="T12" fmla="*/ 143 w 163"/>
                <a:gd name="T13" fmla="*/ 6 h 56"/>
                <a:gd name="T14" fmla="*/ 60 w 163"/>
                <a:gd name="T15" fmla="*/ 44 h 56"/>
                <a:gd name="T16" fmla="*/ 58 w 163"/>
                <a:gd name="T17" fmla="*/ 47 h 56"/>
                <a:gd name="T18" fmla="*/ 41 w 163"/>
                <a:gd name="T19" fmla="*/ 53 h 56"/>
                <a:gd name="T20" fmla="*/ 13 w 163"/>
                <a:gd name="T21" fmla="*/ 40 h 56"/>
                <a:gd name="T22" fmla="*/ 13 w 163"/>
                <a:gd name="T23" fmla="*/ 12 h 56"/>
                <a:gd name="T24" fmla="*/ 64 w 163"/>
                <a:gd name="T25" fmla="*/ 9 h 56"/>
                <a:gd name="T26" fmla="*/ 68 w 163"/>
                <a:gd name="T27" fmla="*/ 12 h 56"/>
                <a:gd name="T28" fmla="*/ 68 w 163"/>
                <a:gd name="T29" fmla="*/ 29 h 56"/>
                <a:gd name="T30" fmla="*/ 137 w 163"/>
                <a:gd name="T31" fmla="*/ 1 h 56"/>
                <a:gd name="T32" fmla="*/ 100 w 163"/>
                <a:gd name="T33" fmla="*/ 3 h 56"/>
                <a:gd name="T34" fmla="*/ 70 w 163"/>
                <a:gd name="T35" fmla="*/ 5 h 56"/>
                <a:gd name="T36" fmla="*/ 25 w 163"/>
                <a:gd name="T37" fmla="*/ 1 h 56"/>
                <a:gd name="T38" fmla="*/ 1 w 163"/>
                <a:gd name="T39" fmla="*/ 5 h 56"/>
                <a:gd name="T40" fmla="*/ 5 w 163"/>
                <a:gd name="T41" fmla="*/ 19 h 56"/>
                <a:gd name="T42" fmla="*/ 14 w 163"/>
                <a:gd name="T43" fmla="*/ 48 h 56"/>
                <a:gd name="T44" fmla="*/ 34 w 163"/>
                <a:gd name="T45" fmla="*/ 56 h 56"/>
                <a:gd name="T46" fmla="*/ 66 w 163"/>
                <a:gd name="T47" fmla="*/ 43 h 56"/>
                <a:gd name="T48" fmla="*/ 75 w 163"/>
                <a:gd name="T49" fmla="*/ 22 h 56"/>
                <a:gd name="T50" fmla="*/ 88 w 163"/>
                <a:gd name="T51" fmla="*/ 23 h 56"/>
                <a:gd name="T52" fmla="*/ 108 w 163"/>
                <a:gd name="T53" fmla="*/ 52 h 56"/>
                <a:gd name="T54" fmla="*/ 144 w 163"/>
                <a:gd name="T55" fmla="*/ 52 h 56"/>
                <a:gd name="T56" fmla="*/ 149 w 163"/>
                <a:gd name="T57" fmla="*/ 48 h 56"/>
                <a:gd name="T58" fmla="*/ 155 w 163"/>
                <a:gd name="T59" fmla="*/ 34 h 56"/>
                <a:gd name="T60" fmla="*/ 158 w 163"/>
                <a:gd name="T61" fmla="*/ 22 h 56"/>
                <a:gd name="T62" fmla="*/ 162 w 163"/>
                <a:gd name="T63" fmla="*/ 15 h 56"/>
                <a:gd name="T64" fmla="*/ 163 w 163"/>
                <a:gd name="T65" fmla="*/ 7 h 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63" h="56">
                  <a:moveTo>
                    <a:pt x="143" y="6"/>
                  </a:moveTo>
                  <a:cubicBezTo>
                    <a:pt x="144" y="6"/>
                    <a:pt x="145" y="7"/>
                    <a:pt x="146" y="7"/>
                  </a:cubicBezTo>
                  <a:cubicBezTo>
                    <a:pt x="154" y="13"/>
                    <a:pt x="153" y="31"/>
                    <a:pt x="150" y="40"/>
                  </a:cubicBezTo>
                  <a:cubicBezTo>
                    <a:pt x="148" y="45"/>
                    <a:pt x="145" y="48"/>
                    <a:pt x="140" y="51"/>
                  </a:cubicBezTo>
                  <a:cubicBezTo>
                    <a:pt x="138" y="52"/>
                    <a:pt x="135" y="53"/>
                    <a:pt x="132" y="53"/>
                  </a:cubicBezTo>
                  <a:cubicBezTo>
                    <a:pt x="131" y="53"/>
                    <a:pt x="130" y="53"/>
                    <a:pt x="129" y="53"/>
                  </a:cubicBezTo>
                  <a:cubicBezTo>
                    <a:pt x="122" y="53"/>
                    <a:pt x="122" y="53"/>
                    <a:pt x="122" y="53"/>
                  </a:cubicBezTo>
                  <a:cubicBezTo>
                    <a:pt x="112" y="52"/>
                    <a:pt x="105" y="47"/>
                    <a:pt x="99" y="40"/>
                  </a:cubicBezTo>
                  <a:cubicBezTo>
                    <a:pt x="99" y="38"/>
                    <a:pt x="97" y="36"/>
                    <a:pt x="97" y="34"/>
                  </a:cubicBezTo>
                  <a:cubicBezTo>
                    <a:pt x="95" y="30"/>
                    <a:pt x="93" y="25"/>
                    <a:pt x="93" y="20"/>
                  </a:cubicBezTo>
                  <a:cubicBezTo>
                    <a:pt x="93" y="17"/>
                    <a:pt x="93" y="16"/>
                    <a:pt x="94" y="14"/>
                  </a:cubicBezTo>
                  <a:cubicBezTo>
                    <a:pt x="96" y="10"/>
                    <a:pt x="100" y="8"/>
                    <a:pt x="104" y="7"/>
                  </a:cubicBezTo>
                  <a:cubicBezTo>
                    <a:pt x="112" y="3"/>
                    <a:pt x="120" y="4"/>
                    <a:pt x="129" y="4"/>
                  </a:cubicBezTo>
                  <a:cubicBezTo>
                    <a:pt x="133" y="4"/>
                    <a:pt x="139" y="4"/>
                    <a:pt x="143" y="6"/>
                  </a:cubicBezTo>
                  <a:close/>
                  <a:moveTo>
                    <a:pt x="68" y="29"/>
                  </a:moveTo>
                  <a:cubicBezTo>
                    <a:pt x="67" y="34"/>
                    <a:pt x="64" y="40"/>
                    <a:pt x="60" y="44"/>
                  </a:cubicBezTo>
                  <a:cubicBezTo>
                    <a:pt x="60" y="45"/>
                    <a:pt x="60" y="45"/>
                    <a:pt x="60" y="45"/>
                  </a:cubicBezTo>
                  <a:cubicBezTo>
                    <a:pt x="58" y="47"/>
                    <a:pt x="58" y="47"/>
                    <a:pt x="58" y="47"/>
                  </a:cubicBezTo>
                  <a:cubicBezTo>
                    <a:pt x="54" y="50"/>
                    <a:pt x="50" y="51"/>
                    <a:pt x="45" y="52"/>
                  </a:cubicBezTo>
                  <a:cubicBezTo>
                    <a:pt x="44" y="53"/>
                    <a:pt x="42" y="53"/>
                    <a:pt x="41" y="53"/>
                  </a:cubicBezTo>
                  <a:cubicBezTo>
                    <a:pt x="38" y="53"/>
                    <a:pt x="33" y="53"/>
                    <a:pt x="31" y="53"/>
                  </a:cubicBezTo>
                  <a:cubicBezTo>
                    <a:pt x="22" y="52"/>
                    <a:pt x="16" y="48"/>
                    <a:pt x="13" y="40"/>
                  </a:cubicBezTo>
                  <a:cubicBezTo>
                    <a:pt x="12" y="35"/>
                    <a:pt x="11" y="27"/>
                    <a:pt x="11" y="21"/>
                  </a:cubicBezTo>
                  <a:cubicBezTo>
                    <a:pt x="12" y="17"/>
                    <a:pt x="11" y="16"/>
                    <a:pt x="13" y="12"/>
                  </a:cubicBezTo>
                  <a:cubicBezTo>
                    <a:pt x="17" y="5"/>
                    <a:pt x="28" y="4"/>
                    <a:pt x="36" y="4"/>
                  </a:cubicBezTo>
                  <a:cubicBezTo>
                    <a:pt x="45" y="4"/>
                    <a:pt x="56" y="4"/>
                    <a:pt x="64" y="9"/>
                  </a:cubicBezTo>
                  <a:cubicBezTo>
                    <a:pt x="64" y="9"/>
                    <a:pt x="65" y="9"/>
                    <a:pt x="65" y="10"/>
                  </a:cubicBezTo>
                  <a:cubicBezTo>
                    <a:pt x="67" y="11"/>
                    <a:pt x="67" y="11"/>
                    <a:pt x="68" y="12"/>
                  </a:cubicBezTo>
                  <a:cubicBezTo>
                    <a:pt x="70" y="15"/>
                    <a:pt x="70" y="17"/>
                    <a:pt x="70" y="20"/>
                  </a:cubicBezTo>
                  <a:cubicBezTo>
                    <a:pt x="70" y="23"/>
                    <a:pt x="69" y="27"/>
                    <a:pt x="68" y="29"/>
                  </a:cubicBezTo>
                  <a:close/>
                  <a:moveTo>
                    <a:pt x="156" y="3"/>
                  </a:moveTo>
                  <a:cubicBezTo>
                    <a:pt x="137" y="1"/>
                    <a:pt x="137" y="1"/>
                    <a:pt x="137" y="1"/>
                  </a:cubicBezTo>
                  <a:cubicBezTo>
                    <a:pt x="127" y="0"/>
                    <a:pt x="120" y="0"/>
                    <a:pt x="110" y="1"/>
                  </a:cubicBezTo>
                  <a:cubicBezTo>
                    <a:pt x="107" y="2"/>
                    <a:pt x="104" y="3"/>
                    <a:pt x="100" y="3"/>
                  </a:cubicBezTo>
                  <a:cubicBezTo>
                    <a:pt x="93" y="5"/>
                    <a:pt x="88" y="7"/>
                    <a:pt x="81" y="7"/>
                  </a:cubicBezTo>
                  <a:cubicBezTo>
                    <a:pt x="77" y="6"/>
                    <a:pt x="74" y="6"/>
                    <a:pt x="70" y="5"/>
                  </a:cubicBezTo>
                  <a:cubicBezTo>
                    <a:pt x="63" y="4"/>
                    <a:pt x="59" y="3"/>
                    <a:pt x="51" y="1"/>
                  </a:cubicBezTo>
                  <a:cubicBezTo>
                    <a:pt x="43" y="0"/>
                    <a:pt x="33" y="0"/>
                    <a:pt x="25" y="1"/>
                  </a:cubicBezTo>
                  <a:cubicBezTo>
                    <a:pt x="7" y="4"/>
                    <a:pt x="7" y="4"/>
                    <a:pt x="7" y="4"/>
                  </a:cubicBezTo>
                  <a:cubicBezTo>
                    <a:pt x="5" y="4"/>
                    <a:pt x="1" y="4"/>
                    <a:pt x="1" y="5"/>
                  </a:cubicBezTo>
                  <a:cubicBezTo>
                    <a:pt x="0" y="6"/>
                    <a:pt x="0" y="13"/>
                    <a:pt x="0" y="15"/>
                  </a:cubicBezTo>
                  <a:cubicBezTo>
                    <a:pt x="0" y="17"/>
                    <a:pt x="3" y="14"/>
                    <a:pt x="5" y="19"/>
                  </a:cubicBezTo>
                  <a:cubicBezTo>
                    <a:pt x="7" y="24"/>
                    <a:pt x="7" y="34"/>
                    <a:pt x="11" y="42"/>
                  </a:cubicBezTo>
                  <a:cubicBezTo>
                    <a:pt x="11" y="44"/>
                    <a:pt x="13" y="47"/>
                    <a:pt x="14" y="48"/>
                  </a:cubicBezTo>
                  <a:cubicBezTo>
                    <a:pt x="16" y="50"/>
                    <a:pt x="15" y="49"/>
                    <a:pt x="17" y="50"/>
                  </a:cubicBezTo>
                  <a:cubicBezTo>
                    <a:pt x="21" y="54"/>
                    <a:pt x="28" y="56"/>
                    <a:pt x="34" y="56"/>
                  </a:cubicBezTo>
                  <a:cubicBezTo>
                    <a:pt x="43" y="56"/>
                    <a:pt x="48" y="56"/>
                    <a:pt x="56" y="52"/>
                  </a:cubicBezTo>
                  <a:cubicBezTo>
                    <a:pt x="60" y="50"/>
                    <a:pt x="64" y="46"/>
                    <a:pt x="66" y="43"/>
                  </a:cubicBezTo>
                  <a:cubicBezTo>
                    <a:pt x="69" y="38"/>
                    <a:pt x="72" y="31"/>
                    <a:pt x="74" y="26"/>
                  </a:cubicBezTo>
                  <a:cubicBezTo>
                    <a:pt x="74" y="25"/>
                    <a:pt x="75" y="23"/>
                    <a:pt x="75" y="22"/>
                  </a:cubicBezTo>
                  <a:cubicBezTo>
                    <a:pt x="77" y="18"/>
                    <a:pt x="79" y="18"/>
                    <a:pt x="83" y="18"/>
                  </a:cubicBezTo>
                  <a:cubicBezTo>
                    <a:pt x="85" y="18"/>
                    <a:pt x="87" y="21"/>
                    <a:pt x="88" y="23"/>
                  </a:cubicBezTo>
                  <a:cubicBezTo>
                    <a:pt x="89" y="24"/>
                    <a:pt x="89" y="25"/>
                    <a:pt x="90" y="26"/>
                  </a:cubicBezTo>
                  <a:cubicBezTo>
                    <a:pt x="93" y="36"/>
                    <a:pt x="98" y="47"/>
                    <a:pt x="108" y="52"/>
                  </a:cubicBezTo>
                  <a:cubicBezTo>
                    <a:pt x="115" y="55"/>
                    <a:pt x="121" y="56"/>
                    <a:pt x="129" y="56"/>
                  </a:cubicBezTo>
                  <a:cubicBezTo>
                    <a:pt x="134" y="56"/>
                    <a:pt x="140" y="54"/>
                    <a:pt x="144" y="52"/>
                  </a:cubicBezTo>
                  <a:cubicBezTo>
                    <a:pt x="147" y="50"/>
                    <a:pt x="146" y="50"/>
                    <a:pt x="148" y="49"/>
                  </a:cubicBezTo>
                  <a:cubicBezTo>
                    <a:pt x="148" y="48"/>
                    <a:pt x="149" y="48"/>
                    <a:pt x="149" y="48"/>
                  </a:cubicBezTo>
                  <a:cubicBezTo>
                    <a:pt x="150" y="47"/>
                    <a:pt x="151" y="46"/>
                    <a:pt x="151" y="45"/>
                  </a:cubicBezTo>
                  <a:cubicBezTo>
                    <a:pt x="153" y="42"/>
                    <a:pt x="154" y="38"/>
                    <a:pt x="155" y="34"/>
                  </a:cubicBezTo>
                  <a:cubicBezTo>
                    <a:pt x="156" y="32"/>
                    <a:pt x="156" y="29"/>
                    <a:pt x="157" y="27"/>
                  </a:cubicBezTo>
                  <a:cubicBezTo>
                    <a:pt x="157" y="25"/>
                    <a:pt x="157" y="24"/>
                    <a:pt x="158" y="22"/>
                  </a:cubicBezTo>
                  <a:cubicBezTo>
                    <a:pt x="158" y="20"/>
                    <a:pt x="158" y="18"/>
                    <a:pt x="160" y="16"/>
                  </a:cubicBezTo>
                  <a:cubicBezTo>
                    <a:pt x="161" y="15"/>
                    <a:pt x="161" y="15"/>
                    <a:pt x="162" y="15"/>
                  </a:cubicBezTo>
                  <a:cubicBezTo>
                    <a:pt x="163" y="15"/>
                    <a:pt x="163" y="15"/>
                    <a:pt x="163" y="14"/>
                  </a:cubicBezTo>
                  <a:cubicBezTo>
                    <a:pt x="163" y="7"/>
                    <a:pt x="163" y="7"/>
                    <a:pt x="163" y="7"/>
                  </a:cubicBezTo>
                  <a:cubicBezTo>
                    <a:pt x="163" y="2"/>
                    <a:pt x="161" y="4"/>
                    <a:pt x="156" y="3"/>
                  </a:cubicBezTo>
                  <a:close/>
                </a:path>
              </a:pathLst>
            </a:custGeom>
            <a:solidFill>
              <a:srgbClr val="2B180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grpSp>
      <p:grpSp>
        <p:nvGrpSpPr>
          <p:cNvPr id="262" name="กลุ่ม 228"/>
          <p:cNvGrpSpPr/>
          <p:nvPr/>
        </p:nvGrpSpPr>
        <p:grpSpPr>
          <a:xfrm>
            <a:off x="8534400" y="4547165"/>
            <a:ext cx="959505" cy="2338879"/>
            <a:chOff x="11403013" y="7348538"/>
            <a:chExt cx="1106488" cy="2697163"/>
          </a:xfrm>
        </p:grpSpPr>
        <p:sp>
          <p:nvSpPr>
            <p:cNvPr id="263" name="Freeform 1108"/>
            <p:cNvSpPr>
              <a:spLocks/>
            </p:cNvSpPr>
            <p:nvPr/>
          </p:nvSpPr>
          <p:spPr bwMode="auto">
            <a:xfrm>
              <a:off x="11403013" y="7348538"/>
              <a:ext cx="1106488" cy="2144713"/>
            </a:xfrm>
            <a:custGeom>
              <a:avLst/>
              <a:gdLst>
                <a:gd name="T0" fmla="*/ 116 w 116"/>
                <a:gd name="T1" fmla="*/ 149 h 225"/>
                <a:gd name="T2" fmla="*/ 58 w 116"/>
                <a:gd name="T3" fmla="*/ 225 h 225"/>
                <a:gd name="T4" fmla="*/ 0 w 116"/>
                <a:gd name="T5" fmla="*/ 149 h 225"/>
                <a:gd name="T6" fmla="*/ 48 w 116"/>
                <a:gd name="T7" fmla="*/ 9 h 225"/>
                <a:gd name="T8" fmla="*/ 116 w 116"/>
                <a:gd name="T9" fmla="*/ 149 h 225"/>
              </a:gdLst>
              <a:ahLst/>
              <a:cxnLst>
                <a:cxn ang="0">
                  <a:pos x="T0" y="T1"/>
                </a:cxn>
                <a:cxn ang="0">
                  <a:pos x="T2" y="T3"/>
                </a:cxn>
                <a:cxn ang="0">
                  <a:pos x="T4" y="T5"/>
                </a:cxn>
                <a:cxn ang="0">
                  <a:pos x="T6" y="T7"/>
                </a:cxn>
                <a:cxn ang="0">
                  <a:pos x="T8" y="T9"/>
                </a:cxn>
              </a:cxnLst>
              <a:rect l="0" t="0" r="r" b="b"/>
              <a:pathLst>
                <a:path w="116" h="225">
                  <a:moveTo>
                    <a:pt x="116" y="149"/>
                  </a:moveTo>
                  <a:cubicBezTo>
                    <a:pt x="116" y="191"/>
                    <a:pt x="90" y="225"/>
                    <a:pt x="58" y="225"/>
                  </a:cubicBezTo>
                  <a:cubicBezTo>
                    <a:pt x="26" y="225"/>
                    <a:pt x="0" y="191"/>
                    <a:pt x="0" y="149"/>
                  </a:cubicBezTo>
                  <a:cubicBezTo>
                    <a:pt x="0" y="106"/>
                    <a:pt x="16" y="13"/>
                    <a:pt x="48" y="9"/>
                  </a:cubicBezTo>
                  <a:cubicBezTo>
                    <a:pt x="116" y="0"/>
                    <a:pt x="116" y="106"/>
                    <a:pt x="116" y="149"/>
                  </a:cubicBezTo>
                  <a:close/>
                </a:path>
              </a:pathLst>
            </a:custGeom>
            <a:solidFill>
              <a:srgbClr val="88C65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264" name="Freeform 1109"/>
            <p:cNvSpPr>
              <a:spLocks/>
            </p:cNvSpPr>
            <p:nvPr/>
          </p:nvSpPr>
          <p:spPr bwMode="auto">
            <a:xfrm>
              <a:off x="11680826" y="8081963"/>
              <a:ext cx="561975" cy="1963738"/>
            </a:xfrm>
            <a:custGeom>
              <a:avLst/>
              <a:gdLst>
                <a:gd name="T0" fmla="*/ 354 w 354"/>
                <a:gd name="T1" fmla="*/ 426 h 1237"/>
                <a:gd name="T2" fmla="*/ 192 w 354"/>
                <a:gd name="T3" fmla="*/ 541 h 1237"/>
                <a:gd name="T4" fmla="*/ 180 w 354"/>
                <a:gd name="T5" fmla="*/ 186 h 1237"/>
                <a:gd name="T6" fmla="*/ 216 w 354"/>
                <a:gd name="T7" fmla="*/ 84 h 1237"/>
                <a:gd name="T8" fmla="*/ 180 w 354"/>
                <a:gd name="T9" fmla="*/ 150 h 1237"/>
                <a:gd name="T10" fmla="*/ 174 w 354"/>
                <a:gd name="T11" fmla="*/ 0 h 1237"/>
                <a:gd name="T12" fmla="*/ 168 w 354"/>
                <a:gd name="T13" fmla="*/ 216 h 1237"/>
                <a:gd name="T14" fmla="*/ 162 w 354"/>
                <a:gd name="T15" fmla="*/ 348 h 1237"/>
                <a:gd name="T16" fmla="*/ 0 w 354"/>
                <a:gd name="T17" fmla="*/ 294 h 1237"/>
                <a:gd name="T18" fmla="*/ 162 w 354"/>
                <a:gd name="T19" fmla="*/ 396 h 1237"/>
                <a:gd name="T20" fmla="*/ 144 w 354"/>
                <a:gd name="T21" fmla="*/ 1237 h 1237"/>
                <a:gd name="T22" fmla="*/ 216 w 354"/>
                <a:gd name="T23" fmla="*/ 1237 h 1237"/>
                <a:gd name="T24" fmla="*/ 192 w 354"/>
                <a:gd name="T25" fmla="*/ 577 h 1237"/>
                <a:gd name="T26" fmla="*/ 354 w 354"/>
                <a:gd name="T27" fmla="*/ 426 h 123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354" h="1237">
                  <a:moveTo>
                    <a:pt x="354" y="426"/>
                  </a:moveTo>
                  <a:lnTo>
                    <a:pt x="192" y="541"/>
                  </a:lnTo>
                  <a:lnTo>
                    <a:pt x="180" y="186"/>
                  </a:lnTo>
                  <a:lnTo>
                    <a:pt x="216" y="84"/>
                  </a:lnTo>
                  <a:lnTo>
                    <a:pt x="180" y="150"/>
                  </a:lnTo>
                  <a:lnTo>
                    <a:pt x="174" y="0"/>
                  </a:lnTo>
                  <a:lnTo>
                    <a:pt x="168" y="216"/>
                  </a:lnTo>
                  <a:lnTo>
                    <a:pt x="162" y="348"/>
                  </a:lnTo>
                  <a:lnTo>
                    <a:pt x="0" y="294"/>
                  </a:lnTo>
                  <a:lnTo>
                    <a:pt x="162" y="396"/>
                  </a:lnTo>
                  <a:lnTo>
                    <a:pt x="144" y="1237"/>
                  </a:lnTo>
                  <a:lnTo>
                    <a:pt x="216" y="1237"/>
                  </a:lnTo>
                  <a:lnTo>
                    <a:pt x="192" y="577"/>
                  </a:lnTo>
                  <a:lnTo>
                    <a:pt x="354" y="426"/>
                  </a:lnTo>
                  <a:close/>
                </a:path>
              </a:pathLst>
            </a:custGeom>
            <a:solidFill>
              <a:srgbClr val="874F2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grpSp>
      <p:grpSp>
        <p:nvGrpSpPr>
          <p:cNvPr id="265" name="กลุ่ม 674"/>
          <p:cNvGrpSpPr/>
          <p:nvPr/>
        </p:nvGrpSpPr>
        <p:grpSpPr>
          <a:xfrm>
            <a:off x="6082023" y="1407198"/>
            <a:ext cx="1624199" cy="802603"/>
            <a:chOff x="3321051" y="12895263"/>
            <a:chExt cx="542925" cy="268288"/>
          </a:xfrm>
        </p:grpSpPr>
        <p:sp>
          <p:nvSpPr>
            <p:cNvPr id="266" name="Freeform 1558"/>
            <p:cNvSpPr>
              <a:spLocks/>
            </p:cNvSpPr>
            <p:nvPr/>
          </p:nvSpPr>
          <p:spPr bwMode="auto">
            <a:xfrm>
              <a:off x="3557588" y="13103226"/>
              <a:ext cx="306388" cy="60325"/>
            </a:xfrm>
            <a:custGeom>
              <a:avLst/>
              <a:gdLst>
                <a:gd name="T0" fmla="*/ 115 w 147"/>
                <a:gd name="T1" fmla="*/ 29 h 29"/>
                <a:gd name="T2" fmla="*/ 6 w 147"/>
                <a:gd name="T3" fmla="*/ 29 h 29"/>
                <a:gd name="T4" fmla="*/ 0 w 147"/>
                <a:gd name="T5" fmla="*/ 24 h 29"/>
                <a:gd name="T6" fmla="*/ 6 w 147"/>
                <a:gd name="T7" fmla="*/ 18 h 29"/>
                <a:gd name="T8" fmla="*/ 115 w 147"/>
                <a:gd name="T9" fmla="*/ 18 h 29"/>
                <a:gd name="T10" fmla="*/ 136 w 147"/>
                <a:gd name="T11" fmla="*/ 6 h 29"/>
                <a:gd name="T12" fmla="*/ 141 w 147"/>
                <a:gd name="T13" fmla="*/ 0 h 29"/>
                <a:gd name="T14" fmla="*/ 147 w 147"/>
                <a:gd name="T15" fmla="*/ 6 h 29"/>
                <a:gd name="T16" fmla="*/ 115 w 147"/>
                <a:gd name="T17" fmla="*/ 29 h 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47" h="29">
                  <a:moveTo>
                    <a:pt x="115" y="29"/>
                  </a:moveTo>
                  <a:cubicBezTo>
                    <a:pt x="6" y="29"/>
                    <a:pt x="6" y="29"/>
                    <a:pt x="6" y="29"/>
                  </a:cubicBezTo>
                  <a:cubicBezTo>
                    <a:pt x="3" y="29"/>
                    <a:pt x="0" y="27"/>
                    <a:pt x="0" y="24"/>
                  </a:cubicBezTo>
                  <a:cubicBezTo>
                    <a:pt x="0" y="20"/>
                    <a:pt x="3" y="18"/>
                    <a:pt x="6" y="18"/>
                  </a:cubicBezTo>
                  <a:cubicBezTo>
                    <a:pt x="115" y="18"/>
                    <a:pt x="115" y="18"/>
                    <a:pt x="115" y="18"/>
                  </a:cubicBezTo>
                  <a:cubicBezTo>
                    <a:pt x="123" y="18"/>
                    <a:pt x="136" y="16"/>
                    <a:pt x="136" y="6"/>
                  </a:cubicBezTo>
                  <a:cubicBezTo>
                    <a:pt x="136" y="2"/>
                    <a:pt x="138" y="0"/>
                    <a:pt x="141" y="0"/>
                  </a:cubicBezTo>
                  <a:cubicBezTo>
                    <a:pt x="144" y="0"/>
                    <a:pt x="147" y="2"/>
                    <a:pt x="147" y="6"/>
                  </a:cubicBezTo>
                  <a:cubicBezTo>
                    <a:pt x="147" y="23"/>
                    <a:pt x="130" y="29"/>
                    <a:pt x="115" y="29"/>
                  </a:cubicBezTo>
                  <a:close/>
                </a:path>
              </a:pathLst>
            </a:custGeom>
            <a:solidFill>
              <a:srgbClr val="48484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267" name="Freeform 1559"/>
            <p:cNvSpPr>
              <a:spLocks/>
            </p:cNvSpPr>
            <p:nvPr/>
          </p:nvSpPr>
          <p:spPr bwMode="auto">
            <a:xfrm>
              <a:off x="3717926" y="13093701"/>
              <a:ext cx="44450" cy="58738"/>
            </a:xfrm>
            <a:custGeom>
              <a:avLst/>
              <a:gdLst>
                <a:gd name="T0" fmla="*/ 14 w 28"/>
                <a:gd name="T1" fmla="*/ 37 h 37"/>
                <a:gd name="T2" fmla="*/ 0 w 28"/>
                <a:gd name="T3" fmla="*/ 37 h 37"/>
                <a:gd name="T4" fmla="*/ 13 w 28"/>
                <a:gd name="T5" fmla="*/ 0 h 37"/>
                <a:gd name="T6" fmla="*/ 28 w 28"/>
                <a:gd name="T7" fmla="*/ 0 h 37"/>
                <a:gd name="T8" fmla="*/ 14 w 28"/>
                <a:gd name="T9" fmla="*/ 37 h 37"/>
              </a:gdLst>
              <a:ahLst/>
              <a:cxnLst>
                <a:cxn ang="0">
                  <a:pos x="T0" y="T1"/>
                </a:cxn>
                <a:cxn ang="0">
                  <a:pos x="T2" y="T3"/>
                </a:cxn>
                <a:cxn ang="0">
                  <a:pos x="T4" y="T5"/>
                </a:cxn>
                <a:cxn ang="0">
                  <a:pos x="T6" y="T7"/>
                </a:cxn>
                <a:cxn ang="0">
                  <a:pos x="T8" y="T9"/>
                </a:cxn>
              </a:cxnLst>
              <a:rect l="0" t="0" r="r" b="b"/>
              <a:pathLst>
                <a:path w="28" h="37">
                  <a:moveTo>
                    <a:pt x="14" y="37"/>
                  </a:moveTo>
                  <a:lnTo>
                    <a:pt x="0" y="37"/>
                  </a:lnTo>
                  <a:lnTo>
                    <a:pt x="13" y="0"/>
                  </a:lnTo>
                  <a:lnTo>
                    <a:pt x="28" y="0"/>
                  </a:lnTo>
                  <a:lnTo>
                    <a:pt x="14" y="37"/>
                  </a:lnTo>
                  <a:close/>
                </a:path>
              </a:pathLst>
            </a:custGeom>
            <a:solidFill>
              <a:srgbClr val="48484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268" name="Freeform 1560"/>
            <p:cNvSpPr>
              <a:spLocks/>
            </p:cNvSpPr>
            <p:nvPr/>
          </p:nvSpPr>
          <p:spPr bwMode="auto">
            <a:xfrm>
              <a:off x="3630613" y="13093701"/>
              <a:ext cx="41275" cy="58738"/>
            </a:xfrm>
            <a:custGeom>
              <a:avLst/>
              <a:gdLst>
                <a:gd name="T0" fmla="*/ 13 w 26"/>
                <a:gd name="T1" fmla="*/ 37 h 37"/>
                <a:gd name="T2" fmla="*/ 0 w 26"/>
                <a:gd name="T3" fmla="*/ 37 h 37"/>
                <a:gd name="T4" fmla="*/ 13 w 26"/>
                <a:gd name="T5" fmla="*/ 0 h 37"/>
                <a:gd name="T6" fmla="*/ 26 w 26"/>
                <a:gd name="T7" fmla="*/ 0 h 37"/>
                <a:gd name="T8" fmla="*/ 13 w 26"/>
                <a:gd name="T9" fmla="*/ 37 h 37"/>
              </a:gdLst>
              <a:ahLst/>
              <a:cxnLst>
                <a:cxn ang="0">
                  <a:pos x="T0" y="T1"/>
                </a:cxn>
                <a:cxn ang="0">
                  <a:pos x="T2" y="T3"/>
                </a:cxn>
                <a:cxn ang="0">
                  <a:pos x="T4" y="T5"/>
                </a:cxn>
                <a:cxn ang="0">
                  <a:pos x="T6" y="T7"/>
                </a:cxn>
                <a:cxn ang="0">
                  <a:pos x="T8" y="T9"/>
                </a:cxn>
              </a:cxnLst>
              <a:rect l="0" t="0" r="r" b="b"/>
              <a:pathLst>
                <a:path w="26" h="37">
                  <a:moveTo>
                    <a:pt x="13" y="37"/>
                  </a:moveTo>
                  <a:lnTo>
                    <a:pt x="0" y="37"/>
                  </a:lnTo>
                  <a:lnTo>
                    <a:pt x="13" y="0"/>
                  </a:lnTo>
                  <a:lnTo>
                    <a:pt x="26" y="0"/>
                  </a:lnTo>
                  <a:lnTo>
                    <a:pt x="13" y="37"/>
                  </a:lnTo>
                  <a:close/>
                </a:path>
              </a:pathLst>
            </a:custGeom>
            <a:solidFill>
              <a:srgbClr val="48484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269" name="Freeform 1561"/>
            <p:cNvSpPr>
              <a:spLocks/>
            </p:cNvSpPr>
            <p:nvPr/>
          </p:nvSpPr>
          <p:spPr bwMode="auto">
            <a:xfrm>
              <a:off x="3468688" y="12906376"/>
              <a:ext cx="349250" cy="14288"/>
            </a:xfrm>
            <a:custGeom>
              <a:avLst/>
              <a:gdLst>
                <a:gd name="T0" fmla="*/ 167 w 167"/>
                <a:gd name="T1" fmla="*/ 4 h 7"/>
                <a:gd name="T2" fmla="*/ 164 w 167"/>
                <a:gd name="T3" fmla="*/ 7 h 7"/>
                <a:gd name="T4" fmla="*/ 3 w 167"/>
                <a:gd name="T5" fmla="*/ 7 h 7"/>
                <a:gd name="T6" fmla="*/ 0 w 167"/>
                <a:gd name="T7" fmla="*/ 4 h 7"/>
                <a:gd name="T8" fmla="*/ 3 w 167"/>
                <a:gd name="T9" fmla="*/ 0 h 7"/>
                <a:gd name="T10" fmla="*/ 164 w 167"/>
                <a:gd name="T11" fmla="*/ 0 h 7"/>
                <a:gd name="T12" fmla="*/ 167 w 167"/>
                <a:gd name="T13" fmla="*/ 4 h 7"/>
              </a:gdLst>
              <a:ahLst/>
              <a:cxnLst>
                <a:cxn ang="0">
                  <a:pos x="T0" y="T1"/>
                </a:cxn>
                <a:cxn ang="0">
                  <a:pos x="T2" y="T3"/>
                </a:cxn>
                <a:cxn ang="0">
                  <a:pos x="T4" y="T5"/>
                </a:cxn>
                <a:cxn ang="0">
                  <a:pos x="T6" y="T7"/>
                </a:cxn>
                <a:cxn ang="0">
                  <a:pos x="T8" y="T9"/>
                </a:cxn>
                <a:cxn ang="0">
                  <a:pos x="T10" y="T11"/>
                </a:cxn>
                <a:cxn ang="0">
                  <a:pos x="T12" y="T13"/>
                </a:cxn>
              </a:cxnLst>
              <a:rect l="0" t="0" r="r" b="b"/>
              <a:pathLst>
                <a:path w="167" h="7">
                  <a:moveTo>
                    <a:pt x="167" y="4"/>
                  </a:moveTo>
                  <a:cubicBezTo>
                    <a:pt x="167" y="6"/>
                    <a:pt x="166" y="7"/>
                    <a:pt x="164" y="7"/>
                  </a:cubicBezTo>
                  <a:cubicBezTo>
                    <a:pt x="3" y="7"/>
                    <a:pt x="3" y="7"/>
                    <a:pt x="3" y="7"/>
                  </a:cubicBezTo>
                  <a:cubicBezTo>
                    <a:pt x="1" y="7"/>
                    <a:pt x="0" y="6"/>
                    <a:pt x="0" y="4"/>
                  </a:cubicBezTo>
                  <a:cubicBezTo>
                    <a:pt x="0" y="2"/>
                    <a:pt x="1" y="0"/>
                    <a:pt x="3" y="0"/>
                  </a:cubicBezTo>
                  <a:cubicBezTo>
                    <a:pt x="164" y="0"/>
                    <a:pt x="164" y="0"/>
                    <a:pt x="164" y="0"/>
                  </a:cubicBezTo>
                  <a:cubicBezTo>
                    <a:pt x="166" y="0"/>
                    <a:pt x="167" y="2"/>
                    <a:pt x="167" y="4"/>
                  </a:cubicBezTo>
                  <a:close/>
                </a:path>
              </a:pathLst>
            </a:custGeom>
            <a:solidFill>
              <a:srgbClr val="48484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270" name="Freeform 1562"/>
            <p:cNvSpPr>
              <a:spLocks/>
            </p:cNvSpPr>
            <p:nvPr/>
          </p:nvSpPr>
          <p:spPr bwMode="auto">
            <a:xfrm>
              <a:off x="3636963" y="12895263"/>
              <a:ext cx="14288" cy="82550"/>
            </a:xfrm>
            <a:custGeom>
              <a:avLst/>
              <a:gdLst>
                <a:gd name="T0" fmla="*/ 7 w 7"/>
                <a:gd name="T1" fmla="*/ 35 h 39"/>
                <a:gd name="T2" fmla="*/ 3 w 7"/>
                <a:gd name="T3" fmla="*/ 39 h 39"/>
                <a:gd name="T4" fmla="*/ 0 w 7"/>
                <a:gd name="T5" fmla="*/ 35 h 39"/>
                <a:gd name="T6" fmla="*/ 0 w 7"/>
                <a:gd name="T7" fmla="*/ 3 h 39"/>
                <a:gd name="T8" fmla="*/ 3 w 7"/>
                <a:gd name="T9" fmla="*/ 0 h 39"/>
                <a:gd name="T10" fmla="*/ 7 w 7"/>
                <a:gd name="T11" fmla="*/ 3 h 39"/>
                <a:gd name="T12" fmla="*/ 7 w 7"/>
                <a:gd name="T13" fmla="*/ 35 h 39"/>
              </a:gdLst>
              <a:ahLst/>
              <a:cxnLst>
                <a:cxn ang="0">
                  <a:pos x="T0" y="T1"/>
                </a:cxn>
                <a:cxn ang="0">
                  <a:pos x="T2" y="T3"/>
                </a:cxn>
                <a:cxn ang="0">
                  <a:pos x="T4" y="T5"/>
                </a:cxn>
                <a:cxn ang="0">
                  <a:pos x="T6" y="T7"/>
                </a:cxn>
                <a:cxn ang="0">
                  <a:pos x="T8" y="T9"/>
                </a:cxn>
                <a:cxn ang="0">
                  <a:pos x="T10" y="T11"/>
                </a:cxn>
                <a:cxn ang="0">
                  <a:pos x="T12" y="T13"/>
                </a:cxn>
              </a:cxnLst>
              <a:rect l="0" t="0" r="r" b="b"/>
              <a:pathLst>
                <a:path w="7" h="39">
                  <a:moveTo>
                    <a:pt x="7" y="35"/>
                  </a:moveTo>
                  <a:cubicBezTo>
                    <a:pt x="7" y="37"/>
                    <a:pt x="5" y="39"/>
                    <a:pt x="3" y="39"/>
                  </a:cubicBezTo>
                  <a:cubicBezTo>
                    <a:pt x="2" y="39"/>
                    <a:pt x="0" y="37"/>
                    <a:pt x="0" y="35"/>
                  </a:cubicBezTo>
                  <a:cubicBezTo>
                    <a:pt x="0" y="3"/>
                    <a:pt x="0" y="3"/>
                    <a:pt x="0" y="3"/>
                  </a:cubicBezTo>
                  <a:cubicBezTo>
                    <a:pt x="0" y="1"/>
                    <a:pt x="2" y="0"/>
                    <a:pt x="3" y="0"/>
                  </a:cubicBezTo>
                  <a:cubicBezTo>
                    <a:pt x="5" y="0"/>
                    <a:pt x="7" y="1"/>
                    <a:pt x="7" y="3"/>
                  </a:cubicBezTo>
                  <a:lnTo>
                    <a:pt x="7" y="35"/>
                  </a:lnTo>
                  <a:close/>
                </a:path>
              </a:pathLst>
            </a:custGeom>
            <a:solidFill>
              <a:srgbClr val="8B8A8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271" name="Freeform 1563"/>
            <p:cNvSpPr>
              <a:spLocks/>
            </p:cNvSpPr>
            <p:nvPr/>
          </p:nvSpPr>
          <p:spPr bwMode="auto">
            <a:xfrm>
              <a:off x="3597276" y="12933363"/>
              <a:ext cx="90488" cy="28575"/>
            </a:xfrm>
            <a:custGeom>
              <a:avLst/>
              <a:gdLst>
                <a:gd name="T0" fmla="*/ 32 w 44"/>
                <a:gd name="T1" fmla="*/ 0 h 14"/>
                <a:gd name="T2" fmla="*/ 22 w 44"/>
                <a:gd name="T3" fmla="*/ 0 h 14"/>
                <a:gd name="T4" fmla="*/ 13 w 44"/>
                <a:gd name="T5" fmla="*/ 0 h 14"/>
                <a:gd name="T6" fmla="*/ 0 w 44"/>
                <a:gd name="T7" fmla="*/ 14 h 14"/>
                <a:gd name="T8" fmla="*/ 22 w 44"/>
                <a:gd name="T9" fmla="*/ 14 h 14"/>
                <a:gd name="T10" fmla="*/ 44 w 44"/>
                <a:gd name="T11" fmla="*/ 14 h 14"/>
                <a:gd name="T12" fmla="*/ 32 w 44"/>
                <a:gd name="T13" fmla="*/ 0 h 14"/>
              </a:gdLst>
              <a:ahLst/>
              <a:cxnLst>
                <a:cxn ang="0">
                  <a:pos x="T0" y="T1"/>
                </a:cxn>
                <a:cxn ang="0">
                  <a:pos x="T2" y="T3"/>
                </a:cxn>
                <a:cxn ang="0">
                  <a:pos x="T4" y="T5"/>
                </a:cxn>
                <a:cxn ang="0">
                  <a:pos x="T6" y="T7"/>
                </a:cxn>
                <a:cxn ang="0">
                  <a:pos x="T8" y="T9"/>
                </a:cxn>
                <a:cxn ang="0">
                  <a:pos x="T10" y="T11"/>
                </a:cxn>
                <a:cxn ang="0">
                  <a:pos x="T12" y="T13"/>
                </a:cxn>
              </a:cxnLst>
              <a:rect l="0" t="0" r="r" b="b"/>
              <a:pathLst>
                <a:path w="44" h="14">
                  <a:moveTo>
                    <a:pt x="32" y="0"/>
                  </a:moveTo>
                  <a:cubicBezTo>
                    <a:pt x="29" y="0"/>
                    <a:pt x="22" y="0"/>
                    <a:pt x="22" y="0"/>
                  </a:cubicBezTo>
                  <a:cubicBezTo>
                    <a:pt x="22" y="0"/>
                    <a:pt x="16" y="0"/>
                    <a:pt x="13" y="0"/>
                  </a:cubicBezTo>
                  <a:cubicBezTo>
                    <a:pt x="10" y="0"/>
                    <a:pt x="3" y="7"/>
                    <a:pt x="0" y="14"/>
                  </a:cubicBezTo>
                  <a:cubicBezTo>
                    <a:pt x="22" y="14"/>
                    <a:pt x="22" y="14"/>
                    <a:pt x="22" y="14"/>
                  </a:cubicBezTo>
                  <a:cubicBezTo>
                    <a:pt x="44" y="14"/>
                    <a:pt x="44" y="14"/>
                    <a:pt x="44" y="14"/>
                  </a:cubicBezTo>
                  <a:cubicBezTo>
                    <a:pt x="41" y="7"/>
                    <a:pt x="35" y="0"/>
                    <a:pt x="32" y="0"/>
                  </a:cubicBezTo>
                  <a:close/>
                </a:path>
              </a:pathLst>
            </a:custGeom>
            <a:solidFill>
              <a:srgbClr val="48484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272" name="Freeform 1564"/>
            <p:cNvSpPr>
              <a:spLocks/>
            </p:cNvSpPr>
            <p:nvPr/>
          </p:nvSpPr>
          <p:spPr bwMode="auto">
            <a:xfrm>
              <a:off x="3321051" y="12901613"/>
              <a:ext cx="117475" cy="65088"/>
            </a:xfrm>
            <a:custGeom>
              <a:avLst/>
              <a:gdLst>
                <a:gd name="T0" fmla="*/ 56 w 56"/>
                <a:gd name="T1" fmla="*/ 30 h 31"/>
                <a:gd name="T2" fmla="*/ 55 w 56"/>
                <a:gd name="T3" fmla="*/ 28 h 31"/>
                <a:gd name="T4" fmla="*/ 24 w 56"/>
                <a:gd name="T5" fmla="*/ 0 h 31"/>
                <a:gd name="T6" fmla="*/ 23 w 56"/>
                <a:gd name="T7" fmla="*/ 0 h 31"/>
                <a:gd name="T8" fmla="*/ 2 w 56"/>
                <a:gd name="T9" fmla="*/ 0 h 31"/>
                <a:gd name="T10" fmla="*/ 1 w 56"/>
                <a:gd name="T11" fmla="*/ 1 h 31"/>
                <a:gd name="T12" fmla="*/ 1 w 56"/>
                <a:gd name="T13" fmla="*/ 3 h 31"/>
                <a:gd name="T14" fmla="*/ 19 w 56"/>
                <a:gd name="T15" fmla="*/ 30 h 31"/>
                <a:gd name="T16" fmla="*/ 21 w 56"/>
                <a:gd name="T17" fmla="*/ 31 h 31"/>
                <a:gd name="T18" fmla="*/ 54 w 56"/>
                <a:gd name="T19" fmla="*/ 31 h 31"/>
                <a:gd name="T20" fmla="*/ 56 w 56"/>
                <a:gd name="T21" fmla="*/ 30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56" h="31">
                  <a:moveTo>
                    <a:pt x="56" y="30"/>
                  </a:moveTo>
                  <a:cubicBezTo>
                    <a:pt x="56" y="29"/>
                    <a:pt x="56" y="28"/>
                    <a:pt x="55" y="28"/>
                  </a:cubicBezTo>
                  <a:cubicBezTo>
                    <a:pt x="24" y="0"/>
                    <a:pt x="24" y="0"/>
                    <a:pt x="24" y="0"/>
                  </a:cubicBezTo>
                  <a:cubicBezTo>
                    <a:pt x="24" y="0"/>
                    <a:pt x="23" y="0"/>
                    <a:pt x="23" y="0"/>
                  </a:cubicBezTo>
                  <a:cubicBezTo>
                    <a:pt x="2" y="0"/>
                    <a:pt x="2" y="0"/>
                    <a:pt x="2" y="0"/>
                  </a:cubicBezTo>
                  <a:cubicBezTo>
                    <a:pt x="2" y="0"/>
                    <a:pt x="1" y="0"/>
                    <a:pt x="1" y="1"/>
                  </a:cubicBezTo>
                  <a:cubicBezTo>
                    <a:pt x="0" y="1"/>
                    <a:pt x="0" y="2"/>
                    <a:pt x="1" y="3"/>
                  </a:cubicBezTo>
                  <a:cubicBezTo>
                    <a:pt x="19" y="30"/>
                    <a:pt x="19" y="30"/>
                    <a:pt x="19" y="30"/>
                  </a:cubicBezTo>
                  <a:cubicBezTo>
                    <a:pt x="19" y="31"/>
                    <a:pt x="20" y="31"/>
                    <a:pt x="21" y="31"/>
                  </a:cubicBezTo>
                  <a:cubicBezTo>
                    <a:pt x="54" y="31"/>
                    <a:pt x="54" y="31"/>
                    <a:pt x="54" y="31"/>
                  </a:cubicBezTo>
                  <a:cubicBezTo>
                    <a:pt x="55" y="31"/>
                    <a:pt x="56" y="31"/>
                    <a:pt x="56" y="30"/>
                  </a:cubicBezTo>
                  <a:close/>
                </a:path>
              </a:pathLst>
            </a:custGeom>
            <a:solidFill>
              <a:srgbClr val="F15A5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273" name="Freeform 1565"/>
            <p:cNvSpPr>
              <a:spLocks/>
            </p:cNvSpPr>
            <p:nvPr/>
          </p:nvSpPr>
          <p:spPr bwMode="auto">
            <a:xfrm>
              <a:off x="3340101" y="12977813"/>
              <a:ext cx="85725" cy="57150"/>
            </a:xfrm>
            <a:custGeom>
              <a:avLst/>
              <a:gdLst>
                <a:gd name="T0" fmla="*/ 16 w 41"/>
                <a:gd name="T1" fmla="*/ 28 h 28"/>
                <a:gd name="T2" fmla="*/ 40 w 41"/>
                <a:gd name="T3" fmla="*/ 4 h 28"/>
                <a:gd name="T4" fmla="*/ 41 w 41"/>
                <a:gd name="T5" fmla="*/ 1 h 28"/>
                <a:gd name="T6" fmla="*/ 39 w 41"/>
                <a:gd name="T7" fmla="*/ 0 h 28"/>
                <a:gd name="T8" fmla="*/ 17 w 41"/>
                <a:gd name="T9" fmla="*/ 0 h 28"/>
                <a:gd name="T10" fmla="*/ 15 w 41"/>
                <a:gd name="T11" fmla="*/ 1 h 28"/>
                <a:gd name="T12" fmla="*/ 1 w 41"/>
                <a:gd name="T13" fmla="*/ 25 h 28"/>
                <a:gd name="T14" fmla="*/ 1 w 41"/>
                <a:gd name="T15" fmla="*/ 27 h 28"/>
                <a:gd name="T16" fmla="*/ 2 w 41"/>
                <a:gd name="T17" fmla="*/ 28 h 28"/>
                <a:gd name="T18" fmla="*/ 15 w 41"/>
                <a:gd name="T19" fmla="*/ 28 h 28"/>
                <a:gd name="T20" fmla="*/ 16 w 41"/>
                <a:gd name="T21" fmla="*/ 28 h 2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41" h="28">
                  <a:moveTo>
                    <a:pt x="16" y="28"/>
                  </a:moveTo>
                  <a:cubicBezTo>
                    <a:pt x="40" y="4"/>
                    <a:pt x="40" y="4"/>
                    <a:pt x="40" y="4"/>
                  </a:cubicBezTo>
                  <a:cubicBezTo>
                    <a:pt x="41" y="3"/>
                    <a:pt x="41" y="2"/>
                    <a:pt x="41" y="1"/>
                  </a:cubicBezTo>
                  <a:cubicBezTo>
                    <a:pt x="41" y="1"/>
                    <a:pt x="40" y="0"/>
                    <a:pt x="39" y="0"/>
                  </a:cubicBezTo>
                  <a:cubicBezTo>
                    <a:pt x="17" y="0"/>
                    <a:pt x="17" y="0"/>
                    <a:pt x="17" y="0"/>
                  </a:cubicBezTo>
                  <a:cubicBezTo>
                    <a:pt x="16" y="0"/>
                    <a:pt x="15" y="1"/>
                    <a:pt x="15" y="1"/>
                  </a:cubicBezTo>
                  <a:cubicBezTo>
                    <a:pt x="1" y="25"/>
                    <a:pt x="1" y="25"/>
                    <a:pt x="1" y="25"/>
                  </a:cubicBezTo>
                  <a:cubicBezTo>
                    <a:pt x="0" y="26"/>
                    <a:pt x="0" y="27"/>
                    <a:pt x="1" y="27"/>
                  </a:cubicBezTo>
                  <a:cubicBezTo>
                    <a:pt x="1" y="28"/>
                    <a:pt x="2" y="28"/>
                    <a:pt x="2" y="28"/>
                  </a:cubicBezTo>
                  <a:cubicBezTo>
                    <a:pt x="15" y="28"/>
                    <a:pt x="15" y="28"/>
                    <a:pt x="15" y="28"/>
                  </a:cubicBezTo>
                  <a:cubicBezTo>
                    <a:pt x="15" y="28"/>
                    <a:pt x="16" y="28"/>
                    <a:pt x="16" y="28"/>
                  </a:cubicBezTo>
                  <a:close/>
                </a:path>
              </a:pathLst>
            </a:custGeom>
            <a:solidFill>
              <a:srgbClr val="F15A5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274" name="Freeform 1566"/>
            <p:cNvSpPr>
              <a:spLocks/>
            </p:cNvSpPr>
            <p:nvPr/>
          </p:nvSpPr>
          <p:spPr bwMode="auto">
            <a:xfrm>
              <a:off x="3333751" y="12954001"/>
              <a:ext cx="517525" cy="157163"/>
            </a:xfrm>
            <a:custGeom>
              <a:avLst/>
              <a:gdLst>
                <a:gd name="T0" fmla="*/ 248 w 248"/>
                <a:gd name="T1" fmla="*/ 46 h 75"/>
                <a:gd name="T2" fmla="*/ 172 w 248"/>
                <a:gd name="T3" fmla="*/ 0 h 75"/>
                <a:gd name="T4" fmla="*/ 2 w 248"/>
                <a:gd name="T5" fmla="*/ 0 h 75"/>
                <a:gd name="T6" fmla="*/ 0 w 248"/>
                <a:gd name="T7" fmla="*/ 1 h 75"/>
                <a:gd name="T8" fmla="*/ 0 w 248"/>
                <a:gd name="T9" fmla="*/ 2 h 75"/>
                <a:gd name="T10" fmla="*/ 4 w 248"/>
                <a:gd name="T11" fmla="*/ 13 h 75"/>
                <a:gd name="T12" fmla="*/ 5 w 248"/>
                <a:gd name="T13" fmla="*/ 14 h 75"/>
                <a:gd name="T14" fmla="*/ 92 w 248"/>
                <a:gd name="T15" fmla="*/ 37 h 75"/>
                <a:gd name="T16" fmla="*/ 126 w 248"/>
                <a:gd name="T17" fmla="*/ 74 h 75"/>
                <a:gd name="T18" fmla="*/ 127 w 248"/>
                <a:gd name="T19" fmla="*/ 75 h 75"/>
                <a:gd name="T20" fmla="*/ 206 w 248"/>
                <a:gd name="T21" fmla="*/ 75 h 75"/>
                <a:gd name="T22" fmla="*/ 248 w 248"/>
                <a:gd name="T23" fmla="*/ 46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248" h="75">
                  <a:moveTo>
                    <a:pt x="248" y="46"/>
                  </a:moveTo>
                  <a:cubicBezTo>
                    <a:pt x="248" y="27"/>
                    <a:pt x="219" y="0"/>
                    <a:pt x="172" y="0"/>
                  </a:cubicBezTo>
                  <a:cubicBezTo>
                    <a:pt x="2" y="0"/>
                    <a:pt x="2" y="0"/>
                    <a:pt x="2" y="0"/>
                  </a:cubicBezTo>
                  <a:cubicBezTo>
                    <a:pt x="1" y="0"/>
                    <a:pt x="1" y="0"/>
                    <a:pt x="0" y="1"/>
                  </a:cubicBezTo>
                  <a:cubicBezTo>
                    <a:pt x="0" y="1"/>
                    <a:pt x="0" y="2"/>
                    <a:pt x="0" y="2"/>
                  </a:cubicBezTo>
                  <a:cubicBezTo>
                    <a:pt x="4" y="13"/>
                    <a:pt x="4" y="13"/>
                    <a:pt x="4" y="13"/>
                  </a:cubicBezTo>
                  <a:cubicBezTo>
                    <a:pt x="4" y="14"/>
                    <a:pt x="5" y="14"/>
                    <a:pt x="5" y="14"/>
                  </a:cubicBezTo>
                  <a:cubicBezTo>
                    <a:pt x="92" y="37"/>
                    <a:pt x="92" y="37"/>
                    <a:pt x="92" y="37"/>
                  </a:cubicBezTo>
                  <a:cubicBezTo>
                    <a:pt x="126" y="74"/>
                    <a:pt x="126" y="74"/>
                    <a:pt x="126" y="74"/>
                  </a:cubicBezTo>
                  <a:cubicBezTo>
                    <a:pt x="126" y="75"/>
                    <a:pt x="127" y="75"/>
                    <a:pt x="127" y="75"/>
                  </a:cubicBezTo>
                  <a:cubicBezTo>
                    <a:pt x="206" y="75"/>
                    <a:pt x="206" y="75"/>
                    <a:pt x="206" y="75"/>
                  </a:cubicBezTo>
                  <a:cubicBezTo>
                    <a:pt x="232" y="75"/>
                    <a:pt x="248" y="64"/>
                    <a:pt x="248" y="46"/>
                  </a:cubicBezTo>
                  <a:close/>
                </a:path>
              </a:pathLst>
            </a:custGeom>
            <a:solidFill>
              <a:srgbClr val="F15A5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275" name="Freeform 1567"/>
            <p:cNvSpPr>
              <a:spLocks/>
            </p:cNvSpPr>
            <p:nvPr/>
          </p:nvSpPr>
          <p:spPr bwMode="auto">
            <a:xfrm>
              <a:off x="3694113" y="12973051"/>
              <a:ext cx="141288" cy="90488"/>
            </a:xfrm>
            <a:custGeom>
              <a:avLst/>
              <a:gdLst>
                <a:gd name="T0" fmla="*/ 66 w 67"/>
                <a:gd name="T1" fmla="*/ 42 h 43"/>
                <a:gd name="T2" fmla="*/ 66 w 67"/>
                <a:gd name="T3" fmla="*/ 41 h 43"/>
                <a:gd name="T4" fmla="*/ 55 w 67"/>
                <a:gd name="T5" fmla="*/ 20 h 43"/>
                <a:gd name="T6" fmla="*/ 2 w 67"/>
                <a:gd name="T7" fmla="*/ 0 h 43"/>
                <a:gd name="T8" fmla="*/ 0 w 67"/>
                <a:gd name="T9" fmla="*/ 2 h 43"/>
                <a:gd name="T10" fmla="*/ 0 w 67"/>
                <a:gd name="T11" fmla="*/ 30 h 43"/>
                <a:gd name="T12" fmla="*/ 1 w 67"/>
                <a:gd name="T13" fmla="*/ 32 h 43"/>
                <a:gd name="T14" fmla="*/ 28 w 67"/>
                <a:gd name="T15" fmla="*/ 43 h 43"/>
                <a:gd name="T16" fmla="*/ 29 w 67"/>
                <a:gd name="T17" fmla="*/ 43 h 43"/>
                <a:gd name="T18" fmla="*/ 65 w 67"/>
                <a:gd name="T19" fmla="*/ 43 h 43"/>
                <a:gd name="T20" fmla="*/ 66 w 67"/>
                <a:gd name="T21" fmla="*/ 42 h 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67" h="43">
                  <a:moveTo>
                    <a:pt x="66" y="42"/>
                  </a:moveTo>
                  <a:cubicBezTo>
                    <a:pt x="66" y="42"/>
                    <a:pt x="67" y="41"/>
                    <a:pt x="66" y="41"/>
                  </a:cubicBezTo>
                  <a:cubicBezTo>
                    <a:pt x="66" y="40"/>
                    <a:pt x="64" y="30"/>
                    <a:pt x="55" y="20"/>
                  </a:cubicBezTo>
                  <a:cubicBezTo>
                    <a:pt x="47" y="11"/>
                    <a:pt x="31" y="0"/>
                    <a:pt x="2" y="0"/>
                  </a:cubicBezTo>
                  <a:cubicBezTo>
                    <a:pt x="1" y="0"/>
                    <a:pt x="0" y="1"/>
                    <a:pt x="0" y="2"/>
                  </a:cubicBezTo>
                  <a:cubicBezTo>
                    <a:pt x="0" y="30"/>
                    <a:pt x="0" y="30"/>
                    <a:pt x="0" y="30"/>
                  </a:cubicBezTo>
                  <a:cubicBezTo>
                    <a:pt x="0" y="31"/>
                    <a:pt x="0" y="32"/>
                    <a:pt x="1" y="32"/>
                  </a:cubicBezTo>
                  <a:cubicBezTo>
                    <a:pt x="28" y="43"/>
                    <a:pt x="28" y="43"/>
                    <a:pt x="28" y="43"/>
                  </a:cubicBezTo>
                  <a:cubicBezTo>
                    <a:pt x="28" y="43"/>
                    <a:pt x="28" y="43"/>
                    <a:pt x="29" y="43"/>
                  </a:cubicBezTo>
                  <a:cubicBezTo>
                    <a:pt x="65" y="43"/>
                    <a:pt x="65" y="43"/>
                    <a:pt x="65" y="43"/>
                  </a:cubicBezTo>
                  <a:cubicBezTo>
                    <a:pt x="65" y="43"/>
                    <a:pt x="66" y="43"/>
                    <a:pt x="66" y="42"/>
                  </a:cubicBezTo>
                  <a:close/>
                </a:path>
              </a:pathLst>
            </a:custGeom>
            <a:solidFill>
              <a:srgbClr val="FBE4C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276" name="Freeform 1568"/>
            <p:cNvSpPr>
              <a:spLocks/>
            </p:cNvSpPr>
            <p:nvPr/>
          </p:nvSpPr>
          <p:spPr bwMode="auto">
            <a:xfrm>
              <a:off x="3581401" y="12998451"/>
              <a:ext cx="69850" cy="66675"/>
            </a:xfrm>
            <a:custGeom>
              <a:avLst/>
              <a:gdLst>
                <a:gd name="T0" fmla="*/ 44 w 44"/>
                <a:gd name="T1" fmla="*/ 14 h 42"/>
                <a:gd name="T2" fmla="*/ 29 w 44"/>
                <a:gd name="T3" fmla="*/ 14 h 42"/>
                <a:gd name="T4" fmla="*/ 29 w 44"/>
                <a:gd name="T5" fmla="*/ 0 h 42"/>
                <a:gd name="T6" fmla="*/ 15 w 44"/>
                <a:gd name="T7" fmla="*/ 0 h 42"/>
                <a:gd name="T8" fmla="*/ 15 w 44"/>
                <a:gd name="T9" fmla="*/ 14 h 42"/>
                <a:gd name="T10" fmla="*/ 0 w 44"/>
                <a:gd name="T11" fmla="*/ 14 h 42"/>
                <a:gd name="T12" fmla="*/ 0 w 44"/>
                <a:gd name="T13" fmla="*/ 29 h 42"/>
                <a:gd name="T14" fmla="*/ 15 w 44"/>
                <a:gd name="T15" fmla="*/ 29 h 42"/>
                <a:gd name="T16" fmla="*/ 15 w 44"/>
                <a:gd name="T17" fmla="*/ 42 h 42"/>
                <a:gd name="T18" fmla="*/ 29 w 44"/>
                <a:gd name="T19" fmla="*/ 42 h 42"/>
                <a:gd name="T20" fmla="*/ 29 w 44"/>
                <a:gd name="T21" fmla="*/ 29 h 42"/>
                <a:gd name="T22" fmla="*/ 44 w 44"/>
                <a:gd name="T23" fmla="*/ 29 h 42"/>
                <a:gd name="T24" fmla="*/ 44 w 44"/>
                <a:gd name="T25" fmla="*/ 14 h 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4" h="42">
                  <a:moveTo>
                    <a:pt x="44" y="14"/>
                  </a:moveTo>
                  <a:lnTo>
                    <a:pt x="29" y="14"/>
                  </a:lnTo>
                  <a:lnTo>
                    <a:pt x="29" y="0"/>
                  </a:lnTo>
                  <a:lnTo>
                    <a:pt x="15" y="0"/>
                  </a:lnTo>
                  <a:lnTo>
                    <a:pt x="15" y="14"/>
                  </a:lnTo>
                  <a:lnTo>
                    <a:pt x="0" y="14"/>
                  </a:lnTo>
                  <a:lnTo>
                    <a:pt x="0" y="29"/>
                  </a:lnTo>
                  <a:lnTo>
                    <a:pt x="15" y="29"/>
                  </a:lnTo>
                  <a:lnTo>
                    <a:pt x="15" y="42"/>
                  </a:lnTo>
                  <a:lnTo>
                    <a:pt x="29" y="42"/>
                  </a:lnTo>
                  <a:lnTo>
                    <a:pt x="29" y="29"/>
                  </a:lnTo>
                  <a:lnTo>
                    <a:pt x="44" y="29"/>
                  </a:lnTo>
                  <a:lnTo>
                    <a:pt x="44" y="14"/>
                  </a:lnTo>
                  <a:close/>
                </a:path>
              </a:pathLst>
            </a:custGeom>
            <a:solidFill>
              <a:srgbClr val="FBE4C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grpSp>
      <p:grpSp>
        <p:nvGrpSpPr>
          <p:cNvPr id="277" name="กลุ่ม 228"/>
          <p:cNvGrpSpPr/>
          <p:nvPr/>
        </p:nvGrpSpPr>
        <p:grpSpPr>
          <a:xfrm>
            <a:off x="7960444" y="6109034"/>
            <a:ext cx="307257" cy="748966"/>
            <a:chOff x="11403013" y="7348538"/>
            <a:chExt cx="1106488" cy="2697163"/>
          </a:xfrm>
        </p:grpSpPr>
        <p:sp>
          <p:nvSpPr>
            <p:cNvPr id="278" name="Freeform 1108"/>
            <p:cNvSpPr>
              <a:spLocks/>
            </p:cNvSpPr>
            <p:nvPr/>
          </p:nvSpPr>
          <p:spPr bwMode="auto">
            <a:xfrm>
              <a:off x="11403013" y="7348538"/>
              <a:ext cx="1106488" cy="2144713"/>
            </a:xfrm>
            <a:custGeom>
              <a:avLst/>
              <a:gdLst>
                <a:gd name="T0" fmla="*/ 116 w 116"/>
                <a:gd name="T1" fmla="*/ 149 h 225"/>
                <a:gd name="T2" fmla="*/ 58 w 116"/>
                <a:gd name="T3" fmla="*/ 225 h 225"/>
                <a:gd name="T4" fmla="*/ 0 w 116"/>
                <a:gd name="T5" fmla="*/ 149 h 225"/>
                <a:gd name="T6" fmla="*/ 48 w 116"/>
                <a:gd name="T7" fmla="*/ 9 h 225"/>
                <a:gd name="T8" fmla="*/ 116 w 116"/>
                <a:gd name="T9" fmla="*/ 149 h 225"/>
              </a:gdLst>
              <a:ahLst/>
              <a:cxnLst>
                <a:cxn ang="0">
                  <a:pos x="T0" y="T1"/>
                </a:cxn>
                <a:cxn ang="0">
                  <a:pos x="T2" y="T3"/>
                </a:cxn>
                <a:cxn ang="0">
                  <a:pos x="T4" y="T5"/>
                </a:cxn>
                <a:cxn ang="0">
                  <a:pos x="T6" y="T7"/>
                </a:cxn>
                <a:cxn ang="0">
                  <a:pos x="T8" y="T9"/>
                </a:cxn>
              </a:cxnLst>
              <a:rect l="0" t="0" r="r" b="b"/>
              <a:pathLst>
                <a:path w="116" h="225">
                  <a:moveTo>
                    <a:pt x="116" y="149"/>
                  </a:moveTo>
                  <a:cubicBezTo>
                    <a:pt x="116" y="191"/>
                    <a:pt x="90" y="225"/>
                    <a:pt x="58" y="225"/>
                  </a:cubicBezTo>
                  <a:cubicBezTo>
                    <a:pt x="26" y="225"/>
                    <a:pt x="0" y="191"/>
                    <a:pt x="0" y="149"/>
                  </a:cubicBezTo>
                  <a:cubicBezTo>
                    <a:pt x="0" y="106"/>
                    <a:pt x="16" y="13"/>
                    <a:pt x="48" y="9"/>
                  </a:cubicBezTo>
                  <a:cubicBezTo>
                    <a:pt x="116" y="0"/>
                    <a:pt x="116" y="106"/>
                    <a:pt x="116" y="149"/>
                  </a:cubicBezTo>
                  <a:close/>
                </a:path>
              </a:pathLst>
            </a:custGeom>
            <a:solidFill>
              <a:srgbClr val="88C65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279" name="Freeform 1109"/>
            <p:cNvSpPr>
              <a:spLocks/>
            </p:cNvSpPr>
            <p:nvPr/>
          </p:nvSpPr>
          <p:spPr bwMode="auto">
            <a:xfrm>
              <a:off x="11680826" y="8081963"/>
              <a:ext cx="561975" cy="1963738"/>
            </a:xfrm>
            <a:custGeom>
              <a:avLst/>
              <a:gdLst>
                <a:gd name="T0" fmla="*/ 354 w 354"/>
                <a:gd name="T1" fmla="*/ 426 h 1237"/>
                <a:gd name="T2" fmla="*/ 192 w 354"/>
                <a:gd name="T3" fmla="*/ 541 h 1237"/>
                <a:gd name="T4" fmla="*/ 180 w 354"/>
                <a:gd name="T5" fmla="*/ 186 h 1237"/>
                <a:gd name="T6" fmla="*/ 216 w 354"/>
                <a:gd name="T7" fmla="*/ 84 h 1237"/>
                <a:gd name="T8" fmla="*/ 180 w 354"/>
                <a:gd name="T9" fmla="*/ 150 h 1237"/>
                <a:gd name="T10" fmla="*/ 174 w 354"/>
                <a:gd name="T11" fmla="*/ 0 h 1237"/>
                <a:gd name="T12" fmla="*/ 168 w 354"/>
                <a:gd name="T13" fmla="*/ 216 h 1237"/>
                <a:gd name="T14" fmla="*/ 162 w 354"/>
                <a:gd name="T15" fmla="*/ 348 h 1237"/>
                <a:gd name="T16" fmla="*/ 0 w 354"/>
                <a:gd name="T17" fmla="*/ 294 h 1237"/>
                <a:gd name="T18" fmla="*/ 162 w 354"/>
                <a:gd name="T19" fmla="*/ 396 h 1237"/>
                <a:gd name="T20" fmla="*/ 144 w 354"/>
                <a:gd name="T21" fmla="*/ 1237 h 1237"/>
                <a:gd name="T22" fmla="*/ 216 w 354"/>
                <a:gd name="T23" fmla="*/ 1237 h 1237"/>
                <a:gd name="T24" fmla="*/ 192 w 354"/>
                <a:gd name="T25" fmla="*/ 577 h 1237"/>
                <a:gd name="T26" fmla="*/ 354 w 354"/>
                <a:gd name="T27" fmla="*/ 426 h 123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354" h="1237">
                  <a:moveTo>
                    <a:pt x="354" y="426"/>
                  </a:moveTo>
                  <a:lnTo>
                    <a:pt x="192" y="541"/>
                  </a:lnTo>
                  <a:lnTo>
                    <a:pt x="180" y="186"/>
                  </a:lnTo>
                  <a:lnTo>
                    <a:pt x="216" y="84"/>
                  </a:lnTo>
                  <a:lnTo>
                    <a:pt x="180" y="150"/>
                  </a:lnTo>
                  <a:lnTo>
                    <a:pt x="174" y="0"/>
                  </a:lnTo>
                  <a:lnTo>
                    <a:pt x="168" y="216"/>
                  </a:lnTo>
                  <a:lnTo>
                    <a:pt x="162" y="348"/>
                  </a:lnTo>
                  <a:lnTo>
                    <a:pt x="0" y="294"/>
                  </a:lnTo>
                  <a:lnTo>
                    <a:pt x="162" y="396"/>
                  </a:lnTo>
                  <a:lnTo>
                    <a:pt x="144" y="1237"/>
                  </a:lnTo>
                  <a:lnTo>
                    <a:pt x="216" y="1237"/>
                  </a:lnTo>
                  <a:lnTo>
                    <a:pt x="192" y="577"/>
                  </a:lnTo>
                  <a:lnTo>
                    <a:pt x="354" y="426"/>
                  </a:lnTo>
                  <a:close/>
                </a:path>
              </a:pathLst>
            </a:custGeom>
            <a:solidFill>
              <a:srgbClr val="874F2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grpSp>
    </p:spTree>
    <p:extLst>
      <p:ext uri="{BB962C8B-B14F-4D97-AF65-F5344CB8AC3E}">
        <p14:creationId xmlns:p14="http://schemas.microsoft.com/office/powerpoint/2010/main" val="249338590"/>
      </p:ext>
    </p:extLst>
  </p:cSld>
  <p:clrMapOvr>
    <a:masterClrMapping/>
  </p:clrMapOvr>
  <p:transition spd="slow">
    <p:push/>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81" name="Group 180"/>
          <p:cNvGrpSpPr/>
          <p:nvPr/>
        </p:nvGrpSpPr>
        <p:grpSpPr>
          <a:xfrm>
            <a:off x="5829300" y="1715003"/>
            <a:ext cx="4617052" cy="842761"/>
            <a:chOff x="15967107" y="5402759"/>
            <a:chExt cx="7817893" cy="1685522"/>
          </a:xfrm>
        </p:grpSpPr>
        <p:sp>
          <p:nvSpPr>
            <p:cNvPr id="182" name="Title 20"/>
            <p:cNvSpPr txBox="1">
              <a:spLocks/>
            </p:cNvSpPr>
            <p:nvPr/>
          </p:nvSpPr>
          <p:spPr bwMode="auto">
            <a:xfrm>
              <a:off x="15967107" y="5932183"/>
              <a:ext cx="7817893" cy="11560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21926" tIns="60963" rIns="121926" bIns="60963" anchor="ctr">
              <a:spAutoFit/>
            </a:bodyPr>
            <a:lstStyle>
              <a:lvl1pPr defTabSz="457200">
                <a:defRPr sz="4300">
                  <a:solidFill>
                    <a:schemeClr val="tx1"/>
                  </a:solidFill>
                  <a:latin typeface="Calibri" pitchFamily="34" charset="0"/>
                  <a:ea typeface="MS PGothic" pitchFamily="34" charset="-128"/>
                </a:defRPr>
              </a:lvl1pPr>
              <a:lvl2pPr marL="742950" indent="-285750" defTabSz="457200">
                <a:defRPr sz="4300">
                  <a:solidFill>
                    <a:schemeClr val="tx1"/>
                  </a:solidFill>
                  <a:latin typeface="Calibri" pitchFamily="34" charset="0"/>
                  <a:ea typeface="MS PGothic" pitchFamily="34" charset="-128"/>
                </a:defRPr>
              </a:lvl2pPr>
              <a:lvl3pPr marL="1143000" indent="-228600" defTabSz="457200">
                <a:defRPr sz="4300">
                  <a:solidFill>
                    <a:schemeClr val="tx1"/>
                  </a:solidFill>
                  <a:latin typeface="Calibri" pitchFamily="34" charset="0"/>
                  <a:ea typeface="MS PGothic" pitchFamily="34" charset="-128"/>
                </a:defRPr>
              </a:lvl3pPr>
              <a:lvl4pPr marL="1600200" indent="-228600" defTabSz="457200">
                <a:defRPr sz="4300">
                  <a:solidFill>
                    <a:schemeClr val="tx1"/>
                  </a:solidFill>
                  <a:latin typeface="Calibri" pitchFamily="34" charset="0"/>
                  <a:ea typeface="MS PGothic" pitchFamily="34" charset="-128"/>
                </a:defRPr>
              </a:lvl4pPr>
              <a:lvl5pPr marL="2057400" indent="-228600" defTabSz="457200">
                <a:defRPr sz="4300">
                  <a:solidFill>
                    <a:schemeClr val="tx1"/>
                  </a:solidFill>
                  <a:latin typeface="Calibri" pitchFamily="34" charset="0"/>
                  <a:ea typeface="MS PGothic" pitchFamily="34" charset="-128"/>
                </a:defRPr>
              </a:lvl5pPr>
              <a:lvl6pPr marL="2514600" indent="-228600" defTabSz="457200" fontAlgn="base">
                <a:spcBef>
                  <a:spcPct val="0"/>
                </a:spcBef>
                <a:spcAft>
                  <a:spcPct val="0"/>
                </a:spcAft>
                <a:defRPr sz="4300">
                  <a:solidFill>
                    <a:schemeClr val="tx1"/>
                  </a:solidFill>
                  <a:latin typeface="Calibri" pitchFamily="34" charset="0"/>
                  <a:ea typeface="MS PGothic" pitchFamily="34" charset="-128"/>
                </a:defRPr>
              </a:lvl6pPr>
              <a:lvl7pPr marL="2971800" indent="-228600" defTabSz="457200" fontAlgn="base">
                <a:spcBef>
                  <a:spcPct val="0"/>
                </a:spcBef>
                <a:spcAft>
                  <a:spcPct val="0"/>
                </a:spcAft>
                <a:defRPr sz="4300">
                  <a:solidFill>
                    <a:schemeClr val="tx1"/>
                  </a:solidFill>
                  <a:latin typeface="Calibri" pitchFamily="34" charset="0"/>
                  <a:ea typeface="MS PGothic" pitchFamily="34" charset="-128"/>
                </a:defRPr>
              </a:lvl7pPr>
              <a:lvl8pPr marL="3429000" indent="-228600" defTabSz="457200" fontAlgn="base">
                <a:spcBef>
                  <a:spcPct val="0"/>
                </a:spcBef>
                <a:spcAft>
                  <a:spcPct val="0"/>
                </a:spcAft>
                <a:defRPr sz="4300">
                  <a:solidFill>
                    <a:schemeClr val="tx1"/>
                  </a:solidFill>
                  <a:latin typeface="Calibri" pitchFamily="34" charset="0"/>
                  <a:ea typeface="MS PGothic" pitchFamily="34" charset="-128"/>
                </a:defRPr>
              </a:lvl8pPr>
              <a:lvl9pPr marL="3886200" indent="-228600" defTabSz="457200" fontAlgn="base">
                <a:spcBef>
                  <a:spcPct val="0"/>
                </a:spcBef>
                <a:spcAft>
                  <a:spcPct val="0"/>
                </a:spcAft>
                <a:defRPr sz="4300">
                  <a:solidFill>
                    <a:schemeClr val="tx1"/>
                  </a:solidFill>
                  <a:latin typeface="Calibri" pitchFamily="34" charset="0"/>
                  <a:ea typeface="MS PGothic" pitchFamily="34" charset="-128"/>
                </a:defRPr>
              </a:lvl9pPr>
            </a:lstStyle>
            <a:p>
              <a:pPr>
                <a:lnSpc>
                  <a:spcPct val="130000"/>
                </a:lnSpc>
              </a:pPr>
              <a:r>
                <a:rPr lang="pt-BR" sz="1200" dirty="0">
                  <a:solidFill>
                    <a:schemeClr val="bg1">
                      <a:lumMod val="75000"/>
                    </a:schemeClr>
                  </a:solidFill>
                  <a:latin typeface="Lato" pitchFamily="34" charset="0"/>
                  <a:ea typeface="Lato" pitchFamily="34" charset="0"/>
                  <a:cs typeface="Lato" pitchFamily="34" charset="0"/>
                </a:rPr>
                <a:t>Lorem ipsum dolor sit amet, consectetur adipiscing elit. Aliquam tincidunt ante nec sem congue </a:t>
              </a:r>
              <a:r>
                <a:rPr lang="pt-BR" sz="1200" dirty="0" err="1">
                  <a:solidFill>
                    <a:schemeClr val="bg1">
                      <a:lumMod val="75000"/>
                    </a:schemeClr>
                  </a:solidFill>
                  <a:latin typeface="Lato" pitchFamily="34" charset="0"/>
                  <a:ea typeface="Lato" pitchFamily="34" charset="0"/>
                  <a:cs typeface="Lato" pitchFamily="34" charset="0"/>
                </a:rPr>
                <a:t>convallis</a:t>
              </a:r>
              <a:r>
                <a:rPr lang="pt-BR" sz="1200" dirty="0">
                  <a:solidFill>
                    <a:schemeClr val="bg1">
                      <a:lumMod val="75000"/>
                    </a:schemeClr>
                  </a:solidFill>
                  <a:latin typeface="Lato" pitchFamily="34" charset="0"/>
                  <a:ea typeface="Lato" pitchFamily="34" charset="0"/>
                  <a:cs typeface="Lato" pitchFamily="34" charset="0"/>
                </a:rPr>
                <a:t>. </a:t>
              </a:r>
              <a:endParaRPr lang="en-US" sz="1200" dirty="0">
                <a:solidFill>
                  <a:schemeClr val="bg1">
                    <a:lumMod val="75000"/>
                  </a:schemeClr>
                </a:solidFill>
                <a:latin typeface="Lato" pitchFamily="34" charset="0"/>
                <a:ea typeface="Lato" pitchFamily="34" charset="0"/>
                <a:cs typeface="Lato" pitchFamily="34" charset="0"/>
              </a:endParaRPr>
            </a:p>
          </p:txBody>
        </p:sp>
        <p:sp>
          <p:nvSpPr>
            <p:cNvPr id="183" name="TextBox 182"/>
            <p:cNvSpPr txBox="1"/>
            <p:nvPr/>
          </p:nvSpPr>
          <p:spPr>
            <a:xfrm>
              <a:off x="16100411" y="5402759"/>
              <a:ext cx="6577026" cy="723274"/>
            </a:xfrm>
            <a:prstGeom prst="rect">
              <a:avLst/>
            </a:prstGeom>
            <a:noFill/>
          </p:spPr>
          <p:txBody>
            <a:bodyPr wrap="square" rtlCol="0">
              <a:spAutoFit/>
            </a:bodyPr>
            <a:lstStyle/>
            <a:p>
              <a:r>
                <a:rPr lang="en-US" sz="1750" b="1" dirty="0">
                  <a:solidFill>
                    <a:schemeClr val="accent2"/>
                  </a:solidFill>
                  <a:latin typeface="Lato Black" charset="0"/>
                  <a:ea typeface="Lato Black" charset="0"/>
                  <a:cs typeface="Lato Black" charset="0"/>
                </a:rPr>
                <a:t>FEATURE</a:t>
              </a:r>
              <a:r>
                <a:rPr lang="en-US" sz="1750" b="1" dirty="0">
                  <a:solidFill>
                    <a:schemeClr val="accent6"/>
                  </a:solidFill>
                  <a:latin typeface="Lato Black" charset="0"/>
                  <a:ea typeface="Lato Black" charset="0"/>
                  <a:cs typeface="Lato Black" charset="0"/>
                </a:rPr>
                <a:t> </a:t>
              </a:r>
              <a:r>
                <a:rPr lang="en-US" sz="1750" b="1" dirty="0">
                  <a:solidFill>
                    <a:schemeClr val="accent4"/>
                  </a:solidFill>
                  <a:latin typeface="Lato Black" charset="0"/>
                  <a:ea typeface="Lato Black" charset="0"/>
                  <a:cs typeface="Lato Black" charset="0"/>
                </a:rPr>
                <a:t>CONTENT</a:t>
              </a:r>
            </a:p>
          </p:txBody>
        </p:sp>
      </p:grpSp>
      <p:grpSp>
        <p:nvGrpSpPr>
          <p:cNvPr id="34" name="Group 33"/>
          <p:cNvGrpSpPr/>
          <p:nvPr/>
        </p:nvGrpSpPr>
        <p:grpSpPr>
          <a:xfrm>
            <a:off x="4935728" y="2933700"/>
            <a:ext cx="6147475" cy="833559"/>
            <a:chOff x="8871348" y="3276600"/>
            <a:chExt cx="20762203" cy="4694984"/>
          </a:xfrm>
        </p:grpSpPr>
        <p:sp>
          <p:nvSpPr>
            <p:cNvPr id="35" name="Freeform 10"/>
            <p:cNvSpPr>
              <a:spLocks/>
            </p:cNvSpPr>
            <p:nvPr/>
          </p:nvSpPr>
          <p:spPr bwMode="auto">
            <a:xfrm rot="5400000" flipV="1">
              <a:off x="26890350" y="5194448"/>
              <a:ext cx="4654295" cy="832107"/>
            </a:xfrm>
            <a:custGeom>
              <a:avLst/>
              <a:gdLst>
                <a:gd name="T0" fmla="*/ 588 w 588"/>
                <a:gd name="T1" fmla="*/ 0 h 142"/>
                <a:gd name="T2" fmla="*/ 0 w 588"/>
                <a:gd name="T3" fmla="*/ 0 h 142"/>
                <a:gd name="T4" fmla="*/ 92 w 588"/>
                <a:gd name="T5" fmla="*/ 142 h 142"/>
                <a:gd name="T6" fmla="*/ 496 w 588"/>
                <a:gd name="T7" fmla="*/ 142 h 142"/>
                <a:gd name="T8" fmla="*/ 588 w 588"/>
                <a:gd name="T9" fmla="*/ 0 h 142"/>
              </a:gdLst>
              <a:ahLst/>
              <a:cxnLst>
                <a:cxn ang="0">
                  <a:pos x="T0" y="T1"/>
                </a:cxn>
                <a:cxn ang="0">
                  <a:pos x="T2" y="T3"/>
                </a:cxn>
                <a:cxn ang="0">
                  <a:pos x="T4" y="T5"/>
                </a:cxn>
                <a:cxn ang="0">
                  <a:pos x="T6" y="T7"/>
                </a:cxn>
                <a:cxn ang="0">
                  <a:pos x="T8" y="T9"/>
                </a:cxn>
              </a:cxnLst>
              <a:rect l="0" t="0" r="r" b="b"/>
              <a:pathLst>
                <a:path w="588" h="142">
                  <a:moveTo>
                    <a:pt x="588" y="0"/>
                  </a:moveTo>
                  <a:lnTo>
                    <a:pt x="0" y="0"/>
                  </a:lnTo>
                  <a:lnTo>
                    <a:pt x="92" y="142"/>
                  </a:lnTo>
                  <a:lnTo>
                    <a:pt x="496" y="142"/>
                  </a:lnTo>
                  <a:lnTo>
                    <a:pt x="588" y="0"/>
                  </a:lnTo>
                  <a:close/>
                </a:path>
              </a:pathLst>
            </a:custGeom>
            <a:solidFill>
              <a:schemeClr val="accent1">
                <a:lumMod val="75000"/>
              </a:schemeClr>
            </a:solidFill>
            <a:ln>
              <a:noFill/>
            </a:ln>
          </p:spPr>
          <p:txBody>
            <a:bodyPr vert="horz" wrap="square" lIns="45720" tIns="22860" rIns="45720" bIns="22860" numCol="1" anchor="t" anchorCtr="0" compatLnSpc="1">
              <a:prstTxWarp prst="textNoShape">
                <a:avLst/>
              </a:prstTxWarp>
            </a:bodyPr>
            <a:lstStyle/>
            <a:p>
              <a:endParaRPr lang="en-US" sz="1677"/>
            </a:p>
          </p:txBody>
        </p:sp>
        <p:sp>
          <p:nvSpPr>
            <p:cNvPr id="36" name="Rectangle 35"/>
            <p:cNvSpPr/>
            <p:nvPr/>
          </p:nvSpPr>
          <p:spPr>
            <a:xfrm rot="5400000">
              <a:off x="16516194" y="-4347602"/>
              <a:ext cx="4654294" cy="1991620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77"/>
            </a:p>
          </p:txBody>
        </p:sp>
        <p:pic>
          <p:nvPicPr>
            <p:cNvPr id="37" name="Picture 3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871348" y="3276600"/>
              <a:ext cx="10101043" cy="4694984"/>
            </a:xfrm>
            <a:prstGeom prst="rect">
              <a:avLst/>
            </a:prstGeom>
          </p:spPr>
        </p:pic>
      </p:grpSp>
      <p:grpSp>
        <p:nvGrpSpPr>
          <p:cNvPr id="38" name="Group 37"/>
          <p:cNvGrpSpPr/>
          <p:nvPr/>
        </p:nvGrpSpPr>
        <p:grpSpPr>
          <a:xfrm>
            <a:off x="4935728" y="3740056"/>
            <a:ext cx="6147475" cy="827534"/>
            <a:chOff x="8871348" y="3276600"/>
            <a:chExt cx="20762203" cy="4661049"/>
          </a:xfrm>
        </p:grpSpPr>
        <p:sp>
          <p:nvSpPr>
            <p:cNvPr id="39" name="Freeform 10"/>
            <p:cNvSpPr>
              <a:spLocks/>
            </p:cNvSpPr>
            <p:nvPr/>
          </p:nvSpPr>
          <p:spPr bwMode="auto">
            <a:xfrm rot="5400000" flipV="1">
              <a:off x="26890350" y="5194448"/>
              <a:ext cx="4654295" cy="832107"/>
            </a:xfrm>
            <a:custGeom>
              <a:avLst/>
              <a:gdLst>
                <a:gd name="T0" fmla="*/ 588 w 588"/>
                <a:gd name="T1" fmla="*/ 0 h 142"/>
                <a:gd name="T2" fmla="*/ 0 w 588"/>
                <a:gd name="T3" fmla="*/ 0 h 142"/>
                <a:gd name="T4" fmla="*/ 92 w 588"/>
                <a:gd name="T5" fmla="*/ 142 h 142"/>
                <a:gd name="T6" fmla="*/ 496 w 588"/>
                <a:gd name="T7" fmla="*/ 142 h 142"/>
                <a:gd name="T8" fmla="*/ 588 w 588"/>
                <a:gd name="T9" fmla="*/ 0 h 142"/>
              </a:gdLst>
              <a:ahLst/>
              <a:cxnLst>
                <a:cxn ang="0">
                  <a:pos x="T0" y="T1"/>
                </a:cxn>
                <a:cxn ang="0">
                  <a:pos x="T2" y="T3"/>
                </a:cxn>
                <a:cxn ang="0">
                  <a:pos x="T4" y="T5"/>
                </a:cxn>
                <a:cxn ang="0">
                  <a:pos x="T6" y="T7"/>
                </a:cxn>
                <a:cxn ang="0">
                  <a:pos x="T8" y="T9"/>
                </a:cxn>
              </a:cxnLst>
              <a:rect l="0" t="0" r="r" b="b"/>
              <a:pathLst>
                <a:path w="588" h="142">
                  <a:moveTo>
                    <a:pt x="588" y="0"/>
                  </a:moveTo>
                  <a:lnTo>
                    <a:pt x="0" y="0"/>
                  </a:lnTo>
                  <a:lnTo>
                    <a:pt x="92" y="142"/>
                  </a:lnTo>
                  <a:lnTo>
                    <a:pt x="496" y="142"/>
                  </a:lnTo>
                  <a:lnTo>
                    <a:pt x="588" y="0"/>
                  </a:lnTo>
                  <a:close/>
                </a:path>
              </a:pathLst>
            </a:custGeom>
            <a:solidFill>
              <a:schemeClr val="accent6">
                <a:lumMod val="75000"/>
              </a:schemeClr>
            </a:solidFill>
            <a:ln>
              <a:noFill/>
            </a:ln>
          </p:spPr>
          <p:txBody>
            <a:bodyPr vert="horz" wrap="square" lIns="45720" tIns="22860" rIns="45720" bIns="22860" numCol="1" anchor="t" anchorCtr="0" compatLnSpc="1">
              <a:prstTxWarp prst="textNoShape">
                <a:avLst/>
              </a:prstTxWarp>
            </a:bodyPr>
            <a:lstStyle/>
            <a:p>
              <a:endParaRPr lang="en-US" sz="1677"/>
            </a:p>
          </p:txBody>
        </p:sp>
        <p:sp>
          <p:nvSpPr>
            <p:cNvPr id="40" name="Rectangle 39"/>
            <p:cNvSpPr/>
            <p:nvPr/>
          </p:nvSpPr>
          <p:spPr>
            <a:xfrm rot="5400000">
              <a:off x="16516194" y="-4347602"/>
              <a:ext cx="4654294" cy="19916207"/>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77"/>
            </a:p>
          </p:txBody>
        </p:sp>
        <p:pic>
          <p:nvPicPr>
            <p:cNvPr id="41" name="Picture 40"/>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871348" y="3276600"/>
              <a:ext cx="10101043" cy="4661049"/>
            </a:xfrm>
            <a:prstGeom prst="rect">
              <a:avLst/>
            </a:prstGeom>
          </p:spPr>
        </p:pic>
      </p:grpSp>
      <p:grpSp>
        <p:nvGrpSpPr>
          <p:cNvPr id="42" name="Group 41"/>
          <p:cNvGrpSpPr/>
          <p:nvPr/>
        </p:nvGrpSpPr>
        <p:grpSpPr>
          <a:xfrm>
            <a:off x="4935728" y="4566662"/>
            <a:ext cx="6147475" cy="827534"/>
            <a:chOff x="8871348" y="3276600"/>
            <a:chExt cx="20762203" cy="4661049"/>
          </a:xfrm>
        </p:grpSpPr>
        <p:sp>
          <p:nvSpPr>
            <p:cNvPr id="43" name="Freeform 42"/>
            <p:cNvSpPr>
              <a:spLocks/>
            </p:cNvSpPr>
            <p:nvPr/>
          </p:nvSpPr>
          <p:spPr bwMode="auto">
            <a:xfrm rot="5400000" flipV="1">
              <a:off x="26890350" y="5194448"/>
              <a:ext cx="4654295" cy="832107"/>
            </a:xfrm>
            <a:custGeom>
              <a:avLst/>
              <a:gdLst>
                <a:gd name="T0" fmla="*/ 588 w 588"/>
                <a:gd name="T1" fmla="*/ 0 h 142"/>
                <a:gd name="T2" fmla="*/ 0 w 588"/>
                <a:gd name="T3" fmla="*/ 0 h 142"/>
                <a:gd name="T4" fmla="*/ 92 w 588"/>
                <a:gd name="T5" fmla="*/ 142 h 142"/>
                <a:gd name="T6" fmla="*/ 496 w 588"/>
                <a:gd name="T7" fmla="*/ 142 h 142"/>
                <a:gd name="T8" fmla="*/ 588 w 588"/>
                <a:gd name="T9" fmla="*/ 0 h 142"/>
              </a:gdLst>
              <a:ahLst/>
              <a:cxnLst>
                <a:cxn ang="0">
                  <a:pos x="T0" y="T1"/>
                </a:cxn>
                <a:cxn ang="0">
                  <a:pos x="T2" y="T3"/>
                </a:cxn>
                <a:cxn ang="0">
                  <a:pos x="T4" y="T5"/>
                </a:cxn>
                <a:cxn ang="0">
                  <a:pos x="T6" y="T7"/>
                </a:cxn>
                <a:cxn ang="0">
                  <a:pos x="T8" y="T9"/>
                </a:cxn>
              </a:cxnLst>
              <a:rect l="0" t="0" r="r" b="b"/>
              <a:pathLst>
                <a:path w="588" h="142">
                  <a:moveTo>
                    <a:pt x="588" y="0"/>
                  </a:moveTo>
                  <a:lnTo>
                    <a:pt x="0" y="0"/>
                  </a:lnTo>
                  <a:lnTo>
                    <a:pt x="92" y="142"/>
                  </a:lnTo>
                  <a:lnTo>
                    <a:pt x="496" y="142"/>
                  </a:lnTo>
                  <a:lnTo>
                    <a:pt x="588" y="0"/>
                  </a:lnTo>
                  <a:close/>
                </a:path>
              </a:pathLst>
            </a:custGeom>
            <a:solidFill>
              <a:schemeClr val="accent5">
                <a:lumMod val="75000"/>
              </a:schemeClr>
            </a:solidFill>
            <a:ln>
              <a:noFill/>
            </a:ln>
          </p:spPr>
          <p:txBody>
            <a:bodyPr vert="horz" wrap="square" lIns="45720" tIns="22860" rIns="45720" bIns="22860" numCol="1" anchor="t" anchorCtr="0" compatLnSpc="1">
              <a:prstTxWarp prst="textNoShape">
                <a:avLst/>
              </a:prstTxWarp>
            </a:bodyPr>
            <a:lstStyle/>
            <a:p>
              <a:endParaRPr lang="en-US" sz="1677"/>
            </a:p>
          </p:txBody>
        </p:sp>
        <p:sp>
          <p:nvSpPr>
            <p:cNvPr id="44" name="Rectangle 43"/>
            <p:cNvSpPr/>
            <p:nvPr/>
          </p:nvSpPr>
          <p:spPr>
            <a:xfrm rot="5400000">
              <a:off x="16516194" y="-4347602"/>
              <a:ext cx="4654294" cy="19916207"/>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77"/>
            </a:p>
          </p:txBody>
        </p:sp>
        <p:pic>
          <p:nvPicPr>
            <p:cNvPr id="45" name="Picture 4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871348" y="3276600"/>
              <a:ext cx="10101043" cy="4661049"/>
            </a:xfrm>
            <a:prstGeom prst="rect">
              <a:avLst/>
            </a:prstGeom>
          </p:spPr>
        </p:pic>
      </p:grpSp>
      <p:grpSp>
        <p:nvGrpSpPr>
          <p:cNvPr id="46" name="Group 45"/>
          <p:cNvGrpSpPr/>
          <p:nvPr/>
        </p:nvGrpSpPr>
        <p:grpSpPr>
          <a:xfrm>
            <a:off x="4939841" y="5374272"/>
            <a:ext cx="6143363" cy="833559"/>
            <a:chOff x="8885237" y="3276600"/>
            <a:chExt cx="20748314" cy="4694984"/>
          </a:xfrm>
        </p:grpSpPr>
        <p:sp>
          <p:nvSpPr>
            <p:cNvPr id="47" name="Freeform 10"/>
            <p:cNvSpPr>
              <a:spLocks/>
            </p:cNvSpPr>
            <p:nvPr/>
          </p:nvSpPr>
          <p:spPr bwMode="auto">
            <a:xfrm rot="5400000" flipV="1">
              <a:off x="26890350" y="5194448"/>
              <a:ext cx="4654295" cy="832107"/>
            </a:xfrm>
            <a:custGeom>
              <a:avLst/>
              <a:gdLst>
                <a:gd name="T0" fmla="*/ 588 w 588"/>
                <a:gd name="T1" fmla="*/ 0 h 142"/>
                <a:gd name="T2" fmla="*/ 0 w 588"/>
                <a:gd name="T3" fmla="*/ 0 h 142"/>
                <a:gd name="T4" fmla="*/ 92 w 588"/>
                <a:gd name="T5" fmla="*/ 142 h 142"/>
                <a:gd name="T6" fmla="*/ 496 w 588"/>
                <a:gd name="T7" fmla="*/ 142 h 142"/>
                <a:gd name="T8" fmla="*/ 588 w 588"/>
                <a:gd name="T9" fmla="*/ 0 h 142"/>
              </a:gdLst>
              <a:ahLst/>
              <a:cxnLst>
                <a:cxn ang="0">
                  <a:pos x="T0" y="T1"/>
                </a:cxn>
                <a:cxn ang="0">
                  <a:pos x="T2" y="T3"/>
                </a:cxn>
                <a:cxn ang="0">
                  <a:pos x="T4" y="T5"/>
                </a:cxn>
                <a:cxn ang="0">
                  <a:pos x="T6" y="T7"/>
                </a:cxn>
                <a:cxn ang="0">
                  <a:pos x="T8" y="T9"/>
                </a:cxn>
              </a:cxnLst>
              <a:rect l="0" t="0" r="r" b="b"/>
              <a:pathLst>
                <a:path w="588" h="142">
                  <a:moveTo>
                    <a:pt x="588" y="0"/>
                  </a:moveTo>
                  <a:lnTo>
                    <a:pt x="0" y="0"/>
                  </a:lnTo>
                  <a:lnTo>
                    <a:pt x="92" y="142"/>
                  </a:lnTo>
                  <a:lnTo>
                    <a:pt x="496" y="142"/>
                  </a:lnTo>
                  <a:lnTo>
                    <a:pt x="588" y="0"/>
                  </a:lnTo>
                  <a:close/>
                </a:path>
              </a:pathLst>
            </a:custGeom>
            <a:solidFill>
              <a:schemeClr val="accent2">
                <a:lumMod val="75000"/>
              </a:schemeClr>
            </a:solidFill>
            <a:ln>
              <a:noFill/>
            </a:ln>
          </p:spPr>
          <p:txBody>
            <a:bodyPr vert="horz" wrap="square" lIns="45720" tIns="22860" rIns="45720" bIns="22860" numCol="1" anchor="t" anchorCtr="0" compatLnSpc="1">
              <a:prstTxWarp prst="textNoShape">
                <a:avLst/>
              </a:prstTxWarp>
            </a:bodyPr>
            <a:lstStyle/>
            <a:p>
              <a:endParaRPr lang="en-US" sz="1677"/>
            </a:p>
          </p:txBody>
        </p:sp>
        <p:sp>
          <p:nvSpPr>
            <p:cNvPr id="48" name="Rectangle 47"/>
            <p:cNvSpPr/>
            <p:nvPr/>
          </p:nvSpPr>
          <p:spPr>
            <a:xfrm rot="5400000">
              <a:off x="16516194" y="-4347602"/>
              <a:ext cx="4654294" cy="19916207"/>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77"/>
            </a:p>
          </p:txBody>
        </p:sp>
        <p:pic>
          <p:nvPicPr>
            <p:cNvPr id="49" name="Picture 4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916520" y="3276600"/>
              <a:ext cx="8950775" cy="4694984"/>
            </a:xfrm>
            <a:prstGeom prst="rect">
              <a:avLst/>
            </a:prstGeom>
          </p:spPr>
        </p:pic>
      </p:grpSp>
      <p:sp>
        <p:nvSpPr>
          <p:cNvPr id="50" name="TextBox 49"/>
          <p:cNvSpPr txBox="1"/>
          <p:nvPr/>
        </p:nvSpPr>
        <p:spPr>
          <a:xfrm>
            <a:off x="5800317" y="3085742"/>
            <a:ext cx="4423214" cy="480113"/>
          </a:xfrm>
          <a:prstGeom prst="rect">
            <a:avLst/>
          </a:prstGeom>
          <a:noFill/>
        </p:spPr>
        <p:txBody>
          <a:bodyPr wrap="square" lIns="109710" tIns="54855" rIns="109710" bIns="54855" rtlCol="0">
            <a:spAutoFit/>
          </a:bodyPr>
          <a:lstStyle/>
          <a:p>
            <a:pPr algn="r"/>
            <a:r>
              <a:rPr lang="en-US" sz="1200" dirty="0">
                <a:solidFill>
                  <a:schemeClr val="bg1"/>
                </a:solidFill>
                <a:latin typeface="Lato" pitchFamily="34" charset="0"/>
                <a:ea typeface="Lato" pitchFamily="34" charset="0"/>
                <a:cs typeface="Lato" pitchFamily="34" charset="0"/>
              </a:rPr>
              <a:t>Lorem Ipsum has two main data statistical this methodologies important Data analysis which summarizes.</a:t>
            </a:r>
          </a:p>
        </p:txBody>
      </p:sp>
      <p:sp>
        <p:nvSpPr>
          <p:cNvPr id="51" name="TextBox 50"/>
          <p:cNvSpPr txBox="1"/>
          <p:nvPr/>
        </p:nvSpPr>
        <p:spPr>
          <a:xfrm>
            <a:off x="10288999" y="3070556"/>
            <a:ext cx="527505" cy="477035"/>
          </a:xfrm>
          <a:prstGeom prst="rect">
            <a:avLst/>
          </a:prstGeom>
          <a:noFill/>
        </p:spPr>
        <p:txBody>
          <a:bodyPr wrap="square" lIns="91422" tIns="45711" rIns="91422" bIns="45711" rtlCol="0">
            <a:spAutoFit/>
          </a:bodyPr>
          <a:lstStyle/>
          <a:p>
            <a:r>
              <a:rPr lang="en-US" sz="2500" b="1">
                <a:solidFill>
                  <a:schemeClr val="bg1"/>
                </a:solidFill>
                <a:latin typeface="Lato" pitchFamily="34" charset="0"/>
                <a:ea typeface="Lato" pitchFamily="34" charset="0"/>
                <a:cs typeface="Lato" pitchFamily="34" charset="0"/>
              </a:rPr>
              <a:t>A</a:t>
            </a:r>
            <a:endParaRPr lang="id-ID" sz="2500" b="1" dirty="0">
              <a:solidFill>
                <a:schemeClr val="bg1"/>
              </a:solidFill>
              <a:latin typeface="Lato" pitchFamily="34" charset="0"/>
              <a:ea typeface="Lato" pitchFamily="34" charset="0"/>
              <a:cs typeface="Lato" pitchFamily="34" charset="0"/>
            </a:endParaRPr>
          </a:p>
        </p:txBody>
      </p:sp>
      <p:sp>
        <p:nvSpPr>
          <p:cNvPr id="52" name="TextBox 51"/>
          <p:cNvSpPr txBox="1"/>
          <p:nvPr/>
        </p:nvSpPr>
        <p:spPr>
          <a:xfrm>
            <a:off x="6208371" y="3927241"/>
            <a:ext cx="4038582" cy="480113"/>
          </a:xfrm>
          <a:prstGeom prst="rect">
            <a:avLst/>
          </a:prstGeom>
          <a:noFill/>
        </p:spPr>
        <p:txBody>
          <a:bodyPr wrap="square" lIns="109710" tIns="54855" rIns="109710" bIns="54855" rtlCol="0">
            <a:spAutoFit/>
          </a:bodyPr>
          <a:lstStyle/>
          <a:p>
            <a:pPr algn="r"/>
            <a:r>
              <a:rPr lang="en-US" sz="1200" dirty="0">
                <a:solidFill>
                  <a:schemeClr val="bg1"/>
                </a:solidFill>
                <a:latin typeface="Lato" pitchFamily="34" charset="0"/>
                <a:ea typeface="Lato" pitchFamily="34" charset="0"/>
                <a:cs typeface="Lato" pitchFamily="34" charset="0"/>
              </a:rPr>
              <a:t>Lorem Ipsum has two main data statistical this methodologies important Data analysis</a:t>
            </a:r>
          </a:p>
        </p:txBody>
      </p:sp>
      <p:sp>
        <p:nvSpPr>
          <p:cNvPr id="53" name="TextBox 52"/>
          <p:cNvSpPr txBox="1"/>
          <p:nvPr/>
        </p:nvSpPr>
        <p:spPr>
          <a:xfrm>
            <a:off x="10288999" y="3912055"/>
            <a:ext cx="527505" cy="477035"/>
          </a:xfrm>
          <a:prstGeom prst="rect">
            <a:avLst/>
          </a:prstGeom>
          <a:noFill/>
        </p:spPr>
        <p:txBody>
          <a:bodyPr wrap="square" lIns="91422" tIns="45711" rIns="91422" bIns="45711" rtlCol="0">
            <a:spAutoFit/>
          </a:bodyPr>
          <a:lstStyle/>
          <a:p>
            <a:r>
              <a:rPr lang="en-US" sz="2500" b="1" dirty="0">
                <a:solidFill>
                  <a:schemeClr val="bg1"/>
                </a:solidFill>
                <a:latin typeface="Lato" pitchFamily="34" charset="0"/>
                <a:ea typeface="Lato" pitchFamily="34" charset="0"/>
                <a:cs typeface="Lato" pitchFamily="34" charset="0"/>
              </a:rPr>
              <a:t>B</a:t>
            </a:r>
            <a:endParaRPr lang="id-ID" sz="2500" b="1" dirty="0">
              <a:solidFill>
                <a:schemeClr val="bg1"/>
              </a:solidFill>
              <a:latin typeface="Lato" pitchFamily="34" charset="0"/>
              <a:ea typeface="Lato" pitchFamily="34" charset="0"/>
              <a:cs typeface="Lato" pitchFamily="34" charset="0"/>
            </a:endParaRPr>
          </a:p>
        </p:txBody>
      </p:sp>
      <p:sp>
        <p:nvSpPr>
          <p:cNvPr id="54" name="TextBox 53"/>
          <p:cNvSpPr txBox="1"/>
          <p:nvPr/>
        </p:nvSpPr>
        <p:spPr>
          <a:xfrm>
            <a:off x="6151645" y="4762143"/>
            <a:ext cx="4141797" cy="480113"/>
          </a:xfrm>
          <a:prstGeom prst="rect">
            <a:avLst/>
          </a:prstGeom>
          <a:noFill/>
        </p:spPr>
        <p:txBody>
          <a:bodyPr wrap="square" lIns="109710" tIns="54855" rIns="109710" bIns="54855" rtlCol="0">
            <a:spAutoFit/>
          </a:bodyPr>
          <a:lstStyle/>
          <a:p>
            <a:pPr algn="r"/>
            <a:r>
              <a:rPr lang="en-US" sz="1200" dirty="0">
                <a:solidFill>
                  <a:schemeClr val="bg1"/>
                </a:solidFill>
                <a:latin typeface="Lato" pitchFamily="34" charset="0"/>
                <a:ea typeface="Lato" pitchFamily="34" charset="0"/>
                <a:cs typeface="Lato" pitchFamily="34" charset="0"/>
              </a:rPr>
              <a:t>Lorem Ipsum has two main data statistical this methodologies important Data analysis.</a:t>
            </a:r>
          </a:p>
        </p:txBody>
      </p:sp>
      <p:sp>
        <p:nvSpPr>
          <p:cNvPr id="55" name="TextBox 54"/>
          <p:cNvSpPr txBox="1"/>
          <p:nvPr/>
        </p:nvSpPr>
        <p:spPr>
          <a:xfrm>
            <a:off x="10293442" y="4746956"/>
            <a:ext cx="527505" cy="477035"/>
          </a:xfrm>
          <a:prstGeom prst="rect">
            <a:avLst/>
          </a:prstGeom>
          <a:noFill/>
        </p:spPr>
        <p:txBody>
          <a:bodyPr wrap="square" lIns="91422" tIns="45711" rIns="91422" bIns="45711" rtlCol="0">
            <a:spAutoFit/>
          </a:bodyPr>
          <a:lstStyle/>
          <a:p>
            <a:r>
              <a:rPr lang="en-US" sz="2500" b="1" dirty="0">
                <a:solidFill>
                  <a:schemeClr val="bg1"/>
                </a:solidFill>
                <a:latin typeface="Lato" pitchFamily="34" charset="0"/>
                <a:ea typeface="Lato" pitchFamily="34" charset="0"/>
                <a:cs typeface="Lato" pitchFamily="34" charset="0"/>
              </a:rPr>
              <a:t>C</a:t>
            </a:r>
            <a:endParaRPr lang="id-ID" sz="2500" b="1" dirty="0">
              <a:solidFill>
                <a:schemeClr val="bg1"/>
              </a:solidFill>
              <a:latin typeface="Lato" pitchFamily="34" charset="0"/>
              <a:ea typeface="Lato" pitchFamily="34" charset="0"/>
              <a:cs typeface="Lato" pitchFamily="34" charset="0"/>
            </a:endParaRPr>
          </a:p>
        </p:txBody>
      </p:sp>
      <p:sp>
        <p:nvSpPr>
          <p:cNvPr id="56" name="TextBox 55"/>
          <p:cNvSpPr txBox="1"/>
          <p:nvPr/>
        </p:nvSpPr>
        <p:spPr>
          <a:xfrm>
            <a:off x="7226375" y="5571443"/>
            <a:ext cx="3062130" cy="480113"/>
          </a:xfrm>
          <a:prstGeom prst="rect">
            <a:avLst/>
          </a:prstGeom>
          <a:noFill/>
        </p:spPr>
        <p:txBody>
          <a:bodyPr wrap="square" lIns="109710" tIns="54855" rIns="109710" bIns="54855" rtlCol="0">
            <a:spAutoFit/>
          </a:bodyPr>
          <a:lstStyle/>
          <a:p>
            <a:pPr algn="r"/>
            <a:r>
              <a:rPr lang="en-US" sz="1200" dirty="0">
                <a:solidFill>
                  <a:schemeClr val="bg1"/>
                </a:solidFill>
                <a:latin typeface="Lato" pitchFamily="34" charset="0"/>
                <a:ea typeface="Lato" pitchFamily="34" charset="0"/>
                <a:cs typeface="Lato" pitchFamily="34" charset="0"/>
              </a:rPr>
              <a:t>Lorem Ipsum has two main data statistical this methodologies.</a:t>
            </a:r>
          </a:p>
        </p:txBody>
      </p:sp>
      <p:sp>
        <p:nvSpPr>
          <p:cNvPr id="57" name="TextBox 56"/>
          <p:cNvSpPr txBox="1"/>
          <p:nvPr/>
        </p:nvSpPr>
        <p:spPr>
          <a:xfrm>
            <a:off x="10288504" y="5556257"/>
            <a:ext cx="527505" cy="477035"/>
          </a:xfrm>
          <a:prstGeom prst="rect">
            <a:avLst/>
          </a:prstGeom>
          <a:noFill/>
        </p:spPr>
        <p:txBody>
          <a:bodyPr wrap="square" lIns="91422" tIns="45711" rIns="91422" bIns="45711" rtlCol="0">
            <a:spAutoFit/>
          </a:bodyPr>
          <a:lstStyle/>
          <a:p>
            <a:r>
              <a:rPr lang="en-US" sz="2500" b="1" dirty="0">
                <a:solidFill>
                  <a:schemeClr val="bg1"/>
                </a:solidFill>
                <a:latin typeface="Lato" pitchFamily="34" charset="0"/>
                <a:ea typeface="Lato" pitchFamily="34" charset="0"/>
                <a:cs typeface="Lato" pitchFamily="34" charset="0"/>
              </a:rPr>
              <a:t>D</a:t>
            </a:r>
            <a:endParaRPr lang="id-ID" sz="2500" b="1" dirty="0">
              <a:solidFill>
                <a:schemeClr val="bg1"/>
              </a:solidFill>
              <a:latin typeface="Lato" pitchFamily="34" charset="0"/>
              <a:ea typeface="Lato" pitchFamily="34" charset="0"/>
              <a:cs typeface="Lato" pitchFamily="34" charset="0"/>
            </a:endParaRPr>
          </a:p>
        </p:txBody>
      </p:sp>
      <p:sp>
        <p:nvSpPr>
          <p:cNvPr id="58" name="Freeform 10"/>
          <p:cNvSpPr>
            <a:spLocks/>
          </p:cNvSpPr>
          <p:nvPr/>
        </p:nvSpPr>
        <p:spPr bwMode="auto">
          <a:xfrm rot="5400000">
            <a:off x="254457" y="1774660"/>
            <a:ext cx="5247984" cy="4918698"/>
          </a:xfrm>
          <a:custGeom>
            <a:avLst/>
            <a:gdLst>
              <a:gd name="T0" fmla="*/ 0 w 128"/>
              <a:gd name="T1" fmla="*/ 60 h 120"/>
              <a:gd name="T2" fmla="*/ 60 w 128"/>
              <a:gd name="T3" fmla="*/ 120 h 120"/>
              <a:gd name="T4" fmla="*/ 128 w 128"/>
              <a:gd name="T5" fmla="*/ 120 h 120"/>
              <a:gd name="T6" fmla="*/ 128 w 128"/>
              <a:gd name="T7" fmla="*/ 0 h 120"/>
              <a:gd name="T8" fmla="*/ 60 w 128"/>
              <a:gd name="T9" fmla="*/ 0 h 120"/>
              <a:gd name="T10" fmla="*/ 0 w 128"/>
              <a:gd name="T11" fmla="*/ 60 h 120"/>
            </a:gdLst>
            <a:ahLst/>
            <a:cxnLst>
              <a:cxn ang="0">
                <a:pos x="T0" y="T1"/>
              </a:cxn>
              <a:cxn ang="0">
                <a:pos x="T2" y="T3"/>
              </a:cxn>
              <a:cxn ang="0">
                <a:pos x="T4" y="T5"/>
              </a:cxn>
              <a:cxn ang="0">
                <a:pos x="T6" y="T7"/>
              </a:cxn>
              <a:cxn ang="0">
                <a:pos x="T8" y="T9"/>
              </a:cxn>
              <a:cxn ang="0">
                <a:pos x="T10" y="T11"/>
              </a:cxn>
            </a:cxnLst>
            <a:rect l="0" t="0" r="r" b="b"/>
            <a:pathLst>
              <a:path w="128" h="120">
                <a:moveTo>
                  <a:pt x="0" y="60"/>
                </a:moveTo>
                <a:cubicBezTo>
                  <a:pt x="0" y="93"/>
                  <a:pt x="27" y="120"/>
                  <a:pt x="60" y="120"/>
                </a:cubicBezTo>
                <a:cubicBezTo>
                  <a:pt x="128" y="120"/>
                  <a:pt x="128" y="120"/>
                  <a:pt x="128" y="120"/>
                </a:cubicBezTo>
                <a:cubicBezTo>
                  <a:pt x="128" y="0"/>
                  <a:pt x="128" y="0"/>
                  <a:pt x="128" y="0"/>
                </a:cubicBezTo>
                <a:cubicBezTo>
                  <a:pt x="60" y="0"/>
                  <a:pt x="60" y="0"/>
                  <a:pt x="60" y="0"/>
                </a:cubicBezTo>
                <a:cubicBezTo>
                  <a:pt x="27" y="0"/>
                  <a:pt x="0" y="27"/>
                  <a:pt x="0" y="60"/>
                </a:cubicBezTo>
                <a:close/>
              </a:path>
            </a:pathLst>
          </a:custGeom>
          <a:solidFill>
            <a:srgbClr val="57ADB6"/>
          </a:solidFill>
          <a:ln>
            <a:noFill/>
          </a:ln>
        </p:spPr>
        <p:txBody>
          <a:bodyPr vert="horz" wrap="square" lIns="45720" tIns="22860" rIns="45720" bIns="22860" numCol="1" anchor="t" anchorCtr="0" compatLnSpc="1">
            <a:prstTxWarp prst="textNoShape">
              <a:avLst/>
            </a:prstTxWarp>
          </a:bodyPr>
          <a:lstStyle/>
          <a:p>
            <a:endParaRPr lang="th-TH" sz="1677"/>
          </a:p>
        </p:txBody>
      </p:sp>
      <p:grpSp>
        <p:nvGrpSpPr>
          <p:cNvPr id="59" name="กลุ่ม 132"/>
          <p:cNvGrpSpPr/>
          <p:nvPr/>
        </p:nvGrpSpPr>
        <p:grpSpPr>
          <a:xfrm>
            <a:off x="1698510" y="419100"/>
            <a:ext cx="2108710" cy="6355474"/>
            <a:chOff x="2095501" y="2044700"/>
            <a:chExt cx="798513" cy="2406651"/>
          </a:xfrm>
        </p:grpSpPr>
        <p:sp>
          <p:nvSpPr>
            <p:cNvPr id="60" name="Freeform 6"/>
            <p:cNvSpPr>
              <a:spLocks/>
            </p:cNvSpPr>
            <p:nvPr/>
          </p:nvSpPr>
          <p:spPr bwMode="auto">
            <a:xfrm>
              <a:off x="2452689" y="3506788"/>
              <a:ext cx="201613" cy="898525"/>
            </a:xfrm>
            <a:custGeom>
              <a:avLst/>
              <a:gdLst>
                <a:gd name="T0" fmla="*/ 17 w 96"/>
                <a:gd name="T1" fmla="*/ 20 h 430"/>
                <a:gd name="T2" fmla="*/ 21 w 96"/>
                <a:gd name="T3" fmla="*/ 147 h 430"/>
                <a:gd name="T4" fmla="*/ 28 w 96"/>
                <a:gd name="T5" fmla="*/ 417 h 430"/>
                <a:gd name="T6" fmla="*/ 69 w 96"/>
                <a:gd name="T7" fmla="*/ 430 h 430"/>
                <a:gd name="T8" fmla="*/ 46 w 96"/>
                <a:gd name="T9" fmla="*/ 395 h 430"/>
                <a:gd name="T10" fmla="*/ 46 w 96"/>
                <a:gd name="T11" fmla="*/ 352 h 430"/>
                <a:gd name="T12" fmla="*/ 52 w 96"/>
                <a:gd name="T13" fmla="*/ 310 h 430"/>
                <a:gd name="T14" fmla="*/ 76 w 96"/>
                <a:gd name="T15" fmla="*/ 151 h 430"/>
                <a:gd name="T16" fmla="*/ 96 w 96"/>
                <a:gd name="T17" fmla="*/ 27 h 430"/>
                <a:gd name="T18" fmla="*/ 17 w 96"/>
                <a:gd name="T19" fmla="*/ 20 h 4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96" h="430">
                  <a:moveTo>
                    <a:pt x="17" y="20"/>
                  </a:moveTo>
                  <a:cubicBezTo>
                    <a:pt x="12" y="50"/>
                    <a:pt x="12" y="76"/>
                    <a:pt x="21" y="147"/>
                  </a:cubicBezTo>
                  <a:cubicBezTo>
                    <a:pt x="0" y="240"/>
                    <a:pt x="15" y="328"/>
                    <a:pt x="28" y="417"/>
                  </a:cubicBezTo>
                  <a:cubicBezTo>
                    <a:pt x="29" y="427"/>
                    <a:pt x="69" y="430"/>
                    <a:pt x="69" y="430"/>
                  </a:cubicBezTo>
                  <a:cubicBezTo>
                    <a:pt x="69" y="430"/>
                    <a:pt x="56" y="422"/>
                    <a:pt x="46" y="395"/>
                  </a:cubicBezTo>
                  <a:cubicBezTo>
                    <a:pt x="40" y="374"/>
                    <a:pt x="47" y="364"/>
                    <a:pt x="46" y="352"/>
                  </a:cubicBezTo>
                  <a:cubicBezTo>
                    <a:pt x="49" y="339"/>
                    <a:pt x="48" y="324"/>
                    <a:pt x="52" y="310"/>
                  </a:cubicBezTo>
                  <a:cubicBezTo>
                    <a:pt x="68" y="252"/>
                    <a:pt x="80" y="197"/>
                    <a:pt x="76" y="151"/>
                  </a:cubicBezTo>
                  <a:cubicBezTo>
                    <a:pt x="71" y="100"/>
                    <a:pt x="96" y="59"/>
                    <a:pt x="96" y="27"/>
                  </a:cubicBezTo>
                  <a:cubicBezTo>
                    <a:pt x="96" y="0"/>
                    <a:pt x="17" y="20"/>
                    <a:pt x="17" y="20"/>
                  </a:cubicBezTo>
                  <a:close/>
                </a:path>
              </a:pathLst>
            </a:custGeom>
            <a:solidFill>
              <a:srgbClr val="E2A86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61" name="Freeform 7"/>
            <p:cNvSpPr>
              <a:spLocks/>
            </p:cNvSpPr>
            <p:nvPr/>
          </p:nvSpPr>
          <p:spPr bwMode="auto">
            <a:xfrm>
              <a:off x="2479676" y="4367213"/>
              <a:ext cx="138113" cy="84138"/>
            </a:xfrm>
            <a:custGeom>
              <a:avLst/>
              <a:gdLst>
                <a:gd name="T0" fmla="*/ 6 w 66"/>
                <a:gd name="T1" fmla="*/ 4 h 40"/>
                <a:gd name="T2" fmla="*/ 30 w 66"/>
                <a:gd name="T3" fmla="*/ 11 h 40"/>
                <a:gd name="T4" fmla="*/ 42 w 66"/>
                <a:gd name="T5" fmla="*/ 2 h 40"/>
                <a:gd name="T6" fmla="*/ 66 w 66"/>
                <a:gd name="T7" fmla="*/ 23 h 40"/>
                <a:gd name="T8" fmla="*/ 15 w 66"/>
                <a:gd name="T9" fmla="*/ 24 h 40"/>
                <a:gd name="T10" fmla="*/ 2 w 66"/>
                <a:gd name="T11" fmla="*/ 23 h 40"/>
                <a:gd name="T12" fmla="*/ 6 w 66"/>
                <a:gd name="T13" fmla="*/ 4 h 40"/>
              </a:gdLst>
              <a:ahLst/>
              <a:cxnLst>
                <a:cxn ang="0">
                  <a:pos x="T0" y="T1"/>
                </a:cxn>
                <a:cxn ang="0">
                  <a:pos x="T2" y="T3"/>
                </a:cxn>
                <a:cxn ang="0">
                  <a:pos x="T4" y="T5"/>
                </a:cxn>
                <a:cxn ang="0">
                  <a:pos x="T6" y="T7"/>
                </a:cxn>
                <a:cxn ang="0">
                  <a:pos x="T8" y="T9"/>
                </a:cxn>
                <a:cxn ang="0">
                  <a:pos x="T10" y="T11"/>
                </a:cxn>
                <a:cxn ang="0">
                  <a:pos x="T12" y="T13"/>
                </a:cxn>
              </a:cxnLst>
              <a:rect l="0" t="0" r="r" b="b"/>
              <a:pathLst>
                <a:path w="66" h="40">
                  <a:moveTo>
                    <a:pt x="6" y="4"/>
                  </a:moveTo>
                  <a:cubicBezTo>
                    <a:pt x="6" y="4"/>
                    <a:pt x="0" y="0"/>
                    <a:pt x="30" y="11"/>
                  </a:cubicBezTo>
                  <a:cubicBezTo>
                    <a:pt x="59" y="23"/>
                    <a:pt x="41" y="2"/>
                    <a:pt x="42" y="2"/>
                  </a:cubicBezTo>
                  <a:cubicBezTo>
                    <a:pt x="55" y="20"/>
                    <a:pt x="66" y="22"/>
                    <a:pt x="66" y="23"/>
                  </a:cubicBezTo>
                  <a:cubicBezTo>
                    <a:pt x="64" y="40"/>
                    <a:pt x="17" y="24"/>
                    <a:pt x="15" y="24"/>
                  </a:cubicBezTo>
                  <a:cubicBezTo>
                    <a:pt x="8" y="24"/>
                    <a:pt x="2" y="22"/>
                    <a:pt x="2" y="23"/>
                  </a:cubicBezTo>
                  <a:cubicBezTo>
                    <a:pt x="1" y="24"/>
                    <a:pt x="6" y="4"/>
                    <a:pt x="6" y="4"/>
                  </a:cubicBezTo>
                  <a:close/>
                </a:path>
              </a:pathLst>
            </a:custGeom>
            <a:solidFill>
              <a:srgbClr val="44444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62" name="Freeform 8"/>
            <p:cNvSpPr>
              <a:spLocks/>
            </p:cNvSpPr>
            <p:nvPr/>
          </p:nvSpPr>
          <p:spPr bwMode="auto">
            <a:xfrm>
              <a:off x="2532064" y="4416425"/>
              <a:ext cx="85725" cy="26988"/>
            </a:xfrm>
            <a:custGeom>
              <a:avLst/>
              <a:gdLst>
                <a:gd name="T0" fmla="*/ 41 w 41"/>
                <a:gd name="T1" fmla="*/ 0 h 13"/>
                <a:gd name="T2" fmla="*/ 0 w 41"/>
                <a:gd name="T3" fmla="*/ 4 h 13"/>
                <a:gd name="T4" fmla="*/ 0 w 41"/>
                <a:gd name="T5" fmla="*/ 3 h 13"/>
                <a:gd name="T6" fmla="*/ 41 w 41"/>
                <a:gd name="T7" fmla="*/ 0 h 13"/>
              </a:gdLst>
              <a:ahLst/>
              <a:cxnLst>
                <a:cxn ang="0">
                  <a:pos x="T0" y="T1"/>
                </a:cxn>
                <a:cxn ang="0">
                  <a:pos x="T2" y="T3"/>
                </a:cxn>
                <a:cxn ang="0">
                  <a:pos x="T4" y="T5"/>
                </a:cxn>
                <a:cxn ang="0">
                  <a:pos x="T6" y="T7"/>
                </a:cxn>
              </a:cxnLst>
              <a:rect l="0" t="0" r="r" b="b"/>
              <a:pathLst>
                <a:path w="41" h="13">
                  <a:moveTo>
                    <a:pt x="41" y="0"/>
                  </a:moveTo>
                  <a:cubicBezTo>
                    <a:pt x="40" y="13"/>
                    <a:pt x="14" y="8"/>
                    <a:pt x="0" y="4"/>
                  </a:cubicBezTo>
                  <a:cubicBezTo>
                    <a:pt x="0" y="2"/>
                    <a:pt x="0" y="3"/>
                    <a:pt x="0" y="3"/>
                  </a:cubicBezTo>
                  <a:cubicBezTo>
                    <a:pt x="17" y="7"/>
                    <a:pt x="32" y="12"/>
                    <a:pt x="41" y="0"/>
                  </a:cubicBezTo>
                  <a:close/>
                </a:path>
              </a:pathLst>
            </a:custGeom>
            <a:solidFill>
              <a:srgbClr val="595A5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63" name="Freeform 9"/>
            <p:cNvSpPr>
              <a:spLocks/>
            </p:cNvSpPr>
            <p:nvPr/>
          </p:nvSpPr>
          <p:spPr bwMode="auto">
            <a:xfrm>
              <a:off x="2363789" y="3511550"/>
              <a:ext cx="193675" cy="925513"/>
            </a:xfrm>
            <a:custGeom>
              <a:avLst/>
              <a:gdLst>
                <a:gd name="T0" fmla="*/ 79 w 93"/>
                <a:gd name="T1" fmla="*/ 20 h 443"/>
                <a:gd name="T2" fmla="*/ 75 w 93"/>
                <a:gd name="T3" fmla="*/ 147 h 443"/>
                <a:gd name="T4" fmla="*/ 82 w 93"/>
                <a:gd name="T5" fmla="*/ 349 h 443"/>
                <a:gd name="T6" fmla="*/ 82 w 93"/>
                <a:gd name="T7" fmla="*/ 353 h 443"/>
                <a:gd name="T8" fmla="*/ 82 w 93"/>
                <a:gd name="T9" fmla="*/ 368 h 443"/>
                <a:gd name="T10" fmla="*/ 85 w 93"/>
                <a:gd name="T11" fmla="*/ 434 h 443"/>
                <a:gd name="T12" fmla="*/ 57 w 93"/>
                <a:gd name="T13" fmla="*/ 435 h 443"/>
                <a:gd name="T14" fmla="*/ 54 w 93"/>
                <a:gd name="T15" fmla="*/ 395 h 443"/>
                <a:gd name="T16" fmla="*/ 54 w 93"/>
                <a:gd name="T17" fmla="*/ 352 h 443"/>
                <a:gd name="T18" fmla="*/ 44 w 93"/>
                <a:gd name="T19" fmla="*/ 310 h 443"/>
                <a:gd name="T20" fmla="*/ 20 w 93"/>
                <a:gd name="T21" fmla="*/ 151 h 443"/>
                <a:gd name="T22" fmla="*/ 0 w 93"/>
                <a:gd name="T23" fmla="*/ 27 h 443"/>
                <a:gd name="T24" fmla="*/ 79 w 93"/>
                <a:gd name="T25" fmla="*/ 20 h 4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93" h="443">
                  <a:moveTo>
                    <a:pt x="79" y="20"/>
                  </a:moveTo>
                  <a:cubicBezTo>
                    <a:pt x="84" y="50"/>
                    <a:pt x="84" y="76"/>
                    <a:pt x="75" y="147"/>
                  </a:cubicBezTo>
                  <a:cubicBezTo>
                    <a:pt x="93" y="225"/>
                    <a:pt x="84" y="289"/>
                    <a:pt x="82" y="349"/>
                  </a:cubicBezTo>
                  <a:cubicBezTo>
                    <a:pt x="83" y="348"/>
                    <a:pt x="83" y="349"/>
                    <a:pt x="82" y="353"/>
                  </a:cubicBezTo>
                  <a:cubicBezTo>
                    <a:pt x="82" y="358"/>
                    <a:pt x="82" y="363"/>
                    <a:pt x="82" y="368"/>
                  </a:cubicBezTo>
                  <a:cubicBezTo>
                    <a:pt x="84" y="391"/>
                    <a:pt x="87" y="421"/>
                    <a:pt x="85" y="434"/>
                  </a:cubicBezTo>
                  <a:cubicBezTo>
                    <a:pt x="84" y="443"/>
                    <a:pt x="57" y="435"/>
                    <a:pt x="57" y="435"/>
                  </a:cubicBezTo>
                  <a:cubicBezTo>
                    <a:pt x="57" y="435"/>
                    <a:pt x="44" y="433"/>
                    <a:pt x="54" y="395"/>
                  </a:cubicBezTo>
                  <a:cubicBezTo>
                    <a:pt x="60" y="374"/>
                    <a:pt x="53" y="364"/>
                    <a:pt x="54" y="352"/>
                  </a:cubicBezTo>
                  <a:cubicBezTo>
                    <a:pt x="51" y="339"/>
                    <a:pt x="48" y="324"/>
                    <a:pt x="44" y="310"/>
                  </a:cubicBezTo>
                  <a:cubicBezTo>
                    <a:pt x="28" y="252"/>
                    <a:pt x="16" y="197"/>
                    <a:pt x="20" y="151"/>
                  </a:cubicBezTo>
                  <a:cubicBezTo>
                    <a:pt x="25" y="100"/>
                    <a:pt x="0" y="59"/>
                    <a:pt x="0" y="27"/>
                  </a:cubicBezTo>
                  <a:cubicBezTo>
                    <a:pt x="0" y="0"/>
                    <a:pt x="79" y="20"/>
                    <a:pt x="79" y="20"/>
                  </a:cubicBezTo>
                  <a:close/>
                </a:path>
              </a:pathLst>
            </a:custGeom>
            <a:solidFill>
              <a:srgbClr val="F6CE9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64" name="Freeform 10"/>
            <p:cNvSpPr>
              <a:spLocks/>
            </p:cNvSpPr>
            <p:nvPr/>
          </p:nvSpPr>
          <p:spPr bwMode="auto">
            <a:xfrm>
              <a:off x="2305051" y="3324225"/>
              <a:ext cx="404813" cy="468313"/>
            </a:xfrm>
            <a:custGeom>
              <a:avLst/>
              <a:gdLst>
                <a:gd name="T0" fmla="*/ 24 w 194"/>
                <a:gd name="T1" fmla="*/ 0 h 224"/>
                <a:gd name="T2" fmla="*/ 6 w 194"/>
                <a:gd name="T3" fmla="*/ 48 h 224"/>
                <a:gd name="T4" fmla="*/ 48 w 194"/>
                <a:gd name="T5" fmla="*/ 223 h 224"/>
                <a:gd name="T6" fmla="*/ 97 w 194"/>
                <a:gd name="T7" fmla="*/ 221 h 224"/>
                <a:gd name="T8" fmla="*/ 145 w 194"/>
                <a:gd name="T9" fmla="*/ 223 h 224"/>
                <a:gd name="T10" fmla="*/ 188 w 194"/>
                <a:gd name="T11" fmla="*/ 48 h 224"/>
                <a:gd name="T12" fmla="*/ 173 w 194"/>
                <a:gd name="T13" fmla="*/ 4 h 224"/>
                <a:gd name="T14" fmla="*/ 106 w 194"/>
                <a:gd name="T15" fmla="*/ 12 h 224"/>
                <a:gd name="T16" fmla="*/ 24 w 194"/>
                <a:gd name="T17" fmla="*/ 0 h 2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94" h="224">
                  <a:moveTo>
                    <a:pt x="24" y="0"/>
                  </a:moveTo>
                  <a:cubicBezTo>
                    <a:pt x="17" y="10"/>
                    <a:pt x="10" y="22"/>
                    <a:pt x="6" y="48"/>
                  </a:cubicBezTo>
                  <a:cubicBezTo>
                    <a:pt x="0" y="89"/>
                    <a:pt x="42" y="224"/>
                    <a:pt x="48" y="223"/>
                  </a:cubicBezTo>
                  <a:cubicBezTo>
                    <a:pt x="52" y="222"/>
                    <a:pt x="77" y="221"/>
                    <a:pt x="97" y="221"/>
                  </a:cubicBezTo>
                  <a:cubicBezTo>
                    <a:pt x="117" y="221"/>
                    <a:pt x="142" y="222"/>
                    <a:pt x="145" y="223"/>
                  </a:cubicBezTo>
                  <a:cubicBezTo>
                    <a:pt x="151" y="224"/>
                    <a:pt x="194" y="89"/>
                    <a:pt x="188" y="48"/>
                  </a:cubicBezTo>
                  <a:cubicBezTo>
                    <a:pt x="184" y="25"/>
                    <a:pt x="179" y="13"/>
                    <a:pt x="173" y="4"/>
                  </a:cubicBezTo>
                  <a:cubicBezTo>
                    <a:pt x="151" y="10"/>
                    <a:pt x="129" y="12"/>
                    <a:pt x="106" y="12"/>
                  </a:cubicBezTo>
                  <a:cubicBezTo>
                    <a:pt x="77" y="12"/>
                    <a:pt x="50" y="8"/>
                    <a:pt x="24" y="0"/>
                  </a:cubicBezTo>
                  <a:close/>
                </a:path>
              </a:pathLst>
            </a:custGeom>
            <a:solidFill>
              <a:srgbClr val="38617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65" name="Freeform 11"/>
            <p:cNvSpPr>
              <a:spLocks/>
            </p:cNvSpPr>
            <p:nvPr/>
          </p:nvSpPr>
          <p:spPr bwMode="auto">
            <a:xfrm>
              <a:off x="2457451" y="4386263"/>
              <a:ext cx="90488" cy="57150"/>
            </a:xfrm>
            <a:custGeom>
              <a:avLst/>
              <a:gdLst>
                <a:gd name="T0" fmla="*/ 41 w 43"/>
                <a:gd name="T1" fmla="*/ 1 h 27"/>
                <a:gd name="T2" fmla="*/ 6 w 43"/>
                <a:gd name="T3" fmla="*/ 0 h 27"/>
                <a:gd name="T4" fmla="*/ 6 w 43"/>
                <a:gd name="T5" fmla="*/ 21 h 27"/>
                <a:gd name="T6" fmla="*/ 8 w 43"/>
                <a:gd name="T7" fmla="*/ 21 h 27"/>
                <a:gd name="T8" fmla="*/ 40 w 43"/>
                <a:gd name="T9" fmla="*/ 21 h 27"/>
                <a:gd name="T10" fmla="*/ 41 w 43"/>
                <a:gd name="T11" fmla="*/ 21 h 27"/>
                <a:gd name="T12" fmla="*/ 41 w 43"/>
                <a:gd name="T13" fmla="*/ 1 h 27"/>
              </a:gdLst>
              <a:ahLst/>
              <a:cxnLst>
                <a:cxn ang="0">
                  <a:pos x="T0" y="T1"/>
                </a:cxn>
                <a:cxn ang="0">
                  <a:pos x="T2" y="T3"/>
                </a:cxn>
                <a:cxn ang="0">
                  <a:pos x="T4" y="T5"/>
                </a:cxn>
                <a:cxn ang="0">
                  <a:pos x="T6" y="T7"/>
                </a:cxn>
                <a:cxn ang="0">
                  <a:pos x="T8" y="T9"/>
                </a:cxn>
                <a:cxn ang="0">
                  <a:pos x="T10" y="T11"/>
                </a:cxn>
                <a:cxn ang="0">
                  <a:pos x="T12" y="T13"/>
                </a:cxn>
              </a:cxnLst>
              <a:rect l="0" t="0" r="r" b="b"/>
              <a:pathLst>
                <a:path w="43" h="27">
                  <a:moveTo>
                    <a:pt x="41" y="1"/>
                  </a:moveTo>
                  <a:cubicBezTo>
                    <a:pt x="34" y="7"/>
                    <a:pt x="12" y="9"/>
                    <a:pt x="6" y="0"/>
                  </a:cubicBezTo>
                  <a:cubicBezTo>
                    <a:pt x="6" y="0"/>
                    <a:pt x="0" y="16"/>
                    <a:pt x="6" y="21"/>
                  </a:cubicBezTo>
                  <a:cubicBezTo>
                    <a:pt x="6" y="21"/>
                    <a:pt x="8" y="20"/>
                    <a:pt x="8" y="21"/>
                  </a:cubicBezTo>
                  <a:cubicBezTo>
                    <a:pt x="17" y="24"/>
                    <a:pt x="36" y="27"/>
                    <a:pt x="40" y="21"/>
                  </a:cubicBezTo>
                  <a:cubicBezTo>
                    <a:pt x="40" y="21"/>
                    <a:pt x="41" y="22"/>
                    <a:pt x="41" y="21"/>
                  </a:cubicBezTo>
                  <a:cubicBezTo>
                    <a:pt x="43" y="16"/>
                    <a:pt x="41" y="1"/>
                    <a:pt x="41" y="1"/>
                  </a:cubicBezTo>
                  <a:close/>
                </a:path>
              </a:pathLst>
            </a:custGeom>
            <a:solidFill>
              <a:srgbClr val="33323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66" name="Freeform 12"/>
            <p:cNvSpPr>
              <a:spLocks/>
            </p:cNvSpPr>
            <p:nvPr/>
          </p:nvSpPr>
          <p:spPr bwMode="auto">
            <a:xfrm>
              <a:off x="2470151" y="4425950"/>
              <a:ext cx="73025" cy="14288"/>
            </a:xfrm>
            <a:custGeom>
              <a:avLst/>
              <a:gdLst>
                <a:gd name="T0" fmla="*/ 0 w 35"/>
                <a:gd name="T1" fmla="*/ 2 h 7"/>
                <a:gd name="T2" fmla="*/ 1 w 35"/>
                <a:gd name="T3" fmla="*/ 3 h 7"/>
                <a:gd name="T4" fmla="*/ 34 w 35"/>
                <a:gd name="T5" fmla="*/ 4 h 7"/>
                <a:gd name="T6" fmla="*/ 35 w 35"/>
                <a:gd name="T7" fmla="*/ 2 h 7"/>
                <a:gd name="T8" fmla="*/ 17 w 35"/>
                <a:gd name="T9" fmla="*/ 0 h 7"/>
                <a:gd name="T10" fmla="*/ 0 w 35"/>
                <a:gd name="T11" fmla="*/ 2 h 7"/>
              </a:gdLst>
              <a:ahLst/>
              <a:cxnLst>
                <a:cxn ang="0">
                  <a:pos x="T0" y="T1"/>
                </a:cxn>
                <a:cxn ang="0">
                  <a:pos x="T2" y="T3"/>
                </a:cxn>
                <a:cxn ang="0">
                  <a:pos x="T4" y="T5"/>
                </a:cxn>
                <a:cxn ang="0">
                  <a:pos x="T6" y="T7"/>
                </a:cxn>
                <a:cxn ang="0">
                  <a:pos x="T8" y="T9"/>
                </a:cxn>
                <a:cxn ang="0">
                  <a:pos x="T10" y="T11"/>
                </a:cxn>
              </a:cxnLst>
              <a:rect l="0" t="0" r="r" b="b"/>
              <a:pathLst>
                <a:path w="35" h="7">
                  <a:moveTo>
                    <a:pt x="0" y="2"/>
                  </a:moveTo>
                  <a:cubicBezTo>
                    <a:pt x="0" y="2"/>
                    <a:pt x="0" y="3"/>
                    <a:pt x="1" y="3"/>
                  </a:cubicBezTo>
                  <a:cubicBezTo>
                    <a:pt x="10" y="6"/>
                    <a:pt x="30" y="7"/>
                    <a:pt x="34" y="4"/>
                  </a:cubicBezTo>
                  <a:cubicBezTo>
                    <a:pt x="35" y="3"/>
                    <a:pt x="34" y="3"/>
                    <a:pt x="35" y="2"/>
                  </a:cubicBezTo>
                  <a:cubicBezTo>
                    <a:pt x="31" y="1"/>
                    <a:pt x="25" y="0"/>
                    <a:pt x="17" y="0"/>
                  </a:cubicBezTo>
                  <a:cubicBezTo>
                    <a:pt x="8" y="0"/>
                    <a:pt x="3" y="1"/>
                    <a:pt x="0" y="2"/>
                  </a:cubicBezTo>
                  <a:close/>
                </a:path>
              </a:pathLst>
            </a:custGeom>
            <a:solidFill>
              <a:srgbClr val="595A5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67" name="Freeform 13"/>
            <p:cNvSpPr>
              <a:spLocks/>
            </p:cNvSpPr>
            <p:nvPr/>
          </p:nvSpPr>
          <p:spPr bwMode="auto">
            <a:xfrm>
              <a:off x="2095501" y="3362325"/>
              <a:ext cx="125413" cy="211138"/>
            </a:xfrm>
            <a:custGeom>
              <a:avLst/>
              <a:gdLst>
                <a:gd name="T0" fmla="*/ 36 w 60"/>
                <a:gd name="T1" fmla="*/ 0 h 101"/>
                <a:gd name="T2" fmla="*/ 10 w 60"/>
                <a:gd name="T3" fmla="*/ 83 h 101"/>
                <a:gd name="T4" fmla="*/ 23 w 60"/>
                <a:gd name="T5" fmla="*/ 97 h 101"/>
                <a:gd name="T6" fmla="*/ 29 w 60"/>
                <a:gd name="T7" fmla="*/ 96 h 101"/>
                <a:gd name="T8" fmla="*/ 31 w 60"/>
                <a:gd name="T9" fmla="*/ 91 h 101"/>
                <a:gd name="T10" fmla="*/ 37 w 60"/>
                <a:gd name="T11" fmla="*/ 91 h 101"/>
                <a:gd name="T12" fmla="*/ 37 w 60"/>
                <a:gd name="T13" fmla="*/ 81 h 101"/>
                <a:gd name="T14" fmla="*/ 39 w 60"/>
                <a:gd name="T15" fmla="*/ 50 h 101"/>
                <a:gd name="T16" fmla="*/ 46 w 60"/>
                <a:gd name="T17" fmla="*/ 58 h 101"/>
                <a:gd name="T18" fmla="*/ 54 w 60"/>
                <a:gd name="T19" fmla="*/ 69 h 101"/>
                <a:gd name="T20" fmla="*/ 55 w 60"/>
                <a:gd name="T21" fmla="*/ 45 h 101"/>
                <a:gd name="T22" fmla="*/ 58 w 60"/>
                <a:gd name="T23" fmla="*/ 9 h 101"/>
                <a:gd name="T24" fmla="*/ 36 w 60"/>
                <a:gd name="T25" fmla="*/ 0 h 10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60" h="101">
                  <a:moveTo>
                    <a:pt x="36" y="0"/>
                  </a:moveTo>
                  <a:cubicBezTo>
                    <a:pt x="36" y="0"/>
                    <a:pt x="0" y="35"/>
                    <a:pt x="10" y="83"/>
                  </a:cubicBezTo>
                  <a:cubicBezTo>
                    <a:pt x="10" y="83"/>
                    <a:pt x="14" y="101"/>
                    <a:pt x="23" y="97"/>
                  </a:cubicBezTo>
                  <a:cubicBezTo>
                    <a:pt x="23" y="97"/>
                    <a:pt x="26" y="99"/>
                    <a:pt x="29" y="96"/>
                  </a:cubicBezTo>
                  <a:cubicBezTo>
                    <a:pt x="33" y="94"/>
                    <a:pt x="31" y="91"/>
                    <a:pt x="31" y="91"/>
                  </a:cubicBezTo>
                  <a:cubicBezTo>
                    <a:pt x="31" y="91"/>
                    <a:pt x="33" y="93"/>
                    <a:pt x="37" y="91"/>
                  </a:cubicBezTo>
                  <a:cubicBezTo>
                    <a:pt x="40" y="88"/>
                    <a:pt x="38" y="84"/>
                    <a:pt x="37" y="81"/>
                  </a:cubicBezTo>
                  <a:cubicBezTo>
                    <a:pt x="37" y="79"/>
                    <a:pt x="29" y="52"/>
                    <a:pt x="39" y="50"/>
                  </a:cubicBezTo>
                  <a:cubicBezTo>
                    <a:pt x="45" y="49"/>
                    <a:pt x="46" y="57"/>
                    <a:pt x="46" y="58"/>
                  </a:cubicBezTo>
                  <a:cubicBezTo>
                    <a:pt x="46" y="60"/>
                    <a:pt x="48" y="70"/>
                    <a:pt x="54" y="69"/>
                  </a:cubicBezTo>
                  <a:cubicBezTo>
                    <a:pt x="60" y="68"/>
                    <a:pt x="58" y="54"/>
                    <a:pt x="55" y="45"/>
                  </a:cubicBezTo>
                  <a:cubicBezTo>
                    <a:pt x="52" y="36"/>
                    <a:pt x="52" y="23"/>
                    <a:pt x="58" y="9"/>
                  </a:cubicBezTo>
                  <a:lnTo>
                    <a:pt x="36" y="0"/>
                  </a:lnTo>
                  <a:close/>
                </a:path>
              </a:pathLst>
            </a:custGeom>
            <a:solidFill>
              <a:srgbClr val="F6CE9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68" name="Freeform 14"/>
            <p:cNvSpPr>
              <a:spLocks/>
            </p:cNvSpPr>
            <p:nvPr/>
          </p:nvSpPr>
          <p:spPr bwMode="auto">
            <a:xfrm>
              <a:off x="2159001" y="3336925"/>
              <a:ext cx="74613" cy="57150"/>
            </a:xfrm>
            <a:custGeom>
              <a:avLst/>
              <a:gdLst>
                <a:gd name="T0" fmla="*/ 5 w 36"/>
                <a:gd name="T1" fmla="*/ 0 h 27"/>
                <a:gd name="T2" fmla="*/ 0 w 36"/>
                <a:gd name="T3" fmla="*/ 14 h 27"/>
                <a:gd name="T4" fmla="*/ 9 w 36"/>
                <a:gd name="T5" fmla="*/ 19 h 27"/>
                <a:gd name="T6" fmla="*/ 31 w 36"/>
                <a:gd name="T7" fmla="*/ 26 h 27"/>
                <a:gd name="T8" fmla="*/ 36 w 36"/>
                <a:gd name="T9" fmla="*/ 9 h 27"/>
                <a:gd name="T10" fmla="*/ 5 w 36"/>
                <a:gd name="T11" fmla="*/ 0 h 27"/>
              </a:gdLst>
              <a:ahLst/>
              <a:cxnLst>
                <a:cxn ang="0">
                  <a:pos x="T0" y="T1"/>
                </a:cxn>
                <a:cxn ang="0">
                  <a:pos x="T2" y="T3"/>
                </a:cxn>
                <a:cxn ang="0">
                  <a:pos x="T4" y="T5"/>
                </a:cxn>
                <a:cxn ang="0">
                  <a:pos x="T6" y="T7"/>
                </a:cxn>
                <a:cxn ang="0">
                  <a:pos x="T8" y="T9"/>
                </a:cxn>
                <a:cxn ang="0">
                  <a:pos x="T10" y="T11"/>
                </a:cxn>
              </a:cxnLst>
              <a:rect l="0" t="0" r="r" b="b"/>
              <a:pathLst>
                <a:path w="36" h="27">
                  <a:moveTo>
                    <a:pt x="5" y="0"/>
                  </a:moveTo>
                  <a:cubicBezTo>
                    <a:pt x="0" y="14"/>
                    <a:pt x="0" y="14"/>
                    <a:pt x="0" y="14"/>
                  </a:cubicBezTo>
                  <a:cubicBezTo>
                    <a:pt x="0" y="14"/>
                    <a:pt x="0" y="16"/>
                    <a:pt x="9" y="19"/>
                  </a:cubicBezTo>
                  <a:cubicBezTo>
                    <a:pt x="18" y="21"/>
                    <a:pt x="29" y="27"/>
                    <a:pt x="31" y="26"/>
                  </a:cubicBezTo>
                  <a:cubicBezTo>
                    <a:pt x="33" y="25"/>
                    <a:pt x="36" y="9"/>
                    <a:pt x="36" y="9"/>
                  </a:cubicBezTo>
                  <a:lnTo>
                    <a:pt x="5"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69" name="Freeform 15"/>
            <p:cNvSpPr>
              <a:spLocks/>
            </p:cNvSpPr>
            <p:nvPr/>
          </p:nvSpPr>
          <p:spPr bwMode="auto">
            <a:xfrm>
              <a:off x="2135189" y="3471863"/>
              <a:ext cx="30163" cy="87313"/>
            </a:xfrm>
            <a:custGeom>
              <a:avLst/>
              <a:gdLst>
                <a:gd name="T0" fmla="*/ 11 w 14"/>
                <a:gd name="T1" fmla="*/ 36 h 42"/>
                <a:gd name="T2" fmla="*/ 6 w 14"/>
                <a:gd name="T3" fmla="*/ 23 h 42"/>
                <a:gd name="T4" fmla="*/ 6 w 14"/>
                <a:gd name="T5" fmla="*/ 1 h 42"/>
                <a:gd name="T6" fmla="*/ 5 w 14"/>
                <a:gd name="T7" fmla="*/ 1 h 42"/>
                <a:gd name="T8" fmla="*/ 12 w 14"/>
                <a:gd name="T9" fmla="*/ 42 h 42"/>
                <a:gd name="T10" fmla="*/ 12 w 14"/>
                <a:gd name="T11" fmla="*/ 39 h 42"/>
                <a:gd name="T12" fmla="*/ 14 w 14"/>
                <a:gd name="T13" fmla="*/ 40 h 42"/>
                <a:gd name="T14" fmla="*/ 11 w 14"/>
                <a:gd name="T15" fmla="*/ 36 h 4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4" h="42">
                  <a:moveTo>
                    <a:pt x="11" y="36"/>
                  </a:moveTo>
                  <a:cubicBezTo>
                    <a:pt x="8" y="33"/>
                    <a:pt x="7" y="27"/>
                    <a:pt x="6" y="23"/>
                  </a:cubicBezTo>
                  <a:cubicBezTo>
                    <a:pt x="5" y="16"/>
                    <a:pt x="5" y="8"/>
                    <a:pt x="6" y="1"/>
                  </a:cubicBezTo>
                  <a:cubicBezTo>
                    <a:pt x="6" y="0"/>
                    <a:pt x="5" y="0"/>
                    <a:pt x="5" y="1"/>
                  </a:cubicBezTo>
                  <a:cubicBezTo>
                    <a:pt x="0" y="13"/>
                    <a:pt x="2" y="32"/>
                    <a:pt x="12" y="42"/>
                  </a:cubicBezTo>
                  <a:cubicBezTo>
                    <a:pt x="13" y="40"/>
                    <a:pt x="12" y="39"/>
                    <a:pt x="12" y="39"/>
                  </a:cubicBezTo>
                  <a:cubicBezTo>
                    <a:pt x="12" y="39"/>
                    <a:pt x="13" y="40"/>
                    <a:pt x="14" y="40"/>
                  </a:cubicBezTo>
                  <a:cubicBezTo>
                    <a:pt x="13" y="39"/>
                    <a:pt x="12" y="38"/>
                    <a:pt x="11" y="36"/>
                  </a:cubicBezTo>
                  <a:close/>
                </a:path>
              </a:pathLst>
            </a:custGeom>
            <a:solidFill>
              <a:srgbClr val="E4AD6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70" name="Freeform 16"/>
            <p:cNvSpPr>
              <a:spLocks/>
            </p:cNvSpPr>
            <p:nvPr/>
          </p:nvSpPr>
          <p:spPr bwMode="auto">
            <a:xfrm>
              <a:off x="2119314" y="3473450"/>
              <a:ext cx="26988" cy="92075"/>
            </a:xfrm>
            <a:custGeom>
              <a:avLst/>
              <a:gdLst>
                <a:gd name="T0" fmla="*/ 10 w 13"/>
                <a:gd name="T1" fmla="*/ 39 h 44"/>
                <a:gd name="T2" fmla="*/ 6 w 13"/>
                <a:gd name="T3" fmla="*/ 25 h 44"/>
                <a:gd name="T4" fmla="*/ 4 w 13"/>
                <a:gd name="T5" fmla="*/ 1 h 44"/>
                <a:gd name="T6" fmla="*/ 3 w 13"/>
                <a:gd name="T7" fmla="*/ 1 h 44"/>
                <a:gd name="T8" fmla="*/ 3 w 13"/>
                <a:gd name="T9" fmla="*/ 26 h 44"/>
                <a:gd name="T10" fmla="*/ 10 w 13"/>
                <a:gd name="T11" fmla="*/ 44 h 44"/>
                <a:gd name="T12" fmla="*/ 12 w 13"/>
                <a:gd name="T13" fmla="*/ 44 h 44"/>
                <a:gd name="T14" fmla="*/ 13 w 13"/>
                <a:gd name="T15" fmla="*/ 44 h 44"/>
                <a:gd name="T16" fmla="*/ 10 w 13"/>
                <a:gd name="T17" fmla="*/ 39 h 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3" h="44">
                  <a:moveTo>
                    <a:pt x="10" y="39"/>
                  </a:moveTo>
                  <a:cubicBezTo>
                    <a:pt x="8" y="35"/>
                    <a:pt x="7" y="30"/>
                    <a:pt x="6" y="25"/>
                  </a:cubicBezTo>
                  <a:cubicBezTo>
                    <a:pt x="4" y="18"/>
                    <a:pt x="3" y="9"/>
                    <a:pt x="4" y="1"/>
                  </a:cubicBezTo>
                  <a:cubicBezTo>
                    <a:pt x="4" y="0"/>
                    <a:pt x="3" y="0"/>
                    <a:pt x="3" y="1"/>
                  </a:cubicBezTo>
                  <a:cubicBezTo>
                    <a:pt x="0" y="8"/>
                    <a:pt x="2" y="18"/>
                    <a:pt x="3" y="26"/>
                  </a:cubicBezTo>
                  <a:cubicBezTo>
                    <a:pt x="4" y="32"/>
                    <a:pt x="6" y="39"/>
                    <a:pt x="10" y="44"/>
                  </a:cubicBezTo>
                  <a:cubicBezTo>
                    <a:pt x="10" y="44"/>
                    <a:pt x="11" y="44"/>
                    <a:pt x="12" y="44"/>
                  </a:cubicBezTo>
                  <a:cubicBezTo>
                    <a:pt x="12" y="44"/>
                    <a:pt x="12" y="44"/>
                    <a:pt x="13" y="44"/>
                  </a:cubicBezTo>
                  <a:cubicBezTo>
                    <a:pt x="12" y="42"/>
                    <a:pt x="11" y="41"/>
                    <a:pt x="10" y="39"/>
                  </a:cubicBezTo>
                  <a:close/>
                </a:path>
              </a:pathLst>
            </a:custGeom>
            <a:solidFill>
              <a:srgbClr val="E4AD6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71" name="Freeform 17"/>
            <p:cNvSpPr>
              <a:spLocks/>
            </p:cNvSpPr>
            <p:nvPr/>
          </p:nvSpPr>
          <p:spPr bwMode="auto">
            <a:xfrm>
              <a:off x="2159001" y="2695575"/>
              <a:ext cx="204788" cy="673100"/>
            </a:xfrm>
            <a:custGeom>
              <a:avLst/>
              <a:gdLst>
                <a:gd name="T0" fmla="*/ 0 w 98"/>
                <a:gd name="T1" fmla="*/ 309 h 322"/>
                <a:gd name="T2" fmla="*/ 39 w 98"/>
                <a:gd name="T3" fmla="*/ 322 h 322"/>
                <a:gd name="T4" fmla="*/ 98 w 98"/>
                <a:gd name="T5" fmla="*/ 58 h 322"/>
                <a:gd name="T6" fmla="*/ 80 w 98"/>
                <a:gd name="T7" fmla="*/ 1 h 322"/>
                <a:gd name="T8" fmla="*/ 56 w 98"/>
                <a:gd name="T9" fmla="*/ 56 h 322"/>
                <a:gd name="T10" fmla="*/ 0 w 98"/>
                <a:gd name="T11" fmla="*/ 309 h 322"/>
              </a:gdLst>
              <a:ahLst/>
              <a:cxnLst>
                <a:cxn ang="0">
                  <a:pos x="T0" y="T1"/>
                </a:cxn>
                <a:cxn ang="0">
                  <a:pos x="T2" y="T3"/>
                </a:cxn>
                <a:cxn ang="0">
                  <a:pos x="T4" y="T5"/>
                </a:cxn>
                <a:cxn ang="0">
                  <a:pos x="T6" y="T7"/>
                </a:cxn>
                <a:cxn ang="0">
                  <a:pos x="T8" y="T9"/>
                </a:cxn>
                <a:cxn ang="0">
                  <a:pos x="T10" y="T11"/>
                </a:cxn>
              </a:cxnLst>
              <a:rect l="0" t="0" r="r" b="b"/>
              <a:pathLst>
                <a:path w="98" h="322">
                  <a:moveTo>
                    <a:pt x="0" y="309"/>
                  </a:moveTo>
                  <a:cubicBezTo>
                    <a:pt x="0" y="309"/>
                    <a:pt x="19" y="319"/>
                    <a:pt x="39" y="322"/>
                  </a:cubicBezTo>
                  <a:cubicBezTo>
                    <a:pt x="39" y="322"/>
                    <a:pt x="89" y="146"/>
                    <a:pt x="98" y="58"/>
                  </a:cubicBezTo>
                  <a:cubicBezTo>
                    <a:pt x="98" y="58"/>
                    <a:pt x="92" y="2"/>
                    <a:pt x="80" y="1"/>
                  </a:cubicBezTo>
                  <a:cubicBezTo>
                    <a:pt x="75" y="0"/>
                    <a:pt x="65" y="22"/>
                    <a:pt x="56" y="56"/>
                  </a:cubicBezTo>
                  <a:cubicBezTo>
                    <a:pt x="37" y="126"/>
                    <a:pt x="15" y="248"/>
                    <a:pt x="0" y="309"/>
                  </a:cubicBezTo>
                  <a:close/>
                </a:path>
              </a:pathLst>
            </a:custGeom>
            <a:solidFill>
              <a:srgbClr val="EFF5F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72" name="Freeform 18"/>
            <p:cNvSpPr>
              <a:spLocks/>
            </p:cNvSpPr>
            <p:nvPr/>
          </p:nvSpPr>
          <p:spPr bwMode="auto">
            <a:xfrm>
              <a:off x="2768601" y="3362325"/>
              <a:ext cx="125413" cy="211138"/>
            </a:xfrm>
            <a:custGeom>
              <a:avLst/>
              <a:gdLst>
                <a:gd name="T0" fmla="*/ 24 w 60"/>
                <a:gd name="T1" fmla="*/ 0 h 101"/>
                <a:gd name="T2" fmla="*/ 50 w 60"/>
                <a:gd name="T3" fmla="*/ 83 h 101"/>
                <a:gd name="T4" fmla="*/ 37 w 60"/>
                <a:gd name="T5" fmla="*/ 97 h 101"/>
                <a:gd name="T6" fmla="*/ 31 w 60"/>
                <a:gd name="T7" fmla="*/ 96 h 101"/>
                <a:gd name="T8" fmla="*/ 29 w 60"/>
                <a:gd name="T9" fmla="*/ 91 h 101"/>
                <a:gd name="T10" fmla="*/ 23 w 60"/>
                <a:gd name="T11" fmla="*/ 91 h 101"/>
                <a:gd name="T12" fmla="*/ 23 w 60"/>
                <a:gd name="T13" fmla="*/ 81 h 101"/>
                <a:gd name="T14" fmla="*/ 21 w 60"/>
                <a:gd name="T15" fmla="*/ 50 h 101"/>
                <a:gd name="T16" fmla="*/ 14 w 60"/>
                <a:gd name="T17" fmla="*/ 58 h 101"/>
                <a:gd name="T18" fmla="*/ 6 w 60"/>
                <a:gd name="T19" fmla="*/ 69 h 101"/>
                <a:gd name="T20" fmla="*/ 5 w 60"/>
                <a:gd name="T21" fmla="*/ 45 h 101"/>
                <a:gd name="T22" fmla="*/ 2 w 60"/>
                <a:gd name="T23" fmla="*/ 9 h 101"/>
                <a:gd name="T24" fmla="*/ 24 w 60"/>
                <a:gd name="T25" fmla="*/ 0 h 10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60" h="101">
                  <a:moveTo>
                    <a:pt x="24" y="0"/>
                  </a:moveTo>
                  <a:cubicBezTo>
                    <a:pt x="24" y="0"/>
                    <a:pt x="60" y="35"/>
                    <a:pt x="50" y="83"/>
                  </a:cubicBezTo>
                  <a:cubicBezTo>
                    <a:pt x="50" y="83"/>
                    <a:pt x="46" y="101"/>
                    <a:pt x="37" y="97"/>
                  </a:cubicBezTo>
                  <a:cubicBezTo>
                    <a:pt x="37" y="97"/>
                    <a:pt x="34" y="99"/>
                    <a:pt x="31" y="96"/>
                  </a:cubicBezTo>
                  <a:cubicBezTo>
                    <a:pt x="27" y="94"/>
                    <a:pt x="29" y="91"/>
                    <a:pt x="29" y="91"/>
                  </a:cubicBezTo>
                  <a:cubicBezTo>
                    <a:pt x="29" y="91"/>
                    <a:pt x="27" y="93"/>
                    <a:pt x="23" y="91"/>
                  </a:cubicBezTo>
                  <a:cubicBezTo>
                    <a:pt x="20" y="88"/>
                    <a:pt x="22" y="84"/>
                    <a:pt x="23" y="81"/>
                  </a:cubicBezTo>
                  <a:cubicBezTo>
                    <a:pt x="23" y="79"/>
                    <a:pt x="31" y="52"/>
                    <a:pt x="21" y="50"/>
                  </a:cubicBezTo>
                  <a:cubicBezTo>
                    <a:pt x="15" y="49"/>
                    <a:pt x="14" y="57"/>
                    <a:pt x="14" y="58"/>
                  </a:cubicBezTo>
                  <a:cubicBezTo>
                    <a:pt x="14" y="60"/>
                    <a:pt x="12" y="70"/>
                    <a:pt x="6" y="69"/>
                  </a:cubicBezTo>
                  <a:cubicBezTo>
                    <a:pt x="0" y="68"/>
                    <a:pt x="2" y="54"/>
                    <a:pt x="5" y="45"/>
                  </a:cubicBezTo>
                  <a:cubicBezTo>
                    <a:pt x="8" y="36"/>
                    <a:pt x="8" y="23"/>
                    <a:pt x="2" y="9"/>
                  </a:cubicBezTo>
                  <a:lnTo>
                    <a:pt x="24" y="0"/>
                  </a:lnTo>
                  <a:close/>
                </a:path>
              </a:pathLst>
            </a:custGeom>
            <a:solidFill>
              <a:srgbClr val="F6CE9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73" name="Freeform 19"/>
            <p:cNvSpPr>
              <a:spLocks/>
            </p:cNvSpPr>
            <p:nvPr/>
          </p:nvSpPr>
          <p:spPr bwMode="auto">
            <a:xfrm>
              <a:off x="2755901" y="3336925"/>
              <a:ext cx="76200" cy="57150"/>
            </a:xfrm>
            <a:custGeom>
              <a:avLst/>
              <a:gdLst>
                <a:gd name="T0" fmla="*/ 31 w 36"/>
                <a:gd name="T1" fmla="*/ 0 h 27"/>
                <a:gd name="T2" fmla="*/ 36 w 36"/>
                <a:gd name="T3" fmla="*/ 14 h 27"/>
                <a:gd name="T4" fmla="*/ 27 w 36"/>
                <a:gd name="T5" fmla="*/ 19 h 27"/>
                <a:gd name="T6" fmla="*/ 5 w 36"/>
                <a:gd name="T7" fmla="*/ 26 h 27"/>
                <a:gd name="T8" fmla="*/ 0 w 36"/>
                <a:gd name="T9" fmla="*/ 9 h 27"/>
                <a:gd name="T10" fmla="*/ 31 w 36"/>
                <a:gd name="T11" fmla="*/ 0 h 27"/>
              </a:gdLst>
              <a:ahLst/>
              <a:cxnLst>
                <a:cxn ang="0">
                  <a:pos x="T0" y="T1"/>
                </a:cxn>
                <a:cxn ang="0">
                  <a:pos x="T2" y="T3"/>
                </a:cxn>
                <a:cxn ang="0">
                  <a:pos x="T4" y="T5"/>
                </a:cxn>
                <a:cxn ang="0">
                  <a:pos x="T6" y="T7"/>
                </a:cxn>
                <a:cxn ang="0">
                  <a:pos x="T8" y="T9"/>
                </a:cxn>
                <a:cxn ang="0">
                  <a:pos x="T10" y="T11"/>
                </a:cxn>
              </a:cxnLst>
              <a:rect l="0" t="0" r="r" b="b"/>
              <a:pathLst>
                <a:path w="36" h="27">
                  <a:moveTo>
                    <a:pt x="31" y="0"/>
                  </a:moveTo>
                  <a:cubicBezTo>
                    <a:pt x="36" y="14"/>
                    <a:pt x="36" y="14"/>
                    <a:pt x="36" y="14"/>
                  </a:cubicBezTo>
                  <a:cubicBezTo>
                    <a:pt x="36" y="14"/>
                    <a:pt x="36" y="16"/>
                    <a:pt x="27" y="19"/>
                  </a:cubicBezTo>
                  <a:cubicBezTo>
                    <a:pt x="18" y="21"/>
                    <a:pt x="7" y="27"/>
                    <a:pt x="5" y="26"/>
                  </a:cubicBezTo>
                  <a:cubicBezTo>
                    <a:pt x="3" y="25"/>
                    <a:pt x="0" y="9"/>
                    <a:pt x="0" y="9"/>
                  </a:cubicBezTo>
                  <a:lnTo>
                    <a:pt x="31"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74" name="Freeform 20"/>
            <p:cNvSpPr>
              <a:spLocks/>
            </p:cNvSpPr>
            <p:nvPr/>
          </p:nvSpPr>
          <p:spPr bwMode="auto">
            <a:xfrm>
              <a:off x="2825751" y="3471863"/>
              <a:ext cx="28575" cy="87313"/>
            </a:xfrm>
            <a:custGeom>
              <a:avLst/>
              <a:gdLst>
                <a:gd name="T0" fmla="*/ 9 w 14"/>
                <a:gd name="T1" fmla="*/ 1 h 42"/>
                <a:gd name="T2" fmla="*/ 8 w 14"/>
                <a:gd name="T3" fmla="*/ 1 h 42"/>
                <a:gd name="T4" fmla="*/ 8 w 14"/>
                <a:gd name="T5" fmla="*/ 23 h 42"/>
                <a:gd name="T6" fmla="*/ 3 w 14"/>
                <a:gd name="T7" fmla="*/ 36 h 42"/>
                <a:gd name="T8" fmla="*/ 0 w 14"/>
                <a:gd name="T9" fmla="*/ 40 h 42"/>
                <a:gd name="T10" fmla="*/ 2 w 14"/>
                <a:gd name="T11" fmla="*/ 39 h 42"/>
                <a:gd name="T12" fmla="*/ 2 w 14"/>
                <a:gd name="T13" fmla="*/ 42 h 42"/>
                <a:gd name="T14" fmla="*/ 9 w 14"/>
                <a:gd name="T15" fmla="*/ 1 h 4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4" h="42">
                  <a:moveTo>
                    <a:pt x="9" y="1"/>
                  </a:moveTo>
                  <a:cubicBezTo>
                    <a:pt x="9" y="0"/>
                    <a:pt x="8" y="0"/>
                    <a:pt x="8" y="1"/>
                  </a:cubicBezTo>
                  <a:cubicBezTo>
                    <a:pt x="9" y="8"/>
                    <a:pt x="9" y="16"/>
                    <a:pt x="8" y="23"/>
                  </a:cubicBezTo>
                  <a:cubicBezTo>
                    <a:pt x="7" y="27"/>
                    <a:pt x="6" y="33"/>
                    <a:pt x="3" y="36"/>
                  </a:cubicBezTo>
                  <a:cubicBezTo>
                    <a:pt x="2" y="38"/>
                    <a:pt x="1" y="39"/>
                    <a:pt x="0" y="40"/>
                  </a:cubicBezTo>
                  <a:cubicBezTo>
                    <a:pt x="1" y="40"/>
                    <a:pt x="2" y="39"/>
                    <a:pt x="2" y="39"/>
                  </a:cubicBezTo>
                  <a:cubicBezTo>
                    <a:pt x="2" y="39"/>
                    <a:pt x="1" y="40"/>
                    <a:pt x="2" y="42"/>
                  </a:cubicBezTo>
                  <a:cubicBezTo>
                    <a:pt x="12" y="32"/>
                    <a:pt x="14" y="13"/>
                    <a:pt x="9" y="1"/>
                  </a:cubicBezTo>
                  <a:close/>
                </a:path>
              </a:pathLst>
            </a:custGeom>
            <a:solidFill>
              <a:srgbClr val="E4AD6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75" name="Freeform 21"/>
            <p:cNvSpPr>
              <a:spLocks/>
            </p:cNvSpPr>
            <p:nvPr/>
          </p:nvSpPr>
          <p:spPr bwMode="auto">
            <a:xfrm>
              <a:off x="2844801" y="3473450"/>
              <a:ext cx="26988" cy="92075"/>
            </a:xfrm>
            <a:custGeom>
              <a:avLst/>
              <a:gdLst>
                <a:gd name="T0" fmla="*/ 9 w 13"/>
                <a:gd name="T1" fmla="*/ 1 h 44"/>
                <a:gd name="T2" fmla="*/ 7 w 13"/>
                <a:gd name="T3" fmla="*/ 25 h 44"/>
                <a:gd name="T4" fmla="*/ 3 w 13"/>
                <a:gd name="T5" fmla="*/ 39 h 44"/>
                <a:gd name="T6" fmla="*/ 0 w 13"/>
                <a:gd name="T7" fmla="*/ 44 h 44"/>
                <a:gd name="T8" fmla="*/ 1 w 13"/>
                <a:gd name="T9" fmla="*/ 44 h 44"/>
                <a:gd name="T10" fmla="*/ 3 w 13"/>
                <a:gd name="T11" fmla="*/ 44 h 44"/>
                <a:gd name="T12" fmla="*/ 10 w 13"/>
                <a:gd name="T13" fmla="*/ 26 h 44"/>
                <a:gd name="T14" fmla="*/ 10 w 13"/>
                <a:gd name="T15" fmla="*/ 1 h 44"/>
                <a:gd name="T16" fmla="*/ 9 w 13"/>
                <a:gd name="T17" fmla="*/ 1 h 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3" h="44">
                  <a:moveTo>
                    <a:pt x="9" y="1"/>
                  </a:moveTo>
                  <a:cubicBezTo>
                    <a:pt x="10" y="9"/>
                    <a:pt x="9" y="18"/>
                    <a:pt x="7" y="25"/>
                  </a:cubicBezTo>
                  <a:cubicBezTo>
                    <a:pt x="6" y="30"/>
                    <a:pt x="5" y="35"/>
                    <a:pt x="3" y="39"/>
                  </a:cubicBezTo>
                  <a:cubicBezTo>
                    <a:pt x="2" y="41"/>
                    <a:pt x="1" y="42"/>
                    <a:pt x="0" y="44"/>
                  </a:cubicBezTo>
                  <a:cubicBezTo>
                    <a:pt x="1" y="44"/>
                    <a:pt x="1" y="44"/>
                    <a:pt x="1" y="44"/>
                  </a:cubicBezTo>
                  <a:cubicBezTo>
                    <a:pt x="2" y="44"/>
                    <a:pt x="3" y="44"/>
                    <a:pt x="3" y="44"/>
                  </a:cubicBezTo>
                  <a:cubicBezTo>
                    <a:pt x="7" y="39"/>
                    <a:pt x="9" y="32"/>
                    <a:pt x="10" y="26"/>
                  </a:cubicBezTo>
                  <a:cubicBezTo>
                    <a:pt x="11" y="18"/>
                    <a:pt x="13" y="8"/>
                    <a:pt x="10" y="1"/>
                  </a:cubicBezTo>
                  <a:cubicBezTo>
                    <a:pt x="10" y="0"/>
                    <a:pt x="9" y="0"/>
                    <a:pt x="9" y="1"/>
                  </a:cubicBezTo>
                  <a:close/>
                </a:path>
              </a:pathLst>
            </a:custGeom>
            <a:solidFill>
              <a:srgbClr val="E4AD6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76" name="Freeform 22"/>
            <p:cNvSpPr>
              <a:spLocks/>
            </p:cNvSpPr>
            <p:nvPr/>
          </p:nvSpPr>
          <p:spPr bwMode="auto">
            <a:xfrm>
              <a:off x="2627314" y="2695575"/>
              <a:ext cx="204788" cy="673100"/>
            </a:xfrm>
            <a:custGeom>
              <a:avLst/>
              <a:gdLst>
                <a:gd name="T0" fmla="*/ 98 w 98"/>
                <a:gd name="T1" fmla="*/ 309 h 322"/>
                <a:gd name="T2" fmla="*/ 59 w 98"/>
                <a:gd name="T3" fmla="*/ 322 h 322"/>
                <a:gd name="T4" fmla="*/ 0 w 98"/>
                <a:gd name="T5" fmla="*/ 58 h 322"/>
                <a:gd name="T6" fmla="*/ 18 w 98"/>
                <a:gd name="T7" fmla="*/ 1 h 322"/>
                <a:gd name="T8" fmla="*/ 42 w 98"/>
                <a:gd name="T9" fmla="*/ 56 h 322"/>
                <a:gd name="T10" fmla="*/ 98 w 98"/>
                <a:gd name="T11" fmla="*/ 309 h 322"/>
              </a:gdLst>
              <a:ahLst/>
              <a:cxnLst>
                <a:cxn ang="0">
                  <a:pos x="T0" y="T1"/>
                </a:cxn>
                <a:cxn ang="0">
                  <a:pos x="T2" y="T3"/>
                </a:cxn>
                <a:cxn ang="0">
                  <a:pos x="T4" y="T5"/>
                </a:cxn>
                <a:cxn ang="0">
                  <a:pos x="T6" y="T7"/>
                </a:cxn>
                <a:cxn ang="0">
                  <a:pos x="T8" y="T9"/>
                </a:cxn>
                <a:cxn ang="0">
                  <a:pos x="T10" y="T11"/>
                </a:cxn>
              </a:cxnLst>
              <a:rect l="0" t="0" r="r" b="b"/>
              <a:pathLst>
                <a:path w="98" h="322">
                  <a:moveTo>
                    <a:pt x="98" y="309"/>
                  </a:moveTo>
                  <a:cubicBezTo>
                    <a:pt x="98" y="309"/>
                    <a:pt x="79" y="319"/>
                    <a:pt x="59" y="322"/>
                  </a:cubicBezTo>
                  <a:cubicBezTo>
                    <a:pt x="59" y="322"/>
                    <a:pt x="9" y="146"/>
                    <a:pt x="0" y="58"/>
                  </a:cubicBezTo>
                  <a:cubicBezTo>
                    <a:pt x="0" y="58"/>
                    <a:pt x="6" y="2"/>
                    <a:pt x="18" y="1"/>
                  </a:cubicBezTo>
                  <a:cubicBezTo>
                    <a:pt x="23" y="0"/>
                    <a:pt x="33" y="22"/>
                    <a:pt x="42" y="56"/>
                  </a:cubicBezTo>
                  <a:cubicBezTo>
                    <a:pt x="61" y="126"/>
                    <a:pt x="83" y="248"/>
                    <a:pt x="98" y="309"/>
                  </a:cubicBezTo>
                  <a:close/>
                </a:path>
              </a:pathLst>
            </a:custGeom>
            <a:solidFill>
              <a:srgbClr val="EFF5F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77" name="Freeform 23"/>
            <p:cNvSpPr>
              <a:spLocks/>
            </p:cNvSpPr>
            <p:nvPr/>
          </p:nvSpPr>
          <p:spPr bwMode="auto">
            <a:xfrm>
              <a:off x="2317751" y="2624138"/>
              <a:ext cx="358775" cy="511175"/>
            </a:xfrm>
            <a:custGeom>
              <a:avLst/>
              <a:gdLst>
                <a:gd name="T0" fmla="*/ 23 w 172"/>
                <a:gd name="T1" fmla="*/ 26 h 244"/>
                <a:gd name="T2" fmla="*/ 153 w 172"/>
                <a:gd name="T3" fmla="*/ 31 h 244"/>
                <a:gd name="T4" fmla="*/ 86 w 172"/>
                <a:gd name="T5" fmla="*/ 242 h 244"/>
                <a:gd name="T6" fmla="*/ 23 w 172"/>
                <a:gd name="T7" fmla="*/ 26 h 244"/>
              </a:gdLst>
              <a:ahLst/>
              <a:cxnLst>
                <a:cxn ang="0">
                  <a:pos x="T0" y="T1"/>
                </a:cxn>
                <a:cxn ang="0">
                  <a:pos x="T2" y="T3"/>
                </a:cxn>
                <a:cxn ang="0">
                  <a:pos x="T4" y="T5"/>
                </a:cxn>
                <a:cxn ang="0">
                  <a:pos x="T6" y="T7"/>
                </a:cxn>
              </a:cxnLst>
              <a:rect l="0" t="0" r="r" b="b"/>
              <a:pathLst>
                <a:path w="172" h="244">
                  <a:moveTo>
                    <a:pt x="23" y="26"/>
                  </a:moveTo>
                  <a:cubicBezTo>
                    <a:pt x="23" y="26"/>
                    <a:pt x="86" y="0"/>
                    <a:pt x="153" y="31"/>
                  </a:cubicBezTo>
                  <a:cubicBezTo>
                    <a:pt x="153" y="31"/>
                    <a:pt x="172" y="240"/>
                    <a:pt x="86" y="242"/>
                  </a:cubicBezTo>
                  <a:cubicBezTo>
                    <a:pt x="0" y="244"/>
                    <a:pt x="25" y="64"/>
                    <a:pt x="23" y="26"/>
                  </a:cubicBezTo>
                  <a:close/>
                </a:path>
              </a:pathLst>
            </a:custGeom>
            <a:solidFill>
              <a:srgbClr val="DAE8E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78" name="Freeform 24"/>
            <p:cNvSpPr>
              <a:spLocks/>
            </p:cNvSpPr>
            <p:nvPr/>
          </p:nvSpPr>
          <p:spPr bwMode="auto">
            <a:xfrm>
              <a:off x="2405064" y="2570163"/>
              <a:ext cx="177800" cy="307975"/>
            </a:xfrm>
            <a:custGeom>
              <a:avLst/>
              <a:gdLst>
                <a:gd name="T0" fmla="*/ 70 w 85"/>
                <a:gd name="T1" fmla="*/ 42 h 147"/>
                <a:gd name="T2" fmla="*/ 58 w 85"/>
                <a:gd name="T3" fmla="*/ 39 h 147"/>
                <a:gd name="T4" fmla="*/ 57 w 85"/>
                <a:gd name="T5" fmla="*/ 2 h 147"/>
                <a:gd name="T6" fmla="*/ 31 w 85"/>
                <a:gd name="T7" fmla="*/ 0 h 147"/>
                <a:gd name="T8" fmla="*/ 29 w 85"/>
                <a:gd name="T9" fmla="*/ 39 h 147"/>
                <a:gd name="T10" fmla="*/ 16 w 85"/>
                <a:gd name="T11" fmla="*/ 42 h 147"/>
                <a:gd name="T12" fmla="*/ 0 w 85"/>
                <a:gd name="T13" fmla="*/ 70 h 147"/>
                <a:gd name="T14" fmla="*/ 44 w 85"/>
                <a:gd name="T15" fmla="*/ 147 h 147"/>
                <a:gd name="T16" fmla="*/ 85 w 85"/>
                <a:gd name="T17" fmla="*/ 65 h 147"/>
                <a:gd name="T18" fmla="*/ 70 w 85"/>
                <a:gd name="T19" fmla="*/ 42 h 1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85" h="147">
                  <a:moveTo>
                    <a:pt x="70" y="42"/>
                  </a:moveTo>
                  <a:cubicBezTo>
                    <a:pt x="66" y="41"/>
                    <a:pt x="63" y="40"/>
                    <a:pt x="58" y="39"/>
                  </a:cubicBezTo>
                  <a:cubicBezTo>
                    <a:pt x="58" y="23"/>
                    <a:pt x="57" y="7"/>
                    <a:pt x="57" y="2"/>
                  </a:cubicBezTo>
                  <a:cubicBezTo>
                    <a:pt x="31" y="0"/>
                    <a:pt x="31" y="0"/>
                    <a:pt x="31" y="0"/>
                  </a:cubicBezTo>
                  <a:cubicBezTo>
                    <a:pt x="32" y="7"/>
                    <a:pt x="30" y="23"/>
                    <a:pt x="29" y="39"/>
                  </a:cubicBezTo>
                  <a:cubicBezTo>
                    <a:pt x="24" y="40"/>
                    <a:pt x="20" y="41"/>
                    <a:pt x="16" y="42"/>
                  </a:cubicBezTo>
                  <a:cubicBezTo>
                    <a:pt x="13" y="45"/>
                    <a:pt x="0" y="62"/>
                    <a:pt x="0" y="70"/>
                  </a:cubicBezTo>
                  <a:cubicBezTo>
                    <a:pt x="0" y="82"/>
                    <a:pt x="44" y="147"/>
                    <a:pt x="44" y="147"/>
                  </a:cubicBezTo>
                  <a:cubicBezTo>
                    <a:pt x="44" y="147"/>
                    <a:pt x="84" y="69"/>
                    <a:pt x="85" y="65"/>
                  </a:cubicBezTo>
                  <a:cubicBezTo>
                    <a:pt x="85" y="61"/>
                    <a:pt x="73" y="48"/>
                    <a:pt x="70" y="42"/>
                  </a:cubicBezTo>
                  <a:close/>
                </a:path>
              </a:pathLst>
            </a:custGeom>
            <a:solidFill>
              <a:srgbClr val="F6CE9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79" name="Freeform 25"/>
            <p:cNvSpPr>
              <a:spLocks/>
            </p:cNvSpPr>
            <p:nvPr/>
          </p:nvSpPr>
          <p:spPr bwMode="auto">
            <a:xfrm>
              <a:off x="2405064" y="2676525"/>
              <a:ext cx="177800" cy="201613"/>
            </a:xfrm>
            <a:custGeom>
              <a:avLst/>
              <a:gdLst>
                <a:gd name="T0" fmla="*/ 48 w 85"/>
                <a:gd name="T1" fmla="*/ 10 h 96"/>
                <a:gd name="T2" fmla="*/ 9 w 85"/>
                <a:gd name="T3" fmla="*/ 0 h 96"/>
                <a:gd name="T4" fmla="*/ 0 w 85"/>
                <a:gd name="T5" fmla="*/ 19 h 96"/>
                <a:gd name="T6" fmla="*/ 44 w 85"/>
                <a:gd name="T7" fmla="*/ 96 h 96"/>
                <a:gd name="T8" fmla="*/ 85 w 85"/>
                <a:gd name="T9" fmla="*/ 14 h 96"/>
                <a:gd name="T10" fmla="*/ 79 w 85"/>
                <a:gd name="T11" fmla="*/ 4 h 96"/>
                <a:gd name="T12" fmla="*/ 48 w 85"/>
                <a:gd name="T13" fmla="*/ 10 h 96"/>
              </a:gdLst>
              <a:ahLst/>
              <a:cxnLst>
                <a:cxn ang="0">
                  <a:pos x="T0" y="T1"/>
                </a:cxn>
                <a:cxn ang="0">
                  <a:pos x="T2" y="T3"/>
                </a:cxn>
                <a:cxn ang="0">
                  <a:pos x="T4" y="T5"/>
                </a:cxn>
                <a:cxn ang="0">
                  <a:pos x="T6" y="T7"/>
                </a:cxn>
                <a:cxn ang="0">
                  <a:pos x="T8" y="T9"/>
                </a:cxn>
                <a:cxn ang="0">
                  <a:pos x="T10" y="T11"/>
                </a:cxn>
                <a:cxn ang="0">
                  <a:pos x="T12" y="T13"/>
                </a:cxn>
              </a:cxnLst>
              <a:rect l="0" t="0" r="r" b="b"/>
              <a:pathLst>
                <a:path w="85" h="96">
                  <a:moveTo>
                    <a:pt x="48" y="10"/>
                  </a:moveTo>
                  <a:cubicBezTo>
                    <a:pt x="34" y="10"/>
                    <a:pt x="20" y="6"/>
                    <a:pt x="9" y="0"/>
                  </a:cubicBezTo>
                  <a:cubicBezTo>
                    <a:pt x="4" y="7"/>
                    <a:pt x="0" y="14"/>
                    <a:pt x="0" y="19"/>
                  </a:cubicBezTo>
                  <a:cubicBezTo>
                    <a:pt x="0" y="31"/>
                    <a:pt x="44" y="96"/>
                    <a:pt x="44" y="96"/>
                  </a:cubicBezTo>
                  <a:cubicBezTo>
                    <a:pt x="44" y="96"/>
                    <a:pt x="84" y="18"/>
                    <a:pt x="85" y="14"/>
                  </a:cubicBezTo>
                  <a:cubicBezTo>
                    <a:pt x="85" y="12"/>
                    <a:pt x="83" y="8"/>
                    <a:pt x="79" y="4"/>
                  </a:cubicBezTo>
                  <a:cubicBezTo>
                    <a:pt x="70" y="8"/>
                    <a:pt x="59" y="10"/>
                    <a:pt x="48" y="10"/>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80" name="Freeform 26"/>
            <p:cNvSpPr>
              <a:spLocks/>
            </p:cNvSpPr>
            <p:nvPr/>
          </p:nvSpPr>
          <p:spPr bwMode="auto">
            <a:xfrm>
              <a:off x="2468564" y="2568575"/>
              <a:ext cx="57150" cy="58738"/>
            </a:xfrm>
            <a:custGeom>
              <a:avLst/>
              <a:gdLst>
                <a:gd name="T0" fmla="*/ 28 w 28"/>
                <a:gd name="T1" fmla="*/ 25 h 28"/>
                <a:gd name="T2" fmla="*/ 27 w 28"/>
                <a:gd name="T3" fmla="*/ 3 h 28"/>
                <a:gd name="T4" fmla="*/ 1 w 28"/>
                <a:gd name="T5" fmla="*/ 0 h 28"/>
                <a:gd name="T6" fmla="*/ 0 w 28"/>
                <a:gd name="T7" fmla="*/ 23 h 28"/>
                <a:gd name="T8" fmla="*/ 16 w 28"/>
                <a:gd name="T9" fmla="*/ 27 h 28"/>
                <a:gd name="T10" fmla="*/ 28 w 28"/>
                <a:gd name="T11" fmla="*/ 25 h 28"/>
              </a:gdLst>
              <a:ahLst/>
              <a:cxnLst>
                <a:cxn ang="0">
                  <a:pos x="T0" y="T1"/>
                </a:cxn>
                <a:cxn ang="0">
                  <a:pos x="T2" y="T3"/>
                </a:cxn>
                <a:cxn ang="0">
                  <a:pos x="T4" y="T5"/>
                </a:cxn>
                <a:cxn ang="0">
                  <a:pos x="T6" y="T7"/>
                </a:cxn>
                <a:cxn ang="0">
                  <a:pos x="T8" y="T9"/>
                </a:cxn>
                <a:cxn ang="0">
                  <a:pos x="T10" y="T11"/>
                </a:cxn>
              </a:cxnLst>
              <a:rect l="0" t="0" r="r" b="b"/>
              <a:pathLst>
                <a:path w="28" h="28">
                  <a:moveTo>
                    <a:pt x="28" y="25"/>
                  </a:moveTo>
                  <a:cubicBezTo>
                    <a:pt x="28" y="16"/>
                    <a:pt x="27" y="8"/>
                    <a:pt x="27" y="3"/>
                  </a:cubicBezTo>
                  <a:cubicBezTo>
                    <a:pt x="19" y="1"/>
                    <a:pt x="8" y="1"/>
                    <a:pt x="1" y="0"/>
                  </a:cubicBezTo>
                  <a:cubicBezTo>
                    <a:pt x="1" y="6"/>
                    <a:pt x="0" y="14"/>
                    <a:pt x="0" y="23"/>
                  </a:cubicBezTo>
                  <a:cubicBezTo>
                    <a:pt x="5" y="26"/>
                    <a:pt x="12" y="27"/>
                    <a:pt x="16" y="27"/>
                  </a:cubicBezTo>
                  <a:cubicBezTo>
                    <a:pt x="18" y="28"/>
                    <a:pt x="24" y="26"/>
                    <a:pt x="28" y="25"/>
                  </a:cubicBezTo>
                  <a:close/>
                </a:path>
              </a:pathLst>
            </a:custGeom>
            <a:solidFill>
              <a:srgbClr val="D2886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81" name="Freeform 27"/>
            <p:cNvSpPr>
              <a:spLocks/>
            </p:cNvSpPr>
            <p:nvPr/>
          </p:nvSpPr>
          <p:spPr bwMode="auto">
            <a:xfrm>
              <a:off x="2495551" y="2655888"/>
              <a:ext cx="250825" cy="1062038"/>
            </a:xfrm>
            <a:custGeom>
              <a:avLst/>
              <a:gdLst>
                <a:gd name="T0" fmla="*/ 17 w 120"/>
                <a:gd name="T1" fmla="*/ 0 h 508"/>
                <a:gd name="T2" fmla="*/ 73 w 120"/>
                <a:gd name="T3" fmla="*/ 15 h 508"/>
                <a:gd name="T4" fmla="*/ 85 w 120"/>
                <a:gd name="T5" fmla="*/ 35 h 508"/>
                <a:gd name="T6" fmla="*/ 120 w 120"/>
                <a:gd name="T7" fmla="*/ 477 h 508"/>
                <a:gd name="T8" fmla="*/ 16 w 120"/>
                <a:gd name="T9" fmla="*/ 495 h 508"/>
                <a:gd name="T10" fmla="*/ 9 w 120"/>
                <a:gd name="T11" fmla="*/ 481 h 508"/>
                <a:gd name="T12" fmla="*/ 0 w 120"/>
                <a:gd name="T13" fmla="*/ 453 h 508"/>
                <a:gd name="T14" fmla="*/ 0 w 120"/>
                <a:gd name="T15" fmla="*/ 184 h 508"/>
                <a:gd name="T16" fmla="*/ 16 w 120"/>
                <a:gd name="T17" fmla="*/ 138 h 508"/>
                <a:gd name="T18" fmla="*/ 31 w 120"/>
                <a:gd name="T19" fmla="*/ 54 h 508"/>
                <a:gd name="T20" fmla="*/ 17 w 120"/>
                <a:gd name="T21" fmla="*/ 0 h 50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20" h="508">
                  <a:moveTo>
                    <a:pt x="17" y="0"/>
                  </a:moveTo>
                  <a:cubicBezTo>
                    <a:pt x="17" y="0"/>
                    <a:pt x="47" y="5"/>
                    <a:pt x="73" y="15"/>
                  </a:cubicBezTo>
                  <a:cubicBezTo>
                    <a:pt x="73" y="15"/>
                    <a:pt x="82" y="17"/>
                    <a:pt x="85" y="35"/>
                  </a:cubicBezTo>
                  <a:cubicBezTo>
                    <a:pt x="89" y="52"/>
                    <a:pt x="112" y="384"/>
                    <a:pt x="120" y="477"/>
                  </a:cubicBezTo>
                  <a:cubicBezTo>
                    <a:pt x="120" y="477"/>
                    <a:pt x="86" y="508"/>
                    <a:pt x="16" y="495"/>
                  </a:cubicBezTo>
                  <a:cubicBezTo>
                    <a:pt x="16" y="495"/>
                    <a:pt x="14" y="493"/>
                    <a:pt x="9" y="481"/>
                  </a:cubicBezTo>
                  <a:cubicBezTo>
                    <a:pt x="5" y="469"/>
                    <a:pt x="0" y="453"/>
                    <a:pt x="0" y="453"/>
                  </a:cubicBezTo>
                  <a:cubicBezTo>
                    <a:pt x="0" y="184"/>
                    <a:pt x="0" y="184"/>
                    <a:pt x="0" y="184"/>
                  </a:cubicBezTo>
                  <a:cubicBezTo>
                    <a:pt x="16" y="138"/>
                    <a:pt x="16" y="138"/>
                    <a:pt x="16" y="138"/>
                  </a:cubicBezTo>
                  <a:cubicBezTo>
                    <a:pt x="31" y="54"/>
                    <a:pt x="31" y="54"/>
                    <a:pt x="31" y="54"/>
                  </a:cubicBezTo>
                  <a:lnTo>
                    <a:pt x="17" y="0"/>
                  </a:lnTo>
                  <a:close/>
                </a:path>
              </a:pathLst>
            </a:custGeom>
            <a:solidFill>
              <a:srgbClr val="EFF5F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82" name="Freeform 28"/>
            <p:cNvSpPr>
              <a:spLocks/>
            </p:cNvSpPr>
            <p:nvPr/>
          </p:nvSpPr>
          <p:spPr bwMode="auto">
            <a:xfrm>
              <a:off x="2244726" y="2655888"/>
              <a:ext cx="250825" cy="1062038"/>
            </a:xfrm>
            <a:custGeom>
              <a:avLst/>
              <a:gdLst>
                <a:gd name="T0" fmla="*/ 103 w 120"/>
                <a:gd name="T1" fmla="*/ 0 h 508"/>
                <a:gd name="T2" fmla="*/ 47 w 120"/>
                <a:gd name="T3" fmla="*/ 15 h 508"/>
                <a:gd name="T4" fmla="*/ 35 w 120"/>
                <a:gd name="T5" fmla="*/ 35 h 508"/>
                <a:gd name="T6" fmla="*/ 0 w 120"/>
                <a:gd name="T7" fmla="*/ 477 h 508"/>
                <a:gd name="T8" fmla="*/ 104 w 120"/>
                <a:gd name="T9" fmla="*/ 495 h 508"/>
                <a:gd name="T10" fmla="*/ 111 w 120"/>
                <a:gd name="T11" fmla="*/ 481 h 508"/>
                <a:gd name="T12" fmla="*/ 120 w 120"/>
                <a:gd name="T13" fmla="*/ 453 h 508"/>
                <a:gd name="T14" fmla="*/ 120 w 120"/>
                <a:gd name="T15" fmla="*/ 184 h 508"/>
                <a:gd name="T16" fmla="*/ 104 w 120"/>
                <a:gd name="T17" fmla="*/ 138 h 508"/>
                <a:gd name="T18" fmla="*/ 84 w 120"/>
                <a:gd name="T19" fmla="*/ 38 h 508"/>
                <a:gd name="T20" fmla="*/ 103 w 120"/>
                <a:gd name="T21" fmla="*/ 0 h 50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20" h="508">
                  <a:moveTo>
                    <a:pt x="103" y="0"/>
                  </a:moveTo>
                  <a:cubicBezTo>
                    <a:pt x="103" y="0"/>
                    <a:pt x="73" y="5"/>
                    <a:pt x="47" y="15"/>
                  </a:cubicBezTo>
                  <a:cubicBezTo>
                    <a:pt x="47" y="15"/>
                    <a:pt x="38" y="17"/>
                    <a:pt x="35" y="35"/>
                  </a:cubicBezTo>
                  <a:cubicBezTo>
                    <a:pt x="31" y="52"/>
                    <a:pt x="8" y="384"/>
                    <a:pt x="0" y="477"/>
                  </a:cubicBezTo>
                  <a:cubicBezTo>
                    <a:pt x="0" y="477"/>
                    <a:pt x="34" y="508"/>
                    <a:pt x="104" y="495"/>
                  </a:cubicBezTo>
                  <a:cubicBezTo>
                    <a:pt x="104" y="495"/>
                    <a:pt x="106" y="493"/>
                    <a:pt x="111" y="481"/>
                  </a:cubicBezTo>
                  <a:cubicBezTo>
                    <a:pt x="115" y="469"/>
                    <a:pt x="120" y="453"/>
                    <a:pt x="120" y="453"/>
                  </a:cubicBezTo>
                  <a:cubicBezTo>
                    <a:pt x="120" y="184"/>
                    <a:pt x="120" y="184"/>
                    <a:pt x="120" y="184"/>
                  </a:cubicBezTo>
                  <a:cubicBezTo>
                    <a:pt x="104" y="138"/>
                    <a:pt x="104" y="138"/>
                    <a:pt x="104" y="138"/>
                  </a:cubicBezTo>
                  <a:cubicBezTo>
                    <a:pt x="84" y="38"/>
                    <a:pt x="84" y="38"/>
                    <a:pt x="84" y="38"/>
                  </a:cubicBezTo>
                  <a:lnTo>
                    <a:pt x="103" y="0"/>
                  </a:lnTo>
                  <a:close/>
                </a:path>
              </a:pathLst>
            </a:custGeom>
            <a:solidFill>
              <a:srgbClr val="EFF5F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83" name="Freeform 29"/>
            <p:cNvSpPr>
              <a:spLocks/>
            </p:cNvSpPr>
            <p:nvPr/>
          </p:nvSpPr>
          <p:spPr bwMode="auto">
            <a:xfrm>
              <a:off x="2378076" y="2636838"/>
              <a:ext cx="231775" cy="290513"/>
            </a:xfrm>
            <a:custGeom>
              <a:avLst/>
              <a:gdLst>
                <a:gd name="T0" fmla="*/ 102 w 111"/>
                <a:gd name="T1" fmla="*/ 60 h 139"/>
                <a:gd name="T2" fmla="*/ 110 w 111"/>
                <a:gd name="T3" fmla="*/ 55 h 139"/>
                <a:gd name="T4" fmla="*/ 61 w 111"/>
                <a:gd name="T5" fmla="*/ 2 h 139"/>
                <a:gd name="T6" fmla="*/ 62 w 111"/>
                <a:gd name="T7" fmla="*/ 8 h 139"/>
                <a:gd name="T8" fmla="*/ 79 w 111"/>
                <a:gd name="T9" fmla="*/ 59 h 139"/>
                <a:gd name="T10" fmla="*/ 56 w 111"/>
                <a:gd name="T11" fmla="*/ 116 h 139"/>
                <a:gd name="T12" fmla="*/ 32 w 111"/>
                <a:gd name="T13" fmla="*/ 59 h 139"/>
                <a:gd name="T14" fmla="*/ 49 w 111"/>
                <a:gd name="T15" fmla="*/ 8 h 139"/>
                <a:gd name="T16" fmla="*/ 50 w 111"/>
                <a:gd name="T17" fmla="*/ 2 h 139"/>
                <a:gd name="T18" fmla="*/ 1 w 111"/>
                <a:gd name="T19" fmla="*/ 55 h 139"/>
                <a:gd name="T20" fmla="*/ 9 w 111"/>
                <a:gd name="T21" fmla="*/ 60 h 139"/>
                <a:gd name="T22" fmla="*/ 15 w 111"/>
                <a:gd name="T23" fmla="*/ 65 h 139"/>
                <a:gd name="T24" fmla="*/ 8 w 111"/>
                <a:gd name="T25" fmla="*/ 71 h 139"/>
                <a:gd name="T26" fmla="*/ 9 w 111"/>
                <a:gd name="T27" fmla="*/ 76 h 139"/>
                <a:gd name="T28" fmla="*/ 56 w 111"/>
                <a:gd name="T29" fmla="*/ 139 h 139"/>
                <a:gd name="T30" fmla="*/ 56 w 111"/>
                <a:gd name="T31" fmla="*/ 124 h 139"/>
                <a:gd name="T32" fmla="*/ 56 w 111"/>
                <a:gd name="T33" fmla="*/ 139 h 139"/>
                <a:gd name="T34" fmla="*/ 101 w 111"/>
                <a:gd name="T35" fmla="*/ 76 h 139"/>
                <a:gd name="T36" fmla="*/ 103 w 111"/>
                <a:gd name="T37" fmla="*/ 71 h 139"/>
                <a:gd name="T38" fmla="*/ 96 w 111"/>
                <a:gd name="T39" fmla="*/ 65 h 139"/>
                <a:gd name="T40" fmla="*/ 102 w 111"/>
                <a:gd name="T41" fmla="*/ 60 h 1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111" h="139">
                  <a:moveTo>
                    <a:pt x="102" y="60"/>
                  </a:moveTo>
                  <a:cubicBezTo>
                    <a:pt x="111" y="59"/>
                    <a:pt x="110" y="55"/>
                    <a:pt x="110" y="55"/>
                  </a:cubicBezTo>
                  <a:cubicBezTo>
                    <a:pt x="99" y="0"/>
                    <a:pt x="61" y="2"/>
                    <a:pt x="61" y="2"/>
                  </a:cubicBezTo>
                  <a:cubicBezTo>
                    <a:pt x="53" y="5"/>
                    <a:pt x="62" y="8"/>
                    <a:pt x="62" y="8"/>
                  </a:cubicBezTo>
                  <a:cubicBezTo>
                    <a:pt x="68" y="12"/>
                    <a:pt x="88" y="28"/>
                    <a:pt x="79" y="59"/>
                  </a:cubicBezTo>
                  <a:cubicBezTo>
                    <a:pt x="70" y="89"/>
                    <a:pt x="56" y="116"/>
                    <a:pt x="56" y="116"/>
                  </a:cubicBezTo>
                  <a:cubicBezTo>
                    <a:pt x="55" y="115"/>
                    <a:pt x="41" y="89"/>
                    <a:pt x="32" y="59"/>
                  </a:cubicBezTo>
                  <a:cubicBezTo>
                    <a:pt x="23" y="28"/>
                    <a:pt x="43" y="12"/>
                    <a:pt x="49" y="8"/>
                  </a:cubicBezTo>
                  <a:cubicBezTo>
                    <a:pt x="49" y="8"/>
                    <a:pt x="58" y="5"/>
                    <a:pt x="50" y="2"/>
                  </a:cubicBezTo>
                  <a:cubicBezTo>
                    <a:pt x="50" y="2"/>
                    <a:pt x="12" y="0"/>
                    <a:pt x="1" y="55"/>
                  </a:cubicBezTo>
                  <a:cubicBezTo>
                    <a:pt x="1" y="55"/>
                    <a:pt x="0" y="59"/>
                    <a:pt x="9" y="60"/>
                  </a:cubicBezTo>
                  <a:cubicBezTo>
                    <a:pt x="19" y="61"/>
                    <a:pt x="18" y="63"/>
                    <a:pt x="15" y="65"/>
                  </a:cubicBezTo>
                  <a:cubicBezTo>
                    <a:pt x="12" y="68"/>
                    <a:pt x="8" y="71"/>
                    <a:pt x="8" y="71"/>
                  </a:cubicBezTo>
                  <a:cubicBezTo>
                    <a:pt x="8" y="71"/>
                    <a:pt x="5" y="72"/>
                    <a:pt x="9" y="76"/>
                  </a:cubicBezTo>
                  <a:cubicBezTo>
                    <a:pt x="14" y="80"/>
                    <a:pt x="43" y="111"/>
                    <a:pt x="56" y="139"/>
                  </a:cubicBezTo>
                  <a:cubicBezTo>
                    <a:pt x="56" y="124"/>
                    <a:pt x="56" y="124"/>
                    <a:pt x="56" y="124"/>
                  </a:cubicBezTo>
                  <a:cubicBezTo>
                    <a:pt x="56" y="139"/>
                    <a:pt x="56" y="139"/>
                    <a:pt x="56" y="139"/>
                  </a:cubicBezTo>
                  <a:cubicBezTo>
                    <a:pt x="68" y="111"/>
                    <a:pt x="97" y="80"/>
                    <a:pt x="101" y="76"/>
                  </a:cubicBezTo>
                  <a:cubicBezTo>
                    <a:pt x="105" y="72"/>
                    <a:pt x="103" y="71"/>
                    <a:pt x="103" y="71"/>
                  </a:cubicBezTo>
                  <a:cubicBezTo>
                    <a:pt x="103" y="71"/>
                    <a:pt x="99" y="68"/>
                    <a:pt x="96" y="65"/>
                  </a:cubicBezTo>
                  <a:cubicBezTo>
                    <a:pt x="92" y="63"/>
                    <a:pt x="92" y="61"/>
                    <a:pt x="102" y="60"/>
                  </a:cubicBezTo>
                  <a:close/>
                </a:path>
              </a:pathLst>
            </a:custGeom>
            <a:solidFill>
              <a:srgbClr val="DAE8E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84" name="Freeform 30"/>
            <p:cNvSpPr>
              <a:spLocks/>
            </p:cNvSpPr>
            <p:nvPr/>
          </p:nvSpPr>
          <p:spPr bwMode="auto">
            <a:xfrm>
              <a:off x="2532064" y="3389313"/>
              <a:ext cx="176213" cy="219075"/>
            </a:xfrm>
            <a:custGeom>
              <a:avLst/>
              <a:gdLst>
                <a:gd name="T0" fmla="*/ 0 w 84"/>
                <a:gd name="T1" fmla="*/ 9 h 105"/>
                <a:gd name="T2" fmla="*/ 4 w 84"/>
                <a:gd name="T3" fmla="*/ 78 h 105"/>
                <a:gd name="T4" fmla="*/ 48 w 84"/>
                <a:gd name="T5" fmla="*/ 104 h 105"/>
                <a:gd name="T6" fmla="*/ 83 w 84"/>
                <a:gd name="T7" fmla="*/ 76 h 105"/>
                <a:gd name="T8" fmla="*/ 79 w 84"/>
                <a:gd name="T9" fmla="*/ 6 h 105"/>
                <a:gd name="T10" fmla="*/ 0 w 84"/>
                <a:gd name="T11" fmla="*/ 9 h 105"/>
              </a:gdLst>
              <a:ahLst/>
              <a:cxnLst>
                <a:cxn ang="0">
                  <a:pos x="T0" y="T1"/>
                </a:cxn>
                <a:cxn ang="0">
                  <a:pos x="T2" y="T3"/>
                </a:cxn>
                <a:cxn ang="0">
                  <a:pos x="T4" y="T5"/>
                </a:cxn>
                <a:cxn ang="0">
                  <a:pos x="T6" y="T7"/>
                </a:cxn>
                <a:cxn ang="0">
                  <a:pos x="T8" y="T9"/>
                </a:cxn>
                <a:cxn ang="0">
                  <a:pos x="T10" y="T11"/>
                </a:cxn>
              </a:cxnLst>
              <a:rect l="0" t="0" r="r" b="b"/>
              <a:pathLst>
                <a:path w="84" h="105">
                  <a:moveTo>
                    <a:pt x="0" y="9"/>
                  </a:moveTo>
                  <a:cubicBezTo>
                    <a:pt x="0" y="9"/>
                    <a:pt x="1" y="52"/>
                    <a:pt x="4" y="78"/>
                  </a:cubicBezTo>
                  <a:cubicBezTo>
                    <a:pt x="8" y="104"/>
                    <a:pt x="32" y="104"/>
                    <a:pt x="48" y="104"/>
                  </a:cubicBezTo>
                  <a:cubicBezTo>
                    <a:pt x="63" y="105"/>
                    <a:pt x="82" y="96"/>
                    <a:pt x="83" y="76"/>
                  </a:cubicBezTo>
                  <a:cubicBezTo>
                    <a:pt x="84" y="56"/>
                    <a:pt x="79" y="6"/>
                    <a:pt x="79" y="6"/>
                  </a:cubicBezTo>
                  <a:cubicBezTo>
                    <a:pt x="79" y="6"/>
                    <a:pt x="27" y="0"/>
                    <a:pt x="0" y="9"/>
                  </a:cubicBezTo>
                  <a:close/>
                </a:path>
              </a:pathLst>
            </a:custGeom>
            <a:solidFill>
              <a:srgbClr val="E6F0E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85" name="Freeform 31"/>
            <p:cNvSpPr>
              <a:spLocks/>
            </p:cNvSpPr>
            <p:nvPr/>
          </p:nvSpPr>
          <p:spPr bwMode="auto">
            <a:xfrm>
              <a:off x="2532064" y="3389313"/>
              <a:ext cx="171450" cy="84138"/>
            </a:xfrm>
            <a:custGeom>
              <a:avLst/>
              <a:gdLst>
                <a:gd name="T0" fmla="*/ 82 w 82"/>
                <a:gd name="T1" fmla="*/ 32 h 40"/>
                <a:gd name="T2" fmla="*/ 79 w 82"/>
                <a:gd name="T3" fmla="*/ 6 h 40"/>
                <a:gd name="T4" fmla="*/ 0 w 82"/>
                <a:gd name="T5" fmla="*/ 9 h 40"/>
                <a:gd name="T6" fmla="*/ 1 w 82"/>
                <a:gd name="T7" fmla="*/ 34 h 40"/>
                <a:gd name="T8" fmla="*/ 82 w 82"/>
                <a:gd name="T9" fmla="*/ 32 h 40"/>
              </a:gdLst>
              <a:ahLst/>
              <a:cxnLst>
                <a:cxn ang="0">
                  <a:pos x="T0" y="T1"/>
                </a:cxn>
                <a:cxn ang="0">
                  <a:pos x="T2" y="T3"/>
                </a:cxn>
                <a:cxn ang="0">
                  <a:pos x="T4" y="T5"/>
                </a:cxn>
                <a:cxn ang="0">
                  <a:pos x="T6" y="T7"/>
                </a:cxn>
                <a:cxn ang="0">
                  <a:pos x="T8" y="T9"/>
                </a:cxn>
              </a:cxnLst>
              <a:rect l="0" t="0" r="r" b="b"/>
              <a:pathLst>
                <a:path w="82" h="40">
                  <a:moveTo>
                    <a:pt x="82" y="32"/>
                  </a:moveTo>
                  <a:cubicBezTo>
                    <a:pt x="81" y="18"/>
                    <a:pt x="79" y="6"/>
                    <a:pt x="79" y="6"/>
                  </a:cubicBezTo>
                  <a:cubicBezTo>
                    <a:pt x="79" y="6"/>
                    <a:pt x="27" y="0"/>
                    <a:pt x="0" y="9"/>
                  </a:cubicBezTo>
                  <a:cubicBezTo>
                    <a:pt x="0" y="9"/>
                    <a:pt x="0" y="20"/>
                    <a:pt x="1" y="34"/>
                  </a:cubicBezTo>
                  <a:cubicBezTo>
                    <a:pt x="14" y="36"/>
                    <a:pt x="48" y="40"/>
                    <a:pt x="82" y="32"/>
                  </a:cubicBezTo>
                  <a:close/>
                </a:path>
              </a:pathLst>
            </a:custGeom>
            <a:solidFill>
              <a:srgbClr val="DAE8E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86" name="Freeform 32"/>
            <p:cNvSpPr>
              <a:spLocks/>
            </p:cNvSpPr>
            <p:nvPr/>
          </p:nvSpPr>
          <p:spPr bwMode="auto">
            <a:xfrm>
              <a:off x="2279651" y="3389313"/>
              <a:ext cx="177800" cy="219075"/>
            </a:xfrm>
            <a:custGeom>
              <a:avLst/>
              <a:gdLst>
                <a:gd name="T0" fmla="*/ 85 w 85"/>
                <a:gd name="T1" fmla="*/ 9 h 105"/>
                <a:gd name="T2" fmla="*/ 80 w 85"/>
                <a:gd name="T3" fmla="*/ 78 h 105"/>
                <a:gd name="T4" fmla="*/ 37 w 85"/>
                <a:gd name="T5" fmla="*/ 104 h 105"/>
                <a:gd name="T6" fmla="*/ 1 w 85"/>
                <a:gd name="T7" fmla="*/ 76 h 105"/>
                <a:gd name="T8" fmla="*/ 5 w 85"/>
                <a:gd name="T9" fmla="*/ 6 h 105"/>
                <a:gd name="T10" fmla="*/ 85 w 85"/>
                <a:gd name="T11" fmla="*/ 9 h 105"/>
              </a:gdLst>
              <a:ahLst/>
              <a:cxnLst>
                <a:cxn ang="0">
                  <a:pos x="T0" y="T1"/>
                </a:cxn>
                <a:cxn ang="0">
                  <a:pos x="T2" y="T3"/>
                </a:cxn>
                <a:cxn ang="0">
                  <a:pos x="T4" y="T5"/>
                </a:cxn>
                <a:cxn ang="0">
                  <a:pos x="T6" y="T7"/>
                </a:cxn>
                <a:cxn ang="0">
                  <a:pos x="T8" y="T9"/>
                </a:cxn>
                <a:cxn ang="0">
                  <a:pos x="T10" y="T11"/>
                </a:cxn>
              </a:cxnLst>
              <a:rect l="0" t="0" r="r" b="b"/>
              <a:pathLst>
                <a:path w="85" h="105">
                  <a:moveTo>
                    <a:pt x="85" y="9"/>
                  </a:moveTo>
                  <a:cubicBezTo>
                    <a:pt x="85" y="9"/>
                    <a:pt x="84" y="52"/>
                    <a:pt x="80" y="78"/>
                  </a:cubicBezTo>
                  <a:cubicBezTo>
                    <a:pt x="77" y="104"/>
                    <a:pt x="52" y="104"/>
                    <a:pt x="37" y="104"/>
                  </a:cubicBezTo>
                  <a:cubicBezTo>
                    <a:pt x="21" y="105"/>
                    <a:pt x="3" y="96"/>
                    <a:pt x="1" y="76"/>
                  </a:cubicBezTo>
                  <a:cubicBezTo>
                    <a:pt x="0" y="56"/>
                    <a:pt x="5" y="6"/>
                    <a:pt x="5" y="6"/>
                  </a:cubicBezTo>
                  <a:cubicBezTo>
                    <a:pt x="5" y="6"/>
                    <a:pt x="57" y="0"/>
                    <a:pt x="85" y="9"/>
                  </a:cubicBezTo>
                  <a:close/>
                </a:path>
              </a:pathLst>
            </a:custGeom>
            <a:solidFill>
              <a:srgbClr val="E6F0E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87" name="Freeform 33"/>
            <p:cNvSpPr>
              <a:spLocks/>
            </p:cNvSpPr>
            <p:nvPr/>
          </p:nvSpPr>
          <p:spPr bwMode="auto">
            <a:xfrm>
              <a:off x="2286001" y="3389313"/>
              <a:ext cx="171450" cy="84138"/>
            </a:xfrm>
            <a:custGeom>
              <a:avLst/>
              <a:gdLst>
                <a:gd name="T0" fmla="*/ 0 w 82"/>
                <a:gd name="T1" fmla="*/ 32 h 40"/>
                <a:gd name="T2" fmla="*/ 2 w 82"/>
                <a:gd name="T3" fmla="*/ 6 h 40"/>
                <a:gd name="T4" fmla="*/ 82 w 82"/>
                <a:gd name="T5" fmla="*/ 9 h 40"/>
                <a:gd name="T6" fmla="*/ 81 w 82"/>
                <a:gd name="T7" fmla="*/ 34 h 40"/>
                <a:gd name="T8" fmla="*/ 0 w 82"/>
                <a:gd name="T9" fmla="*/ 32 h 40"/>
              </a:gdLst>
              <a:ahLst/>
              <a:cxnLst>
                <a:cxn ang="0">
                  <a:pos x="T0" y="T1"/>
                </a:cxn>
                <a:cxn ang="0">
                  <a:pos x="T2" y="T3"/>
                </a:cxn>
                <a:cxn ang="0">
                  <a:pos x="T4" y="T5"/>
                </a:cxn>
                <a:cxn ang="0">
                  <a:pos x="T6" y="T7"/>
                </a:cxn>
                <a:cxn ang="0">
                  <a:pos x="T8" y="T9"/>
                </a:cxn>
              </a:cxnLst>
              <a:rect l="0" t="0" r="r" b="b"/>
              <a:pathLst>
                <a:path w="82" h="40">
                  <a:moveTo>
                    <a:pt x="0" y="32"/>
                  </a:moveTo>
                  <a:cubicBezTo>
                    <a:pt x="1" y="18"/>
                    <a:pt x="2" y="6"/>
                    <a:pt x="2" y="6"/>
                  </a:cubicBezTo>
                  <a:cubicBezTo>
                    <a:pt x="2" y="6"/>
                    <a:pt x="54" y="0"/>
                    <a:pt x="82" y="9"/>
                  </a:cubicBezTo>
                  <a:cubicBezTo>
                    <a:pt x="82" y="9"/>
                    <a:pt x="81" y="20"/>
                    <a:pt x="81" y="34"/>
                  </a:cubicBezTo>
                  <a:cubicBezTo>
                    <a:pt x="67" y="36"/>
                    <a:pt x="34" y="40"/>
                    <a:pt x="0" y="32"/>
                  </a:cubicBezTo>
                  <a:close/>
                </a:path>
              </a:pathLst>
            </a:custGeom>
            <a:solidFill>
              <a:srgbClr val="DAE8E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88" name="Freeform 34"/>
            <p:cNvSpPr>
              <a:spLocks/>
            </p:cNvSpPr>
            <p:nvPr/>
          </p:nvSpPr>
          <p:spPr bwMode="auto">
            <a:xfrm>
              <a:off x="2465389" y="2568575"/>
              <a:ext cx="58738" cy="130175"/>
            </a:xfrm>
            <a:custGeom>
              <a:avLst/>
              <a:gdLst>
                <a:gd name="T0" fmla="*/ 28 w 28"/>
                <a:gd name="T1" fmla="*/ 53 h 62"/>
                <a:gd name="T2" fmla="*/ 14 w 28"/>
                <a:gd name="T3" fmla="*/ 62 h 62"/>
                <a:gd name="T4" fmla="*/ 0 w 28"/>
                <a:gd name="T5" fmla="*/ 53 h 62"/>
                <a:gd name="T6" fmla="*/ 0 w 28"/>
                <a:gd name="T7" fmla="*/ 9 h 62"/>
                <a:gd name="T8" fmla="*/ 14 w 28"/>
                <a:gd name="T9" fmla="*/ 0 h 62"/>
                <a:gd name="T10" fmla="*/ 28 w 28"/>
                <a:gd name="T11" fmla="*/ 9 h 62"/>
                <a:gd name="T12" fmla="*/ 28 w 28"/>
                <a:gd name="T13" fmla="*/ 53 h 62"/>
              </a:gdLst>
              <a:ahLst/>
              <a:cxnLst>
                <a:cxn ang="0">
                  <a:pos x="T0" y="T1"/>
                </a:cxn>
                <a:cxn ang="0">
                  <a:pos x="T2" y="T3"/>
                </a:cxn>
                <a:cxn ang="0">
                  <a:pos x="T4" y="T5"/>
                </a:cxn>
                <a:cxn ang="0">
                  <a:pos x="T6" y="T7"/>
                </a:cxn>
                <a:cxn ang="0">
                  <a:pos x="T8" y="T9"/>
                </a:cxn>
                <a:cxn ang="0">
                  <a:pos x="T10" y="T11"/>
                </a:cxn>
                <a:cxn ang="0">
                  <a:pos x="T12" y="T13"/>
                </a:cxn>
              </a:cxnLst>
              <a:rect l="0" t="0" r="r" b="b"/>
              <a:pathLst>
                <a:path w="28" h="62">
                  <a:moveTo>
                    <a:pt x="28" y="53"/>
                  </a:moveTo>
                  <a:cubicBezTo>
                    <a:pt x="28" y="58"/>
                    <a:pt x="22" y="62"/>
                    <a:pt x="14" y="62"/>
                  </a:cubicBezTo>
                  <a:cubicBezTo>
                    <a:pt x="6" y="62"/>
                    <a:pt x="0" y="58"/>
                    <a:pt x="0" y="53"/>
                  </a:cubicBezTo>
                  <a:cubicBezTo>
                    <a:pt x="0" y="9"/>
                    <a:pt x="0" y="9"/>
                    <a:pt x="0" y="9"/>
                  </a:cubicBezTo>
                  <a:cubicBezTo>
                    <a:pt x="0" y="4"/>
                    <a:pt x="6" y="0"/>
                    <a:pt x="14" y="0"/>
                  </a:cubicBezTo>
                  <a:cubicBezTo>
                    <a:pt x="22" y="0"/>
                    <a:pt x="28" y="4"/>
                    <a:pt x="28" y="9"/>
                  </a:cubicBezTo>
                  <a:lnTo>
                    <a:pt x="28" y="53"/>
                  </a:lnTo>
                  <a:close/>
                </a:path>
              </a:pathLst>
            </a:custGeom>
            <a:solidFill>
              <a:srgbClr val="F6CE9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89" name="Freeform 35"/>
            <p:cNvSpPr>
              <a:spLocks/>
            </p:cNvSpPr>
            <p:nvPr/>
          </p:nvSpPr>
          <p:spPr bwMode="auto">
            <a:xfrm>
              <a:off x="2465389" y="2582863"/>
              <a:ext cx="58738" cy="58738"/>
            </a:xfrm>
            <a:custGeom>
              <a:avLst/>
              <a:gdLst>
                <a:gd name="T0" fmla="*/ 0 w 28"/>
                <a:gd name="T1" fmla="*/ 0 h 28"/>
                <a:gd name="T2" fmla="*/ 0 w 28"/>
                <a:gd name="T3" fmla="*/ 19 h 28"/>
                <a:gd name="T4" fmla="*/ 14 w 28"/>
                <a:gd name="T5" fmla="*/ 28 h 28"/>
                <a:gd name="T6" fmla="*/ 28 w 28"/>
                <a:gd name="T7" fmla="*/ 19 h 28"/>
                <a:gd name="T8" fmla="*/ 28 w 28"/>
                <a:gd name="T9" fmla="*/ 0 h 28"/>
                <a:gd name="T10" fmla="*/ 0 w 28"/>
                <a:gd name="T11" fmla="*/ 0 h 28"/>
              </a:gdLst>
              <a:ahLst/>
              <a:cxnLst>
                <a:cxn ang="0">
                  <a:pos x="T0" y="T1"/>
                </a:cxn>
                <a:cxn ang="0">
                  <a:pos x="T2" y="T3"/>
                </a:cxn>
                <a:cxn ang="0">
                  <a:pos x="T4" y="T5"/>
                </a:cxn>
                <a:cxn ang="0">
                  <a:pos x="T6" y="T7"/>
                </a:cxn>
                <a:cxn ang="0">
                  <a:pos x="T8" y="T9"/>
                </a:cxn>
                <a:cxn ang="0">
                  <a:pos x="T10" y="T11"/>
                </a:cxn>
              </a:cxnLst>
              <a:rect l="0" t="0" r="r" b="b"/>
              <a:pathLst>
                <a:path w="28" h="28">
                  <a:moveTo>
                    <a:pt x="0" y="0"/>
                  </a:moveTo>
                  <a:cubicBezTo>
                    <a:pt x="0" y="19"/>
                    <a:pt x="0" y="19"/>
                    <a:pt x="0" y="19"/>
                  </a:cubicBezTo>
                  <a:cubicBezTo>
                    <a:pt x="0" y="24"/>
                    <a:pt x="6" y="28"/>
                    <a:pt x="14" y="28"/>
                  </a:cubicBezTo>
                  <a:cubicBezTo>
                    <a:pt x="22" y="28"/>
                    <a:pt x="28" y="24"/>
                    <a:pt x="28" y="19"/>
                  </a:cubicBezTo>
                  <a:cubicBezTo>
                    <a:pt x="28" y="0"/>
                    <a:pt x="28" y="0"/>
                    <a:pt x="28" y="0"/>
                  </a:cubicBezTo>
                  <a:lnTo>
                    <a:pt x="0" y="0"/>
                  </a:lnTo>
                  <a:close/>
                </a:path>
              </a:pathLst>
            </a:custGeom>
            <a:solidFill>
              <a:srgbClr val="D2886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90" name="Freeform 36"/>
            <p:cNvSpPr>
              <a:spLocks/>
            </p:cNvSpPr>
            <p:nvPr/>
          </p:nvSpPr>
          <p:spPr bwMode="auto">
            <a:xfrm>
              <a:off x="2247901" y="2319338"/>
              <a:ext cx="101600" cy="149225"/>
            </a:xfrm>
            <a:custGeom>
              <a:avLst/>
              <a:gdLst>
                <a:gd name="T0" fmla="*/ 40 w 48"/>
                <a:gd name="T1" fmla="*/ 29 h 71"/>
                <a:gd name="T2" fmla="*/ 15 w 48"/>
                <a:gd name="T3" fmla="*/ 11 h 71"/>
                <a:gd name="T4" fmla="*/ 27 w 48"/>
                <a:gd name="T5" fmla="*/ 66 h 71"/>
                <a:gd name="T6" fmla="*/ 48 w 48"/>
                <a:gd name="T7" fmla="*/ 58 h 71"/>
                <a:gd name="T8" fmla="*/ 40 w 48"/>
                <a:gd name="T9" fmla="*/ 29 h 71"/>
              </a:gdLst>
              <a:ahLst/>
              <a:cxnLst>
                <a:cxn ang="0">
                  <a:pos x="T0" y="T1"/>
                </a:cxn>
                <a:cxn ang="0">
                  <a:pos x="T2" y="T3"/>
                </a:cxn>
                <a:cxn ang="0">
                  <a:pos x="T4" y="T5"/>
                </a:cxn>
                <a:cxn ang="0">
                  <a:pos x="T6" y="T7"/>
                </a:cxn>
                <a:cxn ang="0">
                  <a:pos x="T8" y="T9"/>
                </a:cxn>
              </a:cxnLst>
              <a:rect l="0" t="0" r="r" b="b"/>
              <a:pathLst>
                <a:path w="48" h="71">
                  <a:moveTo>
                    <a:pt x="40" y="29"/>
                  </a:moveTo>
                  <a:cubicBezTo>
                    <a:pt x="40" y="29"/>
                    <a:pt x="30" y="0"/>
                    <a:pt x="15" y="11"/>
                  </a:cubicBezTo>
                  <a:cubicBezTo>
                    <a:pt x="0" y="22"/>
                    <a:pt x="12" y="61"/>
                    <a:pt x="27" y="66"/>
                  </a:cubicBezTo>
                  <a:cubicBezTo>
                    <a:pt x="42" y="71"/>
                    <a:pt x="48" y="58"/>
                    <a:pt x="48" y="58"/>
                  </a:cubicBezTo>
                  <a:lnTo>
                    <a:pt x="40" y="29"/>
                  </a:lnTo>
                  <a:close/>
                </a:path>
              </a:pathLst>
            </a:custGeom>
            <a:solidFill>
              <a:srgbClr val="C18E7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91" name="Freeform 37"/>
            <p:cNvSpPr>
              <a:spLocks/>
            </p:cNvSpPr>
            <p:nvPr/>
          </p:nvSpPr>
          <p:spPr bwMode="auto">
            <a:xfrm>
              <a:off x="2654301" y="2319338"/>
              <a:ext cx="100013" cy="149225"/>
            </a:xfrm>
            <a:custGeom>
              <a:avLst/>
              <a:gdLst>
                <a:gd name="T0" fmla="*/ 8 w 48"/>
                <a:gd name="T1" fmla="*/ 29 h 71"/>
                <a:gd name="T2" fmla="*/ 33 w 48"/>
                <a:gd name="T3" fmla="*/ 11 h 71"/>
                <a:gd name="T4" fmla="*/ 21 w 48"/>
                <a:gd name="T5" fmla="*/ 66 h 71"/>
                <a:gd name="T6" fmla="*/ 0 w 48"/>
                <a:gd name="T7" fmla="*/ 58 h 71"/>
                <a:gd name="T8" fmla="*/ 8 w 48"/>
                <a:gd name="T9" fmla="*/ 29 h 71"/>
              </a:gdLst>
              <a:ahLst/>
              <a:cxnLst>
                <a:cxn ang="0">
                  <a:pos x="T0" y="T1"/>
                </a:cxn>
                <a:cxn ang="0">
                  <a:pos x="T2" y="T3"/>
                </a:cxn>
                <a:cxn ang="0">
                  <a:pos x="T4" y="T5"/>
                </a:cxn>
                <a:cxn ang="0">
                  <a:pos x="T6" y="T7"/>
                </a:cxn>
                <a:cxn ang="0">
                  <a:pos x="T8" y="T9"/>
                </a:cxn>
              </a:cxnLst>
              <a:rect l="0" t="0" r="r" b="b"/>
              <a:pathLst>
                <a:path w="48" h="71">
                  <a:moveTo>
                    <a:pt x="8" y="29"/>
                  </a:moveTo>
                  <a:cubicBezTo>
                    <a:pt x="8" y="29"/>
                    <a:pt x="18" y="0"/>
                    <a:pt x="33" y="11"/>
                  </a:cubicBezTo>
                  <a:cubicBezTo>
                    <a:pt x="48" y="22"/>
                    <a:pt x="36" y="61"/>
                    <a:pt x="21" y="66"/>
                  </a:cubicBezTo>
                  <a:cubicBezTo>
                    <a:pt x="6" y="71"/>
                    <a:pt x="0" y="58"/>
                    <a:pt x="0" y="58"/>
                  </a:cubicBezTo>
                  <a:lnTo>
                    <a:pt x="8" y="29"/>
                  </a:lnTo>
                  <a:close/>
                </a:path>
              </a:pathLst>
            </a:custGeom>
            <a:solidFill>
              <a:srgbClr val="C18E7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92" name="Freeform 38"/>
            <p:cNvSpPr>
              <a:spLocks/>
            </p:cNvSpPr>
            <p:nvPr/>
          </p:nvSpPr>
          <p:spPr bwMode="auto">
            <a:xfrm>
              <a:off x="2309814" y="2054225"/>
              <a:ext cx="377825" cy="569913"/>
            </a:xfrm>
            <a:custGeom>
              <a:avLst/>
              <a:gdLst>
                <a:gd name="T0" fmla="*/ 119 w 181"/>
                <a:gd name="T1" fmla="*/ 266 h 273"/>
                <a:gd name="T2" fmla="*/ 175 w 181"/>
                <a:gd name="T3" fmla="*/ 192 h 273"/>
                <a:gd name="T4" fmla="*/ 181 w 181"/>
                <a:gd name="T5" fmla="*/ 121 h 273"/>
                <a:gd name="T6" fmla="*/ 127 w 181"/>
                <a:gd name="T7" fmla="*/ 18 h 273"/>
                <a:gd name="T8" fmla="*/ 59 w 181"/>
                <a:gd name="T9" fmla="*/ 18 h 273"/>
                <a:gd name="T10" fmla="*/ 4 w 181"/>
                <a:gd name="T11" fmla="*/ 121 h 273"/>
                <a:gd name="T12" fmla="*/ 7 w 181"/>
                <a:gd name="T13" fmla="*/ 194 h 273"/>
                <a:gd name="T14" fmla="*/ 93 w 181"/>
                <a:gd name="T15" fmla="*/ 271 h 273"/>
                <a:gd name="T16" fmla="*/ 119 w 181"/>
                <a:gd name="T17" fmla="*/ 266 h 27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81" h="273">
                  <a:moveTo>
                    <a:pt x="119" y="266"/>
                  </a:moveTo>
                  <a:cubicBezTo>
                    <a:pt x="151" y="255"/>
                    <a:pt x="181" y="227"/>
                    <a:pt x="175" y="192"/>
                  </a:cubicBezTo>
                  <a:cubicBezTo>
                    <a:pt x="170" y="165"/>
                    <a:pt x="181" y="121"/>
                    <a:pt x="181" y="121"/>
                  </a:cubicBezTo>
                  <a:cubicBezTo>
                    <a:pt x="181" y="17"/>
                    <a:pt x="127" y="18"/>
                    <a:pt x="127" y="18"/>
                  </a:cubicBezTo>
                  <a:cubicBezTo>
                    <a:pt x="78" y="0"/>
                    <a:pt x="59" y="18"/>
                    <a:pt x="59" y="18"/>
                  </a:cubicBezTo>
                  <a:cubicBezTo>
                    <a:pt x="59" y="18"/>
                    <a:pt x="4" y="17"/>
                    <a:pt x="4" y="121"/>
                  </a:cubicBezTo>
                  <a:cubicBezTo>
                    <a:pt x="4" y="121"/>
                    <a:pt x="12" y="167"/>
                    <a:pt x="7" y="194"/>
                  </a:cubicBezTo>
                  <a:cubicBezTo>
                    <a:pt x="0" y="237"/>
                    <a:pt x="56" y="273"/>
                    <a:pt x="93" y="271"/>
                  </a:cubicBezTo>
                  <a:cubicBezTo>
                    <a:pt x="102" y="271"/>
                    <a:pt x="110" y="269"/>
                    <a:pt x="119" y="266"/>
                  </a:cubicBezTo>
                  <a:close/>
                </a:path>
              </a:pathLst>
            </a:custGeom>
            <a:solidFill>
              <a:srgbClr val="F6CE9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93" name="Freeform 39"/>
            <p:cNvSpPr>
              <a:spLocks/>
            </p:cNvSpPr>
            <p:nvPr/>
          </p:nvSpPr>
          <p:spPr bwMode="auto">
            <a:xfrm>
              <a:off x="2274889" y="2359025"/>
              <a:ext cx="52388" cy="82550"/>
            </a:xfrm>
            <a:custGeom>
              <a:avLst/>
              <a:gdLst>
                <a:gd name="T0" fmla="*/ 25 w 25"/>
                <a:gd name="T1" fmla="*/ 26 h 39"/>
                <a:gd name="T2" fmla="*/ 7 w 25"/>
                <a:gd name="T3" fmla="*/ 8 h 39"/>
                <a:gd name="T4" fmla="*/ 5 w 25"/>
                <a:gd name="T5" fmla="*/ 20 h 39"/>
                <a:gd name="T6" fmla="*/ 9 w 25"/>
                <a:gd name="T7" fmla="*/ 13 h 39"/>
                <a:gd name="T8" fmla="*/ 11 w 25"/>
                <a:gd name="T9" fmla="*/ 32 h 39"/>
                <a:gd name="T10" fmla="*/ 25 w 25"/>
                <a:gd name="T11" fmla="*/ 32 h 39"/>
                <a:gd name="T12" fmla="*/ 25 w 25"/>
                <a:gd name="T13" fmla="*/ 26 h 39"/>
              </a:gdLst>
              <a:ahLst/>
              <a:cxnLst>
                <a:cxn ang="0">
                  <a:pos x="T0" y="T1"/>
                </a:cxn>
                <a:cxn ang="0">
                  <a:pos x="T2" y="T3"/>
                </a:cxn>
                <a:cxn ang="0">
                  <a:pos x="T4" y="T5"/>
                </a:cxn>
                <a:cxn ang="0">
                  <a:pos x="T6" y="T7"/>
                </a:cxn>
                <a:cxn ang="0">
                  <a:pos x="T8" y="T9"/>
                </a:cxn>
                <a:cxn ang="0">
                  <a:pos x="T10" y="T11"/>
                </a:cxn>
                <a:cxn ang="0">
                  <a:pos x="T12" y="T13"/>
                </a:cxn>
              </a:cxnLst>
              <a:rect l="0" t="0" r="r" b="b"/>
              <a:pathLst>
                <a:path w="25" h="39">
                  <a:moveTo>
                    <a:pt x="25" y="26"/>
                  </a:moveTo>
                  <a:cubicBezTo>
                    <a:pt x="25" y="26"/>
                    <a:pt x="14" y="0"/>
                    <a:pt x="7" y="8"/>
                  </a:cubicBezTo>
                  <a:cubicBezTo>
                    <a:pt x="0" y="17"/>
                    <a:pt x="5" y="20"/>
                    <a:pt x="5" y="20"/>
                  </a:cubicBezTo>
                  <a:cubicBezTo>
                    <a:pt x="5" y="20"/>
                    <a:pt x="6" y="12"/>
                    <a:pt x="9" y="13"/>
                  </a:cubicBezTo>
                  <a:cubicBezTo>
                    <a:pt x="13" y="14"/>
                    <a:pt x="4" y="25"/>
                    <a:pt x="11" y="32"/>
                  </a:cubicBezTo>
                  <a:cubicBezTo>
                    <a:pt x="17" y="39"/>
                    <a:pt x="25" y="36"/>
                    <a:pt x="25" y="32"/>
                  </a:cubicBezTo>
                  <a:cubicBezTo>
                    <a:pt x="25" y="28"/>
                    <a:pt x="25" y="26"/>
                    <a:pt x="25" y="26"/>
                  </a:cubicBezTo>
                  <a:close/>
                </a:path>
              </a:pathLst>
            </a:custGeom>
            <a:solidFill>
              <a:srgbClr val="804B4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94" name="Freeform 40"/>
            <p:cNvSpPr>
              <a:spLocks/>
            </p:cNvSpPr>
            <p:nvPr/>
          </p:nvSpPr>
          <p:spPr bwMode="auto">
            <a:xfrm>
              <a:off x="2679701" y="2359025"/>
              <a:ext cx="50800" cy="82550"/>
            </a:xfrm>
            <a:custGeom>
              <a:avLst/>
              <a:gdLst>
                <a:gd name="T0" fmla="*/ 0 w 25"/>
                <a:gd name="T1" fmla="*/ 26 h 39"/>
                <a:gd name="T2" fmla="*/ 18 w 25"/>
                <a:gd name="T3" fmla="*/ 8 h 39"/>
                <a:gd name="T4" fmla="*/ 20 w 25"/>
                <a:gd name="T5" fmla="*/ 20 h 39"/>
                <a:gd name="T6" fmla="*/ 16 w 25"/>
                <a:gd name="T7" fmla="*/ 13 h 39"/>
                <a:gd name="T8" fmla="*/ 14 w 25"/>
                <a:gd name="T9" fmla="*/ 32 h 39"/>
                <a:gd name="T10" fmla="*/ 0 w 25"/>
                <a:gd name="T11" fmla="*/ 32 h 39"/>
                <a:gd name="T12" fmla="*/ 0 w 25"/>
                <a:gd name="T13" fmla="*/ 26 h 39"/>
              </a:gdLst>
              <a:ahLst/>
              <a:cxnLst>
                <a:cxn ang="0">
                  <a:pos x="T0" y="T1"/>
                </a:cxn>
                <a:cxn ang="0">
                  <a:pos x="T2" y="T3"/>
                </a:cxn>
                <a:cxn ang="0">
                  <a:pos x="T4" y="T5"/>
                </a:cxn>
                <a:cxn ang="0">
                  <a:pos x="T6" y="T7"/>
                </a:cxn>
                <a:cxn ang="0">
                  <a:pos x="T8" y="T9"/>
                </a:cxn>
                <a:cxn ang="0">
                  <a:pos x="T10" y="T11"/>
                </a:cxn>
                <a:cxn ang="0">
                  <a:pos x="T12" y="T13"/>
                </a:cxn>
              </a:cxnLst>
              <a:rect l="0" t="0" r="r" b="b"/>
              <a:pathLst>
                <a:path w="25" h="39">
                  <a:moveTo>
                    <a:pt x="0" y="26"/>
                  </a:moveTo>
                  <a:cubicBezTo>
                    <a:pt x="0" y="26"/>
                    <a:pt x="11" y="0"/>
                    <a:pt x="18" y="8"/>
                  </a:cubicBezTo>
                  <a:cubicBezTo>
                    <a:pt x="25" y="17"/>
                    <a:pt x="20" y="20"/>
                    <a:pt x="20" y="20"/>
                  </a:cubicBezTo>
                  <a:cubicBezTo>
                    <a:pt x="20" y="20"/>
                    <a:pt x="19" y="12"/>
                    <a:pt x="16" y="13"/>
                  </a:cubicBezTo>
                  <a:cubicBezTo>
                    <a:pt x="13" y="14"/>
                    <a:pt x="21" y="25"/>
                    <a:pt x="14" y="32"/>
                  </a:cubicBezTo>
                  <a:cubicBezTo>
                    <a:pt x="8" y="39"/>
                    <a:pt x="0" y="36"/>
                    <a:pt x="0" y="32"/>
                  </a:cubicBezTo>
                  <a:cubicBezTo>
                    <a:pt x="0" y="28"/>
                    <a:pt x="0" y="26"/>
                    <a:pt x="0" y="26"/>
                  </a:cubicBezTo>
                  <a:close/>
                </a:path>
              </a:pathLst>
            </a:custGeom>
            <a:solidFill>
              <a:srgbClr val="804B4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95" name="Freeform 41"/>
            <p:cNvSpPr>
              <a:spLocks/>
            </p:cNvSpPr>
            <p:nvPr/>
          </p:nvSpPr>
          <p:spPr bwMode="auto">
            <a:xfrm>
              <a:off x="2220914" y="2044700"/>
              <a:ext cx="604838" cy="596900"/>
            </a:xfrm>
            <a:custGeom>
              <a:avLst/>
              <a:gdLst>
                <a:gd name="T0" fmla="*/ 154 w 289"/>
                <a:gd name="T1" fmla="*/ 8 h 286"/>
                <a:gd name="T2" fmla="*/ 278 w 289"/>
                <a:gd name="T3" fmla="*/ 147 h 286"/>
                <a:gd name="T4" fmla="*/ 250 w 289"/>
                <a:gd name="T5" fmla="*/ 235 h 286"/>
                <a:gd name="T6" fmla="*/ 251 w 289"/>
                <a:gd name="T7" fmla="*/ 199 h 286"/>
                <a:gd name="T8" fmla="*/ 229 w 289"/>
                <a:gd name="T9" fmla="*/ 263 h 286"/>
                <a:gd name="T10" fmla="*/ 176 w 289"/>
                <a:gd name="T11" fmla="*/ 266 h 286"/>
                <a:gd name="T12" fmla="*/ 217 w 289"/>
                <a:gd name="T13" fmla="*/ 191 h 286"/>
                <a:gd name="T14" fmla="*/ 160 w 289"/>
                <a:gd name="T15" fmla="*/ 116 h 286"/>
                <a:gd name="T16" fmla="*/ 79 w 289"/>
                <a:gd name="T17" fmla="*/ 69 h 286"/>
                <a:gd name="T18" fmla="*/ 71 w 289"/>
                <a:gd name="T19" fmla="*/ 110 h 286"/>
                <a:gd name="T20" fmla="*/ 103 w 289"/>
                <a:gd name="T21" fmla="*/ 271 h 286"/>
                <a:gd name="T22" fmla="*/ 35 w 289"/>
                <a:gd name="T23" fmla="*/ 250 h 286"/>
                <a:gd name="T24" fmla="*/ 24 w 289"/>
                <a:gd name="T25" fmla="*/ 176 h 286"/>
                <a:gd name="T26" fmla="*/ 17 w 289"/>
                <a:gd name="T27" fmla="*/ 212 h 286"/>
                <a:gd name="T28" fmla="*/ 12 w 289"/>
                <a:gd name="T29" fmla="*/ 120 h 286"/>
                <a:gd name="T30" fmla="*/ 63 w 289"/>
                <a:gd name="T31" fmla="*/ 21 h 286"/>
                <a:gd name="T32" fmla="*/ 110 w 289"/>
                <a:gd name="T33" fmla="*/ 10 h 286"/>
                <a:gd name="T34" fmla="*/ 154 w 289"/>
                <a:gd name="T35" fmla="*/ 8 h 2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89" h="286">
                  <a:moveTo>
                    <a:pt x="154" y="8"/>
                  </a:moveTo>
                  <a:cubicBezTo>
                    <a:pt x="244" y="8"/>
                    <a:pt x="267" y="88"/>
                    <a:pt x="278" y="147"/>
                  </a:cubicBezTo>
                  <a:cubicBezTo>
                    <a:pt x="289" y="206"/>
                    <a:pt x="245" y="246"/>
                    <a:pt x="250" y="235"/>
                  </a:cubicBezTo>
                  <a:cubicBezTo>
                    <a:pt x="254" y="224"/>
                    <a:pt x="254" y="206"/>
                    <a:pt x="251" y="199"/>
                  </a:cubicBezTo>
                  <a:cubicBezTo>
                    <a:pt x="254" y="214"/>
                    <a:pt x="248" y="240"/>
                    <a:pt x="229" y="263"/>
                  </a:cubicBezTo>
                  <a:cubicBezTo>
                    <a:pt x="209" y="286"/>
                    <a:pt x="164" y="273"/>
                    <a:pt x="176" y="266"/>
                  </a:cubicBezTo>
                  <a:cubicBezTo>
                    <a:pt x="202" y="259"/>
                    <a:pt x="212" y="217"/>
                    <a:pt x="217" y="191"/>
                  </a:cubicBezTo>
                  <a:cubicBezTo>
                    <a:pt x="221" y="165"/>
                    <a:pt x="213" y="131"/>
                    <a:pt x="160" y="116"/>
                  </a:cubicBezTo>
                  <a:cubicBezTo>
                    <a:pt x="80" y="109"/>
                    <a:pt x="79" y="69"/>
                    <a:pt x="79" y="69"/>
                  </a:cubicBezTo>
                  <a:cubicBezTo>
                    <a:pt x="79" y="69"/>
                    <a:pt x="82" y="94"/>
                    <a:pt x="71" y="110"/>
                  </a:cubicBezTo>
                  <a:cubicBezTo>
                    <a:pt x="60" y="125"/>
                    <a:pt x="22" y="240"/>
                    <a:pt x="103" y="271"/>
                  </a:cubicBezTo>
                  <a:cubicBezTo>
                    <a:pt x="95" y="275"/>
                    <a:pt x="50" y="274"/>
                    <a:pt x="35" y="250"/>
                  </a:cubicBezTo>
                  <a:cubicBezTo>
                    <a:pt x="20" y="226"/>
                    <a:pt x="24" y="176"/>
                    <a:pt x="24" y="176"/>
                  </a:cubicBezTo>
                  <a:cubicBezTo>
                    <a:pt x="24" y="176"/>
                    <a:pt x="16" y="202"/>
                    <a:pt x="17" y="212"/>
                  </a:cubicBezTo>
                  <a:cubicBezTo>
                    <a:pt x="12" y="205"/>
                    <a:pt x="0" y="173"/>
                    <a:pt x="12" y="120"/>
                  </a:cubicBezTo>
                  <a:cubicBezTo>
                    <a:pt x="24" y="66"/>
                    <a:pt x="53" y="31"/>
                    <a:pt x="63" y="21"/>
                  </a:cubicBezTo>
                  <a:cubicBezTo>
                    <a:pt x="73" y="11"/>
                    <a:pt x="93" y="0"/>
                    <a:pt x="110" y="10"/>
                  </a:cubicBezTo>
                  <a:cubicBezTo>
                    <a:pt x="110" y="10"/>
                    <a:pt x="127" y="8"/>
                    <a:pt x="154" y="8"/>
                  </a:cubicBezTo>
                  <a:close/>
                </a:path>
              </a:pathLst>
            </a:custGeom>
            <a:solidFill>
              <a:srgbClr val="502E1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96" name="Freeform 42"/>
            <p:cNvSpPr>
              <a:spLocks/>
            </p:cNvSpPr>
            <p:nvPr/>
          </p:nvSpPr>
          <p:spPr bwMode="auto">
            <a:xfrm>
              <a:off x="2384426" y="2276475"/>
              <a:ext cx="52388" cy="52388"/>
            </a:xfrm>
            <a:custGeom>
              <a:avLst/>
              <a:gdLst>
                <a:gd name="T0" fmla="*/ 0 w 25"/>
                <a:gd name="T1" fmla="*/ 23 h 25"/>
                <a:gd name="T2" fmla="*/ 24 w 25"/>
                <a:gd name="T3" fmla="*/ 22 h 25"/>
                <a:gd name="T4" fmla="*/ 0 w 25"/>
                <a:gd name="T5" fmla="*/ 23 h 25"/>
              </a:gdLst>
              <a:ahLst/>
              <a:cxnLst>
                <a:cxn ang="0">
                  <a:pos x="T0" y="T1"/>
                </a:cxn>
                <a:cxn ang="0">
                  <a:pos x="T2" y="T3"/>
                </a:cxn>
                <a:cxn ang="0">
                  <a:pos x="T4" y="T5"/>
                </a:cxn>
              </a:cxnLst>
              <a:rect l="0" t="0" r="r" b="b"/>
              <a:pathLst>
                <a:path w="25" h="25">
                  <a:moveTo>
                    <a:pt x="0" y="23"/>
                  </a:moveTo>
                  <a:cubicBezTo>
                    <a:pt x="0" y="25"/>
                    <a:pt x="14" y="10"/>
                    <a:pt x="24" y="22"/>
                  </a:cubicBezTo>
                  <a:cubicBezTo>
                    <a:pt x="25" y="20"/>
                    <a:pt x="10" y="0"/>
                    <a:pt x="0" y="23"/>
                  </a:cubicBezTo>
                  <a:close/>
                </a:path>
              </a:pathLst>
            </a:custGeom>
            <a:solidFill>
              <a:srgbClr val="533C3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97" name="Freeform 43"/>
            <p:cNvSpPr>
              <a:spLocks/>
            </p:cNvSpPr>
            <p:nvPr/>
          </p:nvSpPr>
          <p:spPr bwMode="auto">
            <a:xfrm>
              <a:off x="2557464" y="2276475"/>
              <a:ext cx="53975" cy="52388"/>
            </a:xfrm>
            <a:custGeom>
              <a:avLst/>
              <a:gdLst>
                <a:gd name="T0" fmla="*/ 1 w 26"/>
                <a:gd name="T1" fmla="*/ 23 h 25"/>
                <a:gd name="T2" fmla="*/ 24 w 26"/>
                <a:gd name="T3" fmla="*/ 22 h 25"/>
                <a:gd name="T4" fmla="*/ 1 w 26"/>
                <a:gd name="T5" fmla="*/ 23 h 25"/>
              </a:gdLst>
              <a:ahLst/>
              <a:cxnLst>
                <a:cxn ang="0">
                  <a:pos x="T0" y="T1"/>
                </a:cxn>
                <a:cxn ang="0">
                  <a:pos x="T2" y="T3"/>
                </a:cxn>
                <a:cxn ang="0">
                  <a:pos x="T4" y="T5"/>
                </a:cxn>
              </a:cxnLst>
              <a:rect l="0" t="0" r="r" b="b"/>
              <a:pathLst>
                <a:path w="26" h="25">
                  <a:moveTo>
                    <a:pt x="1" y="23"/>
                  </a:moveTo>
                  <a:cubicBezTo>
                    <a:pt x="0" y="25"/>
                    <a:pt x="14" y="10"/>
                    <a:pt x="24" y="22"/>
                  </a:cubicBezTo>
                  <a:cubicBezTo>
                    <a:pt x="26" y="20"/>
                    <a:pt x="11" y="0"/>
                    <a:pt x="1" y="23"/>
                  </a:cubicBezTo>
                  <a:close/>
                </a:path>
              </a:pathLst>
            </a:custGeom>
            <a:solidFill>
              <a:srgbClr val="533C3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98" name="Freeform 44"/>
            <p:cNvSpPr>
              <a:spLocks/>
            </p:cNvSpPr>
            <p:nvPr/>
          </p:nvSpPr>
          <p:spPr bwMode="auto">
            <a:xfrm>
              <a:off x="2413001" y="2359025"/>
              <a:ext cx="23813" cy="36513"/>
            </a:xfrm>
            <a:custGeom>
              <a:avLst/>
              <a:gdLst>
                <a:gd name="T0" fmla="*/ 3 w 11"/>
                <a:gd name="T1" fmla="*/ 1 h 17"/>
                <a:gd name="T2" fmla="*/ 2 w 11"/>
                <a:gd name="T3" fmla="*/ 4 h 17"/>
                <a:gd name="T4" fmla="*/ 4 w 11"/>
                <a:gd name="T5" fmla="*/ 14 h 17"/>
                <a:gd name="T6" fmla="*/ 11 w 11"/>
                <a:gd name="T7" fmla="*/ 8 h 17"/>
                <a:gd name="T8" fmla="*/ 10 w 11"/>
                <a:gd name="T9" fmla="*/ 2 h 17"/>
                <a:gd name="T10" fmla="*/ 3 w 11"/>
                <a:gd name="T11" fmla="*/ 1 h 17"/>
              </a:gdLst>
              <a:ahLst/>
              <a:cxnLst>
                <a:cxn ang="0">
                  <a:pos x="T0" y="T1"/>
                </a:cxn>
                <a:cxn ang="0">
                  <a:pos x="T2" y="T3"/>
                </a:cxn>
                <a:cxn ang="0">
                  <a:pos x="T4" y="T5"/>
                </a:cxn>
                <a:cxn ang="0">
                  <a:pos x="T6" y="T7"/>
                </a:cxn>
                <a:cxn ang="0">
                  <a:pos x="T8" y="T9"/>
                </a:cxn>
                <a:cxn ang="0">
                  <a:pos x="T10" y="T11"/>
                </a:cxn>
              </a:cxnLst>
              <a:rect l="0" t="0" r="r" b="b"/>
              <a:pathLst>
                <a:path w="11" h="17">
                  <a:moveTo>
                    <a:pt x="3" y="1"/>
                  </a:moveTo>
                  <a:cubicBezTo>
                    <a:pt x="3" y="2"/>
                    <a:pt x="2" y="3"/>
                    <a:pt x="2" y="4"/>
                  </a:cubicBezTo>
                  <a:cubicBezTo>
                    <a:pt x="1" y="7"/>
                    <a:pt x="0" y="12"/>
                    <a:pt x="4" y="14"/>
                  </a:cubicBezTo>
                  <a:cubicBezTo>
                    <a:pt x="8" y="17"/>
                    <a:pt x="10" y="11"/>
                    <a:pt x="11" y="8"/>
                  </a:cubicBezTo>
                  <a:cubicBezTo>
                    <a:pt x="11" y="6"/>
                    <a:pt x="11" y="4"/>
                    <a:pt x="10" y="2"/>
                  </a:cubicBezTo>
                  <a:cubicBezTo>
                    <a:pt x="8" y="0"/>
                    <a:pt x="5" y="0"/>
                    <a:pt x="3" y="1"/>
                  </a:cubicBezTo>
                  <a:close/>
                </a:path>
              </a:pathLst>
            </a:custGeom>
            <a:solidFill>
              <a:srgbClr val="01010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99" name="Freeform 45"/>
            <p:cNvSpPr>
              <a:spLocks/>
            </p:cNvSpPr>
            <p:nvPr/>
          </p:nvSpPr>
          <p:spPr bwMode="auto">
            <a:xfrm>
              <a:off x="2557464" y="2355850"/>
              <a:ext cx="23813" cy="34925"/>
            </a:xfrm>
            <a:custGeom>
              <a:avLst/>
              <a:gdLst>
                <a:gd name="T0" fmla="*/ 3 w 11"/>
                <a:gd name="T1" fmla="*/ 2 h 17"/>
                <a:gd name="T2" fmla="*/ 2 w 11"/>
                <a:gd name="T3" fmla="*/ 4 h 17"/>
                <a:gd name="T4" fmla="*/ 4 w 11"/>
                <a:gd name="T5" fmla="*/ 15 h 17"/>
                <a:gd name="T6" fmla="*/ 11 w 11"/>
                <a:gd name="T7" fmla="*/ 9 h 17"/>
                <a:gd name="T8" fmla="*/ 9 w 11"/>
                <a:gd name="T9" fmla="*/ 3 h 17"/>
                <a:gd name="T10" fmla="*/ 3 w 11"/>
                <a:gd name="T11" fmla="*/ 2 h 17"/>
              </a:gdLst>
              <a:ahLst/>
              <a:cxnLst>
                <a:cxn ang="0">
                  <a:pos x="T0" y="T1"/>
                </a:cxn>
                <a:cxn ang="0">
                  <a:pos x="T2" y="T3"/>
                </a:cxn>
                <a:cxn ang="0">
                  <a:pos x="T4" y="T5"/>
                </a:cxn>
                <a:cxn ang="0">
                  <a:pos x="T6" y="T7"/>
                </a:cxn>
                <a:cxn ang="0">
                  <a:pos x="T8" y="T9"/>
                </a:cxn>
                <a:cxn ang="0">
                  <a:pos x="T10" y="T11"/>
                </a:cxn>
              </a:cxnLst>
              <a:rect l="0" t="0" r="r" b="b"/>
              <a:pathLst>
                <a:path w="11" h="17">
                  <a:moveTo>
                    <a:pt x="3" y="2"/>
                  </a:moveTo>
                  <a:cubicBezTo>
                    <a:pt x="3" y="2"/>
                    <a:pt x="2" y="3"/>
                    <a:pt x="2" y="4"/>
                  </a:cubicBezTo>
                  <a:cubicBezTo>
                    <a:pt x="1" y="7"/>
                    <a:pt x="0" y="13"/>
                    <a:pt x="4" y="15"/>
                  </a:cubicBezTo>
                  <a:cubicBezTo>
                    <a:pt x="8" y="17"/>
                    <a:pt x="10" y="12"/>
                    <a:pt x="11" y="9"/>
                  </a:cubicBezTo>
                  <a:cubicBezTo>
                    <a:pt x="11" y="7"/>
                    <a:pt x="11" y="4"/>
                    <a:pt x="9" y="3"/>
                  </a:cubicBezTo>
                  <a:cubicBezTo>
                    <a:pt x="8" y="0"/>
                    <a:pt x="5" y="0"/>
                    <a:pt x="3" y="2"/>
                  </a:cubicBezTo>
                  <a:close/>
                </a:path>
              </a:pathLst>
            </a:custGeom>
            <a:solidFill>
              <a:srgbClr val="01010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100" name="Freeform 46"/>
            <p:cNvSpPr>
              <a:spLocks/>
            </p:cNvSpPr>
            <p:nvPr/>
          </p:nvSpPr>
          <p:spPr bwMode="auto">
            <a:xfrm>
              <a:off x="2463801" y="2409825"/>
              <a:ext cx="31750" cy="52388"/>
            </a:xfrm>
            <a:custGeom>
              <a:avLst/>
              <a:gdLst>
                <a:gd name="T0" fmla="*/ 14 w 15"/>
                <a:gd name="T1" fmla="*/ 0 h 25"/>
                <a:gd name="T2" fmla="*/ 14 w 15"/>
                <a:gd name="T3" fmla="*/ 2 h 25"/>
                <a:gd name="T4" fmla="*/ 13 w 15"/>
                <a:gd name="T5" fmla="*/ 6 h 25"/>
                <a:gd name="T6" fmla="*/ 10 w 15"/>
                <a:gd name="T7" fmla="*/ 10 h 25"/>
                <a:gd name="T8" fmla="*/ 8 w 15"/>
                <a:gd name="T9" fmla="*/ 11 h 25"/>
                <a:gd name="T10" fmla="*/ 7 w 15"/>
                <a:gd name="T11" fmla="*/ 11 h 25"/>
                <a:gd name="T12" fmla="*/ 4 w 15"/>
                <a:gd name="T13" fmla="*/ 13 h 25"/>
                <a:gd name="T14" fmla="*/ 1 w 15"/>
                <a:gd name="T15" fmla="*/ 16 h 25"/>
                <a:gd name="T16" fmla="*/ 1 w 15"/>
                <a:gd name="T17" fmla="*/ 20 h 25"/>
                <a:gd name="T18" fmla="*/ 1 w 15"/>
                <a:gd name="T19" fmla="*/ 20 h 25"/>
                <a:gd name="T20" fmla="*/ 1 w 15"/>
                <a:gd name="T21" fmla="*/ 20 h 25"/>
                <a:gd name="T22" fmla="*/ 1 w 15"/>
                <a:gd name="T23" fmla="*/ 21 h 25"/>
                <a:gd name="T24" fmla="*/ 1 w 15"/>
                <a:gd name="T25" fmla="*/ 21 h 25"/>
                <a:gd name="T26" fmla="*/ 2 w 15"/>
                <a:gd name="T27" fmla="*/ 22 h 25"/>
                <a:gd name="T28" fmla="*/ 4 w 15"/>
                <a:gd name="T29" fmla="*/ 23 h 25"/>
                <a:gd name="T30" fmla="*/ 6 w 15"/>
                <a:gd name="T31" fmla="*/ 24 h 25"/>
                <a:gd name="T32" fmla="*/ 11 w 15"/>
                <a:gd name="T33" fmla="*/ 25 h 25"/>
                <a:gd name="T34" fmla="*/ 12 w 15"/>
                <a:gd name="T35" fmla="*/ 25 h 25"/>
                <a:gd name="T36" fmla="*/ 11 w 15"/>
                <a:gd name="T37" fmla="*/ 24 h 25"/>
                <a:gd name="T38" fmla="*/ 7 w 15"/>
                <a:gd name="T39" fmla="*/ 22 h 25"/>
                <a:gd name="T40" fmla="*/ 5 w 15"/>
                <a:gd name="T41" fmla="*/ 21 h 25"/>
                <a:gd name="T42" fmla="*/ 4 w 15"/>
                <a:gd name="T43" fmla="*/ 20 h 25"/>
                <a:gd name="T44" fmla="*/ 3 w 15"/>
                <a:gd name="T45" fmla="*/ 20 h 25"/>
                <a:gd name="T46" fmla="*/ 3 w 15"/>
                <a:gd name="T47" fmla="*/ 19 h 25"/>
                <a:gd name="T48" fmla="*/ 3 w 15"/>
                <a:gd name="T49" fmla="*/ 19 h 25"/>
                <a:gd name="T50" fmla="*/ 3 w 15"/>
                <a:gd name="T51" fmla="*/ 19 h 25"/>
                <a:gd name="T52" fmla="*/ 3 w 15"/>
                <a:gd name="T53" fmla="*/ 19 h 25"/>
                <a:gd name="T54" fmla="*/ 3 w 15"/>
                <a:gd name="T55" fmla="*/ 17 h 25"/>
                <a:gd name="T56" fmla="*/ 5 w 15"/>
                <a:gd name="T57" fmla="*/ 15 h 25"/>
                <a:gd name="T58" fmla="*/ 8 w 15"/>
                <a:gd name="T59" fmla="*/ 13 h 25"/>
                <a:gd name="T60" fmla="*/ 10 w 15"/>
                <a:gd name="T61" fmla="*/ 12 h 25"/>
                <a:gd name="T62" fmla="*/ 11 w 15"/>
                <a:gd name="T63" fmla="*/ 11 h 25"/>
                <a:gd name="T64" fmla="*/ 13 w 15"/>
                <a:gd name="T65" fmla="*/ 9 h 25"/>
                <a:gd name="T66" fmla="*/ 15 w 15"/>
                <a:gd name="T67" fmla="*/ 6 h 25"/>
                <a:gd name="T68" fmla="*/ 15 w 15"/>
                <a:gd name="T69" fmla="*/ 2 h 25"/>
                <a:gd name="T70" fmla="*/ 14 w 15"/>
                <a:gd name="T71" fmla="*/ 0 h 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15" h="25">
                  <a:moveTo>
                    <a:pt x="14" y="0"/>
                  </a:moveTo>
                  <a:cubicBezTo>
                    <a:pt x="14" y="0"/>
                    <a:pt x="14" y="1"/>
                    <a:pt x="14" y="2"/>
                  </a:cubicBezTo>
                  <a:cubicBezTo>
                    <a:pt x="14" y="3"/>
                    <a:pt x="14" y="4"/>
                    <a:pt x="13" y="6"/>
                  </a:cubicBezTo>
                  <a:cubicBezTo>
                    <a:pt x="13" y="7"/>
                    <a:pt x="11" y="8"/>
                    <a:pt x="10" y="10"/>
                  </a:cubicBezTo>
                  <a:cubicBezTo>
                    <a:pt x="9" y="10"/>
                    <a:pt x="9" y="10"/>
                    <a:pt x="8" y="11"/>
                  </a:cubicBezTo>
                  <a:cubicBezTo>
                    <a:pt x="8" y="11"/>
                    <a:pt x="7" y="11"/>
                    <a:pt x="7" y="11"/>
                  </a:cubicBezTo>
                  <a:cubicBezTo>
                    <a:pt x="6" y="12"/>
                    <a:pt x="5" y="12"/>
                    <a:pt x="4" y="13"/>
                  </a:cubicBezTo>
                  <a:cubicBezTo>
                    <a:pt x="3" y="13"/>
                    <a:pt x="1" y="14"/>
                    <a:pt x="1" y="16"/>
                  </a:cubicBezTo>
                  <a:cubicBezTo>
                    <a:pt x="0" y="17"/>
                    <a:pt x="0" y="19"/>
                    <a:pt x="1" y="20"/>
                  </a:cubicBezTo>
                  <a:cubicBezTo>
                    <a:pt x="1" y="20"/>
                    <a:pt x="1" y="20"/>
                    <a:pt x="1" y="20"/>
                  </a:cubicBezTo>
                  <a:cubicBezTo>
                    <a:pt x="1" y="20"/>
                    <a:pt x="1" y="20"/>
                    <a:pt x="1" y="20"/>
                  </a:cubicBezTo>
                  <a:cubicBezTo>
                    <a:pt x="1" y="21"/>
                    <a:pt x="1" y="21"/>
                    <a:pt x="1" y="21"/>
                  </a:cubicBezTo>
                  <a:cubicBezTo>
                    <a:pt x="1" y="21"/>
                    <a:pt x="1" y="21"/>
                    <a:pt x="1" y="21"/>
                  </a:cubicBezTo>
                  <a:cubicBezTo>
                    <a:pt x="2" y="21"/>
                    <a:pt x="2" y="22"/>
                    <a:pt x="2" y="22"/>
                  </a:cubicBezTo>
                  <a:cubicBezTo>
                    <a:pt x="3" y="22"/>
                    <a:pt x="3" y="23"/>
                    <a:pt x="4" y="23"/>
                  </a:cubicBezTo>
                  <a:cubicBezTo>
                    <a:pt x="5" y="23"/>
                    <a:pt x="6" y="24"/>
                    <a:pt x="6" y="24"/>
                  </a:cubicBezTo>
                  <a:cubicBezTo>
                    <a:pt x="8" y="24"/>
                    <a:pt x="10" y="25"/>
                    <a:pt x="11" y="25"/>
                  </a:cubicBezTo>
                  <a:cubicBezTo>
                    <a:pt x="12" y="25"/>
                    <a:pt x="12" y="25"/>
                    <a:pt x="12" y="25"/>
                  </a:cubicBezTo>
                  <a:cubicBezTo>
                    <a:pt x="12" y="25"/>
                    <a:pt x="12" y="25"/>
                    <a:pt x="11" y="24"/>
                  </a:cubicBezTo>
                  <a:cubicBezTo>
                    <a:pt x="10" y="24"/>
                    <a:pt x="9" y="23"/>
                    <a:pt x="7" y="22"/>
                  </a:cubicBezTo>
                  <a:cubicBezTo>
                    <a:pt x="6" y="22"/>
                    <a:pt x="5" y="22"/>
                    <a:pt x="5" y="21"/>
                  </a:cubicBezTo>
                  <a:cubicBezTo>
                    <a:pt x="4" y="21"/>
                    <a:pt x="4" y="21"/>
                    <a:pt x="4" y="20"/>
                  </a:cubicBezTo>
                  <a:cubicBezTo>
                    <a:pt x="4" y="20"/>
                    <a:pt x="4" y="20"/>
                    <a:pt x="3" y="20"/>
                  </a:cubicBezTo>
                  <a:cubicBezTo>
                    <a:pt x="3" y="19"/>
                    <a:pt x="3" y="19"/>
                    <a:pt x="3" y="19"/>
                  </a:cubicBezTo>
                  <a:cubicBezTo>
                    <a:pt x="3" y="19"/>
                    <a:pt x="3" y="19"/>
                    <a:pt x="3" y="19"/>
                  </a:cubicBezTo>
                  <a:cubicBezTo>
                    <a:pt x="3" y="20"/>
                    <a:pt x="3" y="19"/>
                    <a:pt x="3" y="19"/>
                  </a:cubicBezTo>
                  <a:cubicBezTo>
                    <a:pt x="3" y="19"/>
                    <a:pt x="3" y="19"/>
                    <a:pt x="3" y="19"/>
                  </a:cubicBezTo>
                  <a:cubicBezTo>
                    <a:pt x="3" y="18"/>
                    <a:pt x="3" y="17"/>
                    <a:pt x="3" y="17"/>
                  </a:cubicBezTo>
                  <a:cubicBezTo>
                    <a:pt x="3" y="16"/>
                    <a:pt x="4" y="15"/>
                    <a:pt x="5" y="15"/>
                  </a:cubicBezTo>
                  <a:cubicBezTo>
                    <a:pt x="6" y="14"/>
                    <a:pt x="7" y="14"/>
                    <a:pt x="8" y="13"/>
                  </a:cubicBezTo>
                  <a:cubicBezTo>
                    <a:pt x="9" y="13"/>
                    <a:pt x="9" y="13"/>
                    <a:pt x="10" y="12"/>
                  </a:cubicBezTo>
                  <a:cubicBezTo>
                    <a:pt x="10" y="12"/>
                    <a:pt x="11" y="12"/>
                    <a:pt x="11" y="11"/>
                  </a:cubicBezTo>
                  <a:cubicBezTo>
                    <a:pt x="12" y="11"/>
                    <a:pt x="13" y="10"/>
                    <a:pt x="13" y="9"/>
                  </a:cubicBezTo>
                  <a:cubicBezTo>
                    <a:pt x="14" y="8"/>
                    <a:pt x="15" y="7"/>
                    <a:pt x="15" y="6"/>
                  </a:cubicBezTo>
                  <a:cubicBezTo>
                    <a:pt x="15" y="4"/>
                    <a:pt x="15" y="3"/>
                    <a:pt x="15" y="2"/>
                  </a:cubicBezTo>
                  <a:cubicBezTo>
                    <a:pt x="14" y="1"/>
                    <a:pt x="14" y="0"/>
                    <a:pt x="14" y="0"/>
                  </a:cubicBezTo>
                  <a:close/>
                </a:path>
              </a:pathLst>
            </a:custGeom>
            <a:solidFill>
              <a:srgbClr val="C6977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101" name="Freeform 47"/>
            <p:cNvSpPr>
              <a:spLocks/>
            </p:cNvSpPr>
            <p:nvPr/>
          </p:nvSpPr>
          <p:spPr bwMode="auto">
            <a:xfrm>
              <a:off x="2459039" y="2495550"/>
              <a:ext cx="77788" cy="41275"/>
            </a:xfrm>
            <a:custGeom>
              <a:avLst/>
              <a:gdLst>
                <a:gd name="T0" fmla="*/ 0 w 37"/>
                <a:gd name="T1" fmla="*/ 7 h 20"/>
                <a:gd name="T2" fmla="*/ 37 w 37"/>
                <a:gd name="T3" fmla="*/ 0 h 20"/>
                <a:gd name="T4" fmla="*/ 0 w 37"/>
                <a:gd name="T5" fmla="*/ 7 h 20"/>
              </a:gdLst>
              <a:ahLst/>
              <a:cxnLst>
                <a:cxn ang="0">
                  <a:pos x="T0" y="T1"/>
                </a:cxn>
                <a:cxn ang="0">
                  <a:pos x="T2" y="T3"/>
                </a:cxn>
                <a:cxn ang="0">
                  <a:pos x="T4" y="T5"/>
                </a:cxn>
              </a:cxnLst>
              <a:rect l="0" t="0" r="r" b="b"/>
              <a:pathLst>
                <a:path w="37" h="20">
                  <a:moveTo>
                    <a:pt x="0" y="7"/>
                  </a:moveTo>
                  <a:cubicBezTo>
                    <a:pt x="12" y="6"/>
                    <a:pt x="26" y="6"/>
                    <a:pt x="37" y="0"/>
                  </a:cubicBezTo>
                  <a:cubicBezTo>
                    <a:pt x="30" y="14"/>
                    <a:pt x="12" y="20"/>
                    <a:pt x="0" y="7"/>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102" name="Freeform 48"/>
            <p:cNvSpPr>
              <a:spLocks/>
            </p:cNvSpPr>
            <p:nvPr/>
          </p:nvSpPr>
          <p:spPr bwMode="auto">
            <a:xfrm>
              <a:off x="2444751" y="2490788"/>
              <a:ext cx="98425" cy="63500"/>
            </a:xfrm>
            <a:custGeom>
              <a:avLst/>
              <a:gdLst>
                <a:gd name="T0" fmla="*/ 7 w 47"/>
                <a:gd name="T1" fmla="*/ 9 h 30"/>
                <a:gd name="T2" fmla="*/ 44 w 47"/>
                <a:gd name="T3" fmla="*/ 2 h 30"/>
                <a:gd name="T4" fmla="*/ 47 w 47"/>
                <a:gd name="T5" fmla="*/ 0 h 30"/>
                <a:gd name="T6" fmla="*/ 47 w 47"/>
                <a:gd name="T7" fmla="*/ 3 h 30"/>
                <a:gd name="T8" fmla="*/ 0 w 47"/>
                <a:gd name="T9" fmla="*/ 10 h 30"/>
                <a:gd name="T10" fmla="*/ 7 w 47"/>
                <a:gd name="T11" fmla="*/ 9 h 30"/>
              </a:gdLst>
              <a:ahLst/>
              <a:cxnLst>
                <a:cxn ang="0">
                  <a:pos x="T0" y="T1"/>
                </a:cxn>
                <a:cxn ang="0">
                  <a:pos x="T2" y="T3"/>
                </a:cxn>
                <a:cxn ang="0">
                  <a:pos x="T4" y="T5"/>
                </a:cxn>
                <a:cxn ang="0">
                  <a:pos x="T6" y="T7"/>
                </a:cxn>
                <a:cxn ang="0">
                  <a:pos x="T8" y="T9"/>
                </a:cxn>
                <a:cxn ang="0">
                  <a:pos x="T10" y="T11"/>
                </a:cxn>
              </a:cxnLst>
              <a:rect l="0" t="0" r="r" b="b"/>
              <a:pathLst>
                <a:path w="47" h="30">
                  <a:moveTo>
                    <a:pt x="7" y="9"/>
                  </a:moveTo>
                  <a:cubicBezTo>
                    <a:pt x="17" y="19"/>
                    <a:pt x="37" y="13"/>
                    <a:pt x="44" y="2"/>
                  </a:cubicBezTo>
                  <a:cubicBezTo>
                    <a:pt x="45" y="1"/>
                    <a:pt x="46" y="1"/>
                    <a:pt x="47" y="0"/>
                  </a:cubicBezTo>
                  <a:cubicBezTo>
                    <a:pt x="47" y="3"/>
                    <a:pt x="47" y="3"/>
                    <a:pt x="47" y="3"/>
                  </a:cubicBezTo>
                  <a:cubicBezTo>
                    <a:pt x="42" y="28"/>
                    <a:pt x="3" y="30"/>
                    <a:pt x="0" y="10"/>
                  </a:cubicBezTo>
                  <a:cubicBezTo>
                    <a:pt x="2" y="10"/>
                    <a:pt x="4" y="9"/>
                    <a:pt x="7" y="9"/>
                  </a:cubicBezTo>
                  <a:close/>
                </a:path>
              </a:pathLst>
            </a:custGeom>
            <a:solidFill>
              <a:srgbClr val="C14A4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grpSp>
      <p:sp>
        <p:nvSpPr>
          <p:cNvPr id="107" name="Freeform 106"/>
          <p:cNvSpPr/>
          <p:nvPr/>
        </p:nvSpPr>
        <p:spPr>
          <a:xfrm rot="10800000">
            <a:off x="5539582" y="190500"/>
            <a:ext cx="6637337" cy="1261618"/>
          </a:xfrm>
          <a:custGeom>
            <a:avLst/>
            <a:gdLst>
              <a:gd name="connsiteX0" fmla="*/ 11052855 w 13274674"/>
              <a:gd name="connsiteY0" fmla="*/ 0 h 2523235"/>
              <a:gd name="connsiteX1" fmla="*/ 11068611 w 13274674"/>
              <a:gd name="connsiteY1" fmla="*/ 1744 h 2523235"/>
              <a:gd name="connsiteX2" fmla="*/ 12891488 w 13274674"/>
              <a:gd name="connsiteY2" fmla="*/ 0 h 2523235"/>
              <a:gd name="connsiteX3" fmla="*/ 13274674 w 13274674"/>
              <a:gd name="connsiteY3" fmla="*/ 420548 h 2523235"/>
              <a:gd name="connsiteX4" fmla="*/ 13274674 w 13274674"/>
              <a:gd name="connsiteY4" fmla="*/ 2102688 h 2523235"/>
              <a:gd name="connsiteX5" fmla="*/ 12891488 w 13274674"/>
              <a:gd name="connsiteY5" fmla="*/ 2523235 h 2523235"/>
              <a:gd name="connsiteX6" fmla="*/ 11069816 w 13274674"/>
              <a:gd name="connsiteY6" fmla="*/ 2521358 h 2523235"/>
              <a:gd name="connsiteX7" fmla="*/ 11052855 w 13274674"/>
              <a:gd name="connsiteY7" fmla="*/ 2523235 h 2523235"/>
              <a:gd name="connsiteX8" fmla="*/ 6714548 w 13274674"/>
              <a:gd name="connsiteY8" fmla="*/ 2518766 h 2523235"/>
              <a:gd name="connsiteX9" fmla="*/ 0 w 13274674"/>
              <a:gd name="connsiteY9" fmla="*/ 2494783 h 2523235"/>
              <a:gd name="connsiteX10" fmla="*/ 0 w 13274674"/>
              <a:gd name="connsiteY10" fmla="*/ 3852 h 2523235"/>
              <a:gd name="connsiteX11" fmla="*/ 1046469 w 13274674"/>
              <a:gd name="connsiteY11" fmla="*/ 3887 h 2523235"/>
              <a:gd name="connsiteX12" fmla="*/ 1046469 w 13274674"/>
              <a:gd name="connsiteY12" fmla="*/ 3826 h 2523235"/>
              <a:gd name="connsiteX13" fmla="*/ 6852789 w 13274674"/>
              <a:gd name="connsiteY13" fmla="*/ 4017 h 25232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3274674" h="2523235">
                <a:moveTo>
                  <a:pt x="11052855" y="0"/>
                </a:moveTo>
                <a:lnTo>
                  <a:pt x="11068611" y="1744"/>
                </a:lnTo>
                <a:lnTo>
                  <a:pt x="12891488" y="0"/>
                </a:lnTo>
                <a:cubicBezTo>
                  <a:pt x="13103115" y="0"/>
                  <a:pt x="13274674" y="188285"/>
                  <a:pt x="13274674" y="420548"/>
                </a:cubicBezTo>
                <a:lnTo>
                  <a:pt x="13274674" y="2102688"/>
                </a:lnTo>
                <a:cubicBezTo>
                  <a:pt x="13274674" y="2334950"/>
                  <a:pt x="13103115" y="2523235"/>
                  <a:pt x="12891488" y="2523235"/>
                </a:cubicBezTo>
                <a:lnTo>
                  <a:pt x="11069816" y="2521358"/>
                </a:lnTo>
                <a:lnTo>
                  <a:pt x="11052855" y="2523235"/>
                </a:lnTo>
                <a:lnTo>
                  <a:pt x="6714548" y="2518766"/>
                </a:lnTo>
                <a:lnTo>
                  <a:pt x="0" y="2494783"/>
                </a:lnTo>
                <a:lnTo>
                  <a:pt x="0" y="3852"/>
                </a:lnTo>
                <a:lnTo>
                  <a:pt x="1046469" y="3887"/>
                </a:lnTo>
                <a:lnTo>
                  <a:pt x="1046469" y="3826"/>
                </a:lnTo>
                <a:lnTo>
                  <a:pt x="6852789" y="4017"/>
                </a:lnTo>
                <a:close/>
              </a:path>
            </a:pathLst>
          </a:custGeom>
          <a:gradFill flip="none" rotWithShape="1">
            <a:gsLst>
              <a:gs pos="0">
                <a:schemeClr val="accent6">
                  <a:shade val="30000"/>
                  <a:satMod val="115000"/>
                </a:schemeClr>
              </a:gs>
              <a:gs pos="50000">
                <a:schemeClr val="accent6">
                  <a:shade val="67500"/>
                  <a:satMod val="115000"/>
                </a:schemeClr>
              </a:gs>
              <a:gs pos="100000">
                <a:schemeClr val="accent6">
                  <a:shade val="100000"/>
                  <a:satMod val="115000"/>
                </a:schemeClr>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sz="1677"/>
          </a:p>
        </p:txBody>
      </p:sp>
      <p:grpSp>
        <p:nvGrpSpPr>
          <p:cNvPr id="108" name="Group 107"/>
          <p:cNvGrpSpPr/>
          <p:nvPr/>
        </p:nvGrpSpPr>
        <p:grpSpPr>
          <a:xfrm>
            <a:off x="5857821" y="339180"/>
            <a:ext cx="6280999" cy="899789"/>
            <a:chOff x="15970294" y="5575615"/>
            <a:chExt cx="12561997" cy="1799577"/>
          </a:xfrm>
        </p:grpSpPr>
        <p:sp>
          <p:nvSpPr>
            <p:cNvPr id="109" name="Title 20"/>
            <p:cNvSpPr txBox="1">
              <a:spLocks/>
            </p:cNvSpPr>
            <p:nvPr/>
          </p:nvSpPr>
          <p:spPr bwMode="auto">
            <a:xfrm>
              <a:off x="15970294" y="6219095"/>
              <a:ext cx="12561997" cy="11560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21926" tIns="60963" rIns="121926" bIns="60963" anchor="ctr">
              <a:spAutoFit/>
            </a:bodyPr>
            <a:lstStyle>
              <a:lvl1pPr defTabSz="457200">
                <a:defRPr sz="4300">
                  <a:solidFill>
                    <a:schemeClr val="tx1"/>
                  </a:solidFill>
                  <a:latin typeface="Calibri" pitchFamily="34" charset="0"/>
                  <a:ea typeface="MS PGothic" pitchFamily="34" charset="-128"/>
                </a:defRPr>
              </a:lvl1pPr>
              <a:lvl2pPr marL="742950" indent="-285750" defTabSz="457200">
                <a:defRPr sz="4300">
                  <a:solidFill>
                    <a:schemeClr val="tx1"/>
                  </a:solidFill>
                  <a:latin typeface="Calibri" pitchFamily="34" charset="0"/>
                  <a:ea typeface="MS PGothic" pitchFamily="34" charset="-128"/>
                </a:defRPr>
              </a:lvl2pPr>
              <a:lvl3pPr marL="1143000" indent="-228600" defTabSz="457200">
                <a:defRPr sz="4300">
                  <a:solidFill>
                    <a:schemeClr val="tx1"/>
                  </a:solidFill>
                  <a:latin typeface="Calibri" pitchFamily="34" charset="0"/>
                  <a:ea typeface="MS PGothic" pitchFamily="34" charset="-128"/>
                </a:defRPr>
              </a:lvl3pPr>
              <a:lvl4pPr marL="1600200" indent="-228600" defTabSz="457200">
                <a:defRPr sz="4300">
                  <a:solidFill>
                    <a:schemeClr val="tx1"/>
                  </a:solidFill>
                  <a:latin typeface="Calibri" pitchFamily="34" charset="0"/>
                  <a:ea typeface="MS PGothic" pitchFamily="34" charset="-128"/>
                </a:defRPr>
              </a:lvl4pPr>
              <a:lvl5pPr marL="2057400" indent="-228600" defTabSz="457200">
                <a:defRPr sz="4300">
                  <a:solidFill>
                    <a:schemeClr val="tx1"/>
                  </a:solidFill>
                  <a:latin typeface="Calibri" pitchFamily="34" charset="0"/>
                  <a:ea typeface="MS PGothic" pitchFamily="34" charset="-128"/>
                </a:defRPr>
              </a:lvl5pPr>
              <a:lvl6pPr marL="2514600" indent="-228600" defTabSz="457200" fontAlgn="base">
                <a:spcBef>
                  <a:spcPct val="0"/>
                </a:spcBef>
                <a:spcAft>
                  <a:spcPct val="0"/>
                </a:spcAft>
                <a:defRPr sz="4300">
                  <a:solidFill>
                    <a:schemeClr val="tx1"/>
                  </a:solidFill>
                  <a:latin typeface="Calibri" pitchFamily="34" charset="0"/>
                  <a:ea typeface="MS PGothic" pitchFamily="34" charset="-128"/>
                </a:defRPr>
              </a:lvl6pPr>
              <a:lvl7pPr marL="2971800" indent="-228600" defTabSz="457200" fontAlgn="base">
                <a:spcBef>
                  <a:spcPct val="0"/>
                </a:spcBef>
                <a:spcAft>
                  <a:spcPct val="0"/>
                </a:spcAft>
                <a:defRPr sz="4300">
                  <a:solidFill>
                    <a:schemeClr val="tx1"/>
                  </a:solidFill>
                  <a:latin typeface="Calibri" pitchFamily="34" charset="0"/>
                  <a:ea typeface="MS PGothic" pitchFamily="34" charset="-128"/>
                </a:defRPr>
              </a:lvl7pPr>
              <a:lvl8pPr marL="3429000" indent="-228600" defTabSz="457200" fontAlgn="base">
                <a:spcBef>
                  <a:spcPct val="0"/>
                </a:spcBef>
                <a:spcAft>
                  <a:spcPct val="0"/>
                </a:spcAft>
                <a:defRPr sz="4300">
                  <a:solidFill>
                    <a:schemeClr val="tx1"/>
                  </a:solidFill>
                  <a:latin typeface="Calibri" pitchFamily="34" charset="0"/>
                  <a:ea typeface="MS PGothic" pitchFamily="34" charset="-128"/>
                </a:defRPr>
              </a:lvl8pPr>
              <a:lvl9pPr marL="3886200" indent="-228600" defTabSz="457200" fontAlgn="base">
                <a:spcBef>
                  <a:spcPct val="0"/>
                </a:spcBef>
                <a:spcAft>
                  <a:spcPct val="0"/>
                </a:spcAft>
                <a:defRPr sz="4300">
                  <a:solidFill>
                    <a:schemeClr val="tx1"/>
                  </a:solidFill>
                  <a:latin typeface="Calibri" pitchFamily="34" charset="0"/>
                  <a:ea typeface="MS PGothic" pitchFamily="34" charset="-128"/>
                </a:defRPr>
              </a:lvl9pPr>
            </a:lstStyle>
            <a:p>
              <a:pPr>
                <a:lnSpc>
                  <a:spcPct val="130000"/>
                </a:lnSpc>
              </a:pPr>
              <a:r>
                <a:rPr lang="pt-BR" sz="1200" dirty="0">
                  <a:solidFill>
                    <a:schemeClr val="bg1"/>
                  </a:solidFill>
                  <a:latin typeface="Lato" pitchFamily="34" charset="0"/>
                  <a:ea typeface="Lato" pitchFamily="34" charset="0"/>
                  <a:cs typeface="Lato" pitchFamily="34" charset="0"/>
                </a:rPr>
                <a:t>Lorem ipsum dolor sit amet, consectetur adipiscing elit. Aliquam tincidunt ante nec sem congue convallis. Pellentesque vel mauris quis nisl ornare rutrum in id risus. </a:t>
              </a:r>
              <a:endParaRPr lang="en-US" sz="1200" dirty="0">
                <a:solidFill>
                  <a:schemeClr val="bg1"/>
                </a:solidFill>
                <a:latin typeface="Lato" pitchFamily="34" charset="0"/>
                <a:ea typeface="Lato" pitchFamily="34" charset="0"/>
                <a:cs typeface="Lato" pitchFamily="34" charset="0"/>
              </a:endParaRPr>
            </a:p>
          </p:txBody>
        </p:sp>
        <p:sp>
          <p:nvSpPr>
            <p:cNvPr id="110" name="TextBox 109"/>
            <p:cNvSpPr txBox="1"/>
            <p:nvPr/>
          </p:nvSpPr>
          <p:spPr>
            <a:xfrm>
              <a:off x="16100412" y="5575615"/>
              <a:ext cx="10320507" cy="861774"/>
            </a:xfrm>
            <a:prstGeom prst="rect">
              <a:avLst/>
            </a:prstGeom>
            <a:noFill/>
          </p:spPr>
          <p:txBody>
            <a:bodyPr wrap="square" rtlCol="0">
              <a:spAutoFit/>
            </a:bodyPr>
            <a:lstStyle/>
            <a:p>
              <a:r>
                <a:rPr lang="en-US" sz="2200" b="1" dirty="0">
                  <a:solidFill>
                    <a:schemeClr val="bg1"/>
                  </a:solidFill>
                  <a:latin typeface="Lato Black" charset="0"/>
                  <a:ea typeface="Lato Black" charset="0"/>
                  <a:cs typeface="Lato Black" charset="0"/>
                </a:rPr>
                <a:t>MEDICAL PRESENTATION</a:t>
              </a:r>
            </a:p>
          </p:txBody>
        </p:sp>
      </p:grpSp>
      <p:grpSp>
        <p:nvGrpSpPr>
          <p:cNvPr id="111" name="กลุ่ม 228"/>
          <p:cNvGrpSpPr/>
          <p:nvPr/>
        </p:nvGrpSpPr>
        <p:grpSpPr>
          <a:xfrm>
            <a:off x="643272" y="4495800"/>
            <a:ext cx="959505" cy="2338879"/>
            <a:chOff x="11403013" y="7348538"/>
            <a:chExt cx="1106488" cy="2697163"/>
          </a:xfrm>
        </p:grpSpPr>
        <p:sp>
          <p:nvSpPr>
            <p:cNvPr id="112" name="Freeform 1108"/>
            <p:cNvSpPr>
              <a:spLocks/>
            </p:cNvSpPr>
            <p:nvPr/>
          </p:nvSpPr>
          <p:spPr bwMode="auto">
            <a:xfrm>
              <a:off x="11403013" y="7348538"/>
              <a:ext cx="1106488" cy="2144713"/>
            </a:xfrm>
            <a:custGeom>
              <a:avLst/>
              <a:gdLst>
                <a:gd name="T0" fmla="*/ 116 w 116"/>
                <a:gd name="T1" fmla="*/ 149 h 225"/>
                <a:gd name="T2" fmla="*/ 58 w 116"/>
                <a:gd name="T3" fmla="*/ 225 h 225"/>
                <a:gd name="T4" fmla="*/ 0 w 116"/>
                <a:gd name="T5" fmla="*/ 149 h 225"/>
                <a:gd name="T6" fmla="*/ 48 w 116"/>
                <a:gd name="T7" fmla="*/ 9 h 225"/>
                <a:gd name="T8" fmla="*/ 116 w 116"/>
                <a:gd name="T9" fmla="*/ 149 h 225"/>
              </a:gdLst>
              <a:ahLst/>
              <a:cxnLst>
                <a:cxn ang="0">
                  <a:pos x="T0" y="T1"/>
                </a:cxn>
                <a:cxn ang="0">
                  <a:pos x="T2" y="T3"/>
                </a:cxn>
                <a:cxn ang="0">
                  <a:pos x="T4" y="T5"/>
                </a:cxn>
                <a:cxn ang="0">
                  <a:pos x="T6" y="T7"/>
                </a:cxn>
                <a:cxn ang="0">
                  <a:pos x="T8" y="T9"/>
                </a:cxn>
              </a:cxnLst>
              <a:rect l="0" t="0" r="r" b="b"/>
              <a:pathLst>
                <a:path w="116" h="225">
                  <a:moveTo>
                    <a:pt x="116" y="149"/>
                  </a:moveTo>
                  <a:cubicBezTo>
                    <a:pt x="116" y="191"/>
                    <a:pt x="90" y="225"/>
                    <a:pt x="58" y="225"/>
                  </a:cubicBezTo>
                  <a:cubicBezTo>
                    <a:pt x="26" y="225"/>
                    <a:pt x="0" y="191"/>
                    <a:pt x="0" y="149"/>
                  </a:cubicBezTo>
                  <a:cubicBezTo>
                    <a:pt x="0" y="106"/>
                    <a:pt x="16" y="13"/>
                    <a:pt x="48" y="9"/>
                  </a:cubicBezTo>
                  <a:cubicBezTo>
                    <a:pt x="116" y="0"/>
                    <a:pt x="116" y="106"/>
                    <a:pt x="116" y="149"/>
                  </a:cubicBezTo>
                  <a:close/>
                </a:path>
              </a:pathLst>
            </a:custGeom>
            <a:solidFill>
              <a:srgbClr val="88C65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113" name="Freeform 1109"/>
            <p:cNvSpPr>
              <a:spLocks/>
            </p:cNvSpPr>
            <p:nvPr/>
          </p:nvSpPr>
          <p:spPr bwMode="auto">
            <a:xfrm>
              <a:off x="11680826" y="8081963"/>
              <a:ext cx="561975" cy="1963738"/>
            </a:xfrm>
            <a:custGeom>
              <a:avLst/>
              <a:gdLst>
                <a:gd name="T0" fmla="*/ 354 w 354"/>
                <a:gd name="T1" fmla="*/ 426 h 1237"/>
                <a:gd name="T2" fmla="*/ 192 w 354"/>
                <a:gd name="T3" fmla="*/ 541 h 1237"/>
                <a:gd name="T4" fmla="*/ 180 w 354"/>
                <a:gd name="T5" fmla="*/ 186 h 1237"/>
                <a:gd name="T6" fmla="*/ 216 w 354"/>
                <a:gd name="T7" fmla="*/ 84 h 1237"/>
                <a:gd name="T8" fmla="*/ 180 w 354"/>
                <a:gd name="T9" fmla="*/ 150 h 1237"/>
                <a:gd name="T10" fmla="*/ 174 w 354"/>
                <a:gd name="T11" fmla="*/ 0 h 1237"/>
                <a:gd name="T12" fmla="*/ 168 w 354"/>
                <a:gd name="T13" fmla="*/ 216 h 1237"/>
                <a:gd name="T14" fmla="*/ 162 w 354"/>
                <a:gd name="T15" fmla="*/ 348 h 1237"/>
                <a:gd name="T16" fmla="*/ 0 w 354"/>
                <a:gd name="T17" fmla="*/ 294 h 1237"/>
                <a:gd name="T18" fmla="*/ 162 w 354"/>
                <a:gd name="T19" fmla="*/ 396 h 1237"/>
                <a:gd name="T20" fmla="*/ 144 w 354"/>
                <a:gd name="T21" fmla="*/ 1237 h 1237"/>
                <a:gd name="T22" fmla="*/ 216 w 354"/>
                <a:gd name="T23" fmla="*/ 1237 h 1237"/>
                <a:gd name="T24" fmla="*/ 192 w 354"/>
                <a:gd name="T25" fmla="*/ 577 h 1237"/>
                <a:gd name="T26" fmla="*/ 354 w 354"/>
                <a:gd name="T27" fmla="*/ 426 h 123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354" h="1237">
                  <a:moveTo>
                    <a:pt x="354" y="426"/>
                  </a:moveTo>
                  <a:lnTo>
                    <a:pt x="192" y="541"/>
                  </a:lnTo>
                  <a:lnTo>
                    <a:pt x="180" y="186"/>
                  </a:lnTo>
                  <a:lnTo>
                    <a:pt x="216" y="84"/>
                  </a:lnTo>
                  <a:lnTo>
                    <a:pt x="180" y="150"/>
                  </a:lnTo>
                  <a:lnTo>
                    <a:pt x="174" y="0"/>
                  </a:lnTo>
                  <a:lnTo>
                    <a:pt x="168" y="216"/>
                  </a:lnTo>
                  <a:lnTo>
                    <a:pt x="162" y="348"/>
                  </a:lnTo>
                  <a:lnTo>
                    <a:pt x="0" y="294"/>
                  </a:lnTo>
                  <a:lnTo>
                    <a:pt x="162" y="396"/>
                  </a:lnTo>
                  <a:lnTo>
                    <a:pt x="144" y="1237"/>
                  </a:lnTo>
                  <a:lnTo>
                    <a:pt x="216" y="1237"/>
                  </a:lnTo>
                  <a:lnTo>
                    <a:pt x="192" y="577"/>
                  </a:lnTo>
                  <a:lnTo>
                    <a:pt x="354" y="426"/>
                  </a:lnTo>
                  <a:close/>
                </a:path>
              </a:pathLst>
            </a:custGeom>
            <a:solidFill>
              <a:srgbClr val="874F2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grpSp>
      <p:grpSp>
        <p:nvGrpSpPr>
          <p:cNvPr id="114" name="กลุ่ม 228"/>
          <p:cNvGrpSpPr/>
          <p:nvPr/>
        </p:nvGrpSpPr>
        <p:grpSpPr>
          <a:xfrm>
            <a:off x="69461" y="6110351"/>
            <a:ext cx="307257" cy="748966"/>
            <a:chOff x="11403013" y="7348538"/>
            <a:chExt cx="1106488" cy="2697163"/>
          </a:xfrm>
        </p:grpSpPr>
        <p:sp>
          <p:nvSpPr>
            <p:cNvPr id="115" name="Freeform 1108"/>
            <p:cNvSpPr>
              <a:spLocks/>
            </p:cNvSpPr>
            <p:nvPr/>
          </p:nvSpPr>
          <p:spPr bwMode="auto">
            <a:xfrm>
              <a:off x="11403013" y="7348538"/>
              <a:ext cx="1106488" cy="2144713"/>
            </a:xfrm>
            <a:custGeom>
              <a:avLst/>
              <a:gdLst>
                <a:gd name="T0" fmla="*/ 116 w 116"/>
                <a:gd name="T1" fmla="*/ 149 h 225"/>
                <a:gd name="T2" fmla="*/ 58 w 116"/>
                <a:gd name="T3" fmla="*/ 225 h 225"/>
                <a:gd name="T4" fmla="*/ 0 w 116"/>
                <a:gd name="T5" fmla="*/ 149 h 225"/>
                <a:gd name="T6" fmla="*/ 48 w 116"/>
                <a:gd name="T7" fmla="*/ 9 h 225"/>
                <a:gd name="T8" fmla="*/ 116 w 116"/>
                <a:gd name="T9" fmla="*/ 149 h 225"/>
              </a:gdLst>
              <a:ahLst/>
              <a:cxnLst>
                <a:cxn ang="0">
                  <a:pos x="T0" y="T1"/>
                </a:cxn>
                <a:cxn ang="0">
                  <a:pos x="T2" y="T3"/>
                </a:cxn>
                <a:cxn ang="0">
                  <a:pos x="T4" y="T5"/>
                </a:cxn>
                <a:cxn ang="0">
                  <a:pos x="T6" y="T7"/>
                </a:cxn>
                <a:cxn ang="0">
                  <a:pos x="T8" y="T9"/>
                </a:cxn>
              </a:cxnLst>
              <a:rect l="0" t="0" r="r" b="b"/>
              <a:pathLst>
                <a:path w="116" h="225">
                  <a:moveTo>
                    <a:pt x="116" y="149"/>
                  </a:moveTo>
                  <a:cubicBezTo>
                    <a:pt x="116" y="191"/>
                    <a:pt x="90" y="225"/>
                    <a:pt x="58" y="225"/>
                  </a:cubicBezTo>
                  <a:cubicBezTo>
                    <a:pt x="26" y="225"/>
                    <a:pt x="0" y="191"/>
                    <a:pt x="0" y="149"/>
                  </a:cubicBezTo>
                  <a:cubicBezTo>
                    <a:pt x="0" y="106"/>
                    <a:pt x="16" y="13"/>
                    <a:pt x="48" y="9"/>
                  </a:cubicBezTo>
                  <a:cubicBezTo>
                    <a:pt x="116" y="0"/>
                    <a:pt x="116" y="106"/>
                    <a:pt x="116" y="149"/>
                  </a:cubicBezTo>
                  <a:close/>
                </a:path>
              </a:pathLst>
            </a:custGeom>
            <a:solidFill>
              <a:srgbClr val="88C65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116" name="Freeform 1109"/>
            <p:cNvSpPr>
              <a:spLocks/>
            </p:cNvSpPr>
            <p:nvPr/>
          </p:nvSpPr>
          <p:spPr bwMode="auto">
            <a:xfrm>
              <a:off x="11680826" y="8081963"/>
              <a:ext cx="561975" cy="1963738"/>
            </a:xfrm>
            <a:custGeom>
              <a:avLst/>
              <a:gdLst>
                <a:gd name="T0" fmla="*/ 354 w 354"/>
                <a:gd name="T1" fmla="*/ 426 h 1237"/>
                <a:gd name="T2" fmla="*/ 192 w 354"/>
                <a:gd name="T3" fmla="*/ 541 h 1237"/>
                <a:gd name="T4" fmla="*/ 180 w 354"/>
                <a:gd name="T5" fmla="*/ 186 h 1237"/>
                <a:gd name="T6" fmla="*/ 216 w 354"/>
                <a:gd name="T7" fmla="*/ 84 h 1237"/>
                <a:gd name="T8" fmla="*/ 180 w 354"/>
                <a:gd name="T9" fmla="*/ 150 h 1237"/>
                <a:gd name="T10" fmla="*/ 174 w 354"/>
                <a:gd name="T11" fmla="*/ 0 h 1237"/>
                <a:gd name="T12" fmla="*/ 168 w 354"/>
                <a:gd name="T13" fmla="*/ 216 h 1237"/>
                <a:gd name="T14" fmla="*/ 162 w 354"/>
                <a:gd name="T15" fmla="*/ 348 h 1237"/>
                <a:gd name="T16" fmla="*/ 0 w 354"/>
                <a:gd name="T17" fmla="*/ 294 h 1237"/>
                <a:gd name="T18" fmla="*/ 162 w 354"/>
                <a:gd name="T19" fmla="*/ 396 h 1237"/>
                <a:gd name="T20" fmla="*/ 144 w 354"/>
                <a:gd name="T21" fmla="*/ 1237 h 1237"/>
                <a:gd name="T22" fmla="*/ 216 w 354"/>
                <a:gd name="T23" fmla="*/ 1237 h 1237"/>
                <a:gd name="T24" fmla="*/ 192 w 354"/>
                <a:gd name="T25" fmla="*/ 577 h 1237"/>
                <a:gd name="T26" fmla="*/ 354 w 354"/>
                <a:gd name="T27" fmla="*/ 426 h 123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354" h="1237">
                  <a:moveTo>
                    <a:pt x="354" y="426"/>
                  </a:moveTo>
                  <a:lnTo>
                    <a:pt x="192" y="541"/>
                  </a:lnTo>
                  <a:lnTo>
                    <a:pt x="180" y="186"/>
                  </a:lnTo>
                  <a:lnTo>
                    <a:pt x="216" y="84"/>
                  </a:lnTo>
                  <a:lnTo>
                    <a:pt x="180" y="150"/>
                  </a:lnTo>
                  <a:lnTo>
                    <a:pt x="174" y="0"/>
                  </a:lnTo>
                  <a:lnTo>
                    <a:pt x="168" y="216"/>
                  </a:lnTo>
                  <a:lnTo>
                    <a:pt x="162" y="348"/>
                  </a:lnTo>
                  <a:lnTo>
                    <a:pt x="0" y="294"/>
                  </a:lnTo>
                  <a:lnTo>
                    <a:pt x="162" y="396"/>
                  </a:lnTo>
                  <a:lnTo>
                    <a:pt x="144" y="1237"/>
                  </a:lnTo>
                  <a:lnTo>
                    <a:pt x="216" y="1237"/>
                  </a:lnTo>
                  <a:lnTo>
                    <a:pt x="192" y="577"/>
                  </a:lnTo>
                  <a:lnTo>
                    <a:pt x="354" y="426"/>
                  </a:lnTo>
                  <a:close/>
                </a:path>
              </a:pathLst>
            </a:custGeom>
            <a:solidFill>
              <a:srgbClr val="874F2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grpSp>
      <p:grpSp>
        <p:nvGrpSpPr>
          <p:cNvPr id="117" name="กลุ่ม 674"/>
          <p:cNvGrpSpPr/>
          <p:nvPr/>
        </p:nvGrpSpPr>
        <p:grpSpPr>
          <a:xfrm>
            <a:off x="3653538" y="326460"/>
            <a:ext cx="1624199" cy="802603"/>
            <a:chOff x="3321051" y="12895263"/>
            <a:chExt cx="542925" cy="268288"/>
          </a:xfrm>
        </p:grpSpPr>
        <p:sp>
          <p:nvSpPr>
            <p:cNvPr id="118" name="Freeform 1558"/>
            <p:cNvSpPr>
              <a:spLocks/>
            </p:cNvSpPr>
            <p:nvPr/>
          </p:nvSpPr>
          <p:spPr bwMode="auto">
            <a:xfrm>
              <a:off x="3557588" y="13103226"/>
              <a:ext cx="306388" cy="60325"/>
            </a:xfrm>
            <a:custGeom>
              <a:avLst/>
              <a:gdLst>
                <a:gd name="T0" fmla="*/ 115 w 147"/>
                <a:gd name="T1" fmla="*/ 29 h 29"/>
                <a:gd name="T2" fmla="*/ 6 w 147"/>
                <a:gd name="T3" fmla="*/ 29 h 29"/>
                <a:gd name="T4" fmla="*/ 0 w 147"/>
                <a:gd name="T5" fmla="*/ 24 h 29"/>
                <a:gd name="T6" fmla="*/ 6 w 147"/>
                <a:gd name="T7" fmla="*/ 18 h 29"/>
                <a:gd name="T8" fmla="*/ 115 w 147"/>
                <a:gd name="T9" fmla="*/ 18 h 29"/>
                <a:gd name="T10" fmla="*/ 136 w 147"/>
                <a:gd name="T11" fmla="*/ 6 h 29"/>
                <a:gd name="T12" fmla="*/ 141 w 147"/>
                <a:gd name="T13" fmla="*/ 0 h 29"/>
                <a:gd name="T14" fmla="*/ 147 w 147"/>
                <a:gd name="T15" fmla="*/ 6 h 29"/>
                <a:gd name="T16" fmla="*/ 115 w 147"/>
                <a:gd name="T17" fmla="*/ 29 h 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47" h="29">
                  <a:moveTo>
                    <a:pt x="115" y="29"/>
                  </a:moveTo>
                  <a:cubicBezTo>
                    <a:pt x="6" y="29"/>
                    <a:pt x="6" y="29"/>
                    <a:pt x="6" y="29"/>
                  </a:cubicBezTo>
                  <a:cubicBezTo>
                    <a:pt x="3" y="29"/>
                    <a:pt x="0" y="27"/>
                    <a:pt x="0" y="24"/>
                  </a:cubicBezTo>
                  <a:cubicBezTo>
                    <a:pt x="0" y="20"/>
                    <a:pt x="3" y="18"/>
                    <a:pt x="6" y="18"/>
                  </a:cubicBezTo>
                  <a:cubicBezTo>
                    <a:pt x="115" y="18"/>
                    <a:pt x="115" y="18"/>
                    <a:pt x="115" y="18"/>
                  </a:cubicBezTo>
                  <a:cubicBezTo>
                    <a:pt x="123" y="18"/>
                    <a:pt x="136" y="16"/>
                    <a:pt x="136" y="6"/>
                  </a:cubicBezTo>
                  <a:cubicBezTo>
                    <a:pt x="136" y="2"/>
                    <a:pt x="138" y="0"/>
                    <a:pt x="141" y="0"/>
                  </a:cubicBezTo>
                  <a:cubicBezTo>
                    <a:pt x="144" y="0"/>
                    <a:pt x="147" y="2"/>
                    <a:pt x="147" y="6"/>
                  </a:cubicBezTo>
                  <a:cubicBezTo>
                    <a:pt x="147" y="23"/>
                    <a:pt x="130" y="29"/>
                    <a:pt x="115" y="29"/>
                  </a:cubicBezTo>
                  <a:close/>
                </a:path>
              </a:pathLst>
            </a:custGeom>
            <a:solidFill>
              <a:srgbClr val="48484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119" name="Freeform 1559"/>
            <p:cNvSpPr>
              <a:spLocks/>
            </p:cNvSpPr>
            <p:nvPr/>
          </p:nvSpPr>
          <p:spPr bwMode="auto">
            <a:xfrm>
              <a:off x="3717926" y="13093701"/>
              <a:ext cx="44450" cy="58738"/>
            </a:xfrm>
            <a:custGeom>
              <a:avLst/>
              <a:gdLst>
                <a:gd name="T0" fmla="*/ 14 w 28"/>
                <a:gd name="T1" fmla="*/ 37 h 37"/>
                <a:gd name="T2" fmla="*/ 0 w 28"/>
                <a:gd name="T3" fmla="*/ 37 h 37"/>
                <a:gd name="T4" fmla="*/ 13 w 28"/>
                <a:gd name="T5" fmla="*/ 0 h 37"/>
                <a:gd name="T6" fmla="*/ 28 w 28"/>
                <a:gd name="T7" fmla="*/ 0 h 37"/>
                <a:gd name="T8" fmla="*/ 14 w 28"/>
                <a:gd name="T9" fmla="*/ 37 h 37"/>
              </a:gdLst>
              <a:ahLst/>
              <a:cxnLst>
                <a:cxn ang="0">
                  <a:pos x="T0" y="T1"/>
                </a:cxn>
                <a:cxn ang="0">
                  <a:pos x="T2" y="T3"/>
                </a:cxn>
                <a:cxn ang="0">
                  <a:pos x="T4" y="T5"/>
                </a:cxn>
                <a:cxn ang="0">
                  <a:pos x="T6" y="T7"/>
                </a:cxn>
                <a:cxn ang="0">
                  <a:pos x="T8" y="T9"/>
                </a:cxn>
              </a:cxnLst>
              <a:rect l="0" t="0" r="r" b="b"/>
              <a:pathLst>
                <a:path w="28" h="37">
                  <a:moveTo>
                    <a:pt x="14" y="37"/>
                  </a:moveTo>
                  <a:lnTo>
                    <a:pt x="0" y="37"/>
                  </a:lnTo>
                  <a:lnTo>
                    <a:pt x="13" y="0"/>
                  </a:lnTo>
                  <a:lnTo>
                    <a:pt x="28" y="0"/>
                  </a:lnTo>
                  <a:lnTo>
                    <a:pt x="14" y="37"/>
                  </a:lnTo>
                  <a:close/>
                </a:path>
              </a:pathLst>
            </a:custGeom>
            <a:solidFill>
              <a:srgbClr val="48484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120" name="Freeform 1560"/>
            <p:cNvSpPr>
              <a:spLocks/>
            </p:cNvSpPr>
            <p:nvPr/>
          </p:nvSpPr>
          <p:spPr bwMode="auto">
            <a:xfrm>
              <a:off x="3630613" y="13093701"/>
              <a:ext cx="41275" cy="58738"/>
            </a:xfrm>
            <a:custGeom>
              <a:avLst/>
              <a:gdLst>
                <a:gd name="T0" fmla="*/ 13 w 26"/>
                <a:gd name="T1" fmla="*/ 37 h 37"/>
                <a:gd name="T2" fmla="*/ 0 w 26"/>
                <a:gd name="T3" fmla="*/ 37 h 37"/>
                <a:gd name="T4" fmla="*/ 13 w 26"/>
                <a:gd name="T5" fmla="*/ 0 h 37"/>
                <a:gd name="T6" fmla="*/ 26 w 26"/>
                <a:gd name="T7" fmla="*/ 0 h 37"/>
                <a:gd name="T8" fmla="*/ 13 w 26"/>
                <a:gd name="T9" fmla="*/ 37 h 37"/>
              </a:gdLst>
              <a:ahLst/>
              <a:cxnLst>
                <a:cxn ang="0">
                  <a:pos x="T0" y="T1"/>
                </a:cxn>
                <a:cxn ang="0">
                  <a:pos x="T2" y="T3"/>
                </a:cxn>
                <a:cxn ang="0">
                  <a:pos x="T4" y="T5"/>
                </a:cxn>
                <a:cxn ang="0">
                  <a:pos x="T6" y="T7"/>
                </a:cxn>
                <a:cxn ang="0">
                  <a:pos x="T8" y="T9"/>
                </a:cxn>
              </a:cxnLst>
              <a:rect l="0" t="0" r="r" b="b"/>
              <a:pathLst>
                <a:path w="26" h="37">
                  <a:moveTo>
                    <a:pt x="13" y="37"/>
                  </a:moveTo>
                  <a:lnTo>
                    <a:pt x="0" y="37"/>
                  </a:lnTo>
                  <a:lnTo>
                    <a:pt x="13" y="0"/>
                  </a:lnTo>
                  <a:lnTo>
                    <a:pt x="26" y="0"/>
                  </a:lnTo>
                  <a:lnTo>
                    <a:pt x="13" y="37"/>
                  </a:lnTo>
                  <a:close/>
                </a:path>
              </a:pathLst>
            </a:custGeom>
            <a:solidFill>
              <a:srgbClr val="48484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121" name="Freeform 1561"/>
            <p:cNvSpPr>
              <a:spLocks/>
            </p:cNvSpPr>
            <p:nvPr/>
          </p:nvSpPr>
          <p:spPr bwMode="auto">
            <a:xfrm>
              <a:off x="3468688" y="12906376"/>
              <a:ext cx="349250" cy="14288"/>
            </a:xfrm>
            <a:custGeom>
              <a:avLst/>
              <a:gdLst>
                <a:gd name="T0" fmla="*/ 167 w 167"/>
                <a:gd name="T1" fmla="*/ 4 h 7"/>
                <a:gd name="T2" fmla="*/ 164 w 167"/>
                <a:gd name="T3" fmla="*/ 7 h 7"/>
                <a:gd name="T4" fmla="*/ 3 w 167"/>
                <a:gd name="T5" fmla="*/ 7 h 7"/>
                <a:gd name="T6" fmla="*/ 0 w 167"/>
                <a:gd name="T7" fmla="*/ 4 h 7"/>
                <a:gd name="T8" fmla="*/ 3 w 167"/>
                <a:gd name="T9" fmla="*/ 0 h 7"/>
                <a:gd name="T10" fmla="*/ 164 w 167"/>
                <a:gd name="T11" fmla="*/ 0 h 7"/>
                <a:gd name="T12" fmla="*/ 167 w 167"/>
                <a:gd name="T13" fmla="*/ 4 h 7"/>
              </a:gdLst>
              <a:ahLst/>
              <a:cxnLst>
                <a:cxn ang="0">
                  <a:pos x="T0" y="T1"/>
                </a:cxn>
                <a:cxn ang="0">
                  <a:pos x="T2" y="T3"/>
                </a:cxn>
                <a:cxn ang="0">
                  <a:pos x="T4" y="T5"/>
                </a:cxn>
                <a:cxn ang="0">
                  <a:pos x="T6" y="T7"/>
                </a:cxn>
                <a:cxn ang="0">
                  <a:pos x="T8" y="T9"/>
                </a:cxn>
                <a:cxn ang="0">
                  <a:pos x="T10" y="T11"/>
                </a:cxn>
                <a:cxn ang="0">
                  <a:pos x="T12" y="T13"/>
                </a:cxn>
              </a:cxnLst>
              <a:rect l="0" t="0" r="r" b="b"/>
              <a:pathLst>
                <a:path w="167" h="7">
                  <a:moveTo>
                    <a:pt x="167" y="4"/>
                  </a:moveTo>
                  <a:cubicBezTo>
                    <a:pt x="167" y="6"/>
                    <a:pt x="166" y="7"/>
                    <a:pt x="164" y="7"/>
                  </a:cubicBezTo>
                  <a:cubicBezTo>
                    <a:pt x="3" y="7"/>
                    <a:pt x="3" y="7"/>
                    <a:pt x="3" y="7"/>
                  </a:cubicBezTo>
                  <a:cubicBezTo>
                    <a:pt x="1" y="7"/>
                    <a:pt x="0" y="6"/>
                    <a:pt x="0" y="4"/>
                  </a:cubicBezTo>
                  <a:cubicBezTo>
                    <a:pt x="0" y="2"/>
                    <a:pt x="1" y="0"/>
                    <a:pt x="3" y="0"/>
                  </a:cubicBezTo>
                  <a:cubicBezTo>
                    <a:pt x="164" y="0"/>
                    <a:pt x="164" y="0"/>
                    <a:pt x="164" y="0"/>
                  </a:cubicBezTo>
                  <a:cubicBezTo>
                    <a:pt x="166" y="0"/>
                    <a:pt x="167" y="2"/>
                    <a:pt x="167" y="4"/>
                  </a:cubicBezTo>
                  <a:close/>
                </a:path>
              </a:pathLst>
            </a:custGeom>
            <a:solidFill>
              <a:srgbClr val="48484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122" name="Freeform 1562"/>
            <p:cNvSpPr>
              <a:spLocks/>
            </p:cNvSpPr>
            <p:nvPr/>
          </p:nvSpPr>
          <p:spPr bwMode="auto">
            <a:xfrm>
              <a:off x="3636963" y="12895263"/>
              <a:ext cx="14288" cy="82550"/>
            </a:xfrm>
            <a:custGeom>
              <a:avLst/>
              <a:gdLst>
                <a:gd name="T0" fmla="*/ 7 w 7"/>
                <a:gd name="T1" fmla="*/ 35 h 39"/>
                <a:gd name="T2" fmla="*/ 3 w 7"/>
                <a:gd name="T3" fmla="*/ 39 h 39"/>
                <a:gd name="T4" fmla="*/ 0 w 7"/>
                <a:gd name="T5" fmla="*/ 35 h 39"/>
                <a:gd name="T6" fmla="*/ 0 w 7"/>
                <a:gd name="T7" fmla="*/ 3 h 39"/>
                <a:gd name="T8" fmla="*/ 3 w 7"/>
                <a:gd name="T9" fmla="*/ 0 h 39"/>
                <a:gd name="T10" fmla="*/ 7 w 7"/>
                <a:gd name="T11" fmla="*/ 3 h 39"/>
                <a:gd name="T12" fmla="*/ 7 w 7"/>
                <a:gd name="T13" fmla="*/ 35 h 39"/>
              </a:gdLst>
              <a:ahLst/>
              <a:cxnLst>
                <a:cxn ang="0">
                  <a:pos x="T0" y="T1"/>
                </a:cxn>
                <a:cxn ang="0">
                  <a:pos x="T2" y="T3"/>
                </a:cxn>
                <a:cxn ang="0">
                  <a:pos x="T4" y="T5"/>
                </a:cxn>
                <a:cxn ang="0">
                  <a:pos x="T6" y="T7"/>
                </a:cxn>
                <a:cxn ang="0">
                  <a:pos x="T8" y="T9"/>
                </a:cxn>
                <a:cxn ang="0">
                  <a:pos x="T10" y="T11"/>
                </a:cxn>
                <a:cxn ang="0">
                  <a:pos x="T12" y="T13"/>
                </a:cxn>
              </a:cxnLst>
              <a:rect l="0" t="0" r="r" b="b"/>
              <a:pathLst>
                <a:path w="7" h="39">
                  <a:moveTo>
                    <a:pt x="7" y="35"/>
                  </a:moveTo>
                  <a:cubicBezTo>
                    <a:pt x="7" y="37"/>
                    <a:pt x="5" y="39"/>
                    <a:pt x="3" y="39"/>
                  </a:cubicBezTo>
                  <a:cubicBezTo>
                    <a:pt x="2" y="39"/>
                    <a:pt x="0" y="37"/>
                    <a:pt x="0" y="35"/>
                  </a:cubicBezTo>
                  <a:cubicBezTo>
                    <a:pt x="0" y="3"/>
                    <a:pt x="0" y="3"/>
                    <a:pt x="0" y="3"/>
                  </a:cubicBezTo>
                  <a:cubicBezTo>
                    <a:pt x="0" y="1"/>
                    <a:pt x="2" y="0"/>
                    <a:pt x="3" y="0"/>
                  </a:cubicBezTo>
                  <a:cubicBezTo>
                    <a:pt x="5" y="0"/>
                    <a:pt x="7" y="1"/>
                    <a:pt x="7" y="3"/>
                  </a:cubicBezTo>
                  <a:lnTo>
                    <a:pt x="7" y="35"/>
                  </a:lnTo>
                  <a:close/>
                </a:path>
              </a:pathLst>
            </a:custGeom>
            <a:solidFill>
              <a:srgbClr val="8B8A8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123" name="Freeform 1563"/>
            <p:cNvSpPr>
              <a:spLocks/>
            </p:cNvSpPr>
            <p:nvPr/>
          </p:nvSpPr>
          <p:spPr bwMode="auto">
            <a:xfrm>
              <a:off x="3597276" y="12933363"/>
              <a:ext cx="90488" cy="28575"/>
            </a:xfrm>
            <a:custGeom>
              <a:avLst/>
              <a:gdLst>
                <a:gd name="T0" fmla="*/ 32 w 44"/>
                <a:gd name="T1" fmla="*/ 0 h 14"/>
                <a:gd name="T2" fmla="*/ 22 w 44"/>
                <a:gd name="T3" fmla="*/ 0 h 14"/>
                <a:gd name="T4" fmla="*/ 13 w 44"/>
                <a:gd name="T5" fmla="*/ 0 h 14"/>
                <a:gd name="T6" fmla="*/ 0 w 44"/>
                <a:gd name="T7" fmla="*/ 14 h 14"/>
                <a:gd name="T8" fmla="*/ 22 w 44"/>
                <a:gd name="T9" fmla="*/ 14 h 14"/>
                <a:gd name="T10" fmla="*/ 44 w 44"/>
                <a:gd name="T11" fmla="*/ 14 h 14"/>
                <a:gd name="T12" fmla="*/ 32 w 44"/>
                <a:gd name="T13" fmla="*/ 0 h 14"/>
              </a:gdLst>
              <a:ahLst/>
              <a:cxnLst>
                <a:cxn ang="0">
                  <a:pos x="T0" y="T1"/>
                </a:cxn>
                <a:cxn ang="0">
                  <a:pos x="T2" y="T3"/>
                </a:cxn>
                <a:cxn ang="0">
                  <a:pos x="T4" y="T5"/>
                </a:cxn>
                <a:cxn ang="0">
                  <a:pos x="T6" y="T7"/>
                </a:cxn>
                <a:cxn ang="0">
                  <a:pos x="T8" y="T9"/>
                </a:cxn>
                <a:cxn ang="0">
                  <a:pos x="T10" y="T11"/>
                </a:cxn>
                <a:cxn ang="0">
                  <a:pos x="T12" y="T13"/>
                </a:cxn>
              </a:cxnLst>
              <a:rect l="0" t="0" r="r" b="b"/>
              <a:pathLst>
                <a:path w="44" h="14">
                  <a:moveTo>
                    <a:pt x="32" y="0"/>
                  </a:moveTo>
                  <a:cubicBezTo>
                    <a:pt x="29" y="0"/>
                    <a:pt x="22" y="0"/>
                    <a:pt x="22" y="0"/>
                  </a:cubicBezTo>
                  <a:cubicBezTo>
                    <a:pt x="22" y="0"/>
                    <a:pt x="16" y="0"/>
                    <a:pt x="13" y="0"/>
                  </a:cubicBezTo>
                  <a:cubicBezTo>
                    <a:pt x="10" y="0"/>
                    <a:pt x="3" y="7"/>
                    <a:pt x="0" y="14"/>
                  </a:cubicBezTo>
                  <a:cubicBezTo>
                    <a:pt x="22" y="14"/>
                    <a:pt x="22" y="14"/>
                    <a:pt x="22" y="14"/>
                  </a:cubicBezTo>
                  <a:cubicBezTo>
                    <a:pt x="44" y="14"/>
                    <a:pt x="44" y="14"/>
                    <a:pt x="44" y="14"/>
                  </a:cubicBezTo>
                  <a:cubicBezTo>
                    <a:pt x="41" y="7"/>
                    <a:pt x="35" y="0"/>
                    <a:pt x="32" y="0"/>
                  </a:cubicBezTo>
                  <a:close/>
                </a:path>
              </a:pathLst>
            </a:custGeom>
            <a:solidFill>
              <a:srgbClr val="48484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124" name="Freeform 1564"/>
            <p:cNvSpPr>
              <a:spLocks/>
            </p:cNvSpPr>
            <p:nvPr/>
          </p:nvSpPr>
          <p:spPr bwMode="auto">
            <a:xfrm>
              <a:off x="3321051" y="12901613"/>
              <a:ext cx="117475" cy="65088"/>
            </a:xfrm>
            <a:custGeom>
              <a:avLst/>
              <a:gdLst>
                <a:gd name="T0" fmla="*/ 56 w 56"/>
                <a:gd name="T1" fmla="*/ 30 h 31"/>
                <a:gd name="T2" fmla="*/ 55 w 56"/>
                <a:gd name="T3" fmla="*/ 28 h 31"/>
                <a:gd name="T4" fmla="*/ 24 w 56"/>
                <a:gd name="T5" fmla="*/ 0 h 31"/>
                <a:gd name="T6" fmla="*/ 23 w 56"/>
                <a:gd name="T7" fmla="*/ 0 h 31"/>
                <a:gd name="T8" fmla="*/ 2 w 56"/>
                <a:gd name="T9" fmla="*/ 0 h 31"/>
                <a:gd name="T10" fmla="*/ 1 w 56"/>
                <a:gd name="T11" fmla="*/ 1 h 31"/>
                <a:gd name="T12" fmla="*/ 1 w 56"/>
                <a:gd name="T13" fmla="*/ 3 h 31"/>
                <a:gd name="T14" fmla="*/ 19 w 56"/>
                <a:gd name="T15" fmla="*/ 30 h 31"/>
                <a:gd name="T16" fmla="*/ 21 w 56"/>
                <a:gd name="T17" fmla="*/ 31 h 31"/>
                <a:gd name="T18" fmla="*/ 54 w 56"/>
                <a:gd name="T19" fmla="*/ 31 h 31"/>
                <a:gd name="T20" fmla="*/ 56 w 56"/>
                <a:gd name="T21" fmla="*/ 30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56" h="31">
                  <a:moveTo>
                    <a:pt x="56" y="30"/>
                  </a:moveTo>
                  <a:cubicBezTo>
                    <a:pt x="56" y="29"/>
                    <a:pt x="56" y="28"/>
                    <a:pt x="55" y="28"/>
                  </a:cubicBezTo>
                  <a:cubicBezTo>
                    <a:pt x="24" y="0"/>
                    <a:pt x="24" y="0"/>
                    <a:pt x="24" y="0"/>
                  </a:cubicBezTo>
                  <a:cubicBezTo>
                    <a:pt x="24" y="0"/>
                    <a:pt x="23" y="0"/>
                    <a:pt x="23" y="0"/>
                  </a:cubicBezTo>
                  <a:cubicBezTo>
                    <a:pt x="2" y="0"/>
                    <a:pt x="2" y="0"/>
                    <a:pt x="2" y="0"/>
                  </a:cubicBezTo>
                  <a:cubicBezTo>
                    <a:pt x="2" y="0"/>
                    <a:pt x="1" y="0"/>
                    <a:pt x="1" y="1"/>
                  </a:cubicBezTo>
                  <a:cubicBezTo>
                    <a:pt x="0" y="1"/>
                    <a:pt x="0" y="2"/>
                    <a:pt x="1" y="3"/>
                  </a:cubicBezTo>
                  <a:cubicBezTo>
                    <a:pt x="19" y="30"/>
                    <a:pt x="19" y="30"/>
                    <a:pt x="19" y="30"/>
                  </a:cubicBezTo>
                  <a:cubicBezTo>
                    <a:pt x="19" y="31"/>
                    <a:pt x="20" y="31"/>
                    <a:pt x="21" y="31"/>
                  </a:cubicBezTo>
                  <a:cubicBezTo>
                    <a:pt x="54" y="31"/>
                    <a:pt x="54" y="31"/>
                    <a:pt x="54" y="31"/>
                  </a:cubicBezTo>
                  <a:cubicBezTo>
                    <a:pt x="55" y="31"/>
                    <a:pt x="56" y="31"/>
                    <a:pt x="56" y="30"/>
                  </a:cubicBezTo>
                  <a:close/>
                </a:path>
              </a:pathLst>
            </a:custGeom>
            <a:solidFill>
              <a:srgbClr val="F15A5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125" name="Freeform 1565"/>
            <p:cNvSpPr>
              <a:spLocks/>
            </p:cNvSpPr>
            <p:nvPr/>
          </p:nvSpPr>
          <p:spPr bwMode="auto">
            <a:xfrm>
              <a:off x="3340101" y="12977813"/>
              <a:ext cx="85725" cy="57150"/>
            </a:xfrm>
            <a:custGeom>
              <a:avLst/>
              <a:gdLst>
                <a:gd name="T0" fmla="*/ 16 w 41"/>
                <a:gd name="T1" fmla="*/ 28 h 28"/>
                <a:gd name="T2" fmla="*/ 40 w 41"/>
                <a:gd name="T3" fmla="*/ 4 h 28"/>
                <a:gd name="T4" fmla="*/ 41 w 41"/>
                <a:gd name="T5" fmla="*/ 1 h 28"/>
                <a:gd name="T6" fmla="*/ 39 w 41"/>
                <a:gd name="T7" fmla="*/ 0 h 28"/>
                <a:gd name="T8" fmla="*/ 17 w 41"/>
                <a:gd name="T9" fmla="*/ 0 h 28"/>
                <a:gd name="T10" fmla="*/ 15 w 41"/>
                <a:gd name="T11" fmla="*/ 1 h 28"/>
                <a:gd name="T12" fmla="*/ 1 w 41"/>
                <a:gd name="T13" fmla="*/ 25 h 28"/>
                <a:gd name="T14" fmla="*/ 1 w 41"/>
                <a:gd name="T15" fmla="*/ 27 h 28"/>
                <a:gd name="T16" fmla="*/ 2 w 41"/>
                <a:gd name="T17" fmla="*/ 28 h 28"/>
                <a:gd name="T18" fmla="*/ 15 w 41"/>
                <a:gd name="T19" fmla="*/ 28 h 28"/>
                <a:gd name="T20" fmla="*/ 16 w 41"/>
                <a:gd name="T21" fmla="*/ 28 h 2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41" h="28">
                  <a:moveTo>
                    <a:pt x="16" y="28"/>
                  </a:moveTo>
                  <a:cubicBezTo>
                    <a:pt x="40" y="4"/>
                    <a:pt x="40" y="4"/>
                    <a:pt x="40" y="4"/>
                  </a:cubicBezTo>
                  <a:cubicBezTo>
                    <a:pt x="41" y="3"/>
                    <a:pt x="41" y="2"/>
                    <a:pt x="41" y="1"/>
                  </a:cubicBezTo>
                  <a:cubicBezTo>
                    <a:pt x="41" y="1"/>
                    <a:pt x="40" y="0"/>
                    <a:pt x="39" y="0"/>
                  </a:cubicBezTo>
                  <a:cubicBezTo>
                    <a:pt x="17" y="0"/>
                    <a:pt x="17" y="0"/>
                    <a:pt x="17" y="0"/>
                  </a:cubicBezTo>
                  <a:cubicBezTo>
                    <a:pt x="16" y="0"/>
                    <a:pt x="15" y="1"/>
                    <a:pt x="15" y="1"/>
                  </a:cubicBezTo>
                  <a:cubicBezTo>
                    <a:pt x="1" y="25"/>
                    <a:pt x="1" y="25"/>
                    <a:pt x="1" y="25"/>
                  </a:cubicBezTo>
                  <a:cubicBezTo>
                    <a:pt x="0" y="26"/>
                    <a:pt x="0" y="27"/>
                    <a:pt x="1" y="27"/>
                  </a:cubicBezTo>
                  <a:cubicBezTo>
                    <a:pt x="1" y="28"/>
                    <a:pt x="2" y="28"/>
                    <a:pt x="2" y="28"/>
                  </a:cubicBezTo>
                  <a:cubicBezTo>
                    <a:pt x="15" y="28"/>
                    <a:pt x="15" y="28"/>
                    <a:pt x="15" y="28"/>
                  </a:cubicBezTo>
                  <a:cubicBezTo>
                    <a:pt x="15" y="28"/>
                    <a:pt x="16" y="28"/>
                    <a:pt x="16" y="28"/>
                  </a:cubicBezTo>
                  <a:close/>
                </a:path>
              </a:pathLst>
            </a:custGeom>
            <a:solidFill>
              <a:srgbClr val="F15A5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126" name="Freeform 1566"/>
            <p:cNvSpPr>
              <a:spLocks/>
            </p:cNvSpPr>
            <p:nvPr/>
          </p:nvSpPr>
          <p:spPr bwMode="auto">
            <a:xfrm>
              <a:off x="3333751" y="12954001"/>
              <a:ext cx="517525" cy="157163"/>
            </a:xfrm>
            <a:custGeom>
              <a:avLst/>
              <a:gdLst>
                <a:gd name="T0" fmla="*/ 248 w 248"/>
                <a:gd name="T1" fmla="*/ 46 h 75"/>
                <a:gd name="T2" fmla="*/ 172 w 248"/>
                <a:gd name="T3" fmla="*/ 0 h 75"/>
                <a:gd name="T4" fmla="*/ 2 w 248"/>
                <a:gd name="T5" fmla="*/ 0 h 75"/>
                <a:gd name="T6" fmla="*/ 0 w 248"/>
                <a:gd name="T7" fmla="*/ 1 h 75"/>
                <a:gd name="T8" fmla="*/ 0 w 248"/>
                <a:gd name="T9" fmla="*/ 2 h 75"/>
                <a:gd name="T10" fmla="*/ 4 w 248"/>
                <a:gd name="T11" fmla="*/ 13 h 75"/>
                <a:gd name="T12" fmla="*/ 5 w 248"/>
                <a:gd name="T13" fmla="*/ 14 h 75"/>
                <a:gd name="T14" fmla="*/ 92 w 248"/>
                <a:gd name="T15" fmla="*/ 37 h 75"/>
                <a:gd name="T16" fmla="*/ 126 w 248"/>
                <a:gd name="T17" fmla="*/ 74 h 75"/>
                <a:gd name="T18" fmla="*/ 127 w 248"/>
                <a:gd name="T19" fmla="*/ 75 h 75"/>
                <a:gd name="T20" fmla="*/ 206 w 248"/>
                <a:gd name="T21" fmla="*/ 75 h 75"/>
                <a:gd name="T22" fmla="*/ 248 w 248"/>
                <a:gd name="T23" fmla="*/ 46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248" h="75">
                  <a:moveTo>
                    <a:pt x="248" y="46"/>
                  </a:moveTo>
                  <a:cubicBezTo>
                    <a:pt x="248" y="27"/>
                    <a:pt x="219" y="0"/>
                    <a:pt x="172" y="0"/>
                  </a:cubicBezTo>
                  <a:cubicBezTo>
                    <a:pt x="2" y="0"/>
                    <a:pt x="2" y="0"/>
                    <a:pt x="2" y="0"/>
                  </a:cubicBezTo>
                  <a:cubicBezTo>
                    <a:pt x="1" y="0"/>
                    <a:pt x="1" y="0"/>
                    <a:pt x="0" y="1"/>
                  </a:cubicBezTo>
                  <a:cubicBezTo>
                    <a:pt x="0" y="1"/>
                    <a:pt x="0" y="2"/>
                    <a:pt x="0" y="2"/>
                  </a:cubicBezTo>
                  <a:cubicBezTo>
                    <a:pt x="4" y="13"/>
                    <a:pt x="4" y="13"/>
                    <a:pt x="4" y="13"/>
                  </a:cubicBezTo>
                  <a:cubicBezTo>
                    <a:pt x="4" y="14"/>
                    <a:pt x="5" y="14"/>
                    <a:pt x="5" y="14"/>
                  </a:cubicBezTo>
                  <a:cubicBezTo>
                    <a:pt x="92" y="37"/>
                    <a:pt x="92" y="37"/>
                    <a:pt x="92" y="37"/>
                  </a:cubicBezTo>
                  <a:cubicBezTo>
                    <a:pt x="126" y="74"/>
                    <a:pt x="126" y="74"/>
                    <a:pt x="126" y="74"/>
                  </a:cubicBezTo>
                  <a:cubicBezTo>
                    <a:pt x="126" y="75"/>
                    <a:pt x="127" y="75"/>
                    <a:pt x="127" y="75"/>
                  </a:cubicBezTo>
                  <a:cubicBezTo>
                    <a:pt x="206" y="75"/>
                    <a:pt x="206" y="75"/>
                    <a:pt x="206" y="75"/>
                  </a:cubicBezTo>
                  <a:cubicBezTo>
                    <a:pt x="232" y="75"/>
                    <a:pt x="248" y="64"/>
                    <a:pt x="248" y="46"/>
                  </a:cubicBezTo>
                  <a:close/>
                </a:path>
              </a:pathLst>
            </a:custGeom>
            <a:solidFill>
              <a:srgbClr val="F15A5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127" name="Freeform 1567"/>
            <p:cNvSpPr>
              <a:spLocks/>
            </p:cNvSpPr>
            <p:nvPr/>
          </p:nvSpPr>
          <p:spPr bwMode="auto">
            <a:xfrm>
              <a:off x="3694113" y="12973051"/>
              <a:ext cx="141288" cy="90488"/>
            </a:xfrm>
            <a:custGeom>
              <a:avLst/>
              <a:gdLst>
                <a:gd name="T0" fmla="*/ 66 w 67"/>
                <a:gd name="T1" fmla="*/ 42 h 43"/>
                <a:gd name="T2" fmla="*/ 66 w 67"/>
                <a:gd name="T3" fmla="*/ 41 h 43"/>
                <a:gd name="T4" fmla="*/ 55 w 67"/>
                <a:gd name="T5" fmla="*/ 20 h 43"/>
                <a:gd name="T6" fmla="*/ 2 w 67"/>
                <a:gd name="T7" fmla="*/ 0 h 43"/>
                <a:gd name="T8" fmla="*/ 0 w 67"/>
                <a:gd name="T9" fmla="*/ 2 h 43"/>
                <a:gd name="T10" fmla="*/ 0 w 67"/>
                <a:gd name="T11" fmla="*/ 30 h 43"/>
                <a:gd name="T12" fmla="*/ 1 w 67"/>
                <a:gd name="T13" fmla="*/ 32 h 43"/>
                <a:gd name="T14" fmla="*/ 28 w 67"/>
                <a:gd name="T15" fmla="*/ 43 h 43"/>
                <a:gd name="T16" fmla="*/ 29 w 67"/>
                <a:gd name="T17" fmla="*/ 43 h 43"/>
                <a:gd name="T18" fmla="*/ 65 w 67"/>
                <a:gd name="T19" fmla="*/ 43 h 43"/>
                <a:gd name="T20" fmla="*/ 66 w 67"/>
                <a:gd name="T21" fmla="*/ 42 h 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67" h="43">
                  <a:moveTo>
                    <a:pt x="66" y="42"/>
                  </a:moveTo>
                  <a:cubicBezTo>
                    <a:pt x="66" y="42"/>
                    <a:pt x="67" y="41"/>
                    <a:pt x="66" y="41"/>
                  </a:cubicBezTo>
                  <a:cubicBezTo>
                    <a:pt x="66" y="40"/>
                    <a:pt x="64" y="30"/>
                    <a:pt x="55" y="20"/>
                  </a:cubicBezTo>
                  <a:cubicBezTo>
                    <a:pt x="47" y="11"/>
                    <a:pt x="31" y="0"/>
                    <a:pt x="2" y="0"/>
                  </a:cubicBezTo>
                  <a:cubicBezTo>
                    <a:pt x="1" y="0"/>
                    <a:pt x="0" y="1"/>
                    <a:pt x="0" y="2"/>
                  </a:cubicBezTo>
                  <a:cubicBezTo>
                    <a:pt x="0" y="30"/>
                    <a:pt x="0" y="30"/>
                    <a:pt x="0" y="30"/>
                  </a:cubicBezTo>
                  <a:cubicBezTo>
                    <a:pt x="0" y="31"/>
                    <a:pt x="0" y="32"/>
                    <a:pt x="1" y="32"/>
                  </a:cubicBezTo>
                  <a:cubicBezTo>
                    <a:pt x="28" y="43"/>
                    <a:pt x="28" y="43"/>
                    <a:pt x="28" y="43"/>
                  </a:cubicBezTo>
                  <a:cubicBezTo>
                    <a:pt x="28" y="43"/>
                    <a:pt x="28" y="43"/>
                    <a:pt x="29" y="43"/>
                  </a:cubicBezTo>
                  <a:cubicBezTo>
                    <a:pt x="65" y="43"/>
                    <a:pt x="65" y="43"/>
                    <a:pt x="65" y="43"/>
                  </a:cubicBezTo>
                  <a:cubicBezTo>
                    <a:pt x="65" y="43"/>
                    <a:pt x="66" y="43"/>
                    <a:pt x="66" y="42"/>
                  </a:cubicBezTo>
                  <a:close/>
                </a:path>
              </a:pathLst>
            </a:custGeom>
            <a:solidFill>
              <a:srgbClr val="FBE4C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128" name="Freeform 1568"/>
            <p:cNvSpPr>
              <a:spLocks/>
            </p:cNvSpPr>
            <p:nvPr/>
          </p:nvSpPr>
          <p:spPr bwMode="auto">
            <a:xfrm>
              <a:off x="3581401" y="12998451"/>
              <a:ext cx="69850" cy="66675"/>
            </a:xfrm>
            <a:custGeom>
              <a:avLst/>
              <a:gdLst>
                <a:gd name="T0" fmla="*/ 44 w 44"/>
                <a:gd name="T1" fmla="*/ 14 h 42"/>
                <a:gd name="T2" fmla="*/ 29 w 44"/>
                <a:gd name="T3" fmla="*/ 14 h 42"/>
                <a:gd name="T4" fmla="*/ 29 w 44"/>
                <a:gd name="T5" fmla="*/ 0 h 42"/>
                <a:gd name="T6" fmla="*/ 15 w 44"/>
                <a:gd name="T7" fmla="*/ 0 h 42"/>
                <a:gd name="T8" fmla="*/ 15 w 44"/>
                <a:gd name="T9" fmla="*/ 14 h 42"/>
                <a:gd name="T10" fmla="*/ 0 w 44"/>
                <a:gd name="T11" fmla="*/ 14 h 42"/>
                <a:gd name="T12" fmla="*/ 0 w 44"/>
                <a:gd name="T13" fmla="*/ 29 h 42"/>
                <a:gd name="T14" fmla="*/ 15 w 44"/>
                <a:gd name="T15" fmla="*/ 29 h 42"/>
                <a:gd name="T16" fmla="*/ 15 w 44"/>
                <a:gd name="T17" fmla="*/ 42 h 42"/>
                <a:gd name="T18" fmla="*/ 29 w 44"/>
                <a:gd name="T19" fmla="*/ 42 h 42"/>
                <a:gd name="T20" fmla="*/ 29 w 44"/>
                <a:gd name="T21" fmla="*/ 29 h 42"/>
                <a:gd name="T22" fmla="*/ 44 w 44"/>
                <a:gd name="T23" fmla="*/ 29 h 42"/>
                <a:gd name="T24" fmla="*/ 44 w 44"/>
                <a:gd name="T25" fmla="*/ 14 h 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4" h="42">
                  <a:moveTo>
                    <a:pt x="44" y="14"/>
                  </a:moveTo>
                  <a:lnTo>
                    <a:pt x="29" y="14"/>
                  </a:lnTo>
                  <a:lnTo>
                    <a:pt x="29" y="0"/>
                  </a:lnTo>
                  <a:lnTo>
                    <a:pt x="15" y="0"/>
                  </a:lnTo>
                  <a:lnTo>
                    <a:pt x="15" y="14"/>
                  </a:lnTo>
                  <a:lnTo>
                    <a:pt x="0" y="14"/>
                  </a:lnTo>
                  <a:lnTo>
                    <a:pt x="0" y="29"/>
                  </a:lnTo>
                  <a:lnTo>
                    <a:pt x="15" y="29"/>
                  </a:lnTo>
                  <a:lnTo>
                    <a:pt x="15" y="42"/>
                  </a:lnTo>
                  <a:lnTo>
                    <a:pt x="29" y="42"/>
                  </a:lnTo>
                  <a:lnTo>
                    <a:pt x="29" y="29"/>
                  </a:lnTo>
                  <a:lnTo>
                    <a:pt x="44" y="29"/>
                  </a:lnTo>
                  <a:lnTo>
                    <a:pt x="44" y="14"/>
                  </a:lnTo>
                  <a:close/>
                </a:path>
              </a:pathLst>
            </a:custGeom>
            <a:solidFill>
              <a:srgbClr val="FBE4C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grpSp>
      <p:grpSp>
        <p:nvGrpSpPr>
          <p:cNvPr id="129" name="กลุ่ม 36"/>
          <p:cNvGrpSpPr/>
          <p:nvPr/>
        </p:nvGrpSpPr>
        <p:grpSpPr>
          <a:xfrm>
            <a:off x="4030990" y="4224617"/>
            <a:ext cx="1722110" cy="2623863"/>
            <a:chOff x="11302172" y="2020628"/>
            <a:chExt cx="1276350" cy="1944688"/>
          </a:xfrm>
        </p:grpSpPr>
        <p:sp>
          <p:nvSpPr>
            <p:cNvPr id="130" name="Rectangle 348"/>
            <p:cNvSpPr>
              <a:spLocks noChangeArrowheads="1"/>
            </p:cNvSpPr>
            <p:nvPr/>
          </p:nvSpPr>
          <p:spPr bwMode="auto">
            <a:xfrm>
              <a:off x="11368847" y="2220653"/>
              <a:ext cx="1152525" cy="1744663"/>
            </a:xfrm>
            <a:prstGeom prst="rect">
              <a:avLst/>
            </a:prstGeom>
            <a:solidFill>
              <a:srgbClr val="F9A057"/>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131" name="Rectangle 349"/>
            <p:cNvSpPr>
              <a:spLocks noChangeArrowheads="1"/>
            </p:cNvSpPr>
            <p:nvPr/>
          </p:nvSpPr>
          <p:spPr bwMode="auto">
            <a:xfrm>
              <a:off x="11368847" y="2220653"/>
              <a:ext cx="1152525" cy="1744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132" name="Rectangle 350"/>
            <p:cNvSpPr>
              <a:spLocks noChangeArrowheads="1"/>
            </p:cNvSpPr>
            <p:nvPr/>
          </p:nvSpPr>
          <p:spPr bwMode="auto">
            <a:xfrm>
              <a:off x="11368847" y="2077778"/>
              <a:ext cx="1152525" cy="190500"/>
            </a:xfrm>
            <a:prstGeom prst="rect">
              <a:avLst/>
            </a:prstGeom>
            <a:solidFill>
              <a:srgbClr val="EE8636"/>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133" name="Rectangle 351"/>
            <p:cNvSpPr>
              <a:spLocks noChangeArrowheads="1"/>
            </p:cNvSpPr>
            <p:nvPr/>
          </p:nvSpPr>
          <p:spPr bwMode="auto">
            <a:xfrm>
              <a:off x="11702222" y="2868353"/>
              <a:ext cx="104775" cy="47625"/>
            </a:xfrm>
            <a:prstGeom prst="rect">
              <a:avLst/>
            </a:prstGeom>
            <a:solidFill>
              <a:srgbClr val="EE8636"/>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134" name="Rectangle 352"/>
            <p:cNvSpPr>
              <a:spLocks noChangeArrowheads="1"/>
            </p:cNvSpPr>
            <p:nvPr/>
          </p:nvSpPr>
          <p:spPr bwMode="auto">
            <a:xfrm>
              <a:off x="11759372" y="2811203"/>
              <a:ext cx="104775" cy="47625"/>
            </a:xfrm>
            <a:prstGeom prst="rect">
              <a:avLst/>
            </a:prstGeom>
            <a:solidFill>
              <a:srgbClr val="EE8636"/>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135" name="Rectangle 353"/>
            <p:cNvSpPr>
              <a:spLocks noChangeArrowheads="1"/>
            </p:cNvSpPr>
            <p:nvPr/>
          </p:nvSpPr>
          <p:spPr bwMode="auto">
            <a:xfrm>
              <a:off x="12321347" y="2868353"/>
              <a:ext cx="95250" cy="47625"/>
            </a:xfrm>
            <a:prstGeom prst="rect">
              <a:avLst/>
            </a:prstGeom>
            <a:solidFill>
              <a:srgbClr val="EE8636"/>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136" name="Rectangle 354"/>
            <p:cNvSpPr>
              <a:spLocks noChangeArrowheads="1"/>
            </p:cNvSpPr>
            <p:nvPr/>
          </p:nvSpPr>
          <p:spPr bwMode="auto">
            <a:xfrm>
              <a:off x="12254672" y="2811203"/>
              <a:ext cx="104775" cy="57150"/>
            </a:xfrm>
            <a:prstGeom prst="rect">
              <a:avLst/>
            </a:prstGeom>
            <a:solidFill>
              <a:srgbClr val="EE8636"/>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137" name="Rectangle 355"/>
            <p:cNvSpPr>
              <a:spLocks noChangeArrowheads="1"/>
            </p:cNvSpPr>
            <p:nvPr/>
          </p:nvSpPr>
          <p:spPr bwMode="auto">
            <a:xfrm>
              <a:off x="11302172" y="2144453"/>
              <a:ext cx="1276350" cy="76200"/>
            </a:xfrm>
            <a:prstGeom prst="rect">
              <a:avLst/>
            </a:prstGeom>
            <a:solidFill>
              <a:srgbClr val="FAAC7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138" name="Rectangle 356"/>
            <p:cNvSpPr>
              <a:spLocks noChangeArrowheads="1"/>
            </p:cNvSpPr>
            <p:nvPr/>
          </p:nvSpPr>
          <p:spPr bwMode="auto">
            <a:xfrm>
              <a:off x="11302172" y="2020628"/>
              <a:ext cx="1276350" cy="76200"/>
            </a:xfrm>
            <a:prstGeom prst="rect">
              <a:avLst/>
            </a:prstGeom>
            <a:solidFill>
              <a:srgbClr val="FAAC7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139" name="Freeform 357"/>
            <p:cNvSpPr>
              <a:spLocks/>
            </p:cNvSpPr>
            <p:nvPr/>
          </p:nvSpPr>
          <p:spPr bwMode="auto">
            <a:xfrm>
              <a:off x="11368847" y="2268278"/>
              <a:ext cx="1152525" cy="0"/>
            </a:xfrm>
            <a:custGeom>
              <a:avLst/>
              <a:gdLst>
                <a:gd name="T0" fmla="*/ 726 w 726"/>
                <a:gd name="T1" fmla="*/ 0 w 726"/>
                <a:gd name="T2" fmla="*/ 726 w 726"/>
              </a:gdLst>
              <a:ahLst/>
              <a:cxnLst>
                <a:cxn ang="0">
                  <a:pos x="T0" y="0"/>
                </a:cxn>
                <a:cxn ang="0">
                  <a:pos x="T1" y="0"/>
                </a:cxn>
                <a:cxn ang="0">
                  <a:pos x="T2" y="0"/>
                </a:cxn>
              </a:cxnLst>
              <a:rect l="0" t="0" r="r" b="b"/>
              <a:pathLst>
                <a:path w="726">
                  <a:moveTo>
                    <a:pt x="726" y="0"/>
                  </a:moveTo>
                  <a:lnTo>
                    <a:pt x="0" y="0"/>
                  </a:lnTo>
                  <a:lnTo>
                    <a:pt x="726" y="0"/>
                  </a:lnTo>
                  <a:close/>
                </a:path>
              </a:pathLst>
            </a:custGeom>
            <a:solidFill>
              <a:srgbClr val="EE863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140" name="Line 358"/>
            <p:cNvSpPr>
              <a:spLocks noChangeShapeType="1"/>
            </p:cNvSpPr>
            <p:nvPr/>
          </p:nvSpPr>
          <p:spPr bwMode="auto">
            <a:xfrm flipH="1">
              <a:off x="11368847" y="2268278"/>
              <a:ext cx="1152525" cy="0"/>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141" name="Rectangle 359"/>
            <p:cNvSpPr>
              <a:spLocks noChangeArrowheads="1"/>
            </p:cNvSpPr>
            <p:nvPr/>
          </p:nvSpPr>
          <p:spPr bwMode="auto">
            <a:xfrm>
              <a:off x="11692697" y="2344478"/>
              <a:ext cx="104775" cy="47625"/>
            </a:xfrm>
            <a:prstGeom prst="rect">
              <a:avLst/>
            </a:prstGeom>
            <a:solidFill>
              <a:srgbClr val="EE8636"/>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142" name="Rectangle 360"/>
            <p:cNvSpPr>
              <a:spLocks noChangeArrowheads="1"/>
            </p:cNvSpPr>
            <p:nvPr/>
          </p:nvSpPr>
          <p:spPr bwMode="auto">
            <a:xfrm>
              <a:off x="11749847" y="2287328"/>
              <a:ext cx="104775" cy="47625"/>
            </a:xfrm>
            <a:prstGeom prst="rect">
              <a:avLst/>
            </a:prstGeom>
            <a:solidFill>
              <a:srgbClr val="EE8636"/>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143" name="Rectangle 361"/>
            <p:cNvSpPr>
              <a:spLocks noChangeArrowheads="1"/>
            </p:cNvSpPr>
            <p:nvPr/>
          </p:nvSpPr>
          <p:spPr bwMode="auto">
            <a:xfrm>
              <a:off x="11635547" y="2287328"/>
              <a:ext cx="104775" cy="47625"/>
            </a:xfrm>
            <a:prstGeom prst="rect">
              <a:avLst/>
            </a:prstGeom>
            <a:solidFill>
              <a:srgbClr val="EE8636"/>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144" name="Rectangle 362"/>
            <p:cNvSpPr>
              <a:spLocks noChangeArrowheads="1"/>
            </p:cNvSpPr>
            <p:nvPr/>
          </p:nvSpPr>
          <p:spPr bwMode="auto">
            <a:xfrm>
              <a:off x="11702222" y="3346191"/>
              <a:ext cx="104775" cy="47625"/>
            </a:xfrm>
            <a:prstGeom prst="rect">
              <a:avLst/>
            </a:prstGeom>
            <a:solidFill>
              <a:srgbClr val="EE8636"/>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145" name="Rectangle 363"/>
            <p:cNvSpPr>
              <a:spLocks noChangeArrowheads="1"/>
            </p:cNvSpPr>
            <p:nvPr/>
          </p:nvSpPr>
          <p:spPr bwMode="auto">
            <a:xfrm>
              <a:off x="11759372" y="3289041"/>
              <a:ext cx="104775" cy="47625"/>
            </a:xfrm>
            <a:prstGeom prst="rect">
              <a:avLst/>
            </a:prstGeom>
            <a:solidFill>
              <a:srgbClr val="EE8636"/>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146" name="Rectangle 364"/>
            <p:cNvSpPr>
              <a:spLocks noChangeArrowheads="1"/>
            </p:cNvSpPr>
            <p:nvPr/>
          </p:nvSpPr>
          <p:spPr bwMode="auto">
            <a:xfrm>
              <a:off x="11645072" y="3289041"/>
              <a:ext cx="104775" cy="47625"/>
            </a:xfrm>
            <a:prstGeom prst="rect">
              <a:avLst/>
            </a:prstGeom>
            <a:solidFill>
              <a:srgbClr val="EE8636"/>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147" name="Rectangle 365"/>
            <p:cNvSpPr>
              <a:spLocks noChangeArrowheads="1"/>
            </p:cNvSpPr>
            <p:nvPr/>
          </p:nvSpPr>
          <p:spPr bwMode="auto">
            <a:xfrm>
              <a:off x="11368847" y="3412866"/>
              <a:ext cx="1152525" cy="552450"/>
            </a:xfrm>
            <a:prstGeom prst="rect">
              <a:avLst/>
            </a:prstGeom>
            <a:solidFill>
              <a:srgbClr val="989CB6"/>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148" name="Rectangle 366"/>
            <p:cNvSpPr>
              <a:spLocks noChangeArrowheads="1"/>
            </p:cNvSpPr>
            <p:nvPr/>
          </p:nvSpPr>
          <p:spPr bwMode="auto">
            <a:xfrm>
              <a:off x="11368847" y="3412866"/>
              <a:ext cx="1152525" cy="552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149" name="Rectangle 367"/>
            <p:cNvSpPr>
              <a:spLocks noChangeArrowheads="1"/>
            </p:cNvSpPr>
            <p:nvPr/>
          </p:nvSpPr>
          <p:spPr bwMode="auto">
            <a:xfrm>
              <a:off x="12378497" y="3173153"/>
              <a:ext cx="114300" cy="58738"/>
            </a:xfrm>
            <a:prstGeom prst="rect">
              <a:avLst/>
            </a:prstGeom>
            <a:solidFill>
              <a:srgbClr val="EE8636"/>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166" name="Rectangle 368"/>
            <p:cNvSpPr>
              <a:spLocks noChangeArrowheads="1"/>
            </p:cNvSpPr>
            <p:nvPr/>
          </p:nvSpPr>
          <p:spPr bwMode="auto">
            <a:xfrm>
              <a:off x="11435522" y="2811203"/>
              <a:ext cx="104775" cy="57150"/>
            </a:xfrm>
            <a:prstGeom prst="rect">
              <a:avLst/>
            </a:prstGeom>
            <a:solidFill>
              <a:srgbClr val="EE8636"/>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167" name="Rectangle 369"/>
            <p:cNvSpPr>
              <a:spLocks noChangeArrowheads="1"/>
            </p:cNvSpPr>
            <p:nvPr/>
          </p:nvSpPr>
          <p:spPr bwMode="auto">
            <a:xfrm>
              <a:off x="11483147" y="2963603"/>
              <a:ext cx="190500" cy="315913"/>
            </a:xfrm>
            <a:prstGeom prst="rect">
              <a:avLst/>
            </a:prstGeom>
            <a:solidFill>
              <a:srgbClr val="4F5057"/>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168" name="Rectangle 370"/>
            <p:cNvSpPr>
              <a:spLocks noChangeArrowheads="1"/>
            </p:cNvSpPr>
            <p:nvPr/>
          </p:nvSpPr>
          <p:spPr bwMode="auto">
            <a:xfrm>
              <a:off x="11483147" y="3135053"/>
              <a:ext cx="200025" cy="19050"/>
            </a:xfrm>
            <a:prstGeom prst="rect">
              <a:avLst/>
            </a:prstGeom>
            <a:solidFill>
              <a:srgbClr val="F1F0F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169" name="Freeform 371"/>
            <p:cNvSpPr>
              <a:spLocks noEditPoints="1"/>
            </p:cNvSpPr>
            <p:nvPr/>
          </p:nvSpPr>
          <p:spPr bwMode="auto">
            <a:xfrm>
              <a:off x="11473622" y="2954078"/>
              <a:ext cx="209550" cy="334963"/>
            </a:xfrm>
            <a:custGeom>
              <a:avLst/>
              <a:gdLst>
                <a:gd name="T0" fmla="*/ 0 w 132"/>
                <a:gd name="T1" fmla="*/ 211 h 211"/>
                <a:gd name="T2" fmla="*/ 132 w 132"/>
                <a:gd name="T3" fmla="*/ 211 h 211"/>
                <a:gd name="T4" fmla="*/ 132 w 132"/>
                <a:gd name="T5" fmla="*/ 0 h 211"/>
                <a:gd name="T6" fmla="*/ 0 w 132"/>
                <a:gd name="T7" fmla="*/ 0 h 211"/>
                <a:gd name="T8" fmla="*/ 0 w 132"/>
                <a:gd name="T9" fmla="*/ 211 h 211"/>
                <a:gd name="T10" fmla="*/ 12 w 132"/>
                <a:gd name="T11" fmla="*/ 12 h 211"/>
                <a:gd name="T12" fmla="*/ 120 w 132"/>
                <a:gd name="T13" fmla="*/ 12 h 211"/>
                <a:gd name="T14" fmla="*/ 120 w 132"/>
                <a:gd name="T15" fmla="*/ 199 h 211"/>
                <a:gd name="T16" fmla="*/ 12 w 132"/>
                <a:gd name="T17" fmla="*/ 199 h 211"/>
                <a:gd name="T18" fmla="*/ 12 w 132"/>
                <a:gd name="T19" fmla="*/ 12 h 21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32" h="211">
                  <a:moveTo>
                    <a:pt x="0" y="211"/>
                  </a:moveTo>
                  <a:lnTo>
                    <a:pt x="132" y="211"/>
                  </a:lnTo>
                  <a:lnTo>
                    <a:pt x="132" y="0"/>
                  </a:lnTo>
                  <a:lnTo>
                    <a:pt x="0" y="0"/>
                  </a:lnTo>
                  <a:lnTo>
                    <a:pt x="0" y="211"/>
                  </a:lnTo>
                  <a:close/>
                  <a:moveTo>
                    <a:pt x="12" y="12"/>
                  </a:moveTo>
                  <a:lnTo>
                    <a:pt x="120" y="12"/>
                  </a:lnTo>
                  <a:lnTo>
                    <a:pt x="120" y="199"/>
                  </a:lnTo>
                  <a:lnTo>
                    <a:pt x="12" y="199"/>
                  </a:lnTo>
                  <a:lnTo>
                    <a:pt x="12" y="12"/>
                  </a:lnTo>
                  <a:close/>
                </a:path>
              </a:pathLst>
            </a:custGeom>
            <a:solidFill>
              <a:srgbClr val="DFDEE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170" name="Rectangle 372"/>
            <p:cNvSpPr>
              <a:spLocks noChangeArrowheads="1"/>
            </p:cNvSpPr>
            <p:nvPr/>
          </p:nvSpPr>
          <p:spPr bwMode="auto">
            <a:xfrm>
              <a:off x="11464097" y="2954078"/>
              <a:ext cx="228600" cy="9525"/>
            </a:xfrm>
            <a:prstGeom prst="rect">
              <a:avLst/>
            </a:prstGeom>
            <a:solidFill>
              <a:srgbClr val="F1F0F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171" name="Rectangle 373"/>
            <p:cNvSpPr>
              <a:spLocks noChangeArrowheads="1"/>
            </p:cNvSpPr>
            <p:nvPr/>
          </p:nvSpPr>
          <p:spPr bwMode="auto">
            <a:xfrm>
              <a:off x="11454572" y="3289041"/>
              <a:ext cx="247650" cy="28575"/>
            </a:xfrm>
            <a:prstGeom prst="rect">
              <a:avLst/>
            </a:prstGeom>
            <a:solidFill>
              <a:srgbClr val="F1F0F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172" name="Rectangle 374"/>
            <p:cNvSpPr>
              <a:spLocks noChangeArrowheads="1"/>
            </p:cNvSpPr>
            <p:nvPr/>
          </p:nvSpPr>
          <p:spPr bwMode="auto">
            <a:xfrm>
              <a:off x="11854622" y="2963603"/>
              <a:ext cx="180975" cy="315913"/>
            </a:xfrm>
            <a:prstGeom prst="rect">
              <a:avLst/>
            </a:prstGeom>
            <a:solidFill>
              <a:srgbClr val="4F5057"/>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173" name="Rectangle 375"/>
            <p:cNvSpPr>
              <a:spLocks noChangeArrowheads="1"/>
            </p:cNvSpPr>
            <p:nvPr/>
          </p:nvSpPr>
          <p:spPr bwMode="auto">
            <a:xfrm>
              <a:off x="11845097" y="3135053"/>
              <a:ext cx="200025" cy="19050"/>
            </a:xfrm>
            <a:prstGeom prst="rect">
              <a:avLst/>
            </a:prstGeom>
            <a:solidFill>
              <a:srgbClr val="F1F0F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175" name="Freeform 376"/>
            <p:cNvSpPr>
              <a:spLocks noEditPoints="1"/>
            </p:cNvSpPr>
            <p:nvPr/>
          </p:nvSpPr>
          <p:spPr bwMode="auto">
            <a:xfrm>
              <a:off x="11845097" y="2954078"/>
              <a:ext cx="200025" cy="334963"/>
            </a:xfrm>
            <a:custGeom>
              <a:avLst/>
              <a:gdLst>
                <a:gd name="T0" fmla="*/ 0 w 126"/>
                <a:gd name="T1" fmla="*/ 211 h 211"/>
                <a:gd name="T2" fmla="*/ 126 w 126"/>
                <a:gd name="T3" fmla="*/ 211 h 211"/>
                <a:gd name="T4" fmla="*/ 126 w 126"/>
                <a:gd name="T5" fmla="*/ 0 h 211"/>
                <a:gd name="T6" fmla="*/ 0 w 126"/>
                <a:gd name="T7" fmla="*/ 0 h 211"/>
                <a:gd name="T8" fmla="*/ 0 w 126"/>
                <a:gd name="T9" fmla="*/ 211 h 211"/>
                <a:gd name="T10" fmla="*/ 12 w 126"/>
                <a:gd name="T11" fmla="*/ 12 h 211"/>
                <a:gd name="T12" fmla="*/ 114 w 126"/>
                <a:gd name="T13" fmla="*/ 12 h 211"/>
                <a:gd name="T14" fmla="*/ 114 w 126"/>
                <a:gd name="T15" fmla="*/ 199 h 211"/>
                <a:gd name="T16" fmla="*/ 12 w 126"/>
                <a:gd name="T17" fmla="*/ 199 h 211"/>
                <a:gd name="T18" fmla="*/ 12 w 126"/>
                <a:gd name="T19" fmla="*/ 12 h 21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26" h="211">
                  <a:moveTo>
                    <a:pt x="0" y="211"/>
                  </a:moveTo>
                  <a:lnTo>
                    <a:pt x="126" y="211"/>
                  </a:lnTo>
                  <a:lnTo>
                    <a:pt x="126" y="0"/>
                  </a:lnTo>
                  <a:lnTo>
                    <a:pt x="0" y="0"/>
                  </a:lnTo>
                  <a:lnTo>
                    <a:pt x="0" y="211"/>
                  </a:lnTo>
                  <a:close/>
                  <a:moveTo>
                    <a:pt x="12" y="12"/>
                  </a:moveTo>
                  <a:lnTo>
                    <a:pt x="114" y="12"/>
                  </a:lnTo>
                  <a:lnTo>
                    <a:pt x="114" y="199"/>
                  </a:lnTo>
                  <a:lnTo>
                    <a:pt x="12" y="199"/>
                  </a:lnTo>
                  <a:lnTo>
                    <a:pt x="12" y="12"/>
                  </a:lnTo>
                  <a:close/>
                </a:path>
              </a:pathLst>
            </a:custGeom>
            <a:solidFill>
              <a:srgbClr val="DFDEE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176" name="Rectangle 377"/>
            <p:cNvSpPr>
              <a:spLocks noChangeArrowheads="1"/>
            </p:cNvSpPr>
            <p:nvPr/>
          </p:nvSpPr>
          <p:spPr bwMode="auto">
            <a:xfrm>
              <a:off x="11835572" y="2954078"/>
              <a:ext cx="219075" cy="9525"/>
            </a:xfrm>
            <a:prstGeom prst="rect">
              <a:avLst/>
            </a:prstGeom>
            <a:solidFill>
              <a:srgbClr val="F1F0F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177" name="Rectangle 378"/>
            <p:cNvSpPr>
              <a:spLocks noChangeArrowheads="1"/>
            </p:cNvSpPr>
            <p:nvPr/>
          </p:nvSpPr>
          <p:spPr bwMode="auto">
            <a:xfrm>
              <a:off x="11816522" y="3289041"/>
              <a:ext cx="257175" cy="28575"/>
            </a:xfrm>
            <a:prstGeom prst="rect">
              <a:avLst/>
            </a:prstGeom>
            <a:solidFill>
              <a:srgbClr val="F1F0F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178" name="Rectangle 379"/>
            <p:cNvSpPr>
              <a:spLocks noChangeArrowheads="1"/>
            </p:cNvSpPr>
            <p:nvPr/>
          </p:nvSpPr>
          <p:spPr bwMode="auto">
            <a:xfrm>
              <a:off x="12216572" y="2963603"/>
              <a:ext cx="180975" cy="315913"/>
            </a:xfrm>
            <a:prstGeom prst="rect">
              <a:avLst/>
            </a:prstGeom>
            <a:solidFill>
              <a:srgbClr val="4F5057"/>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179" name="Rectangle 380"/>
            <p:cNvSpPr>
              <a:spLocks noChangeArrowheads="1"/>
            </p:cNvSpPr>
            <p:nvPr/>
          </p:nvSpPr>
          <p:spPr bwMode="auto">
            <a:xfrm>
              <a:off x="12207047" y="3135053"/>
              <a:ext cx="200025" cy="19050"/>
            </a:xfrm>
            <a:prstGeom prst="rect">
              <a:avLst/>
            </a:prstGeom>
            <a:solidFill>
              <a:srgbClr val="F1F0F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180" name="Freeform 381"/>
            <p:cNvSpPr>
              <a:spLocks noEditPoints="1"/>
            </p:cNvSpPr>
            <p:nvPr/>
          </p:nvSpPr>
          <p:spPr bwMode="auto">
            <a:xfrm>
              <a:off x="12207047" y="2954078"/>
              <a:ext cx="200025" cy="334963"/>
            </a:xfrm>
            <a:custGeom>
              <a:avLst/>
              <a:gdLst>
                <a:gd name="T0" fmla="*/ 0 w 126"/>
                <a:gd name="T1" fmla="*/ 211 h 211"/>
                <a:gd name="T2" fmla="*/ 126 w 126"/>
                <a:gd name="T3" fmla="*/ 211 h 211"/>
                <a:gd name="T4" fmla="*/ 126 w 126"/>
                <a:gd name="T5" fmla="*/ 0 h 211"/>
                <a:gd name="T6" fmla="*/ 0 w 126"/>
                <a:gd name="T7" fmla="*/ 0 h 211"/>
                <a:gd name="T8" fmla="*/ 0 w 126"/>
                <a:gd name="T9" fmla="*/ 211 h 211"/>
                <a:gd name="T10" fmla="*/ 12 w 126"/>
                <a:gd name="T11" fmla="*/ 12 h 211"/>
                <a:gd name="T12" fmla="*/ 114 w 126"/>
                <a:gd name="T13" fmla="*/ 12 h 211"/>
                <a:gd name="T14" fmla="*/ 114 w 126"/>
                <a:gd name="T15" fmla="*/ 199 h 211"/>
                <a:gd name="T16" fmla="*/ 12 w 126"/>
                <a:gd name="T17" fmla="*/ 199 h 211"/>
                <a:gd name="T18" fmla="*/ 12 w 126"/>
                <a:gd name="T19" fmla="*/ 12 h 21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26" h="211">
                  <a:moveTo>
                    <a:pt x="0" y="211"/>
                  </a:moveTo>
                  <a:lnTo>
                    <a:pt x="126" y="211"/>
                  </a:lnTo>
                  <a:lnTo>
                    <a:pt x="126" y="0"/>
                  </a:lnTo>
                  <a:lnTo>
                    <a:pt x="0" y="0"/>
                  </a:lnTo>
                  <a:lnTo>
                    <a:pt x="0" y="211"/>
                  </a:lnTo>
                  <a:close/>
                  <a:moveTo>
                    <a:pt x="12" y="12"/>
                  </a:moveTo>
                  <a:lnTo>
                    <a:pt x="114" y="12"/>
                  </a:lnTo>
                  <a:lnTo>
                    <a:pt x="114" y="199"/>
                  </a:lnTo>
                  <a:lnTo>
                    <a:pt x="12" y="199"/>
                  </a:lnTo>
                  <a:lnTo>
                    <a:pt x="12" y="12"/>
                  </a:lnTo>
                  <a:close/>
                </a:path>
              </a:pathLst>
            </a:custGeom>
            <a:solidFill>
              <a:srgbClr val="DFDEE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190" name="Rectangle 382"/>
            <p:cNvSpPr>
              <a:spLocks noChangeArrowheads="1"/>
            </p:cNvSpPr>
            <p:nvPr/>
          </p:nvSpPr>
          <p:spPr bwMode="auto">
            <a:xfrm>
              <a:off x="12197522" y="2954078"/>
              <a:ext cx="219075" cy="9525"/>
            </a:xfrm>
            <a:prstGeom prst="rect">
              <a:avLst/>
            </a:prstGeom>
            <a:solidFill>
              <a:srgbClr val="F1F0F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193" name="Rectangle 383"/>
            <p:cNvSpPr>
              <a:spLocks noChangeArrowheads="1"/>
            </p:cNvSpPr>
            <p:nvPr/>
          </p:nvSpPr>
          <p:spPr bwMode="auto">
            <a:xfrm>
              <a:off x="12178472" y="3289041"/>
              <a:ext cx="257175" cy="28575"/>
            </a:xfrm>
            <a:prstGeom prst="rect">
              <a:avLst/>
            </a:prstGeom>
            <a:solidFill>
              <a:srgbClr val="F1F0F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194" name="Rectangle 384"/>
            <p:cNvSpPr>
              <a:spLocks noChangeArrowheads="1"/>
            </p:cNvSpPr>
            <p:nvPr/>
          </p:nvSpPr>
          <p:spPr bwMode="auto">
            <a:xfrm>
              <a:off x="11483147" y="2420678"/>
              <a:ext cx="190500" cy="304800"/>
            </a:xfrm>
            <a:prstGeom prst="rect">
              <a:avLst/>
            </a:prstGeom>
            <a:solidFill>
              <a:srgbClr val="4F5057"/>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195" name="Rectangle 385"/>
            <p:cNvSpPr>
              <a:spLocks noChangeArrowheads="1"/>
            </p:cNvSpPr>
            <p:nvPr/>
          </p:nvSpPr>
          <p:spPr bwMode="auto">
            <a:xfrm>
              <a:off x="11483147" y="2582603"/>
              <a:ext cx="200025" cy="19050"/>
            </a:xfrm>
            <a:prstGeom prst="rect">
              <a:avLst/>
            </a:prstGeom>
            <a:solidFill>
              <a:srgbClr val="F1F0F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196" name="Freeform 386"/>
            <p:cNvSpPr>
              <a:spLocks noEditPoints="1"/>
            </p:cNvSpPr>
            <p:nvPr/>
          </p:nvSpPr>
          <p:spPr bwMode="auto">
            <a:xfrm>
              <a:off x="11473622" y="2411153"/>
              <a:ext cx="209550" cy="323850"/>
            </a:xfrm>
            <a:custGeom>
              <a:avLst/>
              <a:gdLst>
                <a:gd name="T0" fmla="*/ 0 w 132"/>
                <a:gd name="T1" fmla="*/ 204 h 204"/>
                <a:gd name="T2" fmla="*/ 132 w 132"/>
                <a:gd name="T3" fmla="*/ 204 h 204"/>
                <a:gd name="T4" fmla="*/ 132 w 132"/>
                <a:gd name="T5" fmla="*/ 0 h 204"/>
                <a:gd name="T6" fmla="*/ 0 w 132"/>
                <a:gd name="T7" fmla="*/ 0 h 204"/>
                <a:gd name="T8" fmla="*/ 0 w 132"/>
                <a:gd name="T9" fmla="*/ 204 h 204"/>
                <a:gd name="T10" fmla="*/ 12 w 132"/>
                <a:gd name="T11" fmla="*/ 12 h 204"/>
                <a:gd name="T12" fmla="*/ 120 w 132"/>
                <a:gd name="T13" fmla="*/ 12 h 204"/>
                <a:gd name="T14" fmla="*/ 120 w 132"/>
                <a:gd name="T15" fmla="*/ 192 h 204"/>
                <a:gd name="T16" fmla="*/ 12 w 132"/>
                <a:gd name="T17" fmla="*/ 192 h 204"/>
                <a:gd name="T18" fmla="*/ 12 w 132"/>
                <a:gd name="T19" fmla="*/ 12 h 20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32" h="204">
                  <a:moveTo>
                    <a:pt x="0" y="204"/>
                  </a:moveTo>
                  <a:lnTo>
                    <a:pt x="132" y="204"/>
                  </a:lnTo>
                  <a:lnTo>
                    <a:pt x="132" y="0"/>
                  </a:lnTo>
                  <a:lnTo>
                    <a:pt x="0" y="0"/>
                  </a:lnTo>
                  <a:lnTo>
                    <a:pt x="0" y="204"/>
                  </a:lnTo>
                  <a:close/>
                  <a:moveTo>
                    <a:pt x="12" y="12"/>
                  </a:moveTo>
                  <a:lnTo>
                    <a:pt x="120" y="12"/>
                  </a:lnTo>
                  <a:lnTo>
                    <a:pt x="120" y="192"/>
                  </a:lnTo>
                  <a:lnTo>
                    <a:pt x="12" y="192"/>
                  </a:lnTo>
                  <a:lnTo>
                    <a:pt x="12" y="12"/>
                  </a:lnTo>
                  <a:close/>
                </a:path>
              </a:pathLst>
            </a:custGeom>
            <a:solidFill>
              <a:srgbClr val="DFDEE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197" name="Rectangle 387"/>
            <p:cNvSpPr>
              <a:spLocks noChangeArrowheads="1"/>
            </p:cNvSpPr>
            <p:nvPr/>
          </p:nvSpPr>
          <p:spPr bwMode="auto">
            <a:xfrm>
              <a:off x="11464097" y="2401628"/>
              <a:ext cx="228600" cy="19050"/>
            </a:xfrm>
            <a:prstGeom prst="rect">
              <a:avLst/>
            </a:prstGeom>
            <a:solidFill>
              <a:srgbClr val="F1F0F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198" name="Rectangle 388"/>
            <p:cNvSpPr>
              <a:spLocks noChangeArrowheads="1"/>
            </p:cNvSpPr>
            <p:nvPr/>
          </p:nvSpPr>
          <p:spPr bwMode="auto">
            <a:xfrm>
              <a:off x="11454572" y="2735003"/>
              <a:ext cx="247650" cy="38100"/>
            </a:xfrm>
            <a:prstGeom prst="rect">
              <a:avLst/>
            </a:prstGeom>
            <a:solidFill>
              <a:srgbClr val="F1F0F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199" name="Rectangle 389"/>
            <p:cNvSpPr>
              <a:spLocks noChangeArrowheads="1"/>
            </p:cNvSpPr>
            <p:nvPr/>
          </p:nvSpPr>
          <p:spPr bwMode="auto">
            <a:xfrm>
              <a:off x="11854622" y="2420678"/>
              <a:ext cx="180975" cy="304800"/>
            </a:xfrm>
            <a:prstGeom prst="rect">
              <a:avLst/>
            </a:prstGeom>
            <a:solidFill>
              <a:srgbClr val="4F5057"/>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200" name="Rectangle 390"/>
            <p:cNvSpPr>
              <a:spLocks noChangeArrowheads="1"/>
            </p:cNvSpPr>
            <p:nvPr/>
          </p:nvSpPr>
          <p:spPr bwMode="auto">
            <a:xfrm>
              <a:off x="11845097" y="2582603"/>
              <a:ext cx="200025" cy="19050"/>
            </a:xfrm>
            <a:prstGeom prst="rect">
              <a:avLst/>
            </a:prstGeom>
            <a:solidFill>
              <a:srgbClr val="F1F0F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201" name="Freeform 391"/>
            <p:cNvSpPr>
              <a:spLocks noEditPoints="1"/>
            </p:cNvSpPr>
            <p:nvPr/>
          </p:nvSpPr>
          <p:spPr bwMode="auto">
            <a:xfrm>
              <a:off x="11845097" y="2411153"/>
              <a:ext cx="200025" cy="323850"/>
            </a:xfrm>
            <a:custGeom>
              <a:avLst/>
              <a:gdLst>
                <a:gd name="T0" fmla="*/ 0 w 126"/>
                <a:gd name="T1" fmla="*/ 204 h 204"/>
                <a:gd name="T2" fmla="*/ 126 w 126"/>
                <a:gd name="T3" fmla="*/ 204 h 204"/>
                <a:gd name="T4" fmla="*/ 126 w 126"/>
                <a:gd name="T5" fmla="*/ 0 h 204"/>
                <a:gd name="T6" fmla="*/ 0 w 126"/>
                <a:gd name="T7" fmla="*/ 0 h 204"/>
                <a:gd name="T8" fmla="*/ 0 w 126"/>
                <a:gd name="T9" fmla="*/ 204 h 204"/>
                <a:gd name="T10" fmla="*/ 12 w 126"/>
                <a:gd name="T11" fmla="*/ 12 h 204"/>
                <a:gd name="T12" fmla="*/ 114 w 126"/>
                <a:gd name="T13" fmla="*/ 12 h 204"/>
                <a:gd name="T14" fmla="*/ 114 w 126"/>
                <a:gd name="T15" fmla="*/ 192 h 204"/>
                <a:gd name="T16" fmla="*/ 12 w 126"/>
                <a:gd name="T17" fmla="*/ 192 h 204"/>
                <a:gd name="T18" fmla="*/ 12 w 126"/>
                <a:gd name="T19" fmla="*/ 12 h 20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26" h="204">
                  <a:moveTo>
                    <a:pt x="0" y="204"/>
                  </a:moveTo>
                  <a:lnTo>
                    <a:pt x="126" y="204"/>
                  </a:lnTo>
                  <a:lnTo>
                    <a:pt x="126" y="0"/>
                  </a:lnTo>
                  <a:lnTo>
                    <a:pt x="0" y="0"/>
                  </a:lnTo>
                  <a:lnTo>
                    <a:pt x="0" y="204"/>
                  </a:lnTo>
                  <a:close/>
                  <a:moveTo>
                    <a:pt x="12" y="12"/>
                  </a:moveTo>
                  <a:lnTo>
                    <a:pt x="114" y="12"/>
                  </a:lnTo>
                  <a:lnTo>
                    <a:pt x="114" y="192"/>
                  </a:lnTo>
                  <a:lnTo>
                    <a:pt x="12" y="192"/>
                  </a:lnTo>
                  <a:lnTo>
                    <a:pt x="12" y="12"/>
                  </a:lnTo>
                  <a:close/>
                </a:path>
              </a:pathLst>
            </a:custGeom>
            <a:solidFill>
              <a:srgbClr val="DFDEE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202" name="Rectangle 392"/>
            <p:cNvSpPr>
              <a:spLocks noChangeArrowheads="1"/>
            </p:cNvSpPr>
            <p:nvPr/>
          </p:nvSpPr>
          <p:spPr bwMode="auto">
            <a:xfrm>
              <a:off x="11835572" y="2401628"/>
              <a:ext cx="219075" cy="19050"/>
            </a:xfrm>
            <a:prstGeom prst="rect">
              <a:avLst/>
            </a:prstGeom>
            <a:solidFill>
              <a:srgbClr val="F1F0F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203" name="Rectangle 393"/>
            <p:cNvSpPr>
              <a:spLocks noChangeArrowheads="1"/>
            </p:cNvSpPr>
            <p:nvPr/>
          </p:nvSpPr>
          <p:spPr bwMode="auto">
            <a:xfrm>
              <a:off x="11816522" y="2735003"/>
              <a:ext cx="257175" cy="38100"/>
            </a:xfrm>
            <a:prstGeom prst="rect">
              <a:avLst/>
            </a:prstGeom>
            <a:solidFill>
              <a:srgbClr val="F1F0F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204" name="Rectangle 394"/>
            <p:cNvSpPr>
              <a:spLocks noChangeArrowheads="1"/>
            </p:cNvSpPr>
            <p:nvPr/>
          </p:nvSpPr>
          <p:spPr bwMode="auto">
            <a:xfrm>
              <a:off x="12216572" y="2420678"/>
              <a:ext cx="180975" cy="304800"/>
            </a:xfrm>
            <a:prstGeom prst="rect">
              <a:avLst/>
            </a:prstGeom>
            <a:solidFill>
              <a:srgbClr val="4F5057"/>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205" name="Rectangle 395"/>
            <p:cNvSpPr>
              <a:spLocks noChangeArrowheads="1"/>
            </p:cNvSpPr>
            <p:nvPr/>
          </p:nvSpPr>
          <p:spPr bwMode="auto">
            <a:xfrm>
              <a:off x="12207047" y="2582603"/>
              <a:ext cx="200025" cy="19050"/>
            </a:xfrm>
            <a:prstGeom prst="rect">
              <a:avLst/>
            </a:prstGeom>
            <a:solidFill>
              <a:srgbClr val="F1F0F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206" name="Freeform 396"/>
            <p:cNvSpPr>
              <a:spLocks noEditPoints="1"/>
            </p:cNvSpPr>
            <p:nvPr/>
          </p:nvSpPr>
          <p:spPr bwMode="auto">
            <a:xfrm>
              <a:off x="12207047" y="2411153"/>
              <a:ext cx="200025" cy="323850"/>
            </a:xfrm>
            <a:custGeom>
              <a:avLst/>
              <a:gdLst>
                <a:gd name="T0" fmla="*/ 0 w 126"/>
                <a:gd name="T1" fmla="*/ 204 h 204"/>
                <a:gd name="T2" fmla="*/ 126 w 126"/>
                <a:gd name="T3" fmla="*/ 204 h 204"/>
                <a:gd name="T4" fmla="*/ 126 w 126"/>
                <a:gd name="T5" fmla="*/ 0 h 204"/>
                <a:gd name="T6" fmla="*/ 0 w 126"/>
                <a:gd name="T7" fmla="*/ 0 h 204"/>
                <a:gd name="T8" fmla="*/ 0 w 126"/>
                <a:gd name="T9" fmla="*/ 204 h 204"/>
                <a:gd name="T10" fmla="*/ 12 w 126"/>
                <a:gd name="T11" fmla="*/ 12 h 204"/>
                <a:gd name="T12" fmla="*/ 114 w 126"/>
                <a:gd name="T13" fmla="*/ 12 h 204"/>
                <a:gd name="T14" fmla="*/ 114 w 126"/>
                <a:gd name="T15" fmla="*/ 192 h 204"/>
                <a:gd name="T16" fmla="*/ 12 w 126"/>
                <a:gd name="T17" fmla="*/ 192 h 204"/>
                <a:gd name="T18" fmla="*/ 12 w 126"/>
                <a:gd name="T19" fmla="*/ 12 h 20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26" h="204">
                  <a:moveTo>
                    <a:pt x="0" y="204"/>
                  </a:moveTo>
                  <a:lnTo>
                    <a:pt x="126" y="204"/>
                  </a:lnTo>
                  <a:lnTo>
                    <a:pt x="126" y="0"/>
                  </a:lnTo>
                  <a:lnTo>
                    <a:pt x="0" y="0"/>
                  </a:lnTo>
                  <a:lnTo>
                    <a:pt x="0" y="204"/>
                  </a:lnTo>
                  <a:close/>
                  <a:moveTo>
                    <a:pt x="12" y="12"/>
                  </a:moveTo>
                  <a:lnTo>
                    <a:pt x="114" y="12"/>
                  </a:lnTo>
                  <a:lnTo>
                    <a:pt x="114" y="192"/>
                  </a:lnTo>
                  <a:lnTo>
                    <a:pt x="12" y="192"/>
                  </a:lnTo>
                  <a:lnTo>
                    <a:pt x="12" y="12"/>
                  </a:lnTo>
                  <a:close/>
                </a:path>
              </a:pathLst>
            </a:custGeom>
            <a:solidFill>
              <a:srgbClr val="DFDEE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207" name="Rectangle 397"/>
            <p:cNvSpPr>
              <a:spLocks noChangeArrowheads="1"/>
            </p:cNvSpPr>
            <p:nvPr/>
          </p:nvSpPr>
          <p:spPr bwMode="auto">
            <a:xfrm>
              <a:off x="12197522" y="2401628"/>
              <a:ext cx="219075" cy="19050"/>
            </a:xfrm>
            <a:prstGeom prst="rect">
              <a:avLst/>
            </a:prstGeom>
            <a:solidFill>
              <a:srgbClr val="F1F0F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208" name="Rectangle 398"/>
            <p:cNvSpPr>
              <a:spLocks noChangeArrowheads="1"/>
            </p:cNvSpPr>
            <p:nvPr/>
          </p:nvSpPr>
          <p:spPr bwMode="auto">
            <a:xfrm>
              <a:off x="12178472" y="2735003"/>
              <a:ext cx="257175" cy="38100"/>
            </a:xfrm>
            <a:prstGeom prst="rect">
              <a:avLst/>
            </a:prstGeom>
            <a:solidFill>
              <a:srgbClr val="F1F0F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209" name="Rectangle 399"/>
            <p:cNvSpPr>
              <a:spLocks noChangeArrowheads="1"/>
            </p:cNvSpPr>
            <p:nvPr/>
          </p:nvSpPr>
          <p:spPr bwMode="auto">
            <a:xfrm>
              <a:off x="11416472" y="3517641"/>
              <a:ext cx="352425" cy="342900"/>
            </a:xfrm>
            <a:prstGeom prst="rect">
              <a:avLst/>
            </a:prstGeom>
            <a:solidFill>
              <a:srgbClr val="4F5057"/>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210" name="Freeform 400"/>
            <p:cNvSpPr>
              <a:spLocks noEditPoints="1"/>
            </p:cNvSpPr>
            <p:nvPr/>
          </p:nvSpPr>
          <p:spPr bwMode="auto">
            <a:xfrm>
              <a:off x="11406947" y="3508116"/>
              <a:ext cx="371475" cy="361950"/>
            </a:xfrm>
            <a:custGeom>
              <a:avLst/>
              <a:gdLst>
                <a:gd name="T0" fmla="*/ 234 w 234"/>
                <a:gd name="T1" fmla="*/ 228 h 228"/>
                <a:gd name="T2" fmla="*/ 0 w 234"/>
                <a:gd name="T3" fmla="*/ 0 h 228"/>
                <a:gd name="T4" fmla="*/ 180 w 234"/>
                <a:gd name="T5" fmla="*/ 12 h 228"/>
                <a:gd name="T6" fmla="*/ 222 w 234"/>
                <a:gd name="T7" fmla="*/ 60 h 228"/>
                <a:gd name="T8" fmla="*/ 180 w 234"/>
                <a:gd name="T9" fmla="*/ 12 h 228"/>
                <a:gd name="T10" fmla="*/ 222 w 234"/>
                <a:gd name="T11" fmla="*/ 66 h 228"/>
                <a:gd name="T12" fmla="*/ 180 w 234"/>
                <a:gd name="T13" fmla="*/ 108 h 228"/>
                <a:gd name="T14" fmla="*/ 180 w 234"/>
                <a:gd name="T15" fmla="*/ 120 h 228"/>
                <a:gd name="T16" fmla="*/ 222 w 234"/>
                <a:gd name="T17" fmla="*/ 162 h 228"/>
                <a:gd name="T18" fmla="*/ 180 w 234"/>
                <a:gd name="T19" fmla="*/ 120 h 228"/>
                <a:gd name="T20" fmla="*/ 222 w 234"/>
                <a:gd name="T21" fmla="*/ 168 h 228"/>
                <a:gd name="T22" fmla="*/ 180 w 234"/>
                <a:gd name="T23" fmla="*/ 216 h 228"/>
                <a:gd name="T24" fmla="*/ 120 w 234"/>
                <a:gd name="T25" fmla="*/ 12 h 228"/>
                <a:gd name="T26" fmla="*/ 174 w 234"/>
                <a:gd name="T27" fmla="*/ 60 h 228"/>
                <a:gd name="T28" fmla="*/ 120 w 234"/>
                <a:gd name="T29" fmla="*/ 12 h 228"/>
                <a:gd name="T30" fmla="*/ 174 w 234"/>
                <a:gd name="T31" fmla="*/ 66 h 228"/>
                <a:gd name="T32" fmla="*/ 120 w 234"/>
                <a:gd name="T33" fmla="*/ 108 h 228"/>
                <a:gd name="T34" fmla="*/ 120 w 234"/>
                <a:gd name="T35" fmla="*/ 120 h 228"/>
                <a:gd name="T36" fmla="*/ 174 w 234"/>
                <a:gd name="T37" fmla="*/ 162 h 228"/>
                <a:gd name="T38" fmla="*/ 120 w 234"/>
                <a:gd name="T39" fmla="*/ 120 h 228"/>
                <a:gd name="T40" fmla="*/ 174 w 234"/>
                <a:gd name="T41" fmla="*/ 168 h 228"/>
                <a:gd name="T42" fmla="*/ 120 w 234"/>
                <a:gd name="T43" fmla="*/ 216 h 228"/>
                <a:gd name="T44" fmla="*/ 66 w 234"/>
                <a:gd name="T45" fmla="*/ 12 h 228"/>
                <a:gd name="T46" fmla="*/ 114 w 234"/>
                <a:gd name="T47" fmla="*/ 60 h 228"/>
                <a:gd name="T48" fmla="*/ 66 w 234"/>
                <a:gd name="T49" fmla="*/ 12 h 228"/>
                <a:gd name="T50" fmla="*/ 114 w 234"/>
                <a:gd name="T51" fmla="*/ 66 h 228"/>
                <a:gd name="T52" fmla="*/ 66 w 234"/>
                <a:gd name="T53" fmla="*/ 108 h 228"/>
                <a:gd name="T54" fmla="*/ 66 w 234"/>
                <a:gd name="T55" fmla="*/ 120 h 228"/>
                <a:gd name="T56" fmla="*/ 114 w 234"/>
                <a:gd name="T57" fmla="*/ 162 h 228"/>
                <a:gd name="T58" fmla="*/ 66 w 234"/>
                <a:gd name="T59" fmla="*/ 120 h 228"/>
                <a:gd name="T60" fmla="*/ 114 w 234"/>
                <a:gd name="T61" fmla="*/ 168 h 228"/>
                <a:gd name="T62" fmla="*/ 66 w 234"/>
                <a:gd name="T63" fmla="*/ 216 h 228"/>
                <a:gd name="T64" fmla="*/ 12 w 234"/>
                <a:gd name="T65" fmla="*/ 12 h 228"/>
                <a:gd name="T66" fmla="*/ 60 w 234"/>
                <a:gd name="T67" fmla="*/ 60 h 228"/>
                <a:gd name="T68" fmla="*/ 12 w 234"/>
                <a:gd name="T69" fmla="*/ 12 h 228"/>
                <a:gd name="T70" fmla="*/ 60 w 234"/>
                <a:gd name="T71" fmla="*/ 66 h 228"/>
                <a:gd name="T72" fmla="*/ 12 w 234"/>
                <a:gd name="T73" fmla="*/ 108 h 228"/>
                <a:gd name="T74" fmla="*/ 12 w 234"/>
                <a:gd name="T75" fmla="*/ 120 h 228"/>
                <a:gd name="T76" fmla="*/ 60 w 234"/>
                <a:gd name="T77" fmla="*/ 162 h 228"/>
                <a:gd name="T78" fmla="*/ 12 w 234"/>
                <a:gd name="T79" fmla="*/ 120 h 228"/>
                <a:gd name="T80" fmla="*/ 60 w 234"/>
                <a:gd name="T81" fmla="*/ 168 h 228"/>
                <a:gd name="T82" fmla="*/ 12 w 234"/>
                <a:gd name="T83" fmla="*/ 216 h 22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Lst>
              <a:rect l="0" t="0" r="r" b="b"/>
              <a:pathLst>
                <a:path w="234" h="228">
                  <a:moveTo>
                    <a:pt x="0" y="228"/>
                  </a:moveTo>
                  <a:lnTo>
                    <a:pt x="234" y="228"/>
                  </a:lnTo>
                  <a:lnTo>
                    <a:pt x="234" y="0"/>
                  </a:lnTo>
                  <a:lnTo>
                    <a:pt x="0" y="0"/>
                  </a:lnTo>
                  <a:lnTo>
                    <a:pt x="0" y="228"/>
                  </a:lnTo>
                  <a:close/>
                  <a:moveTo>
                    <a:pt x="180" y="12"/>
                  </a:moveTo>
                  <a:lnTo>
                    <a:pt x="222" y="12"/>
                  </a:lnTo>
                  <a:lnTo>
                    <a:pt x="222" y="60"/>
                  </a:lnTo>
                  <a:lnTo>
                    <a:pt x="180" y="60"/>
                  </a:lnTo>
                  <a:lnTo>
                    <a:pt x="180" y="12"/>
                  </a:lnTo>
                  <a:close/>
                  <a:moveTo>
                    <a:pt x="180" y="66"/>
                  </a:moveTo>
                  <a:lnTo>
                    <a:pt x="222" y="66"/>
                  </a:lnTo>
                  <a:lnTo>
                    <a:pt x="222" y="108"/>
                  </a:lnTo>
                  <a:lnTo>
                    <a:pt x="180" y="108"/>
                  </a:lnTo>
                  <a:lnTo>
                    <a:pt x="180" y="66"/>
                  </a:lnTo>
                  <a:close/>
                  <a:moveTo>
                    <a:pt x="180" y="120"/>
                  </a:moveTo>
                  <a:lnTo>
                    <a:pt x="222" y="120"/>
                  </a:lnTo>
                  <a:lnTo>
                    <a:pt x="222" y="162"/>
                  </a:lnTo>
                  <a:lnTo>
                    <a:pt x="180" y="162"/>
                  </a:lnTo>
                  <a:lnTo>
                    <a:pt x="180" y="120"/>
                  </a:lnTo>
                  <a:close/>
                  <a:moveTo>
                    <a:pt x="180" y="168"/>
                  </a:moveTo>
                  <a:lnTo>
                    <a:pt x="222" y="168"/>
                  </a:lnTo>
                  <a:lnTo>
                    <a:pt x="222" y="216"/>
                  </a:lnTo>
                  <a:lnTo>
                    <a:pt x="180" y="216"/>
                  </a:lnTo>
                  <a:lnTo>
                    <a:pt x="180" y="168"/>
                  </a:lnTo>
                  <a:close/>
                  <a:moveTo>
                    <a:pt x="120" y="12"/>
                  </a:moveTo>
                  <a:lnTo>
                    <a:pt x="174" y="12"/>
                  </a:lnTo>
                  <a:lnTo>
                    <a:pt x="174" y="60"/>
                  </a:lnTo>
                  <a:lnTo>
                    <a:pt x="120" y="60"/>
                  </a:lnTo>
                  <a:lnTo>
                    <a:pt x="120" y="12"/>
                  </a:lnTo>
                  <a:close/>
                  <a:moveTo>
                    <a:pt x="120" y="66"/>
                  </a:moveTo>
                  <a:lnTo>
                    <a:pt x="174" y="66"/>
                  </a:lnTo>
                  <a:lnTo>
                    <a:pt x="174" y="108"/>
                  </a:lnTo>
                  <a:lnTo>
                    <a:pt x="120" y="108"/>
                  </a:lnTo>
                  <a:lnTo>
                    <a:pt x="120" y="66"/>
                  </a:lnTo>
                  <a:close/>
                  <a:moveTo>
                    <a:pt x="120" y="120"/>
                  </a:moveTo>
                  <a:lnTo>
                    <a:pt x="174" y="120"/>
                  </a:lnTo>
                  <a:lnTo>
                    <a:pt x="174" y="162"/>
                  </a:lnTo>
                  <a:lnTo>
                    <a:pt x="120" y="162"/>
                  </a:lnTo>
                  <a:lnTo>
                    <a:pt x="120" y="120"/>
                  </a:lnTo>
                  <a:close/>
                  <a:moveTo>
                    <a:pt x="120" y="168"/>
                  </a:moveTo>
                  <a:lnTo>
                    <a:pt x="174" y="168"/>
                  </a:lnTo>
                  <a:lnTo>
                    <a:pt x="174" y="216"/>
                  </a:lnTo>
                  <a:lnTo>
                    <a:pt x="120" y="216"/>
                  </a:lnTo>
                  <a:lnTo>
                    <a:pt x="120" y="168"/>
                  </a:lnTo>
                  <a:close/>
                  <a:moveTo>
                    <a:pt x="66" y="12"/>
                  </a:moveTo>
                  <a:lnTo>
                    <a:pt x="114" y="12"/>
                  </a:lnTo>
                  <a:lnTo>
                    <a:pt x="114" y="60"/>
                  </a:lnTo>
                  <a:lnTo>
                    <a:pt x="66" y="60"/>
                  </a:lnTo>
                  <a:lnTo>
                    <a:pt x="66" y="12"/>
                  </a:lnTo>
                  <a:close/>
                  <a:moveTo>
                    <a:pt x="66" y="66"/>
                  </a:moveTo>
                  <a:lnTo>
                    <a:pt x="114" y="66"/>
                  </a:lnTo>
                  <a:lnTo>
                    <a:pt x="114" y="108"/>
                  </a:lnTo>
                  <a:lnTo>
                    <a:pt x="66" y="108"/>
                  </a:lnTo>
                  <a:lnTo>
                    <a:pt x="66" y="66"/>
                  </a:lnTo>
                  <a:close/>
                  <a:moveTo>
                    <a:pt x="66" y="120"/>
                  </a:moveTo>
                  <a:lnTo>
                    <a:pt x="114" y="120"/>
                  </a:lnTo>
                  <a:lnTo>
                    <a:pt x="114" y="162"/>
                  </a:lnTo>
                  <a:lnTo>
                    <a:pt x="66" y="162"/>
                  </a:lnTo>
                  <a:lnTo>
                    <a:pt x="66" y="120"/>
                  </a:lnTo>
                  <a:close/>
                  <a:moveTo>
                    <a:pt x="66" y="168"/>
                  </a:moveTo>
                  <a:lnTo>
                    <a:pt x="114" y="168"/>
                  </a:lnTo>
                  <a:lnTo>
                    <a:pt x="114" y="216"/>
                  </a:lnTo>
                  <a:lnTo>
                    <a:pt x="66" y="216"/>
                  </a:lnTo>
                  <a:lnTo>
                    <a:pt x="66" y="168"/>
                  </a:lnTo>
                  <a:close/>
                  <a:moveTo>
                    <a:pt x="12" y="12"/>
                  </a:moveTo>
                  <a:lnTo>
                    <a:pt x="60" y="12"/>
                  </a:lnTo>
                  <a:lnTo>
                    <a:pt x="60" y="60"/>
                  </a:lnTo>
                  <a:lnTo>
                    <a:pt x="12" y="60"/>
                  </a:lnTo>
                  <a:lnTo>
                    <a:pt x="12" y="12"/>
                  </a:lnTo>
                  <a:close/>
                  <a:moveTo>
                    <a:pt x="12" y="66"/>
                  </a:moveTo>
                  <a:lnTo>
                    <a:pt x="60" y="66"/>
                  </a:lnTo>
                  <a:lnTo>
                    <a:pt x="60" y="108"/>
                  </a:lnTo>
                  <a:lnTo>
                    <a:pt x="12" y="108"/>
                  </a:lnTo>
                  <a:lnTo>
                    <a:pt x="12" y="66"/>
                  </a:lnTo>
                  <a:close/>
                  <a:moveTo>
                    <a:pt x="12" y="120"/>
                  </a:moveTo>
                  <a:lnTo>
                    <a:pt x="60" y="120"/>
                  </a:lnTo>
                  <a:lnTo>
                    <a:pt x="60" y="162"/>
                  </a:lnTo>
                  <a:lnTo>
                    <a:pt x="12" y="162"/>
                  </a:lnTo>
                  <a:lnTo>
                    <a:pt x="12" y="120"/>
                  </a:lnTo>
                  <a:close/>
                  <a:moveTo>
                    <a:pt x="12" y="168"/>
                  </a:moveTo>
                  <a:lnTo>
                    <a:pt x="60" y="168"/>
                  </a:lnTo>
                  <a:lnTo>
                    <a:pt x="60" y="216"/>
                  </a:lnTo>
                  <a:lnTo>
                    <a:pt x="12" y="216"/>
                  </a:lnTo>
                  <a:lnTo>
                    <a:pt x="12" y="168"/>
                  </a:lnTo>
                  <a:close/>
                </a:path>
              </a:pathLst>
            </a:custGeom>
            <a:solidFill>
              <a:srgbClr val="C6CAD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211" name="Rectangle 401"/>
            <p:cNvSpPr>
              <a:spLocks noChangeArrowheads="1"/>
            </p:cNvSpPr>
            <p:nvPr/>
          </p:nvSpPr>
          <p:spPr bwMode="auto">
            <a:xfrm>
              <a:off x="11397422" y="3489066"/>
              <a:ext cx="400050" cy="19050"/>
            </a:xfrm>
            <a:prstGeom prst="rect">
              <a:avLst/>
            </a:prstGeom>
            <a:solidFill>
              <a:srgbClr val="F1F0F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212" name="Rectangle 402"/>
            <p:cNvSpPr>
              <a:spLocks noChangeArrowheads="1"/>
            </p:cNvSpPr>
            <p:nvPr/>
          </p:nvSpPr>
          <p:spPr bwMode="auto">
            <a:xfrm>
              <a:off x="12111797" y="3517641"/>
              <a:ext cx="352425" cy="342900"/>
            </a:xfrm>
            <a:prstGeom prst="rect">
              <a:avLst/>
            </a:prstGeom>
            <a:solidFill>
              <a:srgbClr val="4F5057"/>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213" name="Freeform 403"/>
            <p:cNvSpPr>
              <a:spLocks noEditPoints="1"/>
            </p:cNvSpPr>
            <p:nvPr/>
          </p:nvSpPr>
          <p:spPr bwMode="auto">
            <a:xfrm>
              <a:off x="12102272" y="3508116"/>
              <a:ext cx="371475" cy="361950"/>
            </a:xfrm>
            <a:custGeom>
              <a:avLst/>
              <a:gdLst>
                <a:gd name="T0" fmla="*/ 234 w 234"/>
                <a:gd name="T1" fmla="*/ 228 h 228"/>
                <a:gd name="T2" fmla="*/ 0 w 234"/>
                <a:gd name="T3" fmla="*/ 0 h 228"/>
                <a:gd name="T4" fmla="*/ 174 w 234"/>
                <a:gd name="T5" fmla="*/ 12 h 228"/>
                <a:gd name="T6" fmla="*/ 222 w 234"/>
                <a:gd name="T7" fmla="*/ 60 h 228"/>
                <a:gd name="T8" fmla="*/ 174 w 234"/>
                <a:gd name="T9" fmla="*/ 12 h 228"/>
                <a:gd name="T10" fmla="*/ 222 w 234"/>
                <a:gd name="T11" fmla="*/ 66 h 228"/>
                <a:gd name="T12" fmla="*/ 174 w 234"/>
                <a:gd name="T13" fmla="*/ 108 h 228"/>
                <a:gd name="T14" fmla="*/ 174 w 234"/>
                <a:gd name="T15" fmla="*/ 120 h 228"/>
                <a:gd name="T16" fmla="*/ 222 w 234"/>
                <a:gd name="T17" fmla="*/ 162 h 228"/>
                <a:gd name="T18" fmla="*/ 174 w 234"/>
                <a:gd name="T19" fmla="*/ 120 h 228"/>
                <a:gd name="T20" fmla="*/ 222 w 234"/>
                <a:gd name="T21" fmla="*/ 168 h 228"/>
                <a:gd name="T22" fmla="*/ 174 w 234"/>
                <a:gd name="T23" fmla="*/ 216 h 228"/>
                <a:gd name="T24" fmla="*/ 120 w 234"/>
                <a:gd name="T25" fmla="*/ 12 h 228"/>
                <a:gd name="T26" fmla="*/ 168 w 234"/>
                <a:gd name="T27" fmla="*/ 60 h 228"/>
                <a:gd name="T28" fmla="*/ 120 w 234"/>
                <a:gd name="T29" fmla="*/ 12 h 228"/>
                <a:gd name="T30" fmla="*/ 168 w 234"/>
                <a:gd name="T31" fmla="*/ 66 h 228"/>
                <a:gd name="T32" fmla="*/ 120 w 234"/>
                <a:gd name="T33" fmla="*/ 108 h 228"/>
                <a:gd name="T34" fmla="*/ 120 w 234"/>
                <a:gd name="T35" fmla="*/ 120 h 228"/>
                <a:gd name="T36" fmla="*/ 168 w 234"/>
                <a:gd name="T37" fmla="*/ 162 h 228"/>
                <a:gd name="T38" fmla="*/ 120 w 234"/>
                <a:gd name="T39" fmla="*/ 120 h 228"/>
                <a:gd name="T40" fmla="*/ 168 w 234"/>
                <a:gd name="T41" fmla="*/ 168 h 228"/>
                <a:gd name="T42" fmla="*/ 120 w 234"/>
                <a:gd name="T43" fmla="*/ 216 h 228"/>
                <a:gd name="T44" fmla="*/ 66 w 234"/>
                <a:gd name="T45" fmla="*/ 12 h 228"/>
                <a:gd name="T46" fmla="*/ 114 w 234"/>
                <a:gd name="T47" fmla="*/ 60 h 228"/>
                <a:gd name="T48" fmla="*/ 66 w 234"/>
                <a:gd name="T49" fmla="*/ 12 h 228"/>
                <a:gd name="T50" fmla="*/ 114 w 234"/>
                <a:gd name="T51" fmla="*/ 66 h 228"/>
                <a:gd name="T52" fmla="*/ 66 w 234"/>
                <a:gd name="T53" fmla="*/ 108 h 228"/>
                <a:gd name="T54" fmla="*/ 66 w 234"/>
                <a:gd name="T55" fmla="*/ 120 h 228"/>
                <a:gd name="T56" fmla="*/ 114 w 234"/>
                <a:gd name="T57" fmla="*/ 162 h 228"/>
                <a:gd name="T58" fmla="*/ 66 w 234"/>
                <a:gd name="T59" fmla="*/ 120 h 228"/>
                <a:gd name="T60" fmla="*/ 114 w 234"/>
                <a:gd name="T61" fmla="*/ 168 h 228"/>
                <a:gd name="T62" fmla="*/ 66 w 234"/>
                <a:gd name="T63" fmla="*/ 216 h 228"/>
                <a:gd name="T64" fmla="*/ 12 w 234"/>
                <a:gd name="T65" fmla="*/ 12 h 228"/>
                <a:gd name="T66" fmla="*/ 60 w 234"/>
                <a:gd name="T67" fmla="*/ 60 h 228"/>
                <a:gd name="T68" fmla="*/ 12 w 234"/>
                <a:gd name="T69" fmla="*/ 12 h 228"/>
                <a:gd name="T70" fmla="*/ 60 w 234"/>
                <a:gd name="T71" fmla="*/ 66 h 228"/>
                <a:gd name="T72" fmla="*/ 12 w 234"/>
                <a:gd name="T73" fmla="*/ 108 h 228"/>
                <a:gd name="T74" fmla="*/ 12 w 234"/>
                <a:gd name="T75" fmla="*/ 120 h 228"/>
                <a:gd name="T76" fmla="*/ 60 w 234"/>
                <a:gd name="T77" fmla="*/ 162 h 228"/>
                <a:gd name="T78" fmla="*/ 12 w 234"/>
                <a:gd name="T79" fmla="*/ 120 h 228"/>
                <a:gd name="T80" fmla="*/ 60 w 234"/>
                <a:gd name="T81" fmla="*/ 168 h 228"/>
                <a:gd name="T82" fmla="*/ 12 w 234"/>
                <a:gd name="T83" fmla="*/ 216 h 22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Lst>
              <a:rect l="0" t="0" r="r" b="b"/>
              <a:pathLst>
                <a:path w="234" h="228">
                  <a:moveTo>
                    <a:pt x="0" y="228"/>
                  </a:moveTo>
                  <a:lnTo>
                    <a:pt x="234" y="228"/>
                  </a:lnTo>
                  <a:lnTo>
                    <a:pt x="234" y="0"/>
                  </a:lnTo>
                  <a:lnTo>
                    <a:pt x="0" y="0"/>
                  </a:lnTo>
                  <a:lnTo>
                    <a:pt x="0" y="228"/>
                  </a:lnTo>
                  <a:close/>
                  <a:moveTo>
                    <a:pt x="174" y="12"/>
                  </a:moveTo>
                  <a:lnTo>
                    <a:pt x="222" y="12"/>
                  </a:lnTo>
                  <a:lnTo>
                    <a:pt x="222" y="60"/>
                  </a:lnTo>
                  <a:lnTo>
                    <a:pt x="174" y="60"/>
                  </a:lnTo>
                  <a:lnTo>
                    <a:pt x="174" y="12"/>
                  </a:lnTo>
                  <a:close/>
                  <a:moveTo>
                    <a:pt x="174" y="66"/>
                  </a:moveTo>
                  <a:lnTo>
                    <a:pt x="222" y="66"/>
                  </a:lnTo>
                  <a:lnTo>
                    <a:pt x="222" y="108"/>
                  </a:lnTo>
                  <a:lnTo>
                    <a:pt x="174" y="108"/>
                  </a:lnTo>
                  <a:lnTo>
                    <a:pt x="174" y="66"/>
                  </a:lnTo>
                  <a:close/>
                  <a:moveTo>
                    <a:pt x="174" y="120"/>
                  </a:moveTo>
                  <a:lnTo>
                    <a:pt x="222" y="120"/>
                  </a:lnTo>
                  <a:lnTo>
                    <a:pt x="222" y="162"/>
                  </a:lnTo>
                  <a:lnTo>
                    <a:pt x="174" y="162"/>
                  </a:lnTo>
                  <a:lnTo>
                    <a:pt x="174" y="120"/>
                  </a:lnTo>
                  <a:close/>
                  <a:moveTo>
                    <a:pt x="174" y="168"/>
                  </a:moveTo>
                  <a:lnTo>
                    <a:pt x="222" y="168"/>
                  </a:lnTo>
                  <a:lnTo>
                    <a:pt x="222" y="216"/>
                  </a:lnTo>
                  <a:lnTo>
                    <a:pt x="174" y="216"/>
                  </a:lnTo>
                  <a:lnTo>
                    <a:pt x="174" y="168"/>
                  </a:lnTo>
                  <a:close/>
                  <a:moveTo>
                    <a:pt x="120" y="12"/>
                  </a:moveTo>
                  <a:lnTo>
                    <a:pt x="168" y="12"/>
                  </a:lnTo>
                  <a:lnTo>
                    <a:pt x="168" y="60"/>
                  </a:lnTo>
                  <a:lnTo>
                    <a:pt x="120" y="60"/>
                  </a:lnTo>
                  <a:lnTo>
                    <a:pt x="120" y="12"/>
                  </a:lnTo>
                  <a:close/>
                  <a:moveTo>
                    <a:pt x="120" y="66"/>
                  </a:moveTo>
                  <a:lnTo>
                    <a:pt x="168" y="66"/>
                  </a:lnTo>
                  <a:lnTo>
                    <a:pt x="168" y="108"/>
                  </a:lnTo>
                  <a:lnTo>
                    <a:pt x="120" y="108"/>
                  </a:lnTo>
                  <a:lnTo>
                    <a:pt x="120" y="66"/>
                  </a:lnTo>
                  <a:close/>
                  <a:moveTo>
                    <a:pt x="120" y="120"/>
                  </a:moveTo>
                  <a:lnTo>
                    <a:pt x="168" y="120"/>
                  </a:lnTo>
                  <a:lnTo>
                    <a:pt x="168" y="162"/>
                  </a:lnTo>
                  <a:lnTo>
                    <a:pt x="120" y="162"/>
                  </a:lnTo>
                  <a:lnTo>
                    <a:pt x="120" y="120"/>
                  </a:lnTo>
                  <a:close/>
                  <a:moveTo>
                    <a:pt x="120" y="168"/>
                  </a:moveTo>
                  <a:lnTo>
                    <a:pt x="168" y="168"/>
                  </a:lnTo>
                  <a:lnTo>
                    <a:pt x="168" y="216"/>
                  </a:lnTo>
                  <a:lnTo>
                    <a:pt x="120" y="216"/>
                  </a:lnTo>
                  <a:lnTo>
                    <a:pt x="120" y="168"/>
                  </a:lnTo>
                  <a:close/>
                  <a:moveTo>
                    <a:pt x="66" y="12"/>
                  </a:moveTo>
                  <a:lnTo>
                    <a:pt x="114" y="12"/>
                  </a:lnTo>
                  <a:lnTo>
                    <a:pt x="114" y="60"/>
                  </a:lnTo>
                  <a:lnTo>
                    <a:pt x="66" y="60"/>
                  </a:lnTo>
                  <a:lnTo>
                    <a:pt x="66" y="12"/>
                  </a:lnTo>
                  <a:close/>
                  <a:moveTo>
                    <a:pt x="66" y="66"/>
                  </a:moveTo>
                  <a:lnTo>
                    <a:pt x="114" y="66"/>
                  </a:lnTo>
                  <a:lnTo>
                    <a:pt x="114" y="108"/>
                  </a:lnTo>
                  <a:lnTo>
                    <a:pt x="66" y="108"/>
                  </a:lnTo>
                  <a:lnTo>
                    <a:pt x="66" y="66"/>
                  </a:lnTo>
                  <a:close/>
                  <a:moveTo>
                    <a:pt x="66" y="120"/>
                  </a:moveTo>
                  <a:lnTo>
                    <a:pt x="114" y="120"/>
                  </a:lnTo>
                  <a:lnTo>
                    <a:pt x="114" y="162"/>
                  </a:lnTo>
                  <a:lnTo>
                    <a:pt x="66" y="162"/>
                  </a:lnTo>
                  <a:lnTo>
                    <a:pt x="66" y="120"/>
                  </a:lnTo>
                  <a:close/>
                  <a:moveTo>
                    <a:pt x="66" y="168"/>
                  </a:moveTo>
                  <a:lnTo>
                    <a:pt x="114" y="168"/>
                  </a:lnTo>
                  <a:lnTo>
                    <a:pt x="114" y="216"/>
                  </a:lnTo>
                  <a:lnTo>
                    <a:pt x="66" y="216"/>
                  </a:lnTo>
                  <a:lnTo>
                    <a:pt x="66" y="168"/>
                  </a:lnTo>
                  <a:close/>
                  <a:moveTo>
                    <a:pt x="12" y="12"/>
                  </a:moveTo>
                  <a:lnTo>
                    <a:pt x="60" y="12"/>
                  </a:lnTo>
                  <a:lnTo>
                    <a:pt x="60" y="60"/>
                  </a:lnTo>
                  <a:lnTo>
                    <a:pt x="12" y="60"/>
                  </a:lnTo>
                  <a:lnTo>
                    <a:pt x="12" y="12"/>
                  </a:lnTo>
                  <a:close/>
                  <a:moveTo>
                    <a:pt x="12" y="66"/>
                  </a:moveTo>
                  <a:lnTo>
                    <a:pt x="60" y="66"/>
                  </a:lnTo>
                  <a:lnTo>
                    <a:pt x="60" y="108"/>
                  </a:lnTo>
                  <a:lnTo>
                    <a:pt x="12" y="108"/>
                  </a:lnTo>
                  <a:lnTo>
                    <a:pt x="12" y="66"/>
                  </a:lnTo>
                  <a:close/>
                  <a:moveTo>
                    <a:pt x="12" y="120"/>
                  </a:moveTo>
                  <a:lnTo>
                    <a:pt x="60" y="120"/>
                  </a:lnTo>
                  <a:lnTo>
                    <a:pt x="60" y="162"/>
                  </a:lnTo>
                  <a:lnTo>
                    <a:pt x="12" y="162"/>
                  </a:lnTo>
                  <a:lnTo>
                    <a:pt x="12" y="120"/>
                  </a:lnTo>
                  <a:close/>
                  <a:moveTo>
                    <a:pt x="12" y="168"/>
                  </a:moveTo>
                  <a:lnTo>
                    <a:pt x="60" y="168"/>
                  </a:lnTo>
                  <a:lnTo>
                    <a:pt x="60" y="216"/>
                  </a:lnTo>
                  <a:lnTo>
                    <a:pt x="12" y="216"/>
                  </a:lnTo>
                  <a:lnTo>
                    <a:pt x="12" y="168"/>
                  </a:lnTo>
                  <a:close/>
                </a:path>
              </a:pathLst>
            </a:custGeom>
            <a:solidFill>
              <a:srgbClr val="C6CAD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214" name="Rectangle 404"/>
            <p:cNvSpPr>
              <a:spLocks noChangeArrowheads="1"/>
            </p:cNvSpPr>
            <p:nvPr/>
          </p:nvSpPr>
          <p:spPr bwMode="auto">
            <a:xfrm>
              <a:off x="12092747" y="3489066"/>
              <a:ext cx="400050" cy="19050"/>
            </a:xfrm>
            <a:prstGeom prst="rect">
              <a:avLst/>
            </a:prstGeom>
            <a:solidFill>
              <a:srgbClr val="F1F0F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215" name="Freeform 405"/>
            <p:cNvSpPr>
              <a:spLocks noEditPoints="1"/>
            </p:cNvSpPr>
            <p:nvPr/>
          </p:nvSpPr>
          <p:spPr bwMode="auto">
            <a:xfrm>
              <a:off x="11826047" y="3479541"/>
              <a:ext cx="238125" cy="485775"/>
            </a:xfrm>
            <a:custGeom>
              <a:avLst/>
              <a:gdLst>
                <a:gd name="T0" fmla="*/ 0 w 150"/>
                <a:gd name="T1" fmla="*/ 306 h 306"/>
                <a:gd name="T2" fmla="*/ 150 w 150"/>
                <a:gd name="T3" fmla="*/ 306 h 306"/>
                <a:gd name="T4" fmla="*/ 150 w 150"/>
                <a:gd name="T5" fmla="*/ 0 h 306"/>
                <a:gd name="T6" fmla="*/ 0 w 150"/>
                <a:gd name="T7" fmla="*/ 0 h 306"/>
                <a:gd name="T8" fmla="*/ 0 w 150"/>
                <a:gd name="T9" fmla="*/ 306 h 306"/>
                <a:gd name="T10" fmla="*/ 12 w 150"/>
                <a:gd name="T11" fmla="*/ 18 h 306"/>
                <a:gd name="T12" fmla="*/ 138 w 150"/>
                <a:gd name="T13" fmla="*/ 18 h 306"/>
                <a:gd name="T14" fmla="*/ 138 w 150"/>
                <a:gd name="T15" fmla="*/ 300 h 306"/>
                <a:gd name="T16" fmla="*/ 12 w 150"/>
                <a:gd name="T17" fmla="*/ 300 h 306"/>
                <a:gd name="T18" fmla="*/ 12 w 150"/>
                <a:gd name="T19" fmla="*/ 18 h 30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50" h="306">
                  <a:moveTo>
                    <a:pt x="0" y="306"/>
                  </a:moveTo>
                  <a:lnTo>
                    <a:pt x="150" y="306"/>
                  </a:lnTo>
                  <a:lnTo>
                    <a:pt x="150" y="0"/>
                  </a:lnTo>
                  <a:lnTo>
                    <a:pt x="0" y="0"/>
                  </a:lnTo>
                  <a:lnTo>
                    <a:pt x="0" y="306"/>
                  </a:lnTo>
                  <a:close/>
                  <a:moveTo>
                    <a:pt x="12" y="18"/>
                  </a:moveTo>
                  <a:lnTo>
                    <a:pt x="138" y="18"/>
                  </a:lnTo>
                  <a:lnTo>
                    <a:pt x="138" y="300"/>
                  </a:lnTo>
                  <a:lnTo>
                    <a:pt x="12" y="300"/>
                  </a:lnTo>
                  <a:lnTo>
                    <a:pt x="12" y="18"/>
                  </a:lnTo>
                  <a:close/>
                </a:path>
              </a:pathLst>
            </a:custGeom>
            <a:solidFill>
              <a:srgbClr val="F1F0F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216" name="Freeform 406"/>
            <p:cNvSpPr>
              <a:spLocks noEditPoints="1"/>
            </p:cNvSpPr>
            <p:nvPr/>
          </p:nvSpPr>
          <p:spPr bwMode="auto">
            <a:xfrm>
              <a:off x="11826047" y="3479541"/>
              <a:ext cx="238125" cy="485775"/>
            </a:xfrm>
            <a:custGeom>
              <a:avLst/>
              <a:gdLst>
                <a:gd name="T0" fmla="*/ 0 w 150"/>
                <a:gd name="T1" fmla="*/ 306 h 306"/>
                <a:gd name="T2" fmla="*/ 150 w 150"/>
                <a:gd name="T3" fmla="*/ 306 h 306"/>
                <a:gd name="T4" fmla="*/ 150 w 150"/>
                <a:gd name="T5" fmla="*/ 0 h 306"/>
                <a:gd name="T6" fmla="*/ 0 w 150"/>
                <a:gd name="T7" fmla="*/ 0 h 306"/>
                <a:gd name="T8" fmla="*/ 0 w 150"/>
                <a:gd name="T9" fmla="*/ 306 h 306"/>
                <a:gd name="T10" fmla="*/ 12 w 150"/>
                <a:gd name="T11" fmla="*/ 18 h 306"/>
                <a:gd name="T12" fmla="*/ 138 w 150"/>
                <a:gd name="T13" fmla="*/ 18 h 306"/>
                <a:gd name="T14" fmla="*/ 138 w 150"/>
                <a:gd name="T15" fmla="*/ 300 h 306"/>
                <a:gd name="T16" fmla="*/ 12 w 150"/>
                <a:gd name="T17" fmla="*/ 300 h 306"/>
                <a:gd name="T18" fmla="*/ 12 w 150"/>
                <a:gd name="T19" fmla="*/ 18 h 30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50" h="306">
                  <a:moveTo>
                    <a:pt x="0" y="306"/>
                  </a:moveTo>
                  <a:lnTo>
                    <a:pt x="150" y="306"/>
                  </a:lnTo>
                  <a:lnTo>
                    <a:pt x="150" y="0"/>
                  </a:lnTo>
                  <a:lnTo>
                    <a:pt x="0" y="0"/>
                  </a:lnTo>
                  <a:lnTo>
                    <a:pt x="0" y="306"/>
                  </a:lnTo>
                  <a:moveTo>
                    <a:pt x="12" y="18"/>
                  </a:moveTo>
                  <a:lnTo>
                    <a:pt x="138" y="18"/>
                  </a:lnTo>
                  <a:lnTo>
                    <a:pt x="138" y="300"/>
                  </a:lnTo>
                  <a:lnTo>
                    <a:pt x="12" y="300"/>
                  </a:lnTo>
                  <a:lnTo>
                    <a:pt x="12" y="18"/>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217" name="Rectangle 408"/>
            <p:cNvSpPr>
              <a:spLocks noChangeArrowheads="1"/>
            </p:cNvSpPr>
            <p:nvPr/>
          </p:nvSpPr>
          <p:spPr bwMode="auto">
            <a:xfrm>
              <a:off x="11835572" y="3489066"/>
              <a:ext cx="219075" cy="476250"/>
            </a:xfrm>
            <a:prstGeom prst="rect">
              <a:avLst/>
            </a:prstGeom>
            <a:solidFill>
              <a:srgbClr val="C6CADA"/>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218" name="Rectangle 409"/>
            <p:cNvSpPr>
              <a:spLocks noChangeArrowheads="1"/>
            </p:cNvSpPr>
            <p:nvPr/>
          </p:nvSpPr>
          <p:spPr bwMode="auto">
            <a:xfrm>
              <a:off x="11835572" y="3489066"/>
              <a:ext cx="219075"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219" name="Rectangle 410"/>
            <p:cNvSpPr>
              <a:spLocks noChangeArrowheads="1"/>
            </p:cNvSpPr>
            <p:nvPr/>
          </p:nvSpPr>
          <p:spPr bwMode="auto">
            <a:xfrm>
              <a:off x="11854622" y="3517641"/>
              <a:ext cx="180975" cy="257175"/>
            </a:xfrm>
            <a:prstGeom prst="rect">
              <a:avLst/>
            </a:prstGeom>
            <a:solidFill>
              <a:srgbClr val="4F5057"/>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220" name="Rectangle 411"/>
            <p:cNvSpPr>
              <a:spLocks noChangeArrowheads="1"/>
            </p:cNvSpPr>
            <p:nvPr/>
          </p:nvSpPr>
          <p:spPr bwMode="auto">
            <a:xfrm>
              <a:off x="11854622" y="3803391"/>
              <a:ext cx="180975" cy="142875"/>
            </a:xfrm>
            <a:prstGeom prst="rect">
              <a:avLst/>
            </a:prstGeom>
            <a:solidFill>
              <a:srgbClr val="DFE0E8"/>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221" name="Rectangle 412"/>
            <p:cNvSpPr>
              <a:spLocks noChangeArrowheads="1"/>
            </p:cNvSpPr>
            <p:nvPr/>
          </p:nvSpPr>
          <p:spPr bwMode="auto">
            <a:xfrm>
              <a:off x="11854622" y="3803391"/>
              <a:ext cx="180975" cy="142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222" name="Rectangle 413"/>
            <p:cNvSpPr>
              <a:spLocks noChangeArrowheads="1"/>
            </p:cNvSpPr>
            <p:nvPr/>
          </p:nvSpPr>
          <p:spPr bwMode="auto">
            <a:xfrm>
              <a:off x="11845097" y="3593841"/>
              <a:ext cx="200025" cy="9525"/>
            </a:xfrm>
            <a:prstGeom prst="rect">
              <a:avLst/>
            </a:prstGeom>
            <a:solidFill>
              <a:srgbClr val="C6CADA"/>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223" name="Rectangle 414"/>
            <p:cNvSpPr>
              <a:spLocks noChangeArrowheads="1"/>
            </p:cNvSpPr>
            <p:nvPr/>
          </p:nvSpPr>
          <p:spPr bwMode="auto">
            <a:xfrm>
              <a:off x="11845097" y="3679566"/>
              <a:ext cx="200025" cy="19050"/>
            </a:xfrm>
            <a:prstGeom prst="rect">
              <a:avLst/>
            </a:prstGeom>
            <a:solidFill>
              <a:srgbClr val="C6CADA"/>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224" name="Rectangle 415"/>
            <p:cNvSpPr>
              <a:spLocks noChangeArrowheads="1"/>
            </p:cNvSpPr>
            <p:nvPr/>
          </p:nvSpPr>
          <p:spPr bwMode="auto">
            <a:xfrm>
              <a:off x="11940347" y="3508116"/>
              <a:ext cx="9525" cy="295275"/>
            </a:xfrm>
            <a:prstGeom prst="rect">
              <a:avLst/>
            </a:prstGeom>
            <a:solidFill>
              <a:srgbClr val="C6CADA"/>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225" name="Rectangle 416"/>
            <p:cNvSpPr>
              <a:spLocks noChangeArrowheads="1"/>
            </p:cNvSpPr>
            <p:nvPr/>
          </p:nvSpPr>
          <p:spPr bwMode="auto">
            <a:xfrm>
              <a:off x="11349797" y="3403341"/>
              <a:ext cx="1190625" cy="28575"/>
            </a:xfrm>
            <a:prstGeom prst="rect">
              <a:avLst/>
            </a:prstGeom>
            <a:solidFill>
              <a:srgbClr val="B5B9D3"/>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226" name="Rectangle 417"/>
            <p:cNvSpPr>
              <a:spLocks noChangeArrowheads="1"/>
            </p:cNvSpPr>
            <p:nvPr/>
          </p:nvSpPr>
          <p:spPr bwMode="auto">
            <a:xfrm>
              <a:off x="11987972" y="2811203"/>
              <a:ext cx="104775" cy="57150"/>
            </a:xfrm>
            <a:prstGeom prst="rect">
              <a:avLst/>
            </a:prstGeom>
            <a:solidFill>
              <a:srgbClr val="EE8636"/>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227" name="Rectangle 418"/>
            <p:cNvSpPr>
              <a:spLocks noChangeArrowheads="1"/>
            </p:cNvSpPr>
            <p:nvPr/>
          </p:nvSpPr>
          <p:spPr bwMode="auto">
            <a:xfrm>
              <a:off x="11902247" y="2287328"/>
              <a:ext cx="104775" cy="47625"/>
            </a:xfrm>
            <a:prstGeom prst="rect">
              <a:avLst/>
            </a:prstGeom>
            <a:solidFill>
              <a:srgbClr val="EE8636"/>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grpSp>
    </p:spTree>
    <p:extLst>
      <p:ext uri="{BB962C8B-B14F-4D97-AF65-F5344CB8AC3E}">
        <p14:creationId xmlns:p14="http://schemas.microsoft.com/office/powerpoint/2010/main" val="988337479"/>
      </p:ext>
    </p:extLst>
  </p:cSld>
  <p:clrMapOvr>
    <a:masterClrMapping/>
  </p:clrMapOvr>
  <p:transition spd="slow">
    <p:push/>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Freeform 25"/>
          <p:cNvSpPr/>
          <p:nvPr/>
        </p:nvSpPr>
        <p:spPr>
          <a:xfrm>
            <a:off x="0" y="152400"/>
            <a:ext cx="4935728" cy="1261618"/>
          </a:xfrm>
          <a:custGeom>
            <a:avLst/>
            <a:gdLst>
              <a:gd name="connsiteX0" fmla="*/ 7649637 w 9871456"/>
              <a:gd name="connsiteY0" fmla="*/ 0 h 2523235"/>
              <a:gd name="connsiteX1" fmla="*/ 7665393 w 9871456"/>
              <a:gd name="connsiteY1" fmla="*/ 1744 h 2523235"/>
              <a:gd name="connsiteX2" fmla="*/ 9488270 w 9871456"/>
              <a:gd name="connsiteY2" fmla="*/ 0 h 2523235"/>
              <a:gd name="connsiteX3" fmla="*/ 9871456 w 9871456"/>
              <a:gd name="connsiteY3" fmla="*/ 420548 h 2523235"/>
              <a:gd name="connsiteX4" fmla="*/ 9871456 w 9871456"/>
              <a:gd name="connsiteY4" fmla="*/ 2102688 h 2523235"/>
              <a:gd name="connsiteX5" fmla="*/ 9488270 w 9871456"/>
              <a:gd name="connsiteY5" fmla="*/ 2523235 h 2523235"/>
              <a:gd name="connsiteX6" fmla="*/ 7666598 w 9871456"/>
              <a:gd name="connsiteY6" fmla="*/ 2521358 h 2523235"/>
              <a:gd name="connsiteX7" fmla="*/ 7649637 w 9871456"/>
              <a:gd name="connsiteY7" fmla="*/ 2523235 h 2523235"/>
              <a:gd name="connsiteX8" fmla="*/ 3311330 w 9871456"/>
              <a:gd name="connsiteY8" fmla="*/ 2518766 h 2523235"/>
              <a:gd name="connsiteX9" fmla="*/ 0 w 9871456"/>
              <a:gd name="connsiteY9" fmla="*/ 2506939 h 2523235"/>
              <a:gd name="connsiteX10" fmla="*/ 0 w 9871456"/>
              <a:gd name="connsiteY10" fmla="*/ 3904 h 2523235"/>
              <a:gd name="connsiteX11" fmla="*/ 3449571 w 9871456"/>
              <a:gd name="connsiteY11" fmla="*/ 4017 h 25232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9871456" h="2523235">
                <a:moveTo>
                  <a:pt x="7649637" y="0"/>
                </a:moveTo>
                <a:lnTo>
                  <a:pt x="7665393" y="1744"/>
                </a:lnTo>
                <a:lnTo>
                  <a:pt x="9488270" y="0"/>
                </a:lnTo>
                <a:cubicBezTo>
                  <a:pt x="9699897" y="0"/>
                  <a:pt x="9871456" y="188285"/>
                  <a:pt x="9871456" y="420548"/>
                </a:cubicBezTo>
                <a:lnTo>
                  <a:pt x="9871456" y="2102688"/>
                </a:lnTo>
                <a:cubicBezTo>
                  <a:pt x="9871456" y="2334950"/>
                  <a:pt x="9699897" y="2523235"/>
                  <a:pt x="9488270" y="2523235"/>
                </a:cubicBezTo>
                <a:lnTo>
                  <a:pt x="7666598" y="2521358"/>
                </a:lnTo>
                <a:lnTo>
                  <a:pt x="7649637" y="2523235"/>
                </a:lnTo>
                <a:lnTo>
                  <a:pt x="3311330" y="2518766"/>
                </a:lnTo>
                <a:lnTo>
                  <a:pt x="0" y="2506939"/>
                </a:lnTo>
                <a:lnTo>
                  <a:pt x="0" y="3904"/>
                </a:lnTo>
                <a:lnTo>
                  <a:pt x="3449571" y="4017"/>
                </a:lnTo>
                <a:close/>
              </a:path>
            </a:pathLst>
          </a:custGeom>
          <a:gradFill flip="none" rotWithShape="1">
            <a:gsLst>
              <a:gs pos="0">
                <a:schemeClr val="accent6">
                  <a:shade val="30000"/>
                  <a:satMod val="115000"/>
                </a:schemeClr>
              </a:gs>
              <a:gs pos="50000">
                <a:schemeClr val="accent6">
                  <a:shade val="67500"/>
                  <a:satMod val="115000"/>
                </a:schemeClr>
              </a:gs>
              <a:gs pos="100000">
                <a:schemeClr val="accent6">
                  <a:shade val="100000"/>
                  <a:satMod val="115000"/>
                </a:schemeClr>
              </a:gs>
            </a:gsLst>
            <a:lin ang="189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sz="1677"/>
          </a:p>
        </p:txBody>
      </p:sp>
      <p:grpSp>
        <p:nvGrpSpPr>
          <p:cNvPr id="27" name="Group 26"/>
          <p:cNvGrpSpPr/>
          <p:nvPr/>
        </p:nvGrpSpPr>
        <p:grpSpPr>
          <a:xfrm>
            <a:off x="196002" y="339180"/>
            <a:ext cx="4603063" cy="905522"/>
            <a:chOff x="15970295" y="5575615"/>
            <a:chExt cx="9206126" cy="1811043"/>
          </a:xfrm>
        </p:grpSpPr>
        <p:sp>
          <p:nvSpPr>
            <p:cNvPr id="28" name="Title 20"/>
            <p:cNvSpPr txBox="1">
              <a:spLocks/>
            </p:cNvSpPr>
            <p:nvPr/>
          </p:nvSpPr>
          <p:spPr bwMode="auto">
            <a:xfrm>
              <a:off x="15970295" y="6230561"/>
              <a:ext cx="9206126" cy="11560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21926" tIns="60963" rIns="121926" bIns="60963" anchor="ctr">
              <a:spAutoFit/>
            </a:bodyPr>
            <a:lstStyle>
              <a:lvl1pPr defTabSz="457200">
                <a:defRPr sz="4300">
                  <a:solidFill>
                    <a:schemeClr val="tx1"/>
                  </a:solidFill>
                  <a:latin typeface="Calibri" pitchFamily="34" charset="0"/>
                  <a:ea typeface="MS PGothic" pitchFamily="34" charset="-128"/>
                </a:defRPr>
              </a:lvl1pPr>
              <a:lvl2pPr marL="742950" indent="-285750" defTabSz="457200">
                <a:defRPr sz="4300">
                  <a:solidFill>
                    <a:schemeClr val="tx1"/>
                  </a:solidFill>
                  <a:latin typeface="Calibri" pitchFamily="34" charset="0"/>
                  <a:ea typeface="MS PGothic" pitchFamily="34" charset="-128"/>
                </a:defRPr>
              </a:lvl2pPr>
              <a:lvl3pPr marL="1143000" indent="-228600" defTabSz="457200">
                <a:defRPr sz="4300">
                  <a:solidFill>
                    <a:schemeClr val="tx1"/>
                  </a:solidFill>
                  <a:latin typeface="Calibri" pitchFamily="34" charset="0"/>
                  <a:ea typeface="MS PGothic" pitchFamily="34" charset="-128"/>
                </a:defRPr>
              </a:lvl3pPr>
              <a:lvl4pPr marL="1600200" indent="-228600" defTabSz="457200">
                <a:defRPr sz="4300">
                  <a:solidFill>
                    <a:schemeClr val="tx1"/>
                  </a:solidFill>
                  <a:latin typeface="Calibri" pitchFamily="34" charset="0"/>
                  <a:ea typeface="MS PGothic" pitchFamily="34" charset="-128"/>
                </a:defRPr>
              </a:lvl4pPr>
              <a:lvl5pPr marL="2057400" indent="-228600" defTabSz="457200">
                <a:defRPr sz="4300">
                  <a:solidFill>
                    <a:schemeClr val="tx1"/>
                  </a:solidFill>
                  <a:latin typeface="Calibri" pitchFamily="34" charset="0"/>
                  <a:ea typeface="MS PGothic" pitchFamily="34" charset="-128"/>
                </a:defRPr>
              </a:lvl5pPr>
              <a:lvl6pPr marL="2514600" indent="-228600" defTabSz="457200" fontAlgn="base">
                <a:spcBef>
                  <a:spcPct val="0"/>
                </a:spcBef>
                <a:spcAft>
                  <a:spcPct val="0"/>
                </a:spcAft>
                <a:defRPr sz="4300">
                  <a:solidFill>
                    <a:schemeClr val="tx1"/>
                  </a:solidFill>
                  <a:latin typeface="Calibri" pitchFamily="34" charset="0"/>
                  <a:ea typeface="MS PGothic" pitchFamily="34" charset="-128"/>
                </a:defRPr>
              </a:lvl6pPr>
              <a:lvl7pPr marL="2971800" indent="-228600" defTabSz="457200" fontAlgn="base">
                <a:spcBef>
                  <a:spcPct val="0"/>
                </a:spcBef>
                <a:spcAft>
                  <a:spcPct val="0"/>
                </a:spcAft>
                <a:defRPr sz="4300">
                  <a:solidFill>
                    <a:schemeClr val="tx1"/>
                  </a:solidFill>
                  <a:latin typeface="Calibri" pitchFamily="34" charset="0"/>
                  <a:ea typeface="MS PGothic" pitchFamily="34" charset="-128"/>
                </a:defRPr>
              </a:lvl7pPr>
              <a:lvl8pPr marL="3429000" indent="-228600" defTabSz="457200" fontAlgn="base">
                <a:spcBef>
                  <a:spcPct val="0"/>
                </a:spcBef>
                <a:spcAft>
                  <a:spcPct val="0"/>
                </a:spcAft>
                <a:defRPr sz="4300">
                  <a:solidFill>
                    <a:schemeClr val="tx1"/>
                  </a:solidFill>
                  <a:latin typeface="Calibri" pitchFamily="34" charset="0"/>
                  <a:ea typeface="MS PGothic" pitchFamily="34" charset="-128"/>
                </a:defRPr>
              </a:lvl8pPr>
              <a:lvl9pPr marL="3886200" indent="-228600" defTabSz="457200" fontAlgn="base">
                <a:spcBef>
                  <a:spcPct val="0"/>
                </a:spcBef>
                <a:spcAft>
                  <a:spcPct val="0"/>
                </a:spcAft>
                <a:defRPr sz="4300">
                  <a:solidFill>
                    <a:schemeClr val="tx1"/>
                  </a:solidFill>
                  <a:latin typeface="Calibri" pitchFamily="34" charset="0"/>
                  <a:ea typeface="MS PGothic" pitchFamily="34" charset="-128"/>
                </a:defRPr>
              </a:lvl9pPr>
            </a:lstStyle>
            <a:p>
              <a:pPr>
                <a:lnSpc>
                  <a:spcPct val="130000"/>
                </a:lnSpc>
              </a:pPr>
              <a:r>
                <a:rPr lang="pt-BR" sz="1200" dirty="0">
                  <a:solidFill>
                    <a:schemeClr val="bg1"/>
                  </a:solidFill>
                  <a:latin typeface="Lato" pitchFamily="34" charset="0"/>
                  <a:ea typeface="Lato" pitchFamily="34" charset="0"/>
                  <a:cs typeface="Lato" pitchFamily="34" charset="0"/>
                </a:rPr>
                <a:t>Lorem ipsum dolor sit amet, consectetur adipiscing elit. Aliquam tincidunt ante nec sem congue convallis. </a:t>
              </a:r>
              <a:endParaRPr lang="en-US" sz="1200" dirty="0">
                <a:solidFill>
                  <a:schemeClr val="bg1"/>
                </a:solidFill>
                <a:latin typeface="Lato" pitchFamily="34" charset="0"/>
                <a:ea typeface="Lato" pitchFamily="34" charset="0"/>
                <a:cs typeface="Lato" pitchFamily="34" charset="0"/>
              </a:endParaRPr>
            </a:p>
          </p:txBody>
        </p:sp>
        <p:sp>
          <p:nvSpPr>
            <p:cNvPr id="29" name="TextBox 28"/>
            <p:cNvSpPr txBox="1"/>
            <p:nvPr/>
          </p:nvSpPr>
          <p:spPr>
            <a:xfrm>
              <a:off x="16100411" y="5575615"/>
              <a:ext cx="8621880" cy="861774"/>
            </a:xfrm>
            <a:prstGeom prst="rect">
              <a:avLst/>
            </a:prstGeom>
            <a:noFill/>
          </p:spPr>
          <p:txBody>
            <a:bodyPr wrap="square" rtlCol="0">
              <a:spAutoFit/>
            </a:bodyPr>
            <a:lstStyle/>
            <a:p>
              <a:r>
                <a:rPr lang="en-US" sz="2200" b="1" dirty="0">
                  <a:solidFill>
                    <a:schemeClr val="bg1"/>
                  </a:solidFill>
                  <a:latin typeface="Lato Black" charset="0"/>
                  <a:ea typeface="Lato Black" charset="0"/>
                  <a:cs typeface="Lato Black" charset="0"/>
                </a:rPr>
                <a:t>MEDICAL PRESENTATION</a:t>
              </a:r>
            </a:p>
          </p:txBody>
        </p:sp>
      </p:grpSp>
      <p:grpSp>
        <p:nvGrpSpPr>
          <p:cNvPr id="150" name="Group 149"/>
          <p:cNvGrpSpPr/>
          <p:nvPr/>
        </p:nvGrpSpPr>
        <p:grpSpPr>
          <a:xfrm flipH="1">
            <a:off x="1600200" y="2364670"/>
            <a:ext cx="6400800" cy="833559"/>
            <a:chOff x="8871348" y="3276600"/>
            <a:chExt cx="20762203" cy="4694984"/>
          </a:xfrm>
        </p:grpSpPr>
        <p:sp>
          <p:nvSpPr>
            <p:cNvPr id="151" name="Freeform 10"/>
            <p:cNvSpPr>
              <a:spLocks/>
            </p:cNvSpPr>
            <p:nvPr/>
          </p:nvSpPr>
          <p:spPr bwMode="auto">
            <a:xfrm rot="5400000" flipV="1">
              <a:off x="26890350" y="5194448"/>
              <a:ext cx="4654295" cy="832107"/>
            </a:xfrm>
            <a:custGeom>
              <a:avLst/>
              <a:gdLst>
                <a:gd name="T0" fmla="*/ 588 w 588"/>
                <a:gd name="T1" fmla="*/ 0 h 142"/>
                <a:gd name="T2" fmla="*/ 0 w 588"/>
                <a:gd name="T3" fmla="*/ 0 h 142"/>
                <a:gd name="T4" fmla="*/ 92 w 588"/>
                <a:gd name="T5" fmla="*/ 142 h 142"/>
                <a:gd name="T6" fmla="*/ 496 w 588"/>
                <a:gd name="T7" fmla="*/ 142 h 142"/>
                <a:gd name="T8" fmla="*/ 588 w 588"/>
                <a:gd name="T9" fmla="*/ 0 h 142"/>
              </a:gdLst>
              <a:ahLst/>
              <a:cxnLst>
                <a:cxn ang="0">
                  <a:pos x="T0" y="T1"/>
                </a:cxn>
                <a:cxn ang="0">
                  <a:pos x="T2" y="T3"/>
                </a:cxn>
                <a:cxn ang="0">
                  <a:pos x="T4" y="T5"/>
                </a:cxn>
                <a:cxn ang="0">
                  <a:pos x="T6" y="T7"/>
                </a:cxn>
                <a:cxn ang="0">
                  <a:pos x="T8" y="T9"/>
                </a:cxn>
              </a:cxnLst>
              <a:rect l="0" t="0" r="r" b="b"/>
              <a:pathLst>
                <a:path w="588" h="142">
                  <a:moveTo>
                    <a:pt x="588" y="0"/>
                  </a:moveTo>
                  <a:lnTo>
                    <a:pt x="0" y="0"/>
                  </a:lnTo>
                  <a:lnTo>
                    <a:pt x="92" y="142"/>
                  </a:lnTo>
                  <a:lnTo>
                    <a:pt x="496" y="142"/>
                  </a:lnTo>
                  <a:lnTo>
                    <a:pt x="588" y="0"/>
                  </a:lnTo>
                  <a:close/>
                </a:path>
              </a:pathLst>
            </a:custGeom>
            <a:solidFill>
              <a:schemeClr val="accent1">
                <a:lumMod val="75000"/>
              </a:schemeClr>
            </a:solidFill>
            <a:ln>
              <a:noFill/>
            </a:ln>
          </p:spPr>
          <p:txBody>
            <a:bodyPr vert="horz" wrap="square" lIns="45720" tIns="22860" rIns="45720" bIns="22860" numCol="1" anchor="t" anchorCtr="0" compatLnSpc="1">
              <a:prstTxWarp prst="textNoShape">
                <a:avLst/>
              </a:prstTxWarp>
            </a:bodyPr>
            <a:lstStyle/>
            <a:p>
              <a:endParaRPr lang="en-US" sz="1677"/>
            </a:p>
          </p:txBody>
        </p:sp>
        <p:sp>
          <p:nvSpPr>
            <p:cNvPr id="152" name="Rectangle 151"/>
            <p:cNvSpPr/>
            <p:nvPr/>
          </p:nvSpPr>
          <p:spPr>
            <a:xfrm rot="5400000">
              <a:off x="16516194" y="-4347602"/>
              <a:ext cx="4654294" cy="1991620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77"/>
            </a:p>
          </p:txBody>
        </p:sp>
        <p:pic>
          <p:nvPicPr>
            <p:cNvPr id="153" name="Picture 15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871348" y="3276600"/>
              <a:ext cx="10101043" cy="4694984"/>
            </a:xfrm>
            <a:prstGeom prst="rect">
              <a:avLst/>
            </a:prstGeom>
          </p:spPr>
        </p:pic>
      </p:grpSp>
      <p:grpSp>
        <p:nvGrpSpPr>
          <p:cNvPr id="154" name="Group 153"/>
          <p:cNvGrpSpPr/>
          <p:nvPr/>
        </p:nvGrpSpPr>
        <p:grpSpPr>
          <a:xfrm flipH="1">
            <a:off x="1600200" y="3171025"/>
            <a:ext cx="6400800" cy="827534"/>
            <a:chOff x="8871348" y="3276600"/>
            <a:chExt cx="20762203" cy="4661049"/>
          </a:xfrm>
        </p:grpSpPr>
        <p:sp>
          <p:nvSpPr>
            <p:cNvPr id="155" name="Freeform 10"/>
            <p:cNvSpPr>
              <a:spLocks/>
            </p:cNvSpPr>
            <p:nvPr/>
          </p:nvSpPr>
          <p:spPr bwMode="auto">
            <a:xfrm rot="5400000" flipV="1">
              <a:off x="26890350" y="5194448"/>
              <a:ext cx="4654295" cy="832107"/>
            </a:xfrm>
            <a:custGeom>
              <a:avLst/>
              <a:gdLst>
                <a:gd name="T0" fmla="*/ 588 w 588"/>
                <a:gd name="T1" fmla="*/ 0 h 142"/>
                <a:gd name="T2" fmla="*/ 0 w 588"/>
                <a:gd name="T3" fmla="*/ 0 h 142"/>
                <a:gd name="T4" fmla="*/ 92 w 588"/>
                <a:gd name="T5" fmla="*/ 142 h 142"/>
                <a:gd name="T6" fmla="*/ 496 w 588"/>
                <a:gd name="T7" fmla="*/ 142 h 142"/>
                <a:gd name="T8" fmla="*/ 588 w 588"/>
                <a:gd name="T9" fmla="*/ 0 h 142"/>
              </a:gdLst>
              <a:ahLst/>
              <a:cxnLst>
                <a:cxn ang="0">
                  <a:pos x="T0" y="T1"/>
                </a:cxn>
                <a:cxn ang="0">
                  <a:pos x="T2" y="T3"/>
                </a:cxn>
                <a:cxn ang="0">
                  <a:pos x="T4" y="T5"/>
                </a:cxn>
                <a:cxn ang="0">
                  <a:pos x="T6" y="T7"/>
                </a:cxn>
                <a:cxn ang="0">
                  <a:pos x="T8" y="T9"/>
                </a:cxn>
              </a:cxnLst>
              <a:rect l="0" t="0" r="r" b="b"/>
              <a:pathLst>
                <a:path w="588" h="142">
                  <a:moveTo>
                    <a:pt x="588" y="0"/>
                  </a:moveTo>
                  <a:lnTo>
                    <a:pt x="0" y="0"/>
                  </a:lnTo>
                  <a:lnTo>
                    <a:pt x="92" y="142"/>
                  </a:lnTo>
                  <a:lnTo>
                    <a:pt x="496" y="142"/>
                  </a:lnTo>
                  <a:lnTo>
                    <a:pt x="588" y="0"/>
                  </a:lnTo>
                  <a:close/>
                </a:path>
              </a:pathLst>
            </a:custGeom>
            <a:solidFill>
              <a:schemeClr val="accent6">
                <a:lumMod val="75000"/>
              </a:schemeClr>
            </a:solidFill>
            <a:ln>
              <a:noFill/>
            </a:ln>
          </p:spPr>
          <p:txBody>
            <a:bodyPr vert="horz" wrap="square" lIns="45720" tIns="22860" rIns="45720" bIns="22860" numCol="1" anchor="t" anchorCtr="0" compatLnSpc="1">
              <a:prstTxWarp prst="textNoShape">
                <a:avLst/>
              </a:prstTxWarp>
            </a:bodyPr>
            <a:lstStyle/>
            <a:p>
              <a:endParaRPr lang="en-US" sz="1677"/>
            </a:p>
          </p:txBody>
        </p:sp>
        <p:sp>
          <p:nvSpPr>
            <p:cNvPr id="156" name="Rectangle 155"/>
            <p:cNvSpPr/>
            <p:nvPr/>
          </p:nvSpPr>
          <p:spPr>
            <a:xfrm rot="5400000">
              <a:off x="16516194" y="-4347602"/>
              <a:ext cx="4654294" cy="19916207"/>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77"/>
            </a:p>
          </p:txBody>
        </p:sp>
        <p:pic>
          <p:nvPicPr>
            <p:cNvPr id="157" name="Picture 15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871348" y="3276600"/>
              <a:ext cx="10101043" cy="4661049"/>
            </a:xfrm>
            <a:prstGeom prst="rect">
              <a:avLst/>
            </a:prstGeom>
          </p:spPr>
        </p:pic>
      </p:grpSp>
      <p:grpSp>
        <p:nvGrpSpPr>
          <p:cNvPr id="158" name="Group 157"/>
          <p:cNvGrpSpPr/>
          <p:nvPr/>
        </p:nvGrpSpPr>
        <p:grpSpPr>
          <a:xfrm flipH="1">
            <a:off x="1600200" y="3997631"/>
            <a:ext cx="6400800" cy="827534"/>
            <a:chOff x="8871348" y="3276600"/>
            <a:chExt cx="20762203" cy="4661049"/>
          </a:xfrm>
        </p:grpSpPr>
        <p:sp>
          <p:nvSpPr>
            <p:cNvPr id="159" name="Freeform 158"/>
            <p:cNvSpPr>
              <a:spLocks/>
            </p:cNvSpPr>
            <p:nvPr/>
          </p:nvSpPr>
          <p:spPr bwMode="auto">
            <a:xfrm rot="5400000" flipV="1">
              <a:off x="26890350" y="5194448"/>
              <a:ext cx="4654295" cy="832107"/>
            </a:xfrm>
            <a:custGeom>
              <a:avLst/>
              <a:gdLst>
                <a:gd name="T0" fmla="*/ 588 w 588"/>
                <a:gd name="T1" fmla="*/ 0 h 142"/>
                <a:gd name="T2" fmla="*/ 0 w 588"/>
                <a:gd name="T3" fmla="*/ 0 h 142"/>
                <a:gd name="T4" fmla="*/ 92 w 588"/>
                <a:gd name="T5" fmla="*/ 142 h 142"/>
                <a:gd name="T6" fmla="*/ 496 w 588"/>
                <a:gd name="T7" fmla="*/ 142 h 142"/>
                <a:gd name="T8" fmla="*/ 588 w 588"/>
                <a:gd name="T9" fmla="*/ 0 h 142"/>
              </a:gdLst>
              <a:ahLst/>
              <a:cxnLst>
                <a:cxn ang="0">
                  <a:pos x="T0" y="T1"/>
                </a:cxn>
                <a:cxn ang="0">
                  <a:pos x="T2" y="T3"/>
                </a:cxn>
                <a:cxn ang="0">
                  <a:pos x="T4" y="T5"/>
                </a:cxn>
                <a:cxn ang="0">
                  <a:pos x="T6" y="T7"/>
                </a:cxn>
                <a:cxn ang="0">
                  <a:pos x="T8" y="T9"/>
                </a:cxn>
              </a:cxnLst>
              <a:rect l="0" t="0" r="r" b="b"/>
              <a:pathLst>
                <a:path w="588" h="142">
                  <a:moveTo>
                    <a:pt x="588" y="0"/>
                  </a:moveTo>
                  <a:lnTo>
                    <a:pt x="0" y="0"/>
                  </a:lnTo>
                  <a:lnTo>
                    <a:pt x="92" y="142"/>
                  </a:lnTo>
                  <a:lnTo>
                    <a:pt x="496" y="142"/>
                  </a:lnTo>
                  <a:lnTo>
                    <a:pt x="588" y="0"/>
                  </a:lnTo>
                  <a:close/>
                </a:path>
              </a:pathLst>
            </a:custGeom>
            <a:solidFill>
              <a:schemeClr val="accent5">
                <a:lumMod val="75000"/>
              </a:schemeClr>
            </a:solidFill>
            <a:ln>
              <a:noFill/>
            </a:ln>
          </p:spPr>
          <p:txBody>
            <a:bodyPr vert="horz" wrap="square" lIns="45720" tIns="22860" rIns="45720" bIns="22860" numCol="1" anchor="t" anchorCtr="0" compatLnSpc="1">
              <a:prstTxWarp prst="textNoShape">
                <a:avLst/>
              </a:prstTxWarp>
            </a:bodyPr>
            <a:lstStyle/>
            <a:p>
              <a:endParaRPr lang="en-US" sz="1677"/>
            </a:p>
          </p:txBody>
        </p:sp>
        <p:sp>
          <p:nvSpPr>
            <p:cNvPr id="160" name="Rectangle 159"/>
            <p:cNvSpPr/>
            <p:nvPr/>
          </p:nvSpPr>
          <p:spPr>
            <a:xfrm rot="5400000">
              <a:off x="16516194" y="-4347602"/>
              <a:ext cx="4654294" cy="19916207"/>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77"/>
            </a:p>
          </p:txBody>
        </p:sp>
        <p:pic>
          <p:nvPicPr>
            <p:cNvPr id="161" name="Picture 160"/>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871348" y="3276600"/>
              <a:ext cx="10101043" cy="4661049"/>
            </a:xfrm>
            <a:prstGeom prst="rect">
              <a:avLst/>
            </a:prstGeom>
          </p:spPr>
        </p:pic>
      </p:grpSp>
      <p:grpSp>
        <p:nvGrpSpPr>
          <p:cNvPr id="162" name="Group 161"/>
          <p:cNvGrpSpPr/>
          <p:nvPr/>
        </p:nvGrpSpPr>
        <p:grpSpPr>
          <a:xfrm flipH="1">
            <a:off x="1600200" y="4805242"/>
            <a:ext cx="6396518" cy="833559"/>
            <a:chOff x="8885237" y="3276600"/>
            <a:chExt cx="20748314" cy="4694984"/>
          </a:xfrm>
        </p:grpSpPr>
        <p:sp>
          <p:nvSpPr>
            <p:cNvPr id="163" name="Freeform 10"/>
            <p:cNvSpPr>
              <a:spLocks/>
            </p:cNvSpPr>
            <p:nvPr/>
          </p:nvSpPr>
          <p:spPr bwMode="auto">
            <a:xfrm rot="5400000" flipV="1">
              <a:off x="26890350" y="5194448"/>
              <a:ext cx="4654295" cy="832107"/>
            </a:xfrm>
            <a:custGeom>
              <a:avLst/>
              <a:gdLst>
                <a:gd name="T0" fmla="*/ 588 w 588"/>
                <a:gd name="T1" fmla="*/ 0 h 142"/>
                <a:gd name="T2" fmla="*/ 0 w 588"/>
                <a:gd name="T3" fmla="*/ 0 h 142"/>
                <a:gd name="T4" fmla="*/ 92 w 588"/>
                <a:gd name="T5" fmla="*/ 142 h 142"/>
                <a:gd name="T6" fmla="*/ 496 w 588"/>
                <a:gd name="T7" fmla="*/ 142 h 142"/>
                <a:gd name="T8" fmla="*/ 588 w 588"/>
                <a:gd name="T9" fmla="*/ 0 h 142"/>
              </a:gdLst>
              <a:ahLst/>
              <a:cxnLst>
                <a:cxn ang="0">
                  <a:pos x="T0" y="T1"/>
                </a:cxn>
                <a:cxn ang="0">
                  <a:pos x="T2" y="T3"/>
                </a:cxn>
                <a:cxn ang="0">
                  <a:pos x="T4" y="T5"/>
                </a:cxn>
                <a:cxn ang="0">
                  <a:pos x="T6" y="T7"/>
                </a:cxn>
                <a:cxn ang="0">
                  <a:pos x="T8" y="T9"/>
                </a:cxn>
              </a:cxnLst>
              <a:rect l="0" t="0" r="r" b="b"/>
              <a:pathLst>
                <a:path w="588" h="142">
                  <a:moveTo>
                    <a:pt x="588" y="0"/>
                  </a:moveTo>
                  <a:lnTo>
                    <a:pt x="0" y="0"/>
                  </a:lnTo>
                  <a:lnTo>
                    <a:pt x="92" y="142"/>
                  </a:lnTo>
                  <a:lnTo>
                    <a:pt x="496" y="142"/>
                  </a:lnTo>
                  <a:lnTo>
                    <a:pt x="588" y="0"/>
                  </a:lnTo>
                  <a:close/>
                </a:path>
              </a:pathLst>
            </a:custGeom>
            <a:solidFill>
              <a:schemeClr val="accent2">
                <a:lumMod val="75000"/>
              </a:schemeClr>
            </a:solidFill>
            <a:ln>
              <a:noFill/>
            </a:ln>
          </p:spPr>
          <p:txBody>
            <a:bodyPr vert="horz" wrap="square" lIns="45720" tIns="22860" rIns="45720" bIns="22860" numCol="1" anchor="t" anchorCtr="0" compatLnSpc="1">
              <a:prstTxWarp prst="textNoShape">
                <a:avLst/>
              </a:prstTxWarp>
            </a:bodyPr>
            <a:lstStyle/>
            <a:p>
              <a:endParaRPr lang="en-US" sz="1677"/>
            </a:p>
          </p:txBody>
        </p:sp>
        <p:sp>
          <p:nvSpPr>
            <p:cNvPr id="164" name="Rectangle 163"/>
            <p:cNvSpPr/>
            <p:nvPr/>
          </p:nvSpPr>
          <p:spPr>
            <a:xfrm rot="5400000">
              <a:off x="16516194" y="-4347602"/>
              <a:ext cx="4654294" cy="19916207"/>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77"/>
            </a:p>
          </p:txBody>
        </p:sp>
        <p:pic>
          <p:nvPicPr>
            <p:cNvPr id="165" name="Picture 16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916520" y="3276600"/>
              <a:ext cx="8950775" cy="4694984"/>
            </a:xfrm>
            <a:prstGeom prst="rect">
              <a:avLst/>
            </a:prstGeom>
          </p:spPr>
        </p:pic>
      </p:grpSp>
      <p:sp>
        <p:nvSpPr>
          <p:cNvPr id="174" name="Freeform 10"/>
          <p:cNvSpPr>
            <a:spLocks/>
          </p:cNvSpPr>
          <p:nvPr/>
        </p:nvSpPr>
        <p:spPr bwMode="auto">
          <a:xfrm>
            <a:off x="7134286" y="1638300"/>
            <a:ext cx="5050744" cy="4733834"/>
          </a:xfrm>
          <a:custGeom>
            <a:avLst/>
            <a:gdLst>
              <a:gd name="T0" fmla="*/ 0 w 128"/>
              <a:gd name="T1" fmla="*/ 60 h 120"/>
              <a:gd name="T2" fmla="*/ 60 w 128"/>
              <a:gd name="T3" fmla="*/ 120 h 120"/>
              <a:gd name="T4" fmla="*/ 128 w 128"/>
              <a:gd name="T5" fmla="*/ 120 h 120"/>
              <a:gd name="T6" fmla="*/ 128 w 128"/>
              <a:gd name="T7" fmla="*/ 0 h 120"/>
              <a:gd name="T8" fmla="*/ 60 w 128"/>
              <a:gd name="T9" fmla="*/ 0 h 120"/>
              <a:gd name="T10" fmla="*/ 0 w 128"/>
              <a:gd name="T11" fmla="*/ 60 h 120"/>
            </a:gdLst>
            <a:ahLst/>
            <a:cxnLst>
              <a:cxn ang="0">
                <a:pos x="T0" y="T1"/>
              </a:cxn>
              <a:cxn ang="0">
                <a:pos x="T2" y="T3"/>
              </a:cxn>
              <a:cxn ang="0">
                <a:pos x="T4" y="T5"/>
              </a:cxn>
              <a:cxn ang="0">
                <a:pos x="T6" y="T7"/>
              </a:cxn>
              <a:cxn ang="0">
                <a:pos x="T8" y="T9"/>
              </a:cxn>
              <a:cxn ang="0">
                <a:pos x="T10" y="T11"/>
              </a:cxn>
            </a:cxnLst>
            <a:rect l="0" t="0" r="r" b="b"/>
            <a:pathLst>
              <a:path w="128" h="120">
                <a:moveTo>
                  <a:pt x="0" y="60"/>
                </a:moveTo>
                <a:cubicBezTo>
                  <a:pt x="0" y="93"/>
                  <a:pt x="27" y="120"/>
                  <a:pt x="60" y="120"/>
                </a:cubicBezTo>
                <a:cubicBezTo>
                  <a:pt x="128" y="120"/>
                  <a:pt x="128" y="120"/>
                  <a:pt x="128" y="120"/>
                </a:cubicBezTo>
                <a:cubicBezTo>
                  <a:pt x="128" y="0"/>
                  <a:pt x="128" y="0"/>
                  <a:pt x="128" y="0"/>
                </a:cubicBezTo>
                <a:cubicBezTo>
                  <a:pt x="60" y="0"/>
                  <a:pt x="60" y="0"/>
                  <a:pt x="60" y="0"/>
                </a:cubicBezTo>
                <a:cubicBezTo>
                  <a:pt x="27" y="0"/>
                  <a:pt x="0" y="27"/>
                  <a:pt x="0" y="60"/>
                </a:cubicBezTo>
                <a:close/>
              </a:path>
            </a:pathLst>
          </a:custGeom>
          <a:solidFill>
            <a:srgbClr val="57ADB6"/>
          </a:solidFill>
          <a:ln>
            <a:noFill/>
          </a:ln>
        </p:spPr>
        <p:txBody>
          <a:bodyPr vert="horz" wrap="square" lIns="45720" tIns="22860" rIns="45720" bIns="22860" numCol="1" anchor="t" anchorCtr="0" compatLnSpc="1">
            <a:prstTxWarp prst="textNoShape">
              <a:avLst/>
            </a:prstTxWarp>
          </a:bodyPr>
          <a:lstStyle/>
          <a:p>
            <a:endParaRPr lang="th-TH" sz="1677"/>
          </a:p>
        </p:txBody>
      </p:sp>
      <p:grpSp>
        <p:nvGrpSpPr>
          <p:cNvPr id="181" name="Group 180"/>
          <p:cNvGrpSpPr/>
          <p:nvPr/>
        </p:nvGrpSpPr>
        <p:grpSpPr>
          <a:xfrm>
            <a:off x="5418632" y="408006"/>
            <a:ext cx="4361903" cy="842761"/>
            <a:chOff x="15967107" y="5402759"/>
            <a:chExt cx="7385858" cy="1685522"/>
          </a:xfrm>
        </p:grpSpPr>
        <p:sp>
          <p:nvSpPr>
            <p:cNvPr id="182" name="Title 20"/>
            <p:cNvSpPr txBox="1">
              <a:spLocks/>
            </p:cNvSpPr>
            <p:nvPr/>
          </p:nvSpPr>
          <p:spPr bwMode="auto">
            <a:xfrm>
              <a:off x="15967107" y="5932183"/>
              <a:ext cx="7385858" cy="11560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21926" tIns="60963" rIns="121926" bIns="60963" anchor="ctr">
              <a:spAutoFit/>
            </a:bodyPr>
            <a:lstStyle>
              <a:lvl1pPr defTabSz="457200">
                <a:defRPr sz="4300">
                  <a:solidFill>
                    <a:schemeClr val="tx1"/>
                  </a:solidFill>
                  <a:latin typeface="Calibri" pitchFamily="34" charset="0"/>
                  <a:ea typeface="MS PGothic" pitchFamily="34" charset="-128"/>
                </a:defRPr>
              </a:lvl1pPr>
              <a:lvl2pPr marL="742950" indent="-285750" defTabSz="457200">
                <a:defRPr sz="4300">
                  <a:solidFill>
                    <a:schemeClr val="tx1"/>
                  </a:solidFill>
                  <a:latin typeface="Calibri" pitchFamily="34" charset="0"/>
                  <a:ea typeface="MS PGothic" pitchFamily="34" charset="-128"/>
                </a:defRPr>
              </a:lvl2pPr>
              <a:lvl3pPr marL="1143000" indent="-228600" defTabSz="457200">
                <a:defRPr sz="4300">
                  <a:solidFill>
                    <a:schemeClr val="tx1"/>
                  </a:solidFill>
                  <a:latin typeface="Calibri" pitchFamily="34" charset="0"/>
                  <a:ea typeface="MS PGothic" pitchFamily="34" charset="-128"/>
                </a:defRPr>
              </a:lvl3pPr>
              <a:lvl4pPr marL="1600200" indent="-228600" defTabSz="457200">
                <a:defRPr sz="4300">
                  <a:solidFill>
                    <a:schemeClr val="tx1"/>
                  </a:solidFill>
                  <a:latin typeface="Calibri" pitchFamily="34" charset="0"/>
                  <a:ea typeface="MS PGothic" pitchFamily="34" charset="-128"/>
                </a:defRPr>
              </a:lvl4pPr>
              <a:lvl5pPr marL="2057400" indent="-228600" defTabSz="457200">
                <a:defRPr sz="4300">
                  <a:solidFill>
                    <a:schemeClr val="tx1"/>
                  </a:solidFill>
                  <a:latin typeface="Calibri" pitchFamily="34" charset="0"/>
                  <a:ea typeface="MS PGothic" pitchFamily="34" charset="-128"/>
                </a:defRPr>
              </a:lvl5pPr>
              <a:lvl6pPr marL="2514600" indent="-228600" defTabSz="457200" fontAlgn="base">
                <a:spcBef>
                  <a:spcPct val="0"/>
                </a:spcBef>
                <a:spcAft>
                  <a:spcPct val="0"/>
                </a:spcAft>
                <a:defRPr sz="4300">
                  <a:solidFill>
                    <a:schemeClr val="tx1"/>
                  </a:solidFill>
                  <a:latin typeface="Calibri" pitchFamily="34" charset="0"/>
                  <a:ea typeface="MS PGothic" pitchFamily="34" charset="-128"/>
                </a:defRPr>
              </a:lvl6pPr>
              <a:lvl7pPr marL="2971800" indent="-228600" defTabSz="457200" fontAlgn="base">
                <a:spcBef>
                  <a:spcPct val="0"/>
                </a:spcBef>
                <a:spcAft>
                  <a:spcPct val="0"/>
                </a:spcAft>
                <a:defRPr sz="4300">
                  <a:solidFill>
                    <a:schemeClr val="tx1"/>
                  </a:solidFill>
                  <a:latin typeface="Calibri" pitchFamily="34" charset="0"/>
                  <a:ea typeface="MS PGothic" pitchFamily="34" charset="-128"/>
                </a:defRPr>
              </a:lvl7pPr>
              <a:lvl8pPr marL="3429000" indent="-228600" defTabSz="457200" fontAlgn="base">
                <a:spcBef>
                  <a:spcPct val="0"/>
                </a:spcBef>
                <a:spcAft>
                  <a:spcPct val="0"/>
                </a:spcAft>
                <a:defRPr sz="4300">
                  <a:solidFill>
                    <a:schemeClr val="tx1"/>
                  </a:solidFill>
                  <a:latin typeface="Calibri" pitchFamily="34" charset="0"/>
                  <a:ea typeface="MS PGothic" pitchFamily="34" charset="-128"/>
                </a:defRPr>
              </a:lvl8pPr>
              <a:lvl9pPr marL="3886200" indent="-228600" defTabSz="457200" fontAlgn="base">
                <a:spcBef>
                  <a:spcPct val="0"/>
                </a:spcBef>
                <a:spcAft>
                  <a:spcPct val="0"/>
                </a:spcAft>
                <a:defRPr sz="4300">
                  <a:solidFill>
                    <a:schemeClr val="tx1"/>
                  </a:solidFill>
                  <a:latin typeface="Calibri" pitchFamily="34" charset="0"/>
                  <a:ea typeface="MS PGothic" pitchFamily="34" charset="-128"/>
                </a:defRPr>
              </a:lvl9pPr>
            </a:lstStyle>
            <a:p>
              <a:pPr>
                <a:lnSpc>
                  <a:spcPct val="130000"/>
                </a:lnSpc>
              </a:pPr>
              <a:r>
                <a:rPr lang="pt-BR" sz="1200" dirty="0">
                  <a:solidFill>
                    <a:schemeClr val="bg1">
                      <a:lumMod val="75000"/>
                    </a:schemeClr>
                  </a:solidFill>
                  <a:latin typeface="Lato" pitchFamily="34" charset="0"/>
                  <a:ea typeface="Lato" pitchFamily="34" charset="0"/>
                  <a:cs typeface="Lato" pitchFamily="34" charset="0"/>
                </a:rPr>
                <a:t>Lorem ipsum dolor sit amet, consectetur adipiscing elit. Aliquam tincidunt ante nec sem congue </a:t>
              </a:r>
              <a:r>
                <a:rPr lang="pt-BR" sz="1200" dirty="0" err="1">
                  <a:solidFill>
                    <a:schemeClr val="bg1">
                      <a:lumMod val="75000"/>
                    </a:schemeClr>
                  </a:solidFill>
                  <a:latin typeface="Lato" pitchFamily="34" charset="0"/>
                  <a:ea typeface="Lato" pitchFamily="34" charset="0"/>
                  <a:cs typeface="Lato" pitchFamily="34" charset="0"/>
                </a:rPr>
                <a:t>convallis</a:t>
              </a:r>
              <a:r>
                <a:rPr lang="pt-BR" sz="1200" dirty="0">
                  <a:solidFill>
                    <a:schemeClr val="bg1">
                      <a:lumMod val="75000"/>
                    </a:schemeClr>
                  </a:solidFill>
                  <a:latin typeface="Lato" pitchFamily="34" charset="0"/>
                  <a:ea typeface="Lato" pitchFamily="34" charset="0"/>
                  <a:cs typeface="Lato" pitchFamily="34" charset="0"/>
                </a:rPr>
                <a:t>. </a:t>
              </a:r>
              <a:endParaRPr lang="en-US" sz="1200" dirty="0">
                <a:solidFill>
                  <a:schemeClr val="bg1">
                    <a:lumMod val="75000"/>
                  </a:schemeClr>
                </a:solidFill>
                <a:latin typeface="Lato" pitchFamily="34" charset="0"/>
                <a:ea typeface="Lato" pitchFamily="34" charset="0"/>
                <a:cs typeface="Lato" pitchFamily="34" charset="0"/>
              </a:endParaRPr>
            </a:p>
          </p:txBody>
        </p:sp>
        <p:sp>
          <p:nvSpPr>
            <p:cNvPr id="183" name="TextBox 182"/>
            <p:cNvSpPr txBox="1"/>
            <p:nvPr/>
          </p:nvSpPr>
          <p:spPr>
            <a:xfrm>
              <a:off x="16100411" y="5402759"/>
              <a:ext cx="6577026" cy="723274"/>
            </a:xfrm>
            <a:prstGeom prst="rect">
              <a:avLst/>
            </a:prstGeom>
            <a:noFill/>
          </p:spPr>
          <p:txBody>
            <a:bodyPr wrap="square" rtlCol="0">
              <a:spAutoFit/>
            </a:bodyPr>
            <a:lstStyle/>
            <a:p>
              <a:r>
                <a:rPr lang="en-US" sz="1750" b="1" dirty="0">
                  <a:solidFill>
                    <a:schemeClr val="accent2"/>
                  </a:solidFill>
                  <a:latin typeface="Lato Black" charset="0"/>
                  <a:ea typeface="Lato Black" charset="0"/>
                  <a:cs typeface="Lato Black" charset="0"/>
                </a:rPr>
                <a:t>FEATURE</a:t>
              </a:r>
              <a:r>
                <a:rPr lang="en-US" sz="1750" b="1" dirty="0">
                  <a:solidFill>
                    <a:schemeClr val="accent6"/>
                  </a:solidFill>
                  <a:latin typeface="Lato Black" charset="0"/>
                  <a:ea typeface="Lato Black" charset="0"/>
                  <a:cs typeface="Lato Black" charset="0"/>
                </a:rPr>
                <a:t> </a:t>
              </a:r>
              <a:r>
                <a:rPr lang="en-US" sz="1750" b="1" dirty="0">
                  <a:solidFill>
                    <a:schemeClr val="accent4"/>
                  </a:solidFill>
                  <a:latin typeface="Lato Black" charset="0"/>
                  <a:ea typeface="Lato Black" charset="0"/>
                  <a:cs typeface="Lato Black" charset="0"/>
                </a:rPr>
                <a:t>CONTENT</a:t>
              </a:r>
            </a:p>
          </p:txBody>
        </p:sp>
      </p:grpSp>
      <p:sp>
        <p:nvSpPr>
          <p:cNvPr id="184" name="TextBox 183"/>
          <p:cNvSpPr txBox="1"/>
          <p:nvPr/>
        </p:nvSpPr>
        <p:spPr>
          <a:xfrm>
            <a:off x="2019795" y="2483681"/>
            <a:ext cx="527505" cy="477035"/>
          </a:xfrm>
          <a:prstGeom prst="rect">
            <a:avLst/>
          </a:prstGeom>
          <a:noFill/>
        </p:spPr>
        <p:txBody>
          <a:bodyPr wrap="square" lIns="91422" tIns="45711" rIns="91422" bIns="45711" rtlCol="0">
            <a:spAutoFit/>
          </a:bodyPr>
          <a:lstStyle/>
          <a:p>
            <a:r>
              <a:rPr lang="en-US" sz="2500" b="1">
                <a:solidFill>
                  <a:schemeClr val="bg1"/>
                </a:solidFill>
                <a:latin typeface="Lato" pitchFamily="34" charset="0"/>
                <a:ea typeface="Lato" pitchFamily="34" charset="0"/>
                <a:cs typeface="Lato" pitchFamily="34" charset="0"/>
              </a:rPr>
              <a:t>A</a:t>
            </a:r>
            <a:endParaRPr lang="id-ID" sz="2500" b="1" dirty="0">
              <a:solidFill>
                <a:schemeClr val="bg1"/>
              </a:solidFill>
              <a:latin typeface="Lato" pitchFamily="34" charset="0"/>
              <a:ea typeface="Lato" pitchFamily="34" charset="0"/>
              <a:cs typeface="Lato" pitchFamily="34" charset="0"/>
            </a:endParaRPr>
          </a:p>
        </p:txBody>
      </p:sp>
      <p:sp>
        <p:nvSpPr>
          <p:cNvPr id="185" name="TextBox 184"/>
          <p:cNvSpPr txBox="1"/>
          <p:nvPr/>
        </p:nvSpPr>
        <p:spPr>
          <a:xfrm>
            <a:off x="2019795" y="3325180"/>
            <a:ext cx="527505" cy="477035"/>
          </a:xfrm>
          <a:prstGeom prst="rect">
            <a:avLst/>
          </a:prstGeom>
          <a:noFill/>
        </p:spPr>
        <p:txBody>
          <a:bodyPr wrap="square" lIns="91422" tIns="45711" rIns="91422" bIns="45711" rtlCol="0">
            <a:spAutoFit/>
          </a:bodyPr>
          <a:lstStyle/>
          <a:p>
            <a:r>
              <a:rPr lang="en-US" sz="2500" b="1" dirty="0">
                <a:solidFill>
                  <a:schemeClr val="bg1"/>
                </a:solidFill>
                <a:latin typeface="Lato" pitchFamily="34" charset="0"/>
                <a:ea typeface="Lato" pitchFamily="34" charset="0"/>
                <a:cs typeface="Lato" pitchFamily="34" charset="0"/>
              </a:rPr>
              <a:t>B</a:t>
            </a:r>
            <a:endParaRPr lang="id-ID" sz="2500" b="1" dirty="0">
              <a:solidFill>
                <a:schemeClr val="bg1"/>
              </a:solidFill>
              <a:latin typeface="Lato" pitchFamily="34" charset="0"/>
              <a:ea typeface="Lato" pitchFamily="34" charset="0"/>
              <a:cs typeface="Lato" pitchFamily="34" charset="0"/>
            </a:endParaRPr>
          </a:p>
        </p:txBody>
      </p:sp>
      <p:sp>
        <p:nvSpPr>
          <p:cNvPr id="186" name="TextBox 185"/>
          <p:cNvSpPr txBox="1"/>
          <p:nvPr/>
        </p:nvSpPr>
        <p:spPr>
          <a:xfrm>
            <a:off x="1981200" y="4160081"/>
            <a:ext cx="527505" cy="477035"/>
          </a:xfrm>
          <a:prstGeom prst="rect">
            <a:avLst/>
          </a:prstGeom>
          <a:noFill/>
        </p:spPr>
        <p:txBody>
          <a:bodyPr wrap="square" lIns="91422" tIns="45711" rIns="91422" bIns="45711" rtlCol="0">
            <a:spAutoFit/>
          </a:bodyPr>
          <a:lstStyle/>
          <a:p>
            <a:r>
              <a:rPr lang="en-US" sz="2500" b="1" dirty="0">
                <a:solidFill>
                  <a:schemeClr val="bg1"/>
                </a:solidFill>
                <a:latin typeface="Lato" pitchFamily="34" charset="0"/>
                <a:ea typeface="Lato" pitchFamily="34" charset="0"/>
                <a:cs typeface="Lato" pitchFamily="34" charset="0"/>
              </a:rPr>
              <a:t>C</a:t>
            </a:r>
            <a:endParaRPr lang="id-ID" sz="2500" b="1" dirty="0">
              <a:solidFill>
                <a:schemeClr val="bg1"/>
              </a:solidFill>
              <a:latin typeface="Lato" pitchFamily="34" charset="0"/>
              <a:ea typeface="Lato" pitchFamily="34" charset="0"/>
              <a:cs typeface="Lato" pitchFamily="34" charset="0"/>
            </a:endParaRPr>
          </a:p>
        </p:txBody>
      </p:sp>
      <p:sp>
        <p:nvSpPr>
          <p:cNvPr id="187" name="TextBox 186"/>
          <p:cNvSpPr txBox="1"/>
          <p:nvPr/>
        </p:nvSpPr>
        <p:spPr>
          <a:xfrm>
            <a:off x="1981200" y="4969382"/>
            <a:ext cx="527505" cy="477035"/>
          </a:xfrm>
          <a:prstGeom prst="rect">
            <a:avLst/>
          </a:prstGeom>
          <a:noFill/>
        </p:spPr>
        <p:txBody>
          <a:bodyPr wrap="square" lIns="91422" tIns="45711" rIns="91422" bIns="45711" rtlCol="0">
            <a:spAutoFit/>
          </a:bodyPr>
          <a:lstStyle/>
          <a:p>
            <a:r>
              <a:rPr lang="en-US" sz="2500" b="1" dirty="0">
                <a:solidFill>
                  <a:schemeClr val="bg1"/>
                </a:solidFill>
                <a:latin typeface="Lato" pitchFamily="34" charset="0"/>
                <a:ea typeface="Lato" pitchFamily="34" charset="0"/>
                <a:cs typeface="Lato" pitchFamily="34" charset="0"/>
              </a:rPr>
              <a:t>D</a:t>
            </a:r>
            <a:endParaRPr lang="id-ID" sz="2500" b="1" dirty="0">
              <a:solidFill>
                <a:schemeClr val="bg1"/>
              </a:solidFill>
              <a:latin typeface="Lato" pitchFamily="34" charset="0"/>
              <a:ea typeface="Lato" pitchFamily="34" charset="0"/>
              <a:cs typeface="Lato" pitchFamily="34" charset="0"/>
            </a:endParaRPr>
          </a:p>
        </p:txBody>
      </p:sp>
      <p:sp>
        <p:nvSpPr>
          <p:cNvPr id="188" name="TextBox 187"/>
          <p:cNvSpPr txBox="1"/>
          <p:nvPr/>
        </p:nvSpPr>
        <p:spPr>
          <a:xfrm>
            <a:off x="2496759" y="2514010"/>
            <a:ext cx="3751641" cy="480113"/>
          </a:xfrm>
          <a:prstGeom prst="rect">
            <a:avLst/>
          </a:prstGeom>
          <a:noFill/>
        </p:spPr>
        <p:txBody>
          <a:bodyPr wrap="square" lIns="109710" tIns="54855" rIns="109710" bIns="54855" rtlCol="0">
            <a:spAutoFit/>
          </a:bodyPr>
          <a:lstStyle/>
          <a:p>
            <a:r>
              <a:rPr lang="en-US" sz="1200" dirty="0">
                <a:solidFill>
                  <a:schemeClr val="bg1"/>
                </a:solidFill>
                <a:latin typeface="Lato" pitchFamily="34" charset="0"/>
                <a:ea typeface="Lato" pitchFamily="34" charset="0"/>
                <a:cs typeface="Lato" pitchFamily="34" charset="0"/>
              </a:rPr>
              <a:t>Lorem Ipsum has two main data statistical this methodologies important Data analysis</a:t>
            </a:r>
          </a:p>
        </p:txBody>
      </p:sp>
      <p:sp>
        <p:nvSpPr>
          <p:cNvPr id="189" name="TextBox 188"/>
          <p:cNvSpPr txBox="1"/>
          <p:nvPr/>
        </p:nvSpPr>
        <p:spPr>
          <a:xfrm>
            <a:off x="2487603" y="3314700"/>
            <a:ext cx="3847523" cy="480113"/>
          </a:xfrm>
          <a:prstGeom prst="rect">
            <a:avLst/>
          </a:prstGeom>
          <a:noFill/>
        </p:spPr>
        <p:txBody>
          <a:bodyPr wrap="square" lIns="109710" tIns="54855" rIns="109710" bIns="54855" rtlCol="0">
            <a:spAutoFit/>
          </a:bodyPr>
          <a:lstStyle/>
          <a:p>
            <a:r>
              <a:rPr lang="en-US" sz="1200" dirty="0">
                <a:solidFill>
                  <a:schemeClr val="bg1"/>
                </a:solidFill>
                <a:latin typeface="Lato" pitchFamily="34" charset="0"/>
                <a:ea typeface="Lato" pitchFamily="34" charset="0"/>
                <a:cs typeface="Lato" pitchFamily="34" charset="0"/>
              </a:rPr>
              <a:t>Lorem Ipsum has two main data statistical this methodologies important Data analysis.</a:t>
            </a:r>
          </a:p>
        </p:txBody>
      </p:sp>
      <p:sp>
        <p:nvSpPr>
          <p:cNvPr id="191" name="TextBox 190"/>
          <p:cNvSpPr txBox="1"/>
          <p:nvPr/>
        </p:nvSpPr>
        <p:spPr>
          <a:xfrm>
            <a:off x="2537914" y="4193799"/>
            <a:ext cx="3751641" cy="480113"/>
          </a:xfrm>
          <a:prstGeom prst="rect">
            <a:avLst/>
          </a:prstGeom>
          <a:noFill/>
        </p:spPr>
        <p:txBody>
          <a:bodyPr wrap="square" lIns="109710" tIns="54855" rIns="109710" bIns="54855" rtlCol="0">
            <a:spAutoFit/>
          </a:bodyPr>
          <a:lstStyle/>
          <a:p>
            <a:r>
              <a:rPr lang="en-US" sz="1200" dirty="0">
                <a:solidFill>
                  <a:schemeClr val="bg1"/>
                </a:solidFill>
                <a:latin typeface="Lato" pitchFamily="34" charset="0"/>
                <a:ea typeface="Lato" pitchFamily="34" charset="0"/>
                <a:cs typeface="Lato" pitchFamily="34" charset="0"/>
              </a:rPr>
              <a:t>Lorem Ipsum has two main data statistical this methodologies important Data analysis</a:t>
            </a:r>
          </a:p>
        </p:txBody>
      </p:sp>
      <p:sp>
        <p:nvSpPr>
          <p:cNvPr id="192" name="TextBox 191"/>
          <p:cNvSpPr txBox="1"/>
          <p:nvPr/>
        </p:nvSpPr>
        <p:spPr>
          <a:xfrm>
            <a:off x="2528758" y="4953000"/>
            <a:ext cx="3847523" cy="480113"/>
          </a:xfrm>
          <a:prstGeom prst="rect">
            <a:avLst/>
          </a:prstGeom>
          <a:noFill/>
        </p:spPr>
        <p:txBody>
          <a:bodyPr wrap="square" lIns="109710" tIns="54855" rIns="109710" bIns="54855" rtlCol="0">
            <a:spAutoFit/>
          </a:bodyPr>
          <a:lstStyle/>
          <a:p>
            <a:r>
              <a:rPr lang="en-US" sz="1200" dirty="0">
                <a:solidFill>
                  <a:schemeClr val="bg1"/>
                </a:solidFill>
                <a:latin typeface="Lato" pitchFamily="34" charset="0"/>
                <a:ea typeface="Lato" pitchFamily="34" charset="0"/>
                <a:cs typeface="Lato" pitchFamily="34" charset="0"/>
              </a:rPr>
              <a:t>Lorem Ipsum has two main data statistical this methodologies important Data analysis.</a:t>
            </a:r>
          </a:p>
        </p:txBody>
      </p:sp>
      <p:grpSp>
        <p:nvGrpSpPr>
          <p:cNvPr id="2" name="Group 1"/>
          <p:cNvGrpSpPr/>
          <p:nvPr/>
        </p:nvGrpSpPr>
        <p:grpSpPr>
          <a:xfrm>
            <a:off x="7505700" y="1239652"/>
            <a:ext cx="4271324" cy="5275448"/>
            <a:chOff x="12714686" y="414544"/>
            <a:chExt cx="9984061" cy="12331164"/>
          </a:xfrm>
        </p:grpSpPr>
        <p:grpSp>
          <p:nvGrpSpPr>
            <p:cNvPr id="121" name="กลุ่ม 566"/>
            <p:cNvGrpSpPr/>
            <p:nvPr/>
          </p:nvGrpSpPr>
          <p:grpSpPr>
            <a:xfrm rot="21299068">
              <a:off x="13015870" y="414544"/>
              <a:ext cx="8161088" cy="9611931"/>
              <a:chOff x="6773406" y="3052270"/>
              <a:chExt cx="3398943" cy="4003192"/>
            </a:xfrm>
          </p:grpSpPr>
          <p:grpSp>
            <p:nvGrpSpPr>
              <p:cNvPr id="122" name="กลุ่ม 567"/>
              <p:cNvGrpSpPr/>
              <p:nvPr/>
            </p:nvGrpSpPr>
            <p:grpSpPr>
              <a:xfrm>
                <a:off x="7618062" y="3052270"/>
                <a:ext cx="2554287" cy="3160713"/>
                <a:chOff x="11660188" y="4214813"/>
                <a:chExt cx="2554287" cy="3160713"/>
              </a:xfrm>
            </p:grpSpPr>
            <p:sp>
              <p:nvSpPr>
                <p:cNvPr id="333" name="Freeform 73"/>
                <p:cNvSpPr>
                  <a:spLocks/>
                </p:cNvSpPr>
                <p:nvPr/>
              </p:nvSpPr>
              <p:spPr bwMode="auto">
                <a:xfrm>
                  <a:off x="11660188" y="4214813"/>
                  <a:ext cx="2554287" cy="3160713"/>
                </a:xfrm>
                <a:custGeom>
                  <a:avLst/>
                  <a:gdLst>
                    <a:gd name="T0" fmla="*/ 209 w 227"/>
                    <a:gd name="T1" fmla="*/ 56 h 281"/>
                    <a:gd name="T2" fmla="*/ 206 w 227"/>
                    <a:gd name="T3" fmla="*/ 6 h 281"/>
                    <a:gd name="T4" fmla="*/ 156 w 227"/>
                    <a:gd name="T5" fmla="*/ 36 h 281"/>
                    <a:gd name="T6" fmla="*/ 154 w 227"/>
                    <a:gd name="T7" fmla="*/ 39 h 281"/>
                    <a:gd name="T8" fmla="*/ 154 w 227"/>
                    <a:gd name="T9" fmla="*/ 39 h 281"/>
                    <a:gd name="T10" fmla="*/ 0 w 227"/>
                    <a:gd name="T11" fmla="*/ 272 h 281"/>
                    <a:gd name="T12" fmla="*/ 44 w 227"/>
                    <a:gd name="T13" fmla="*/ 281 h 281"/>
                    <a:gd name="T14" fmla="*/ 207 w 227"/>
                    <a:gd name="T15" fmla="*/ 59 h 281"/>
                    <a:gd name="T16" fmla="*/ 207 w 227"/>
                    <a:gd name="T17" fmla="*/ 59 h 281"/>
                    <a:gd name="T18" fmla="*/ 209 w 227"/>
                    <a:gd name="T19" fmla="*/ 56 h 28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27" h="281">
                      <a:moveTo>
                        <a:pt x="209" y="56"/>
                      </a:moveTo>
                      <a:cubicBezTo>
                        <a:pt x="227" y="28"/>
                        <a:pt x="221" y="12"/>
                        <a:pt x="206" y="6"/>
                      </a:cubicBezTo>
                      <a:cubicBezTo>
                        <a:pt x="191" y="0"/>
                        <a:pt x="173" y="7"/>
                        <a:pt x="156" y="36"/>
                      </a:cubicBezTo>
                      <a:cubicBezTo>
                        <a:pt x="156" y="37"/>
                        <a:pt x="155" y="38"/>
                        <a:pt x="154" y="39"/>
                      </a:cubicBezTo>
                      <a:cubicBezTo>
                        <a:pt x="154" y="39"/>
                        <a:pt x="154" y="39"/>
                        <a:pt x="154" y="39"/>
                      </a:cubicBezTo>
                      <a:cubicBezTo>
                        <a:pt x="0" y="272"/>
                        <a:pt x="0" y="272"/>
                        <a:pt x="0" y="272"/>
                      </a:cubicBezTo>
                      <a:cubicBezTo>
                        <a:pt x="44" y="281"/>
                        <a:pt x="44" y="281"/>
                        <a:pt x="44" y="281"/>
                      </a:cubicBezTo>
                      <a:cubicBezTo>
                        <a:pt x="207" y="59"/>
                        <a:pt x="207" y="59"/>
                        <a:pt x="207" y="59"/>
                      </a:cubicBezTo>
                      <a:cubicBezTo>
                        <a:pt x="207" y="59"/>
                        <a:pt x="207" y="59"/>
                        <a:pt x="207" y="59"/>
                      </a:cubicBezTo>
                      <a:cubicBezTo>
                        <a:pt x="208" y="58"/>
                        <a:pt x="208" y="57"/>
                        <a:pt x="209" y="56"/>
                      </a:cubicBezTo>
                    </a:path>
                  </a:pathLst>
                </a:custGeom>
                <a:solidFill>
                  <a:srgbClr val="F3B56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334" name="Freeform 74"/>
                <p:cNvSpPr>
                  <a:spLocks/>
                </p:cNvSpPr>
                <p:nvPr/>
              </p:nvSpPr>
              <p:spPr bwMode="auto">
                <a:xfrm>
                  <a:off x="13460413" y="4699001"/>
                  <a:ext cx="528637" cy="55563"/>
                </a:xfrm>
                <a:custGeom>
                  <a:avLst/>
                  <a:gdLst>
                    <a:gd name="T0" fmla="*/ 2 w 47"/>
                    <a:gd name="T1" fmla="*/ 1 h 5"/>
                    <a:gd name="T2" fmla="*/ 5 w 47"/>
                    <a:gd name="T3" fmla="*/ 2 h 5"/>
                    <a:gd name="T4" fmla="*/ 11 w 47"/>
                    <a:gd name="T5" fmla="*/ 4 h 5"/>
                    <a:gd name="T6" fmla="*/ 23 w 47"/>
                    <a:gd name="T7" fmla="*/ 5 h 5"/>
                    <a:gd name="T8" fmla="*/ 35 w 47"/>
                    <a:gd name="T9" fmla="*/ 4 h 5"/>
                    <a:gd name="T10" fmla="*/ 47 w 47"/>
                    <a:gd name="T11" fmla="*/ 2 h 5"/>
                    <a:gd name="T12" fmla="*/ 0 w 47"/>
                    <a:gd name="T13" fmla="*/ 0 h 5"/>
                    <a:gd name="T14" fmla="*/ 2 w 47"/>
                    <a:gd name="T15" fmla="*/ 1 h 5"/>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7" h="5">
                      <a:moveTo>
                        <a:pt x="2" y="1"/>
                      </a:moveTo>
                      <a:cubicBezTo>
                        <a:pt x="3" y="2"/>
                        <a:pt x="4" y="2"/>
                        <a:pt x="5" y="2"/>
                      </a:cubicBezTo>
                      <a:cubicBezTo>
                        <a:pt x="7" y="3"/>
                        <a:pt x="9" y="3"/>
                        <a:pt x="11" y="4"/>
                      </a:cubicBezTo>
                      <a:cubicBezTo>
                        <a:pt x="15" y="4"/>
                        <a:pt x="19" y="5"/>
                        <a:pt x="23" y="5"/>
                      </a:cubicBezTo>
                      <a:cubicBezTo>
                        <a:pt x="27" y="5"/>
                        <a:pt x="31" y="5"/>
                        <a:pt x="35" y="4"/>
                      </a:cubicBezTo>
                      <a:cubicBezTo>
                        <a:pt x="39" y="4"/>
                        <a:pt x="43" y="3"/>
                        <a:pt x="47" y="2"/>
                      </a:cubicBezTo>
                      <a:cubicBezTo>
                        <a:pt x="16" y="4"/>
                        <a:pt x="0" y="0"/>
                        <a:pt x="0" y="0"/>
                      </a:cubicBezTo>
                      <a:cubicBezTo>
                        <a:pt x="0" y="1"/>
                        <a:pt x="1" y="1"/>
                        <a:pt x="2" y="1"/>
                      </a:cubicBezTo>
                    </a:path>
                  </a:pathLst>
                </a:custGeom>
                <a:solidFill>
                  <a:srgbClr val="CB964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335" name="Freeform 75"/>
                <p:cNvSpPr>
                  <a:spLocks/>
                </p:cNvSpPr>
                <p:nvPr/>
              </p:nvSpPr>
              <p:spPr bwMode="auto">
                <a:xfrm>
                  <a:off x="13460413" y="4699001"/>
                  <a:ext cx="528637" cy="44450"/>
                </a:xfrm>
                <a:custGeom>
                  <a:avLst/>
                  <a:gdLst>
                    <a:gd name="T0" fmla="*/ 23 w 47"/>
                    <a:gd name="T1" fmla="*/ 0 h 4"/>
                    <a:gd name="T2" fmla="*/ 11 w 47"/>
                    <a:gd name="T3" fmla="*/ 0 h 4"/>
                    <a:gd name="T4" fmla="*/ 0 w 47"/>
                    <a:gd name="T5" fmla="*/ 0 h 4"/>
                    <a:gd name="T6" fmla="*/ 47 w 47"/>
                    <a:gd name="T7" fmla="*/ 2 h 4"/>
                    <a:gd name="T8" fmla="*/ 35 w 47"/>
                    <a:gd name="T9" fmla="*/ 1 h 4"/>
                    <a:gd name="T10" fmla="*/ 23 w 47"/>
                    <a:gd name="T11" fmla="*/ 0 h 4"/>
                  </a:gdLst>
                  <a:ahLst/>
                  <a:cxnLst>
                    <a:cxn ang="0">
                      <a:pos x="T0" y="T1"/>
                    </a:cxn>
                    <a:cxn ang="0">
                      <a:pos x="T2" y="T3"/>
                    </a:cxn>
                    <a:cxn ang="0">
                      <a:pos x="T4" y="T5"/>
                    </a:cxn>
                    <a:cxn ang="0">
                      <a:pos x="T6" y="T7"/>
                    </a:cxn>
                    <a:cxn ang="0">
                      <a:pos x="T8" y="T9"/>
                    </a:cxn>
                    <a:cxn ang="0">
                      <a:pos x="T10" y="T11"/>
                    </a:cxn>
                  </a:cxnLst>
                  <a:rect l="0" t="0" r="r" b="b"/>
                  <a:pathLst>
                    <a:path w="47" h="4">
                      <a:moveTo>
                        <a:pt x="23" y="0"/>
                      </a:moveTo>
                      <a:cubicBezTo>
                        <a:pt x="19" y="0"/>
                        <a:pt x="15" y="0"/>
                        <a:pt x="11" y="0"/>
                      </a:cubicBezTo>
                      <a:cubicBezTo>
                        <a:pt x="8" y="0"/>
                        <a:pt x="4" y="0"/>
                        <a:pt x="0" y="0"/>
                      </a:cubicBezTo>
                      <a:cubicBezTo>
                        <a:pt x="0" y="0"/>
                        <a:pt x="16" y="4"/>
                        <a:pt x="47" y="2"/>
                      </a:cubicBezTo>
                      <a:cubicBezTo>
                        <a:pt x="43" y="1"/>
                        <a:pt x="39" y="1"/>
                        <a:pt x="35" y="1"/>
                      </a:cubicBezTo>
                      <a:cubicBezTo>
                        <a:pt x="31" y="0"/>
                        <a:pt x="27" y="0"/>
                        <a:pt x="23" y="0"/>
                      </a:cubicBezTo>
                    </a:path>
                  </a:pathLst>
                </a:custGeom>
                <a:solidFill>
                  <a:srgbClr val="F4BA6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336" name="Freeform 76"/>
                <p:cNvSpPr>
                  <a:spLocks/>
                </p:cNvSpPr>
                <p:nvPr/>
              </p:nvSpPr>
              <p:spPr bwMode="auto">
                <a:xfrm>
                  <a:off x="13303250" y="4911726"/>
                  <a:ext cx="584200" cy="57150"/>
                </a:xfrm>
                <a:custGeom>
                  <a:avLst/>
                  <a:gdLst>
                    <a:gd name="T0" fmla="*/ 3 w 52"/>
                    <a:gd name="T1" fmla="*/ 1 h 5"/>
                    <a:gd name="T2" fmla="*/ 6 w 52"/>
                    <a:gd name="T3" fmla="*/ 2 h 5"/>
                    <a:gd name="T4" fmla="*/ 12 w 52"/>
                    <a:gd name="T5" fmla="*/ 4 h 5"/>
                    <a:gd name="T6" fmla="*/ 25 w 52"/>
                    <a:gd name="T7" fmla="*/ 5 h 5"/>
                    <a:gd name="T8" fmla="*/ 39 w 52"/>
                    <a:gd name="T9" fmla="*/ 4 h 5"/>
                    <a:gd name="T10" fmla="*/ 52 w 52"/>
                    <a:gd name="T11" fmla="*/ 1 h 5"/>
                    <a:gd name="T12" fmla="*/ 0 w 52"/>
                    <a:gd name="T13" fmla="*/ 0 h 5"/>
                    <a:gd name="T14" fmla="*/ 3 w 52"/>
                    <a:gd name="T15" fmla="*/ 1 h 5"/>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2" h="5">
                      <a:moveTo>
                        <a:pt x="3" y="1"/>
                      </a:moveTo>
                      <a:cubicBezTo>
                        <a:pt x="4" y="2"/>
                        <a:pt x="5" y="2"/>
                        <a:pt x="6" y="2"/>
                      </a:cubicBezTo>
                      <a:cubicBezTo>
                        <a:pt x="8" y="3"/>
                        <a:pt x="10" y="3"/>
                        <a:pt x="12" y="4"/>
                      </a:cubicBezTo>
                      <a:cubicBezTo>
                        <a:pt x="17" y="4"/>
                        <a:pt x="21" y="5"/>
                        <a:pt x="25" y="5"/>
                      </a:cubicBezTo>
                      <a:cubicBezTo>
                        <a:pt x="30" y="5"/>
                        <a:pt x="34" y="4"/>
                        <a:pt x="39" y="4"/>
                      </a:cubicBezTo>
                      <a:cubicBezTo>
                        <a:pt x="43" y="3"/>
                        <a:pt x="47" y="3"/>
                        <a:pt x="52" y="1"/>
                      </a:cubicBezTo>
                      <a:cubicBezTo>
                        <a:pt x="18" y="4"/>
                        <a:pt x="0" y="0"/>
                        <a:pt x="0" y="0"/>
                      </a:cubicBezTo>
                      <a:cubicBezTo>
                        <a:pt x="1" y="0"/>
                        <a:pt x="2" y="1"/>
                        <a:pt x="3" y="1"/>
                      </a:cubicBezTo>
                    </a:path>
                  </a:pathLst>
                </a:custGeom>
                <a:solidFill>
                  <a:srgbClr val="CB964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337" name="Freeform 77"/>
                <p:cNvSpPr>
                  <a:spLocks/>
                </p:cNvSpPr>
                <p:nvPr/>
              </p:nvSpPr>
              <p:spPr bwMode="auto">
                <a:xfrm>
                  <a:off x="13303250" y="4911726"/>
                  <a:ext cx="584200" cy="46038"/>
                </a:xfrm>
                <a:custGeom>
                  <a:avLst/>
                  <a:gdLst>
                    <a:gd name="T0" fmla="*/ 26 w 52"/>
                    <a:gd name="T1" fmla="*/ 0 h 4"/>
                    <a:gd name="T2" fmla="*/ 13 w 52"/>
                    <a:gd name="T3" fmla="*/ 0 h 4"/>
                    <a:gd name="T4" fmla="*/ 0 w 52"/>
                    <a:gd name="T5" fmla="*/ 0 h 4"/>
                    <a:gd name="T6" fmla="*/ 52 w 52"/>
                    <a:gd name="T7" fmla="*/ 1 h 4"/>
                    <a:gd name="T8" fmla="*/ 39 w 52"/>
                    <a:gd name="T9" fmla="*/ 0 h 4"/>
                    <a:gd name="T10" fmla="*/ 26 w 52"/>
                    <a:gd name="T11" fmla="*/ 0 h 4"/>
                  </a:gdLst>
                  <a:ahLst/>
                  <a:cxnLst>
                    <a:cxn ang="0">
                      <a:pos x="T0" y="T1"/>
                    </a:cxn>
                    <a:cxn ang="0">
                      <a:pos x="T2" y="T3"/>
                    </a:cxn>
                    <a:cxn ang="0">
                      <a:pos x="T4" y="T5"/>
                    </a:cxn>
                    <a:cxn ang="0">
                      <a:pos x="T6" y="T7"/>
                    </a:cxn>
                    <a:cxn ang="0">
                      <a:pos x="T8" y="T9"/>
                    </a:cxn>
                    <a:cxn ang="0">
                      <a:pos x="T10" y="T11"/>
                    </a:cxn>
                  </a:cxnLst>
                  <a:rect l="0" t="0" r="r" b="b"/>
                  <a:pathLst>
                    <a:path w="52" h="4">
                      <a:moveTo>
                        <a:pt x="26" y="0"/>
                      </a:moveTo>
                      <a:cubicBezTo>
                        <a:pt x="21" y="0"/>
                        <a:pt x="17" y="0"/>
                        <a:pt x="13" y="0"/>
                      </a:cubicBezTo>
                      <a:cubicBezTo>
                        <a:pt x="9" y="0"/>
                        <a:pt x="4" y="0"/>
                        <a:pt x="0" y="0"/>
                      </a:cubicBezTo>
                      <a:cubicBezTo>
                        <a:pt x="0" y="0"/>
                        <a:pt x="18" y="4"/>
                        <a:pt x="52" y="1"/>
                      </a:cubicBezTo>
                      <a:cubicBezTo>
                        <a:pt x="47" y="1"/>
                        <a:pt x="43" y="0"/>
                        <a:pt x="39" y="0"/>
                      </a:cubicBezTo>
                      <a:cubicBezTo>
                        <a:pt x="34" y="0"/>
                        <a:pt x="30" y="0"/>
                        <a:pt x="26" y="0"/>
                      </a:cubicBezTo>
                    </a:path>
                  </a:pathLst>
                </a:custGeom>
                <a:solidFill>
                  <a:srgbClr val="F4BA6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338" name="Freeform 78"/>
                <p:cNvSpPr>
                  <a:spLocks/>
                </p:cNvSpPr>
                <p:nvPr/>
              </p:nvSpPr>
              <p:spPr bwMode="auto">
                <a:xfrm>
                  <a:off x="13144500" y="5170488"/>
                  <a:ext cx="574675" cy="46038"/>
                </a:xfrm>
                <a:custGeom>
                  <a:avLst/>
                  <a:gdLst>
                    <a:gd name="T0" fmla="*/ 3 w 51"/>
                    <a:gd name="T1" fmla="*/ 1 h 4"/>
                    <a:gd name="T2" fmla="*/ 6 w 51"/>
                    <a:gd name="T3" fmla="*/ 2 h 4"/>
                    <a:gd name="T4" fmla="*/ 12 w 51"/>
                    <a:gd name="T5" fmla="*/ 3 h 4"/>
                    <a:gd name="T6" fmla="*/ 25 w 51"/>
                    <a:gd name="T7" fmla="*/ 4 h 4"/>
                    <a:gd name="T8" fmla="*/ 38 w 51"/>
                    <a:gd name="T9" fmla="*/ 3 h 4"/>
                    <a:gd name="T10" fmla="*/ 51 w 51"/>
                    <a:gd name="T11" fmla="*/ 1 h 4"/>
                    <a:gd name="T12" fmla="*/ 0 w 51"/>
                    <a:gd name="T13" fmla="*/ 0 h 4"/>
                    <a:gd name="T14" fmla="*/ 3 w 51"/>
                    <a:gd name="T15" fmla="*/ 1 h 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1" h="4">
                      <a:moveTo>
                        <a:pt x="3" y="1"/>
                      </a:moveTo>
                      <a:cubicBezTo>
                        <a:pt x="4" y="1"/>
                        <a:pt x="5" y="2"/>
                        <a:pt x="6" y="2"/>
                      </a:cubicBezTo>
                      <a:cubicBezTo>
                        <a:pt x="8" y="3"/>
                        <a:pt x="10" y="3"/>
                        <a:pt x="12" y="3"/>
                      </a:cubicBezTo>
                      <a:cubicBezTo>
                        <a:pt x="16" y="4"/>
                        <a:pt x="21" y="4"/>
                        <a:pt x="25" y="4"/>
                      </a:cubicBezTo>
                      <a:cubicBezTo>
                        <a:pt x="29" y="4"/>
                        <a:pt x="34" y="4"/>
                        <a:pt x="38" y="3"/>
                      </a:cubicBezTo>
                      <a:cubicBezTo>
                        <a:pt x="43" y="3"/>
                        <a:pt x="47" y="2"/>
                        <a:pt x="51" y="1"/>
                      </a:cubicBezTo>
                      <a:cubicBezTo>
                        <a:pt x="17" y="4"/>
                        <a:pt x="0" y="0"/>
                        <a:pt x="0" y="0"/>
                      </a:cubicBezTo>
                      <a:cubicBezTo>
                        <a:pt x="1" y="0"/>
                        <a:pt x="2" y="1"/>
                        <a:pt x="3" y="1"/>
                      </a:cubicBezTo>
                    </a:path>
                  </a:pathLst>
                </a:custGeom>
                <a:solidFill>
                  <a:srgbClr val="CB964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339" name="Freeform 79"/>
                <p:cNvSpPr>
                  <a:spLocks/>
                </p:cNvSpPr>
                <p:nvPr/>
              </p:nvSpPr>
              <p:spPr bwMode="auto">
                <a:xfrm>
                  <a:off x="13144500" y="5159376"/>
                  <a:ext cx="574675" cy="57150"/>
                </a:xfrm>
                <a:custGeom>
                  <a:avLst/>
                  <a:gdLst>
                    <a:gd name="T0" fmla="*/ 25 w 51"/>
                    <a:gd name="T1" fmla="*/ 0 h 5"/>
                    <a:gd name="T2" fmla="*/ 13 w 51"/>
                    <a:gd name="T3" fmla="*/ 1 h 5"/>
                    <a:gd name="T4" fmla="*/ 0 w 51"/>
                    <a:gd name="T5" fmla="*/ 1 h 5"/>
                    <a:gd name="T6" fmla="*/ 51 w 51"/>
                    <a:gd name="T7" fmla="*/ 2 h 5"/>
                    <a:gd name="T8" fmla="*/ 38 w 51"/>
                    <a:gd name="T9" fmla="*/ 1 h 5"/>
                    <a:gd name="T10" fmla="*/ 25 w 51"/>
                    <a:gd name="T11" fmla="*/ 0 h 5"/>
                  </a:gdLst>
                  <a:ahLst/>
                  <a:cxnLst>
                    <a:cxn ang="0">
                      <a:pos x="T0" y="T1"/>
                    </a:cxn>
                    <a:cxn ang="0">
                      <a:pos x="T2" y="T3"/>
                    </a:cxn>
                    <a:cxn ang="0">
                      <a:pos x="T4" y="T5"/>
                    </a:cxn>
                    <a:cxn ang="0">
                      <a:pos x="T6" y="T7"/>
                    </a:cxn>
                    <a:cxn ang="0">
                      <a:pos x="T8" y="T9"/>
                    </a:cxn>
                    <a:cxn ang="0">
                      <a:pos x="T10" y="T11"/>
                    </a:cxn>
                  </a:cxnLst>
                  <a:rect l="0" t="0" r="r" b="b"/>
                  <a:pathLst>
                    <a:path w="51" h="5">
                      <a:moveTo>
                        <a:pt x="25" y="0"/>
                      </a:moveTo>
                      <a:cubicBezTo>
                        <a:pt x="21" y="0"/>
                        <a:pt x="17" y="1"/>
                        <a:pt x="13" y="1"/>
                      </a:cubicBezTo>
                      <a:cubicBezTo>
                        <a:pt x="8" y="1"/>
                        <a:pt x="4" y="1"/>
                        <a:pt x="0" y="1"/>
                      </a:cubicBezTo>
                      <a:cubicBezTo>
                        <a:pt x="0" y="1"/>
                        <a:pt x="17" y="5"/>
                        <a:pt x="51" y="2"/>
                      </a:cubicBezTo>
                      <a:cubicBezTo>
                        <a:pt x="47" y="1"/>
                        <a:pt x="42" y="1"/>
                        <a:pt x="38" y="1"/>
                      </a:cubicBezTo>
                      <a:cubicBezTo>
                        <a:pt x="34" y="0"/>
                        <a:pt x="29" y="0"/>
                        <a:pt x="25" y="0"/>
                      </a:cubicBezTo>
                    </a:path>
                  </a:pathLst>
                </a:custGeom>
                <a:solidFill>
                  <a:srgbClr val="F4BA6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340" name="Freeform 80"/>
                <p:cNvSpPr>
                  <a:spLocks/>
                </p:cNvSpPr>
                <p:nvPr/>
              </p:nvSpPr>
              <p:spPr bwMode="auto">
                <a:xfrm>
                  <a:off x="12976225" y="5440363"/>
                  <a:ext cx="574675" cy="46038"/>
                </a:xfrm>
                <a:custGeom>
                  <a:avLst/>
                  <a:gdLst>
                    <a:gd name="T0" fmla="*/ 3 w 51"/>
                    <a:gd name="T1" fmla="*/ 1 h 4"/>
                    <a:gd name="T2" fmla="*/ 6 w 51"/>
                    <a:gd name="T3" fmla="*/ 2 h 4"/>
                    <a:gd name="T4" fmla="*/ 12 w 51"/>
                    <a:gd name="T5" fmla="*/ 3 h 4"/>
                    <a:gd name="T6" fmla="*/ 25 w 51"/>
                    <a:gd name="T7" fmla="*/ 3 h 4"/>
                    <a:gd name="T8" fmla="*/ 38 w 51"/>
                    <a:gd name="T9" fmla="*/ 2 h 4"/>
                    <a:gd name="T10" fmla="*/ 51 w 51"/>
                    <a:gd name="T11" fmla="*/ 0 h 4"/>
                    <a:gd name="T12" fmla="*/ 0 w 51"/>
                    <a:gd name="T13" fmla="*/ 0 h 4"/>
                    <a:gd name="T14" fmla="*/ 3 w 51"/>
                    <a:gd name="T15" fmla="*/ 1 h 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1" h="4">
                      <a:moveTo>
                        <a:pt x="3" y="1"/>
                      </a:moveTo>
                      <a:cubicBezTo>
                        <a:pt x="4" y="1"/>
                        <a:pt x="5" y="1"/>
                        <a:pt x="6" y="2"/>
                      </a:cubicBezTo>
                      <a:cubicBezTo>
                        <a:pt x="8" y="2"/>
                        <a:pt x="10" y="3"/>
                        <a:pt x="12" y="3"/>
                      </a:cubicBezTo>
                      <a:cubicBezTo>
                        <a:pt x="16" y="3"/>
                        <a:pt x="20" y="4"/>
                        <a:pt x="25" y="3"/>
                      </a:cubicBezTo>
                      <a:cubicBezTo>
                        <a:pt x="29" y="3"/>
                        <a:pt x="33" y="3"/>
                        <a:pt x="38" y="2"/>
                      </a:cubicBezTo>
                      <a:cubicBezTo>
                        <a:pt x="42" y="2"/>
                        <a:pt x="46" y="1"/>
                        <a:pt x="51" y="0"/>
                      </a:cubicBezTo>
                      <a:cubicBezTo>
                        <a:pt x="17" y="3"/>
                        <a:pt x="0" y="0"/>
                        <a:pt x="0" y="0"/>
                      </a:cubicBezTo>
                      <a:cubicBezTo>
                        <a:pt x="1" y="0"/>
                        <a:pt x="2" y="0"/>
                        <a:pt x="3" y="1"/>
                      </a:cubicBezTo>
                    </a:path>
                  </a:pathLst>
                </a:custGeom>
                <a:solidFill>
                  <a:srgbClr val="CB964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341" name="Freeform 81"/>
                <p:cNvSpPr>
                  <a:spLocks/>
                </p:cNvSpPr>
                <p:nvPr/>
              </p:nvSpPr>
              <p:spPr bwMode="auto">
                <a:xfrm>
                  <a:off x="12976225" y="5429251"/>
                  <a:ext cx="574675" cy="46038"/>
                </a:xfrm>
                <a:custGeom>
                  <a:avLst/>
                  <a:gdLst>
                    <a:gd name="T0" fmla="*/ 25 w 51"/>
                    <a:gd name="T1" fmla="*/ 0 h 4"/>
                    <a:gd name="T2" fmla="*/ 13 w 51"/>
                    <a:gd name="T3" fmla="*/ 0 h 4"/>
                    <a:gd name="T4" fmla="*/ 0 w 51"/>
                    <a:gd name="T5" fmla="*/ 1 h 4"/>
                    <a:gd name="T6" fmla="*/ 51 w 51"/>
                    <a:gd name="T7" fmla="*/ 1 h 4"/>
                    <a:gd name="T8" fmla="*/ 38 w 51"/>
                    <a:gd name="T9" fmla="*/ 0 h 4"/>
                    <a:gd name="T10" fmla="*/ 25 w 51"/>
                    <a:gd name="T11" fmla="*/ 0 h 4"/>
                  </a:gdLst>
                  <a:ahLst/>
                  <a:cxnLst>
                    <a:cxn ang="0">
                      <a:pos x="T0" y="T1"/>
                    </a:cxn>
                    <a:cxn ang="0">
                      <a:pos x="T2" y="T3"/>
                    </a:cxn>
                    <a:cxn ang="0">
                      <a:pos x="T4" y="T5"/>
                    </a:cxn>
                    <a:cxn ang="0">
                      <a:pos x="T6" y="T7"/>
                    </a:cxn>
                    <a:cxn ang="0">
                      <a:pos x="T8" y="T9"/>
                    </a:cxn>
                    <a:cxn ang="0">
                      <a:pos x="T10" y="T11"/>
                    </a:cxn>
                  </a:cxnLst>
                  <a:rect l="0" t="0" r="r" b="b"/>
                  <a:pathLst>
                    <a:path w="51" h="4">
                      <a:moveTo>
                        <a:pt x="25" y="0"/>
                      </a:moveTo>
                      <a:cubicBezTo>
                        <a:pt x="21" y="0"/>
                        <a:pt x="17" y="0"/>
                        <a:pt x="13" y="0"/>
                      </a:cubicBezTo>
                      <a:cubicBezTo>
                        <a:pt x="8" y="0"/>
                        <a:pt x="4" y="1"/>
                        <a:pt x="0" y="1"/>
                      </a:cubicBezTo>
                      <a:cubicBezTo>
                        <a:pt x="0" y="1"/>
                        <a:pt x="17" y="4"/>
                        <a:pt x="51" y="1"/>
                      </a:cubicBezTo>
                      <a:cubicBezTo>
                        <a:pt x="46" y="0"/>
                        <a:pt x="42" y="0"/>
                        <a:pt x="38" y="0"/>
                      </a:cubicBezTo>
                      <a:cubicBezTo>
                        <a:pt x="33" y="0"/>
                        <a:pt x="29" y="0"/>
                        <a:pt x="25" y="0"/>
                      </a:cubicBezTo>
                    </a:path>
                  </a:pathLst>
                </a:custGeom>
                <a:solidFill>
                  <a:srgbClr val="F4BA6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342" name="Freeform 82"/>
                <p:cNvSpPr>
                  <a:spLocks/>
                </p:cNvSpPr>
                <p:nvPr/>
              </p:nvSpPr>
              <p:spPr bwMode="auto">
                <a:xfrm>
                  <a:off x="12774613" y="5745163"/>
                  <a:ext cx="561975" cy="44450"/>
                </a:xfrm>
                <a:custGeom>
                  <a:avLst/>
                  <a:gdLst>
                    <a:gd name="T0" fmla="*/ 3 w 50"/>
                    <a:gd name="T1" fmla="*/ 2 h 4"/>
                    <a:gd name="T2" fmla="*/ 5 w 50"/>
                    <a:gd name="T3" fmla="*/ 2 h 4"/>
                    <a:gd name="T4" fmla="*/ 12 w 50"/>
                    <a:gd name="T5" fmla="*/ 4 h 4"/>
                    <a:gd name="T6" fmla="*/ 24 w 50"/>
                    <a:gd name="T7" fmla="*/ 4 h 4"/>
                    <a:gd name="T8" fmla="*/ 37 w 50"/>
                    <a:gd name="T9" fmla="*/ 3 h 4"/>
                    <a:gd name="T10" fmla="*/ 50 w 50"/>
                    <a:gd name="T11" fmla="*/ 0 h 4"/>
                    <a:gd name="T12" fmla="*/ 0 w 50"/>
                    <a:gd name="T13" fmla="*/ 0 h 4"/>
                    <a:gd name="T14" fmla="*/ 3 w 50"/>
                    <a:gd name="T15" fmla="*/ 2 h 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0" h="4">
                      <a:moveTo>
                        <a:pt x="3" y="2"/>
                      </a:moveTo>
                      <a:cubicBezTo>
                        <a:pt x="3" y="2"/>
                        <a:pt x="4" y="2"/>
                        <a:pt x="5" y="2"/>
                      </a:cubicBezTo>
                      <a:cubicBezTo>
                        <a:pt x="7" y="3"/>
                        <a:pt x="10" y="3"/>
                        <a:pt x="12" y="4"/>
                      </a:cubicBezTo>
                      <a:cubicBezTo>
                        <a:pt x="16" y="4"/>
                        <a:pt x="20" y="4"/>
                        <a:pt x="24" y="4"/>
                      </a:cubicBezTo>
                      <a:cubicBezTo>
                        <a:pt x="29" y="4"/>
                        <a:pt x="33" y="3"/>
                        <a:pt x="37" y="3"/>
                      </a:cubicBezTo>
                      <a:cubicBezTo>
                        <a:pt x="42" y="2"/>
                        <a:pt x="46" y="1"/>
                        <a:pt x="50" y="0"/>
                      </a:cubicBezTo>
                      <a:cubicBezTo>
                        <a:pt x="17" y="4"/>
                        <a:pt x="0" y="0"/>
                        <a:pt x="0" y="0"/>
                      </a:cubicBezTo>
                      <a:cubicBezTo>
                        <a:pt x="1" y="1"/>
                        <a:pt x="2" y="1"/>
                        <a:pt x="3" y="2"/>
                      </a:cubicBezTo>
                    </a:path>
                  </a:pathLst>
                </a:custGeom>
                <a:solidFill>
                  <a:srgbClr val="CB964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343" name="Freeform 83"/>
                <p:cNvSpPr>
                  <a:spLocks/>
                </p:cNvSpPr>
                <p:nvPr/>
              </p:nvSpPr>
              <p:spPr bwMode="auto">
                <a:xfrm>
                  <a:off x="12774613" y="5734051"/>
                  <a:ext cx="561975" cy="55563"/>
                </a:xfrm>
                <a:custGeom>
                  <a:avLst/>
                  <a:gdLst>
                    <a:gd name="T0" fmla="*/ 25 w 50"/>
                    <a:gd name="T1" fmla="*/ 0 h 5"/>
                    <a:gd name="T2" fmla="*/ 12 w 50"/>
                    <a:gd name="T3" fmla="*/ 1 h 5"/>
                    <a:gd name="T4" fmla="*/ 0 w 50"/>
                    <a:gd name="T5" fmla="*/ 1 h 5"/>
                    <a:gd name="T6" fmla="*/ 50 w 50"/>
                    <a:gd name="T7" fmla="*/ 1 h 5"/>
                    <a:gd name="T8" fmla="*/ 37 w 50"/>
                    <a:gd name="T9" fmla="*/ 0 h 5"/>
                    <a:gd name="T10" fmla="*/ 25 w 50"/>
                    <a:gd name="T11" fmla="*/ 0 h 5"/>
                  </a:gdLst>
                  <a:ahLst/>
                  <a:cxnLst>
                    <a:cxn ang="0">
                      <a:pos x="T0" y="T1"/>
                    </a:cxn>
                    <a:cxn ang="0">
                      <a:pos x="T2" y="T3"/>
                    </a:cxn>
                    <a:cxn ang="0">
                      <a:pos x="T4" y="T5"/>
                    </a:cxn>
                    <a:cxn ang="0">
                      <a:pos x="T6" y="T7"/>
                    </a:cxn>
                    <a:cxn ang="0">
                      <a:pos x="T8" y="T9"/>
                    </a:cxn>
                    <a:cxn ang="0">
                      <a:pos x="T10" y="T11"/>
                    </a:cxn>
                  </a:cxnLst>
                  <a:rect l="0" t="0" r="r" b="b"/>
                  <a:pathLst>
                    <a:path w="50" h="5">
                      <a:moveTo>
                        <a:pt x="25" y="0"/>
                      </a:moveTo>
                      <a:cubicBezTo>
                        <a:pt x="21" y="1"/>
                        <a:pt x="16" y="1"/>
                        <a:pt x="12" y="1"/>
                      </a:cubicBezTo>
                      <a:cubicBezTo>
                        <a:pt x="8" y="1"/>
                        <a:pt x="4" y="1"/>
                        <a:pt x="0" y="1"/>
                      </a:cubicBezTo>
                      <a:cubicBezTo>
                        <a:pt x="0" y="1"/>
                        <a:pt x="17" y="5"/>
                        <a:pt x="50" y="1"/>
                      </a:cubicBezTo>
                      <a:cubicBezTo>
                        <a:pt x="46" y="0"/>
                        <a:pt x="41" y="0"/>
                        <a:pt x="37" y="0"/>
                      </a:cubicBezTo>
                      <a:cubicBezTo>
                        <a:pt x="33" y="0"/>
                        <a:pt x="29" y="0"/>
                        <a:pt x="25" y="0"/>
                      </a:cubicBezTo>
                    </a:path>
                  </a:pathLst>
                </a:custGeom>
                <a:solidFill>
                  <a:srgbClr val="F4BA6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344" name="Freeform 84"/>
                <p:cNvSpPr>
                  <a:spLocks/>
                </p:cNvSpPr>
                <p:nvPr/>
              </p:nvSpPr>
              <p:spPr bwMode="auto">
                <a:xfrm>
                  <a:off x="12582525" y="6026151"/>
                  <a:ext cx="550862" cy="55563"/>
                </a:xfrm>
                <a:custGeom>
                  <a:avLst/>
                  <a:gdLst>
                    <a:gd name="T0" fmla="*/ 2 w 49"/>
                    <a:gd name="T1" fmla="*/ 3 h 5"/>
                    <a:gd name="T2" fmla="*/ 5 w 49"/>
                    <a:gd name="T3" fmla="*/ 3 h 5"/>
                    <a:gd name="T4" fmla="*/ 11 w 49"/>
                    <a:gd name="T5" fmla="*/ 4 h 5"/>
                    <a:gd name="T6" fmla="*/ 24 w 49"/>
                    <a:gd name="T7" fmla="*/ 4 h 5"/>
                    <a:gd name="T8" fmla="*/ 36 w 49"/>
                    <a:gd name="T9" fmla="*/ 3 h 5"/>
                    <a:gd name="T10" fmla="*/ 49 w 49"/>
                    <a:gd name="T11" fmla="*/ 0 h 5"/>
                    <a:gd name="T12" fmla="*/ 0 w 49"/>
                    <a:gd name="T13" fmla="*/ 2 h 5"/>
                    <a:gd name="T14" fmla="*/ 2 w 49"/>
                    <a:gd name="T15" fmla="*/ 3 h 5"/>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9" h="5">
                      <a:moveTo>
                        <a:pt x="2" y="3"/>
                      </a:moveTo>
                      <a:cubicBezTo>
                        <a:pt x="3" y="3"/>
                        <a:pt x="4" y="3"/>
                        <a:pt x="5" y="3"/>
                      </a:cubicBezTo>
                      <a:cubicBezTo>
                        <a:pt x="7" y="4"/>
                        <a:pt x="9" y="4"/>
                        <a:pt x="11" y="4"/>
                      </a:cubicBezTo>
                      <a:cubicBezTo>
                        <a:pt x="15" y="5"/>
                        <a:pt x="19" y="5"/>
                        <a:pt x="24" y="4"/>
                      </a:cubicBezTo>
                      <a:cubicBezTo>
                        <a:pt x="28" y="4"/>
                        <a:pt x="32" y="4"/>
                        <a:pt x="36" y="3"/>
                      </a:cubicBezTo>
                      <a:cubicBezTo>
                        <a:pt x="41" y="2"/>
                        <a:pt x="45" y="2"/>
                        <a:pt x="49" y="0"/>
                      </a:cubicBezTo>
                      <a:cubicBezTo>
                        <a:pt x="16" y="4"/>
                        <a:pt x="0" y="2"/>
                        <a:pt x="0" y="2"/>
                      </a:cubicBezTo>
                      <a:cubicBezTo>
                        <a:pt x="0" y="2"/>
                        <a:pt x="1" y="2"/>
                        <a:pt x="2" y="3"/>
                      </a:cubicBezTo>
                    </a:path>
                  </a:pathLst>
                </a:custGeom>
                <a:solidFill>
                  <a:srgbClr val="CB964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345" name="Freeform 85"/>
                <p:cNvSpPr>
                  <a:spLocks/>
                </p:cNvSpPr>
                <p:nvPr/>
              </p:nvSpPr>
              <p:spPr bwMode="auto">
                <a:xfrm>
                  <a:off x="12582525" y="6026151"/>
                  <a:ext cx="550862" cy="44450"/>
                </a:xfrm>
                <a:custGeom>
                  <a:avLst/>
                  <a:gdLst>
                    <a:gd name="T0" fmla="*/ 24 w 49"/>
                    <a:gd name="T1" fmla="*/ 0 h 4"/>
                    <a:gd name="T2" fmla="*/ 12 w 49"/>
                    <a:gd name="T3" fmla="*/ 1 h 4"/>
                    <a:gd name="T4" fmla="*/ 0 w 49"/>
                    <a:gd name="T5" fmla="*/ 2 h 4"/>
                    <a:gd name="T6" fmla="*/ 49 w 49"/>
                    <a:gd name="T7" fmla="*/ 0 h 4"/>
                    <a:gd name="T8" fmla="*/ 36 w 49"/>
                    <a:gd name="T9" fmla="*/ 0 h 4"/>
                    <a:gd name="T10" fmla="*/ 24 w 49"/>
                    <a:gd name="T11" fmla="*/ 0 h 4"/>
                  </a:gdLst>
                  <a:ahLst/>
                  <a:cxnLst>
                    <a:cxn ang="0">
                      <a:pos x="T0" y="T1"/>
                    </a:cxn>
                    <a:cxn ang="0">
                      <a:pos x="T2" y="T3"/>
                    </a:cxn>
                    <a:cxn ang="0">
                      <a:pos x="T4" y="T5"/>
                    </a:cxn>
                    <a:cxn ang="0">
                      <a:pos x="T6" y="T7"/>
                    </a:cxn>
                    <a:cxn ang="0">
                      <a:pos x="T8" y="T9"/>
                    </a:cxn>
                    <a:cxn ang="0">
                      <a:pos x="T10" y="T11"/>
                    </a:cxn>
                  </a:cxnLst>
                  <a:rect l="0" t="0" r="r" b="b"/>
                  <a:pathLst>
                    <a:path w="49" h="4">
                      <a:moveTo>
                        <a:pt x="24" y="0"/>
                      </a:moveTo>
                      <a:cubicBezTo>
                        <a:pt x="20" y="0"/>
                        <a:pt x="16" y="1"/>
                        <a:pt x="12" y="1"/>
                      </a:cubicBezTo>
                      <a:cubicBezTo>
                        <a:pt x="8" y="1"/>
                        <a:pt x="4" y="1"/>
                        <a:pt x="0" y="2"/>
                      </a:cubicBezTo>
                      <a:cubicBezTo>
                        <a:pt x="0" y="2"/>
                        <a:pt x="16" y="4"/>
                        <a:pt x="49" y="0"/>
                      </a:cubicBezTo>
                      <a:cubicBezTo>
                        <a:pt x="45" y="0"/>
                        <a:pt x="41" y="0"/>
                        <a:pt x="36" y="0"/>
                      </a:cubicBezTo>
                      <a:cubicBezTo>
                        <a:pt x="32" y="0"/>
                        <a:pt x="28" y="0"/>
                        <a:pt x="24" y="0"/>
                      </a:cubicBezTo>
                    </a:path>
                  </a:pathLst>
                </a:custGeom>
                <a:solidFill>
                  <a:srgbClr val="F4BA6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346" name="Freeform 86"/>
                <p:cNvSpPr>
                  <a:spLocks/>
                </p:cNvSpPr>
                <p:nvPr/>
              </p:nvSpPr>
              <p:spPr bwMode="auto">
                <a:xfrm>
                  <a:off x="12369800" y="6318251"/>
                  <a:ext cx="550862" cy="57150"/>
                </a:xfrm>
                <a:custGeom>
                  <a:avLst/>
                  <a:gdLst>
                    <a:gd name="T0" fmla="*/ 3 w 49"/>
                    <a:gd name="T1" fmla="*/ 4 h 5"/>
                    <a:gd name="T2" fmla="*/ 6 w 49"/>
                    <a:gd name="T3" fmla="*/ 4 h 5"/>
                    <a:gd name="T4" fmla="*/ 11 w 49"/>
                    <a:gd name="T5" fmla="*/ 5 h 5"/>
                    <a:gd name="T6" fmla="*/ 24 w 49"/>
                    <a:gd name="T7" fmla="*/ 5 h 5"/>
                    <a:gd name="T8" fmla="*/ 36 w 49"/>
                    <a:gd name="T9" fmla="*/ 3 h 5"/>
                    <a:gd name="T10" fmla="*/ 49 w 49"/>
                    <a:gd name="T11" fmla="*/ 0 h 5"/>
                    <a:gd name="T12" fmla="*/ 0 w 49"/>
                    <a:gd name="T13" fmla="*/ 3 h 5"/>
                    <a:gd name="T14" fmla="*/ 3 w 49"/>
                    <a:gd name="T15" fmla="*/ 4 h 5"/>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9" h="5">
                      <a:moveTo>
                        <a:pt x="3" y="4"/>
                      </a:moveTo>
                      <a:cubicBezTo>
                        <a:pt x="4" y="4"/>
                        <a:pt x="5" y="4"/>
                        <a:pt x="6" y="4"/>
                      </a:cubicBezTo>
                      <a:cubicBezTo>
                        <a:pt x="7" y="5"/>
                        <a:pt x="9" y="5"/>
                        <a:pt x="11" y="5"/>
                      </a:cubicBezTo>
                      <a:cubicBezTo>
                        <a:pt x="16" y="5"/>
                        <a:pt x="20" y="5"/>
                        <a:pt x="24" y="5"/>
                      </a:cubicBezTo>
                      <a:cubicBezTo>
                        <a:pt x="28" y="5"/>
                        <a:pt x="32" y="4"/>
                        <a:pt x="36" y="3"/>
                      </a:cubicBezTo>
                      <a:cubicBezTo>
                        <a:pt x="41" y="3"/>
                        <a:pt x="45" y="2"/>
                        <a:pt x="49" y="0"/>
                      </a:cubicBezTo>
                      <a:cubicBezTo>
                        <a:pt x="16" y="5"/>
                        <a:pt x="0" y="3"/>
                        <a:pt x="0" y="3"/>
                      </a:cubicBezTo>
                      <a:cubicBezTo>
                        <a:pt x="1" y="3"/>
                        <a:pt x="2" y="3"/>
                        <a:pt x="3" y="4"/>
                      </a:cubicBezTo>
                    </a:path>
                  </a:pathLst>
                </a:custGeom>
                <a:solidFill>
                  <a:srgbClr val="CB964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347" name="Freeform 87"/>
                <p:cNvSpPr>
                  <a:spLocks/>
                </p:cNvSpPr>
                <p:nvPr/>
              </p:nvSpPr>
              <p:spPr bwMode="auto">
                <a:xfrm>
                  <a:off x="12369800" y="6318251"/>
                  <a:ext cx="550862" cy="57150"/>
                </a:xfrm>
                <a:custGeom>
                  <a:avLst/>
                  <a:gdLst>
                    <a:gd name="T0" fmla="*/ 24 w 49"/>
                    <a:gd name="T1" fmla="*/ 1 h 5"/>
                    <a:gd name="T2" fmla="*/ 12 w 49"/>
                    <a:gd name="T3" fmla="*/ 2 h 5"/>
                    <a:gd name="T4" fmla="*/ 0 w 49"/>
                    <a:gd name="T5" fmla="*/ 3 h 5"/>
                    <a:gd name="T6" fmla="*/ 49 w 49"/>
                    <a:gd name="T7" fmla="*/ 0 h 5"/>
                    <a:gd name="T8" fmla="*/ 37 w 49"/>
                    <a:gd name="T9" fmla="*/ 0 h 5"/>
                    <a:gd name="T10" fmla="*/ 24 w 49"/>
                    <a:gd name="T11" fmla="*/ 1 h 5"/>
                  </a:gdLst>
                  <a:ahLst/>
                  <a:cxnLst>
                    <a:cxn ang="0">
                      <a:pos x="T0" y="T1"/>
                    </a:cxn>
                    <a:cxn ang="0">
                      <a:pos x="T2" y="T3"/>
                    </a:cxn>
                    <a:cxn ang="0">
                      <a:pos x="T4" y="T5"/>
                    </a:cxn>
                    <a:cxn ang="0">
                      <a:pos x="T6" y="T7"/>
                    </a:cxn>
                    <a:cxn ang="0">
                      <a:pos x="T8" y="T9"/>
                    </a:cxn>
                    <a:cxn ang="0">
                      <a:pos x="T10" y="T11"/>
                    </a:cxn>
                  </a:cxnLst>
                  <a:rect l="0" t="0" r="r" b="b"/>
                  <a:pathLst>
                    <a:path w="49" h="5">
                      <a:moveTo>
                        <a:pt x="24" y="1"/>
                      </a:moveTo>
                      <a:cubicBezTo>
                        <a:pt x="20" y="1"/>
                        <a:pt x="16" y="1"/>
                        <a:pt x="12" y="2"/>
                      </a:cubicBezTo>
                      <a:cubicBezTo>
                        <a:pt x="8" y="2"/>
                        <a:pt x="4" y="2"/>
                        <a:pt x="0" y="3"/>
                      </a:cubicBezTo>
                      <a:cubicBezTo>
                        <a:pt x="0" y="3"/>
                        <a:pt x="16" y="5"/>
                        <a:pt x="49" y="0"/>
                      </a:cubicBezTo>
                      <a:cubicBezTo>
                        <a:pt x="45" y="0"/>
                        <a:pt x="41" y="0"/>
                        <a:pt x="37" y="0"/>
                      </a:cubicBezTo>
                      <a:cubicBezTo>
                        <a:pt x="32" y="0"/>
                        <a:pt x="28" y="0"/>
                        <a:pt x="24" y="1"/>
                      </a:cubicBezTo>
                    </a:path>
                  </a:pathLst>
                </a:custGeom>
                <a:solidFill>
                  <a:srgbClr val="F4BA6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348" name="Freeform 88"/>
                <p:cNvSpPr>
                  <a:spLocks/>
                </p:cNvSpPr>
                <p:nvPr/>
              </p:nvSpPr>
              <p:spPr bwMode="auto">
                <a:xfrm>
                  <a:off x="13628688" y="4484688"/>
                  <a:ext cx="450850" cy="57150"/>
                </a:xfrm>
                <a:custGeom>
                  <a:avLst/>
                  <a:gdLst>
                    <a:gd name="T0" fmla="*/ 4 w 40"/>
                    <a:gd name="T1" fmla="*/ 2 h 5"/>
                    <a:gd name="T2" fmla="*/ 9 w 40"/>
                    <a:gd name="T3" fmla="*/ 4 h 5"/>
                    <a:gd name="T4" fmla="*/ 20 w 40"/>
                    <a:gd name="T5" fmla="*/ 5 h 5"/>
                    <a:gd name="T6" fmla="*/ 30 w 40"/>
                    <a:gd name="T7" fmla="*/ 4 h 5"/>
                    <a:gd name="T8" fmla="*/ 40 w 40"/>
                    <a:gd name="T9" fmla="*/ 2 h 5"/>
                    <a:gd name="T10" fmla="*/ 0 w 40"/>
                    <a:gd name="T11" fmla="*/ 0 h 5"/>
                    <a:gd name="T12" fmla="*/ 4 w 40"/>
                    <a:gd name="T13" fmla="*/ 2 h 5"/>
                  </a:gdLst>
                  <a:ahLst/>
                  <a:cxnLst>
                    <a:cxn ang="0">
                      <a:pos x="T0" y="T1"/>
                    </a:cxn>
                    <a:cxn ang="0">
                      <a:pos x="T2" y="T3"/>
                    </a:cxn>
                    <a:cxn ang="0">
                      <a:pos x="T4" y="T5"/>
                    </a:cxn>
                    <a:cxn ang="0">
                      <a:pos x="T6" y="T7"/>
                    </a:cxn>
                    <a:cxn ang="0">
                      <a:pos x="T8" y="T9"/>
                    </a:cxn>
                    <a:cxn ang="0">
                      <a:pos x="T10" y="T11"/>
                    </a:cxn>
                    <a:cxn ang="0">
                      <a:pos x="T12" y="T13"/>
                    </a:cxn>
                  </a:cxnLst>
                  <a:rect l="0" t="0" r="r" b="b"/>
                  <a:pathLst>
                    <a:path w="40" h="5">
                      <a:moveTo>
                        <a:pt x="4" y="2"/>
                      </a:moveTo>
                      <a:cubicBezTo>
                        <a:pt x="6" y="3"/>
                        <a:pt x="8" y="3"/>
                        <a:pt x="9" y="4"/>
                      </a:cubicBezTo>
                      <a:cubicBezTo>
                        <a:pt x="13" y="4"/>
                        <a:pt x="16" y="5"/>
                        <a:pt x="20" y="5"/>
                      </a:cubicBezTo>
                      <a:cubicBezTo>
                        <a:pt x="23" y="5"/>
                        <a:pt x="27" y="5"/>
                        <a:pt x="30" y="4"/>
                      </a:cubicBezTo>
                      <a:cubicBezTo>
                        <a:pt x="34" y="4"/>
                        <a:pt x="37" y="3"/>
                        <a:pt x="40" y="2"/>
                      </a:cubicBezTo>
                      <a:cubicBezTo>
                        <a:pt x="18" y="4"/>
                        <a:pt x="0" y="0"/>
                        <a:pt x="0" y="0"/>
                      </a:cubicBezTo>
                      <a:cubicBezTo>
                        <a:pt x="1" y="1"/>
                        <a:pt x="3" y="2"/>
                        <a:pt x="4" y="2"/>
                      </a:cubicBezTo>
                    </a:path>
                  </a:pathLst>
                </a:custGeom>
                <a:solidFill>
                  <a:srgbClr val="CB964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349" name="Freeform 89"/>
                <p:cNvSpPr>
                  <a:spLocks/>
                </p:cNvSpPr>
                <p:nvPr/>
              </p:nvSpPr>
              <p:spPr bwMode="auto">
                <a:xfrm>
                  <a:off x="13628688" y="4484688"/>
                  <a:ext cx="450850" cy="44450"/>
                </a:xfrm>
                <a:custGeom>
                  <a:avLst/>
                  <a:gdLst>
                    <a:gd name="T0" fmla="*/ 20 w 40"/>
                    <a:gd name="T1" fmla="*/ 0 h 4"/>
                    <a:gd name="T2" fmla="*/ 10 w 40"/>
                    <a:gd name="T3" fmla="*/ 0 h 4"/>
                    <a:gd name="T4" fmla="*/ 0 w 40"/>
                    <a:gd name="T5" fmla="*/ 0 h 4"/>
                    <a:gd name="T6" fmla="*/ 40 w 40"/>
                    <a:gd name="T7" fmla="*/ 2 h 4"/>
                    <a:gd name="T8" fmla="*/ 30 w 40"/>
                    <a:gd name="T9" fmla="*/ 0 h 4"/>
                    <a:gd name="T10" fmla="*/ 20 w 40"/>
                    <a:gd name="T11" fmla="*/ 0 h 4"/>
                  </a:gdLst>
                  <a:ahLst/>
                  <a:cxnLst>
                    <a:cxn ang="0">
                      <a:pos x="T0" y="T1"/>
                    </a:cxn>
                    <a:cxn ang="0">
                      <a:pos x="T2" y="T3"/>
                    </a:cxn>
                    <a:cxn ang="0">
                      <a:pos x="T4" y="T5"/>
                    </a:cxn>
                    <a:cxn ang="0">
                      <a:pos x="T6" y="T7"/>
                    </a:cxn>
                    <a:cxn ang="0">
                      <a:pos x="T8" y="T9"/>
                    </a:cxn>
                    <a:cxn ang="0">
                      <a:pos x="T10" y="T11"/>
                    </a:cxn>
                  </a:cxnLst>
                  <a:rect l="0" t="0" r="r" b="b"/>
                  <a:pathLst>
                    <a:path w="40" h="4">
                      <a:moveTo>
                        <a:pt x="20" y="0"/>
                      </a:moveTo>
                      <a:cubicBezTo>
                        <a:pt x="16" y="0"/>
                        <a:pt x="13" y="0"/>
                        <a:pt x="10" y="0"/>
                      </a:cubicBezTo>
                      <a:cubicBezTo>
                        <a:pt x="7" y="0"/>
                        <a:pt x="3" y="0"/>
                        <a:pt x="0" y="0"/>
                      </a:cubicBezTo>
                      <a:cubicBezTo>
                        <a:pt x="0" y="0"/>
                        <a:pt x="18" y="4"/>
                        <a:pt x="40" y="2"/>
                      </a:cubicBezTo>
                      <a:cubicBezTo>
                        <a:pt x="37" y="1"/>
                        <a:pt x="33" y="1"/>
                        <a:pt x="30" y="0"/>
                      </a:cubicBezTo>
                      <a:cubicBezTo>
                        <a:pt x="26" y="0"/>
                        <a:pt x="23" y="0"/>
                        <a:pt x="20" y="0"/>
                      </a:cubicBezTo>
                    </a:path>
                  </a:pathLst>
                </a:custGeom>
                <a:solidFill>
                  <a:srgbClr val="F4BA6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350" name="Freeform 90"/>
                <p:cNvSpPr>
                  <a:spLocks noEditPoints="1"/>
                </p:cNvSpPr>
                <p:nvPr/>
              </p:nvSpPr>
              <p:spPr bwMode="auto">
                <a:xfrm>
                  <a:off x="12065000" y="4294188"/>
                  <a:ext cx="2138362" cy="3081338"/>
                </a:xfrm>
                <a:custGeom>
                  <a:avLst/>
                  <a:gdLst>
                    <a:gd name="T0" fmla="*/ 0 w 190"/>
                    <a:gd name="T1" fmla="*/ 273 h 274"/>
                    <a:gd name="T2" fmla="*/ 8 w 190"/>
                    <a:gd name="T3" fmla="*/ 274 h 274"/>
                    <a:gd name="T4" fmla="*/ 8 w 190"/>
                    <a:gd name="T5" fmla="*/ 274 h 274"/>
                    <a:gd name="T6" fmla="*/ 0 w 190"/>
                    <a:gd name="T7" fmla="*/ 273 h 274"/>
                    <a:gd name="T8" fmla="*/ 173 w 190"/>
                    <a:gd name="T9" fmla="*/ 0 h 274"/>
                    <a:gd name="T10" fmla="*/ 173 w 190"/>
                    <a:gd name="T11" fmla="*/ 49 h 274"/>
                    <a:gd name="T12" fmla="*/ 171 w 190"/>
                    <a:gd name="T13" fmla="*/ 52 h 274"/>
                    <a:gd name="T14" fmla="*/ 171 w 190"/>
                    <a:gd name="T15" fmla="*/ 52 h 274"/>
                    <a:gd name="T16" fmla="*/ 46 w 190"/>
                    <a:gd name="T17" fmla="*/ 222 h 274"/>
                    <a:gd name="T18" fmla="*/ 171 w 190"/>
                    <a:gd name="T19" fmla="*/ 52 h 274"/>
                    <a:gd name="T20" fmla="*/ 171 w 190"/>
                    <a:gd name="T21" fmla="*/ 52 h 274"/>
                    <a:gd name="T22" fmla="*/ 173 w 190"/>
                    <a:gd name="T23" fmla="*/ 49 h 274"/>
                    <a:gd name="T24" fmla="*/ 173 w 190"/>
                    <a:gd name="T25" fmla="*/ 0 h 27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90" h="274">
                      <a:moveTo>
                        <a:pt x="0" y="273"/>
                      </a:moveTo>
                      <a:cubicBezTo>
                        <a:pt x="8" y="274"/>
                        <a:pt x="8" y="274"/>
                        <a:pt x="8" y="274"/>
                      </a:cubicBezTo>
                      <a:cubicBezTo>
                        <a:pt x="8" y="274"/>
                        <a:pt x="8" y="274"/>
                        <a:pt x="8" y="274"/>
                      </a:cubicBezTo>
                      <a:cubicBezTo>
                        <a:pt x="0" y="273"/>
                        <a:pt x="0" y="273"/>
                        <a:pt x="0" y="273"/>
                      </a:cubicBezTo>
                      <a:moveTo>
                        <a:pt x="173" y="0"/>
                      </a:moveTo>
                      <a:cubicBezTo>
                        <a:pt x="186" y="7"/>
                        <a:pt x="190" y="23"/>
                        <a:pt x="173" y="49"/>
                      </a:cubicBezTo>
                      <a:cubicBezTo>
                        <a:pt x="172" y="50"/>
                        <a:pt x="172" y="51"/>
                        <a:pt x="171" y="52"/>
                      </a:cubicBezTo>
                      <a:cubicBezTo>
                        <a:pt x="171" y="52"/>
                        <a:pt x="171" y="52"/>
                        <a:pt x="171" y="52"/>
                      </a:cubicBezTo>
                      <a:cubicBezTo>
                        <a:pt x="46" y="222"/>
                        <a:pt x="46" y="222"/>
                        <a:pt x="46" y="222"/>
                      </a:cubicBezTo>
                      <a:cubicBezTo>
                        <a:pt x="171" y="52"/>
                        <a:pt x="171" y="52"/>
                        <a:pt x="171" y="52"/>
                      </a:cubicBezTo>
                      <a:cubicBezTo>
                        <a:pt x="171" y="52"/>
                        <a:pt x="171" y="52"/>
                        <a:pt x="171" y="52"/>
                      </a:cubicBezTo>
                      <a:cubicBezTo>
                        <a:pt x="172" y="51"/>
                        <a:pt x="172" y="50"/>
                        <a:pt x="173" y="49"/>
                      </a:cubicBezTo>
                      <a:cubicBezTo>
                        <a:pt x="190" y="23"/>
                        <a:pt x="186" y="7"/>
                        <a:pt x="173" y="0"/>
                      </a:cubicBezTo>
                    </a:path>
                  </a:pathLst>
                </a:custGeom>
                <a:solidFill>
                  <a:srgbClr val="FCE9D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351" name="Freeform 91"/>
                <p:cNvSpPr>
                  <a:spLocks noEditPoints="1"/>
                </p:cNvSpPr>
                <p:nvPr/>
              </p:nvSpPr>
              <p:spPr bwMode="auto">
                <a:xfrm>
                  <a:off x="11896725" y="4283076"/>
                  <a:ext cx="2306637" cy="3092450"/>
                </a:xfrm>
                <a:custGeom>
                  <a:avLst/>
                  <a:gdLst>
                    <a:gd name="T0" fmla="*/ 91 w 205"/>
                    <a:gd name="T1" fmla="*/ 181 h 275"/>
                    <a:gd name="T2" fmla="*/ 77 w 205"/>
                    <a:gd name="T3" fmla="*/ 157 h 275"/>
                    <a:gd name="T4" fmla="*/ 77 w 205"/>
                    <a:gd name="T5" fmla="*/ 157 h 275"/>
                    <a:gd name="T6" fmla="*/ 109 w 205"/>
                    <a:gd name="T7" fmla="*/ 155 h 275"/>
                    <a:gd name="T8" fmla="*/ 110 w 205"/>
                    <a:gd name="T9" fmla="*/ 155 h 275"/>
                    <a:gd name="T10" fmla="*/ 97 w 205"/>
                    <a:gd name="T11" fmla="*/ 132 h 275"/>
                    <a:gd name="T12" fmla="*/ 97 w 205"/>
                    <a:gd name="T13" fmla="*/ 132 h 275"/>
                    <a:gd name="T14" fmla="*/ 97 w 205"/>
                    <a:gd name="T15" fmla="*/ 132 h 275"/>
                    <a:gd name="T16" fmla="*/ 119 w 205"/>
                    <a:gd name="T17" fmla="*/ 104 h 275"/>
                    <a:gd name="T18" fmla="*/ 113 w 205"/>
                    <a:gd name="T19" fmla="*/ 104 h 275"/>
                    <a:gd name="T20" fmla="*/ 113 w 205"/>
                    <a:gd name="T21" fmla="*/ 104 h 275"/>
                    <a:gd name="T22" fmla="*/ 137 w 205"/>
                    <a:gd name="T23" fmla="*/ 81 h 275"/>
                    <a:gd name="T24" fmla="*/ 129 w 205"/>
                    <a:gd name="T25" fmla="*/ 81 h 275"/>
                    <a:gd name="T26" fmla="*/ 155 w 205"/>
                    <a:gd name="T27" fmla="*/ 58 h 275"/>
                    <a:gd name="T28" fmla="*/ 155 w 205"/>
                    <a:gd name="T29" fmla="*/ 58 h 275"/>
                    <a:gd name="T30" fmla="*/ 155 w 205"/>
                    <a:gd name="T31" fmla="*/ 58 h 275"/>
                    <a:gd name="T32" fmla="*/ 176 w 205"/>
                    <a:gd name="T33" fmla="*/ 57 h 275"/>
                    <a:gd name="T34" fmla="*/ 168 w 205"/>
                    <a:gd name="T35" fmla="*/ 40 h 275"/>
                    <a:gd name="T36" fmla="*/ 158 w 205"/>
                    <a:gd name="T37" fmla="*/ 39 h 275"/>
                    <a:gd name="T38" fmla="*/ 158 w 205"/>
                    <a:gd name="T39" fmla="*/ 39 h 275"/>
                    <a:gd name="T40" fmla="*/ 185 w 205"/>
                    <a:gd name="T41" fmla="*/ 39 h 275"/>
                    <a:gd name="T42" fmla="*/ 180 w 205"/>
                    <a:gd name="T43" fmla="*/ 21 h 275"/>
                    <a:gd name="T44" fmla="*/ 171 w 205"/>
                    <a:gd name="T45" fmla="*/ 20 h 275"/>
                    <a:gd name="T46" fmla="*/ 184 w 205"/>
                    <a:gd name="T47" fmla="*/ 0 h 275"/>
                    <a:gd name="T48" fmla="*/ 184 w 205"/>
                    <a:gd name="T49" fmla="*/ 18 h 275"/>
                    <a:gd name="T50" fmla="*/ 194 w 205"/>
                    <a:gd name="T51" fmla="*/ 20 h 275"/>
                    <a:gd name="T52" fmla="*/ 174 w 205"/>
                    <a:gd name="T53" fmla="*/ 23 h 275"/>
                    <a:gd name="T54" fmla="*/ 162 w 205"/>
                    <a:gd name="T55" fmla="*/ 37 h 275"/>
                    <a:gd name="T56" fmla="*/ 186 w 205"/>
                    <a:gd name="T57" fmla="*/ 39 h 275"/>
                    <a:gd name="T58" fmla="*/ 163 w 205"/>
                    <a:gd name="T59" fmla="*/ 42 h 275"/>
                    <a:gd name="T60" fmla="*/ 146 w 205"/>
                    <a:gd name="T61" fmla="*/ 56 h 275"/>
                    <a:gd name="T62" fmla="*/ 164 w 205"/>
                    <a:gd name="T63" fmla="*/ 56 h 275"/>
                    <a:gd name="T64" fmla="*/ 177 w 205"/>
                    <a:gd name="T65" fmla="*/ 57 h 275"/>
                    <a:gd name="T66" fmla="*/ 150 w 205"/>
                    <a:gd name="T67" fmla="*/ 61 h 275"/>
                    <a:gd name="T68" fmla="*/ 136 w 205"/>
                    <a:gd name="T69" fmla="*/ 78 h 275"/>
                    <a:gd name="T70" fmla="*/ 162 w 205"/>
                    <a:gd name="T71" fmla="*/ 80 h 275"/>
                    <a:gd name="T72" fmla="*/ 149 w 205"/>
                    <a:gd name="T73" fmla="*/ 82 h 275"/>
                    <a:gd name="T74" fmla="*/ 128 w 205"/>
                    <a:gd name="T75" fmla="*/ 83 h 275"/>
                    <a:gd name="T76" fmla="*/ 128 w 205"/>
                    <a:gd name="T77" fmla="*/ 102 h 275"/>
                    <a:gd name="T78" fmla="*/ 147 w 205"/>
                    <a:gd name="T79" fmla="*/ 103 h 275"/>
                    <a:gd name="T80" fmla="*/ 121 w 205"/>
                    <a:gd name="T81" fmla="*/ 106 h 275"/>
                    <a:gd name="T82" fmla="*/ 96 w 205"/>
                    <a:gd name="T83" fmla="*/ 130 h 275"/>
                    <a:gd name="T84" fmla="*/ 115 w 205"/>
                    <a:gd name="T85" fmla="*/ 129 h 275"/>
                    <a:gd name="T86" fmla="*/ 128 w 205"/>
                    <a:gd name="T87" fmla="*/ 130 h 275"/>
                    <a:gd name="T88" fmla="*/ 98 w 205"/>
                    <a:gd name="T89" fmla="*/ 134 h 275"/>
                    <a:gd name="T90" fmla="*/ 85 w 205"/>
                    <a:gd name="T91" fmla="*/ 155 h 275"/>
                    <a:gd name="T92" fmla="*/ 110 w 205"/>
                    <a:gd name="T93" fmla="*/ 155 h 275"/>
                    <a:gd name="T94" fmla="*/ 97 w 205"/>
                    <a:gd name="T95" fmla="*/ 158 h 275"/>
                    <a:gd name="T96" fmla="*/ 75 w 205"/>
                    <a:gd name="T97" fmla="*/ 160 h 275"/>
                    <a:gd name="T98" fmla="*/ 79 w 205"/>
                    <a:gd name="T99" fmla="*/ 181 h 275"/>
                    <a:gd name="T100" fmla="*/ 91 w 205"/>
                    <a:gd name="T101" fmla="*/ 181 h 275"/>
                    <a:gd name="T102" fmla="*/ 66 w 205"/>
                    <a:gd name="T103" fmla="*/ 186 h 275"/>
                    <a:gd name="T104" fmla="*/ 0 w 205"/>
                    <a:gd name="T105" fmla="*/ 270 h 275"/>
                    <a:gd name="T106" fmla="*/ 61 w 205"/>
                    <a:gd name="T107" fmla="*/ 223 h 275"/>
                    <a:gd name="T108" fmla="*/ 188 w 205"/>
                    <a:gd name="T109" fmla="*/ 50 h 275"/>
                    <a:gd name="T110" fmla="*/ 184 w 205"/>
                    <a:gd name="T111" fmla="*/ 0 h 2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205" h="275">
                      <a:moveTo>
                        <a:pt x="91" y="181"/>
                      </a:moveTo>
                      <a:cubicBezTo>
                        <a:pt x="91" y="181"/>
                        <a:pt x="91" y="181"/>
                        <a:pt x="91" y="181"/>
                      </a:cubicBezTo>
                      <a:cubicBezTo>
                        <a:pt x="91" y="181"/>
                        <a:pt x="91" y="181"/>
                        <a:pt x="91" y="181"/>
                      </a:cubicBezTo>
                      <a:moveTo>
                        <a:pt x="77" y="157"/>
                      </a:moveTo>
                      <a:cubicBezTo>
                        <a:pt x="77" y="157"/>
                        <a:pt x="77" y="157"/>
                        <a:pt x="77" y="157"/>
                      </a:cubicBezTo>
                      <a:cubicBezTo>
                        <a:pt x="77" y="157"/>
                        <a:pt x="77" y="157"/>
                        <a:pt x="77" y="157"/>
                      </a:cubicBezTo>
                      <a:cubicBezTo>
                        <a:pt x="77" y="157"/>
                        <a:pt x="77" y="157"/>
                        <a:pt x="77" y="157"/>
                      </a:cubicBezTo>
                      <a:moveTo>
                        <a:pt x="77" y="157"/>
                      </a:moveTo>
                      <a:cubicBezTo>
                        <a:pt x="77" y="157"/>
                        <a:pt x="77" y="157"/>
                        <a:pt x="77" y="157"/>
                      </a:cubicBezTo>
                      <a:cubicBezTo>
                        <a:pt x="77" y="157"/>
                        <a:pt x="77" y="157"/>
                        <a:pt x="77" y="157"/>
                      </a:cubicBezTo>
                      <a:cubicBezTo>
                        <a:pt x="77" y="157"/>
                        <a:pt x="77" y="157"/>
                        <a:pt x="77" y="157"/>
                      </a:cubicBezTo>
                      <a:moveTo>
                        <a:pt x="109" y="155"/>
                      </a:moveTo>
                      <a:cubicBezTo>
                        <a:pt x="109" y="155"/>
                        <a:pt x="109" y="155"/>
                        <a:pt x="109" y="155"/>
                      </a:cubicBezTo>
                      <a:cubicBezTo>
                        <a:pt x="109" y="155"/>
                        <a:pt x="109" y="155"/>
                        <a:pt x="109" y="155"/>
                      </a:cubicBezTo>
                      <a:moveTo>
                        <a:pt x="110" y="155"/>
                      </a:moveTo>
                      <a:cubicBezTo>
                        <a:pt x="110" y="155"/>
                        <a:pt x="109" y="155"/>
                        <a:pt x="109" y="155"/>
                      </a:cubicBezTo>
                      <a:cubicBezTo>
                        <a:pt x="109" y="155"/>
                        <a:pt x="110" y="155"/>
                        <a:pt x="110" y="155"/>
                      </a:cubicBezTo>
                      <a:moveTo>
                        <a:pt x="97" y="132"/>
                      </a:moveTo>
                      <a:cubicBezTo>
                        <a:pt x="97" y="132"/>
                        <a:pt x="97" y="132"/>
                        <a:pt x="97" y="132"/>
                      </a:cubicBezTo>
                      <a:cubicBezTo>
                        <a:pt x="97" y="132"/>
                        <a:pt x="97" y="132"/>
                        <a:pt x="97" y="132"/>
                      </a:cubicBezTo>
                      <a:cubicBezTo>
                        <a:pt x="97" y="132"/>
                        <a:pt x="97" y="132"/>
                        <a:pt x="97" y="132"/>
                      </a:cubicBezTo>
                      <a:moveTo>
                        <a:pt x="94" y="132"/>
                      </a:moveTo>
                      <a:cubicBezTo>
                        <a:pt x="94" y="132"/>
                        <a:pt x="94" y="132"/>
                        <a:pt x="94" y="132"/>
                      </a:cubicBezTo>
                      <a:cubicBezTo>
                        <a:pt x="95" y="132"/>
                        <a:pt x="96" y="132"/>
                        <a:pt x="97" y="132"/>
                      </a:cubicBezTo>
                      <a:cubicBezTo>
                        <a:pt x="96" y="132"/>
                        <a:pt x="95" y="132"/>
                        <a:pt x="94" y="132"/>
                      </a:cubicBezTo>
                      <a:moveTo>
                        <a:pt x="119" y="104"/>
                      </a:moveTo>
                      <a:cubicBezTo>
                        <a:pt x="119" y="104"/>
                        <a:pt x="119" y="104"/>
                        <a:pt x="119" y="104"/>
                      </a:cubicBezTo>
                      <a:cubicBezTo>
                        <a:pt x="119" y="104"/>
                        <a:pt x="119" y="104"/>
                        <a:pt x="119" y="104"/>
                      </a:cubicBezTo>
                      <a:cubicBezTo>
                        <a:pt x="119" y="104"/>
                        <a:pt x="119" y="104"/>
                        <a:pt x="119" y="104"/>
                      </a:cubicBezTo>
                      <a:moveTo>
                        <a:pt x="113" y="104"/>
                      </a:moveTo>
                      <a:cubicBezTo>
                        <a:pt x="113" y="104"/>
                        <a:pt x="113" y="104"/>
                        <a:pt x="113" y="104"/>
                      </a:cubicBezTo>
                      <a:cubicBezTo>
                        <a:pt x="115" y="104"/>
                        <a:pt x="117" y="104"/>
                        <a:pt x="119" y="104"/>
                      </a:cubicBezTo>
                      <a:cubicBezTo>
                        <a:pt x="117" y="104"/>
                        <a:pt x="115" y="104"/>
                        <a:pt x="113" y="104"/>
                      </a:cubicBezTo>
                      <a:moveTo>
                        <a:pt x="137" y="81"/>
                      </a:moveTo>
                      <a:cubicBezTo>
                        <a:pt x="137" y="81"/>
                        <a:pt x="137" y="81"/>
                        <a:pt x="137" y="81"/>
                      </a:cubicBezTo>
                      <a:cubicBezTo>
                        <a:pt x="137" y="81"/>
                        <a:pt x="137" y="81"/>
                        <a:pt x="137" y="81"/>
                      </a:cubicBezTo>
                      <a:cubicBezTo>
                        <a:pt x="137" y="81"/>
                        <a:pt x="137" y="81"/>
                        <a:pt x="137" y="81"/>
                      </a:cubicBezTo>
                      <a:moveTo>
                        <a:pt x="129" y="81"/>
                      </a:moveTo>
                      <a:cubicBezTo>
                        <a:pt x="129" y="81"/>
                        <a:pt x="129" y="81"/>
                        <a:pt x="129" y="81"/>
                      </a:cubicBezTo>
                      <a:cubicBezTo>
                        <a:pt x="132" y="81"/>
                        <a:pt x="134" y="81"/>
                        <a:pt x="137" y="81"/>
                      </a:cubicBezTo>
                      <a:cubicBezTo>
                        <a:pt x="134" y="81"/>
                        <a:pt x="132" y="81"/>
                        <a:pt x="129" y="81"/>
                      </a:cubicBezTo>
                      <a:moveTo>
                        <a:pt x="155" y="58"/>
                      </a:moveTo>
                      <a:cubicBezTo>
                        <a:pt x="155" y="58"/>
                        <a:pt x="155" y="58"/>
                        <a:pt x="155" y="58"/>
                      </a:cubicBezTo>
                      <a:cubicBezTo>
                        <a:pt x="155" y="58"/>
                        <a:pt x="155" y="58"/>
                        <a:pt x="155" y="58"/>
                      </a:cubicBezTo>
                      <a:cubicBezTo>
                        <a:pt x="155" y="58"/>
                        <a:pt x="155" y="58"/>
                        <a:pt x="155" y="58"/>
                      </a:cubicBezTo>
                      <a:moveTo>
                        <a:pt x="145" y="58"/>
                      </a:moveTo>
                      <a:cubicBezTo>
                        <a:pt x="145" y="58"/>
                        <a:pt x="145" y="58"/>
                        <a:pt x="145" y="58"/>
                      </a:cubicBezTo>
                      <a:cubicBezTo>
                        <a:pt x="148" y="58"/>
                        <a:pt x="151" y="58"/>
                        <a:pt x="155" y="58"/>
                      </a:cubicBezTo>
                      <a:cubicBezTo>
                        <a:pt x="151" y="58"/>
                        <a:pt x="148" y="58"/>
                        <a:pt x="145" y="58"/>
                      </a:cubicBezTo>
                      <a:moveTo>
                        <a:pt x="177" y="57"/>
                      </a:moveTo>
                      <a:cubicBezTo>
                        <a:pt x="177" y="57"/>
                        <a:pt x="176" y="57"/>
                        <a:pt x="176" y="57"/>
                      </a:cubicBezTo>
                      <a:cubicBezTo>
                        <a:pt x="176" y="57"/>
                        <a:pt x="177" y="57"/>
                        <a:pt x="177" y="57"/>
                      </a:cubicBezTo>
                      <a:moveTo>
                        <a:pt x="168" y="40"/>
                      </a:moveTo>
                      <a:cubicBezTo>
                        <a:pt x="168" y="40"/>
                        <a:pt x="168" y="40"/>
                        <a:pt x="168" y="40"/>
                      </a:cubicBezTo>
                      <a:cubicBezTo>
                        <a:pt x="168" y="40"/>
                        <a:pt x="168" y="40"/>
                        <a:pt x="168" y="40"/>
                      </a:cubicBezTo>
                      <a:cubicBezTo>
                        <a:pt x="168" y="40"/>
                        <a:pt x="168" y="40"/>
                        <a:pt x="168" y="40"/>
                      </a:cubicBezTo>
                      <a:moveTo>
                        <a:pt x="158" y="39"/>
                      </a:moveTo>
                      <a:cubicBezTo>
                        <a:pt x="158" y="39"/>
                        <a:pt x="158" y="39"/>
                        <a:pt x="158" y="39"/>
                      </a:cubicBezTo>
                      <a:cubicBezTo>
                        <a:pt x="161" y="39"/>
                        <a:pt x="164" y="40"/>
                        <a:pt x="168" y="40"/>
                      </a:cubicBezTo>
                      <a:cubicBezTo>
                        <a:pt x="164" y="40"/>
                        <a:pt x="161" y="39"/>
                        <a:pt x="158" y="39"/>
                      </a:cubicBezTo>
                      <a:moveTo>
                        <a:pt x="185" y="39"/>
                      </a:moveTo>
                      <a:cubicBezTo>
                        <a:pt x="185" y="39"/>
                        <a:pt x="185" y="39"/>
                        <a:pt x="185" y="39"/>
                      </a:cubicBezTo>
                      <a:cubicBezTo>
                        <a:pt x="185" y="39"/>
                        <a:pt x="185" y="39"/>
                        <a:pt x="185" y="39"/>
                      </a:cubicBezTo>
                      <a:moveTo>
                        <a:pt x="180" y="21"/>
                      </a:moveTo>
                      <a:cubicBezTo>
                        <a:pt x="180" y="21"/>
                        <a:pt x="180" y="21"/>
                        <a:pt x="180" y="21"/>
                      </a:cubicBezTo>
                      <a:cubicBezTo>
                        <a:pt x="180" y="21"/>
                        <a:pt x="180" y="21"/>
                        <a:pt x="180" y="21"/>
                      </a:cubicBezTo>
                      <a:cubicBezTo>
                        <a:pt x="180" y="21"/>
                        <a:pt x="180" y="21"/>
                        <a:pt x="180" y="21"/>
                      </a:cubicBezTo>
                      <a:moveTo>
                        <a:pt x="171" y="20"/>
                      </a:moveTo>
                      <a:cubicBezTo>
                        <a:pt x="171" y="20"/>
                        <a:pt x="171" y="20"/>
                        <a:pt x="171" y="20"/>
                      </a:cubicBezTo>
                      <a:cubicBezTo>
                        <a:pt x="174" y="20"/>
                        <a:pt x="177" y="21"/>
                        <a:pt x="180" y="21"/>
                      </a:cubicBezTo>
                      <a:cubicBezTo>
                        <a:pt x="177" y="21"/>
                        <a:pt x="174" y="20"/>
                        <a:pt x="171" y="20"/>
                      </a:cubicBezTo>
                      <a:moveTo>
                        <a:pt x="184" y="0"/>
                      </a:moveTo>
                      <a:cubicBezTo>
                        <a:pt x="172" y="18"/>
                        <a:pt x="172" y="18"/>
                        <a:pt x="172" y="18"/>
                      </a:cubicBezTo>
                      <a:cubicBezTo>
                        <a:pt x="173" y="18"/>
                        <a:pt x="173" y="18"/>
                        <a:pt x="174" y="18"/>
                      </a:cubicBezTo>
                      <a:cubicBezTo>
                        <a:pt x="177" y="18"/>
                        <a:pt x="180" y="18"/>
                        <a:pt x="184" y="18"/>
                      </a:cubicBezTo>
                      <a:cubicBezTo>
                        <a:pt x="187" y="19"/>
                        <a:pt x="191" y="19"/>
                        <a:pt x="194" y="20"/>
                      </a:cubicBezTo>
                      <a:cubicBezTo>
                        <a:pt x="194" y="20"/>
                        <a:pt x="194" y="20"/>
                        <a:pt x="194" y="20"/>
                      </a:cubicBezTo>
                      <a:cubicBezTo>
                        <a:pt x="194" y="20"/>
                        <a:pt x="194" y="20"/>
                        <a:pt x="194" y="20"/>
                      </a:cubicBezTo>
                      <a:cubicBezTo>
                        <a:pt x="191" y="21"/>
                        <a:pt x="188" y="22"/>
                        <a:pt x="184" y="22"/>
                      </a:cubicBezTo>
                      <a:cubicBezTo>
                        <a:pt x="181" y="23"/>
                        <a:pt x="178" y="23"/>
                        <a:pt x="175" y="23"/>
                      </a:cubicBezTo>
                      <a:cubicBezTo>
                        <a:pt x="175" y="23"/>
                        <a:pt x="174" y="23"/>
                        <a:pt x="174" y="23"/>
                      </a:cubicBezTo>
                      <a:cubicBezTo>
                        <a:pt x="172" y="23"/>
                        <a:pt x="171" y="23"/>
                        <a:pt x="169" y="22"/>
                      </a:cubicBezTo>
                      <a:cubicBezTo>
                        <a:pt x="159" y="37"/>
                        <a:pt x="159" y="37"/>
                        <a:pt x="159" y="37"/>
                      </a:cubicBezTo>
                      <a:cubicBezTo>
                        <a:pt x="160" y="37"/>
                        <a:pt x="161" y="37"/>
                        <a:pt x="162" y="37"/>
                      </a:cubicBezTo>
                      <a:cubicBezTo>
                        <a:pt x="166" y="37"/>
                        <a:pt x="170" y="37"/>
                        <a:pt x="174" y="38"/>
                      </a:cubicBezTo>
                      <a:cubicBezTo>
                        <a:pt x="178" y="38"/>
                        <a:pt x="182" y="38"/>
                        <a:pt x="186" y="39"/>
                      </a:cubicBezTo>
                      <a:cubicBezTo>
                        <a:pt x="186" y="39"/>
                        <a:pt x="186" y="39"/>
                        <a:pt x="186" y="39"/>
                      </a:cubicBezTo>
                      <a:cubicBezTo>
                        <a:pt x="186" y="39"/>
                        <a:pt x="186" y="39"/>
                        <a:pt x="186" y="39"/>
                      </a:cubicBezTo>
                      <a:cubicBezTo>
                        <a:pt x="182" y="40"/>
                        <a:pt x="178" y="41"/>
                        <a:pt x="174" y="41"/>
                      </a:cubicBezTo>
                      <a:cubicBezTo>
                        <a:pt x="171" y="41"/>
                        <a:pt x="167" y="42"/>
                        <a:pt x="163" y="42"/>
                      </a:cubicBezTo>
                      <a:cubicBezTo>
                        <a:pt x="163" y="42"/>
                        <a:pt x="163" y="42"/>
                        <a:pt x="162" y="42"/>
                      </a:cubicBezTo>
                      <a:cubicBezTo>
                        <a:pt x="160" y="42"/>
                        <a:pt x="158" y="42"/>
                        <a:pt x="156" y="41"/>
                      </a:cubicBezTo>
                      <a:cubicBezTo>
                        <a:pt x="146" y="56"/>
                        <a:pt x="146" y="56"/>
                        <a:pt x="146" y="56"/>
                      </a:cubicBezTo>
                      <a:cubicBezTo>
                        <a:pt x="147" y="56"/>
                        <a:pt x="148" y="56"/>
                        <a:pt x="149" y="56"/>
                      </a:cubicBezTo>
                      <a:cubicBezTo>
                        <a:pt x="149" y="56"/>
                        <a:pt x="150" y="56"/>
                        <a:pt x="151" y="56"/>
                      </a:cubicBezTo>
                      <a:cubicBezTo>
                        <a:pt x="155" y="56"/>
                        <a:pt x="159" y="56"/>
                        <a:pt x="164" y="56"/>
                      </a:cubicBezTo>
                      <a:cubicBezTo>
                        <a:pt x="168" y="56"/>
                        <a:pt x="172" y="57"/>
                        <a:pt x="177" y="57"/>
                      </a:cubicBezTo>
                      <a:cubicBezTo>
                        <a:pt x="177" y="57"/>
                        <a:pt x="177" y="57"/>
                        <a:pt x="177" y="57"/>
                      </a:cubicBezTo>
                      <a:cubicBezTo>
                        <a:pt x="177" y="57"/>
                        <a:pt x="177" y="57"/>
                        <a:pt x="177" y="57"/>
                      </a:cubicBezTo>
                      <a:cubicBezTo>
                        <a:pt x="172" y="59"/>
                        <a:pt x="168" y="59"/>
                        <a:pt x="164" y="60"/>
                      </a:cubicBezTo>
                      <a:cubicBezTo>
                        <a:pt x="159" y="60"/>
                        <a:pt x="155" y="61"/>
                        <a:pt x="151" y="61"/>
                      </a:cubicBezTo>
                      <a:cubicBezTo>
                        <a:pt x="151" y="61"/>
                        <a:pt x="151" y="61"/>
                        <a:pt x="150" y="61"/>
                      </a:cubicBezTo>
                      <a:cubicBezTo>
                        <a:pt x="148" y="61"/>
                        <a:pt x="146" y="61"/>
                        <a:pt x="143" y="60"/>
                      </a:cubicBezTo>
                      <a:cubicBezTo>
                        <a:pt x="131" y="78"/>
                        <a:pt x="131" y="78"/>
                        <a:pt x="131" y="78"/>
                      </a:cubicBezTo>
                      <a:cubicBezTo>
                        <a:pt x="133" y="78"/>
                        <a:pt x="134" y="78"/>
                        <a:pt x="136" y="78"/>
                      </a:cubicBezTo>
                      <a:cubicBezTo>
                        <a:pt x="137" y="78"/>
                        <a:pt x="138" y="78"/>
                        <a:pt x="139" y="78"/>
                      </a:cubicBezTo>
                      <a:cubicBezTo>
                        <a:pt x="142" y="78"/>
                        <a:pt x="146" y="78"/>
                        <a:pt x="149" y="79"/>
                      </a:cubicBezTo>
                      <a:cubicBezTo>
                        <a:pt x="153" y="79"/>
                        <a:pt x="158" y="79"/>
                        <a:pt x="162" y="80"/>
                      </a:cubicBezTo>
                      <a:cubicBezTo>
                        <a:pt x="162" y="80"/>
                        <a:pt x="162" y="80"/>
                        <a:pt x="162" y="80"/>
                      </a:cubicBezTo>
                      <a:cubicBezTo>
                        <a:pt x="162" y="80"/>
                        <a:pt x="162" y="80"/>
                        <a:pt x="162" y="80"/>
                      </a:cubicBezTo>
                      <a:cubicBezTo>
                        <a:pt x="158" y="81"/>
                        <a:pt x="154" y="82"/>
                        <a:pt x="149" y="82"/>
                      </a:cubicBezTo>
                      <a:cubicBezTo>
                        <a:pt x="145" y="83"/>
                        <a:pt x="140" y="83"/>
                        <a:pt x="136" y="83"/>
                      </a:cubicBezTo>
                      <a:cubicBezTo>
                        <a:pt x="136" y="83"/>
                        <a:pt x="135" y="83"/>
                        <a:pt x="135" y="83"/>
                      </a:cubicBezTo>
                      <a:cubicBezTo>
                        <a:pt x="133" y="83"/>
                        <a:pt x="130" y="83"/>
                        <a:pt x="128" y="83"/>
                      </a:cubicBezTo>
                      <a:cubicBezTo>
                        <a:pt x="115" y="102"/>
                        <a:pt x="115" y="102"/>
                        <a:pt x="115" y="102"/>
                      </a:cubicBezTo>
                      <a:cubicBezTo>
                        <a:pt x="117" y="102"/>
                        <a:pt x="119" y="102"/>
                        <a:pt x="121" y="102"/>
                      </a:cubicBezTo>
                      <a:cubicBezTo>
                        <a:pt x="123" y="102"/>
                        <a:pt x="126" y="102"/>
                        <a:pt x="128" y="102"/>
                      </a:cubicBezTo>
                      <a:cubicBezTo>
                        <a:pt x="130" y="102"/>
                        <a:pt x="132" y="102"/>
                        <a:pt x="134" y="102"/>
                      </a:cubicBezTo>
                      <a:cubicBezTo>
                        <a:pt x="138" y="102"/>
                        <a:pt x="142" y="102"/>
                        <a:pt x="147" y="103"/>
                      </a:cubicBezTo>
                      <a:cubicBezTo>
                        <a:pt x="147" y="103"/>
                        <a:pt x="147" y="103"/>
                        <a:pt x="147" y="103"/>
                      </a:cubicBezTo>
                      <a:cubicBezTo>
                        <a:pt x="147" y="103"/>
                        <a:pt x="147" y="103"/>
                        <a:pt x="147" y="103"/>
                      </a:cubicBezTo>
                      <a:cubicBezTo>
                        <a:pt x="142" y="104"/>
                        <a:pt x="138" y="105"/>
                        <a:pt x="134" y="105"/>
                      </a:cubicBezTo>
                      <a:cubicBezTo>
                        <a:pt x="129" y="106"/>
                        <a:pt x="125" y="106"/>
                        <a:pt x="121" y="106"/>
                      </a:cubicBezTo>
                      <a:cubicBezTo>
                        <a:pt x="120" y="106"/>
                        <a:pt x="119" y="106"/>
                        <a:pt x="118" y="106"/>
                      </a:cubicBezTo>
                      <a:cubicBezTo>
                        <a:pt x="116" y="106"/>
                        <a:pt x="114" y="106"/>
                        <a:pt x="112" y="106"/>
                      </a:cubicBezTo>
                      <a:cubicBezTo>
                        <a:pt x="96" y="130"/>
                        <a:pt x="96" y="130"/>
                        <a:pt x="96" y="130"/>
                      </a:cubicBezTo>
                      <a:cubicBezTo>
                        <a:pt x="98" y="130"/>
                        <a:pt x="100" y="129"/>
                        <a:pt x="103" y="129"/>
                      </a:cubicBezTo>
                      <a:cubicBezTo>
                        <a:pt x="106" y="129"/>
                        <a:pt x="110" y="129"/>
                        <a:pt x="114" y="129"/>
                      </a:cubicBezTo>
                      <a:cubicBezTo>
                        <a:pt x="114" y="129"/>
                        <a:pt x="115" y="129"/>
                        <a:pt x="115" y="129"/>
                      </a:cubicBezTo>
                      <a:cubicBezTo>
                        <a:pt x="119" y="129"/>
                        <a:pt x="124" y="129"/>
                        <a:pt x="128" y="130"/>
                      </a:cubicBezTo>
                      <a:cubicBezTo>
                        <a:pt x="128" y="130"/>
                        <a:pt x="128" y="130"/>
                        <a:pt x="128" y="130"/>
                      </a:cubicBezTo>
                      <a:cubicBezTo>
                        <a:pt x="128" y="130"/>
                        <a:pt x="128" y="130"/>
                        <a:pt x="128" y="130"/>
                      </a:cubicBezTo>
                      <a:cubicBezTo>
                        <a:pt x="124" y="131"/>
                        <a:pt x="120" y="132"/>
                        <a:pt x="115" y="133"/>
                      </a:cubicBezTo>
                      <a:cubicBezTo>
                        <a:pt x="111" y="133"/>
                        <a:pt x="107" y="134"/>
                        <a:pt x="102" y="134"/>
                      </a:cubicBezTo>
                      <a:cubicBezTo>
                        <a:pt x="101" y="134"/>
                        <a:pt x="100" y="134"/>
                        <a:pt x="98" y="134"/>
                      </a:cubicBezTo>
                      <a:cubicBezTo>
                        <a:pt x="97" y="134"/>
                        <a:pt x="95" y="134"/>
                        <a:pt x="93" y="134"/>
                      </a:cubicBezTo>
                      <a:cubicBezTo>
                        <a:pt x="78" y="155"/>
                        <a:pt x="78" y="155"/>
                        <a:pt x="78" y="155"/>
                      </a:cubicBezTo>
                      <a:cubicBezTo>
                        <a:pt x="80" y="155"/>
                        <a:pt x="83" y="155"/>
                        <a:pt x="85" y="155"/>
                      </a:cubicBezTo>
                      <a:cubicBezTo>
                        <a:pt x="89" y="155"/>
                        <a:pt x="93" y="155"/>
                        <a:pt x="97" y="155"/>
                      </a:cubicBezTo>
                      <a:cubicBezTo>
                        <a:pt x="98" y="155"/>
                        <a:pt x="98" y="155"/>
                        <a:pt x="98" y="155"/>
                      </a:cubicBezTo>
                      <a:cubicBezTo>
                        <a:pt x="102" y="155"/>
                        <a:pt x="106" y="155"/>
                        <a:pt x="110" y="155"/>
                      </a:cubicBezTo>
                      <a:cubicBezTo>
                        <a:pt x="110" y="155"/>
                        <a:pt x="110" y="155"/>
                        <a:pt x="110" y="155"/>
                      </a:cubicBezTo>
                      <a:cubicBezTo>
                        <a:pt x="110" y="155"/>
                        <a:pt x="110" y="155"/>
                        <a:pt x="110" y="155"/>
                      </a:cubicBezTo>
                      <a:cubicBezTo>
                        <a:pt x="106" y="157"/>
                        <a:pt x="102" y="157"/>
                        <a:pt x="97" y="158"/>
                      </a:cubicBezTo>
                      <a:cubicBezTo>
                        <a:pt x="93" y="159"/>
                        <a:pt x="89" y="159"/>
                        <a:pt x="85" y="159"/>
                      </a:cubicBezTo>
                      <a:cubicBezTo>
                        <a:pt x="83" y="160"/>
                        <a:pt x="81" y="160"/>
                        <a:pt x="79" y="160"/>
                      </a:cubicBezTo>
                      <a:cubicBezTo>
                        <a:pt x="78" y="160"/>
                        <a:pt x="77" y="160"/>
                        <a:pt x="75" y="160"/>
                      </a:cubicBezTo>
                      <a:cubicBezTo>
                        <a:pt x="60" y="182"/>
                        <a:pt x="60" y="182"/>
                        <a:pt x="60" y="182"/>
                      </a:cubicBezTo>
                      <a:cubicBezTo>
                        <a:pt x="62" y="182"/>
                        <a:pt x="64" y="182"/>
                        <a:pt x="66" y="182"/>
                      </a:cubicBezTo>
                      <a:cubicBezTo>
                        <a:pt x="70" y="181"/>
                        <a:pt x="74" y="181"/>
                        <a:pt x="79" y="181"/>
                      </a:cubicBezTo>
                      <a:cubicBezTo>
                        <a:pt x="80" y="181"/>
                        <a:pt x="81" y="181"/>
                        <a:pt x="83" y="181"/>
                      </a:cubicBezTo>
                      <a:cubicBezTo>
                        <a:pt x="86" y="181"/>
                        <a:pt x="88" y="181"/>
                        <a:pt x="91" y="181"/>
                      </a:cubicBezTo>
                      <a:cubicBezTo>
                        <a:pt x="91" y="181"/>
                        <a:pt x="91" y="181"/>
                        <a:pt x="91" y="181"/>
                      </a:cubicBezTo>
                      <a:cubicBezTo>
                        <a:pt x="91" y="181"/>
                        <a:pt x="91" y="181"/>
                        <a:pt x="91" y="181"/>
                      </a:cubicBezTo>
                      <a:cubicBezTo>
                        <a:pt x="87" y="183"/>
                        <a:pt x="83" y="184"/>
                        <a:pt x="78" y="184"/>
                      </a:cubicBezTo>
                      <a:cubicBezTo>
                        <a:pt x="74" y="185"/>
                        <a:pt x="70" y="186"/>
                        <a:pt x="66" y="186"/>
                      </a:cubicBezTo>
                      <a:cubicBezTo>
                        <a:pt x="64" y="186"/>
                        <a:pt x="61" y="186"/>
                        <a:pt x="59" y="186"/>
                      </a:cubicBezTo>
                      <a:cubicBezTo>
                        <a:pt x="58" y="186"/>
                        <a:pt x="58" y="186"/>
                        <a:pt x="57" y="186"/>
                      </a:cubicBezTo>
                      <a:cubicBezTo>
                        <a:pt x="0" y="270"/>
                        <a:pt x="0" y="270"/>
                        <a:pt x="0" y="270"/>
                      </a:cubicBezTo>
                      <a:cubicBezTo>
                        <a:pt x="15" y="274"/>
                        <a:pt x="15" y="274"/>
                        <a:pt x="15" y="274"/>
                      </a:cubicBezTo>
                      <a:cubicBezTo>
                        <a:pt x="23" y="275"/>
                        <a:pt x="23" y="275"/>
                        <a:pt x="23" y="275"/>
                      </a:cubicBezTo>
                      <a:cubicBezTo>
                        <a:pt x="61" y="223"/>
                        <a:pt x="61" y="223"/>
                        <a:pt x="61" y="223"/>
                      </a:cubicBezTo>
                      <a:cubicBezTo>
                        <a:pt x="186" y="53"/>
                        <a:pt x="186" y="53"/>
                        <a:pt x="186" y="53"/>
                      </a:cubicBezTo>
                      <a:cubicBezTo>
                        <a:pt x="186" y="53"/>
                        <a:pt x="186" y="53"/>
                        <a:pt x="186" y="53"/>
                      </a:cubicBezTo>
                      <a:cubicBezTo>
                        <a:pt x="187" y="52"/>
                        <a:pt x="187" y="51"/>
                        <a:pt x="188" y="50"/>
                      </a:cubicBezTo>
                      <a:cubicBezTo>
                        <a:pt x="205" y="24"/>
                        <a:pt x="201" y="8"/>
                        <a:pt x="188" y="1"/>
                      </a:cubicBezTo>
                      <a:cubicBezTo>
                        <a:pt x="187" y="1"/>
                        <a:pt x="186" y="1"/>
                        <a:pt x="186" y="0"/>
                      </a:cubicBezTo>
                      <a:cubicBezTo>
                        <a:pt x="185" y="0"/>
                        <a:pt x="185" y="0"/>
                        <a:pt x="184" y="0"/>
                      </a:cubicBezTo>
                    </a:path>
                  </a:pathLst>
                </a:custGeom>
                <a:solidFill>
                  <a:srgbClr val="F0A95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352" name="Freeform 92"/>
                <p:cNvSpPr>
                  <a:spLocks/>
                </p:cNvSpPr>
                <p:nvPr/>
              </p:nvSpPr>
              <p:spPr bwMode="auto">
                <a:xfrm>
                  <a:off x="13650913" y="4721226"/>
                  <a:ext cx="338137" cy="33338"/>
                </a:xfrm>
                <a:custGeom>
                  <a:avLst/>
                  <a:gdLst>
                    <a:gd name="T0" fmla="*/ 30 w 30"/>
                    <a:gd name="T1" fmla="*/ 0 h 3"/>
                    <a:gd name="T2" fmla="*/ 30 w 30"/>
                    <a:gd name="T3" fmla="*/ 0 h 3"/>
                    <a:gd name="T4" fmla="*/ 29 w 30"/>
                    <a:gd name="T5" fmla="*/ 0 h 3"/>
                    <a:gd name="T6" fmla="*/ 29 w 30"/>
                    <a:gd name="T7" fmla="*/ 0 h 3"/>
                    <a:gd name="T8" fmla="*/ 12 w 30"/>
                    <a:gd name="T9" fmla="*/ 1 h 3"/>
                    <a:gd name="T10" fmla="*/ 12 w 30"/>
                    <a:gd name="T11" fmla="*/ 1 h 3"/>
                    <a:gd name="T12" fmla="*/ 12 w 30"/>
                    <a:gd name="T13" fmla="*/ 1 h 3"/>
                    <a:gd name="T14" fmla="*/ 12 w 30"/>
                    <a:gd name="T15" fmla="*/ 1 h 3"/>
                    <a:gd name="T16" fmla="*/ 12 w 30"/>
                    <a:gd name="T17" fmla="*/ 1 h 3"/>
                    <a:gd name="T18" fmla="*/ 2 w 30"/>
                    <a:gd name="T19" fmla="*/ 0 h 3"/>
                    <a:gd name="T20" fmla="*/ 0 w 30"/>
                    <a:gd name="T21" fmla="*/ 2 h 3"/>
                    <a:gd name="T22" fmla="*/ 6 w 30"/>
                    <a:gd name="T23" fmla="*/ 3 h 3"/>
                    <a:gd name="T24" fmla="*/ 7 w 30"/>
                    <a:gd name="T25" fmla="*/ 3 h 3"/>
                    <a:gd name="T26" fmla="*/ 18 w 30"/>
                    <a:gd name="T27" fmla="*/ 2 h 3"/>
                    <a:gd name="T28" fmla="*/ 30 w 30"/>
                    <a:gd name="T29" fmla="*/ 0 h 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30" h="3">
                      <a:moveTo>
                        <a:pt x="30" y="0"/>
                      </a:moveTo>
                      <a:cubicBezTo>
                        <a:pt x="30" y="0"/>
                        <a:pt x="30" y="0"/>
                        <a:pt x="30" y="0"/>
                      </a:cubicBezTo>
                      <a:cubicBezTo>
                        <a:pt x="30" y="0"/>
                        <a:pt x="30" y="0"/>
                        <a:pt x="29" y="0"/>
                      </a:cubicBezTo>
                      <a:cubicBezTo>
                        <a:pt x="29" y="0"/>
                        <a:pt x="29" y="0"/>
                        <a:pt x="29" y="0"/>
                      </a:cubicBezTo>
                      <a:cubicBezTo>
                        <a:pt x="23" y="0"/>
                        <a:pt x="17" y="1"/>
                        <a:pt x="12" y="1"/>
                      </a:cubicBezTo>
                      <a:cubicBezTo>
                        <a:pt x="12" y="1"/>
                        <a:pt x="12" y="1"/>
                        <a:pt x="12" y="1"/>
                      </a:cubicBezTo>
                      <a:cubicBezTo>
                        <a:pt x="12" y="1"/>
                        <a:pt x="12" y="1"/>
                        <a:pt x="12" y="1"/>
                      </a:cubicBezTo>
                      <a:cubicBezTo>
                        <a:pt x="12" y="1"/>
                        <a:pt x="12" y="1"/>
                        <a:pt x="12" y="1"/>
                      </a:cubicBezTo>
                      <a:cubicBezTo>
                        <a:pt x="12" y="1"/>
                        <a:pt x="12" y="1"/>
                        <a:pt x="12" y="1"/>
                      </a:cubicBezTo>
                      <a:cubicBezTo>
                        <a:pt x="8" y="1"/>
                        <a:pt x="5" y="0"/>
                        <a:pt x="2" y="0"/>
                      </a:cubicBezTo>
                      <a:cubicBezTo>
                        <a:pt x="0" y="2"/>
                        <a:pt x="0" y="2"/>
                        <a:pt x="0" y="2"/>
                      </a:cubicBezTo>
                      <a:cubicBezTo>
                        <a:pt x="2" y="3"/>
                        <a:pt x="4" y="3"/>
                        <a:pt x="6" y="3"/>
                      </a:cubicBezTo>
                      <a:cubicBezTo>
                        <a:pt x="7" y="3"/>
                        <a:pt x="7" y="3"/>
                        <a:pt x="7" y="3"/>
                      </a:cubicBezTo>
                      <a:cubicBezTo>
                        <a:pt x="11" y="3"/>
                        <a:pt x="15" y="2"/>
                        <a:pt x="18" y="2"/>
                      </a:cubicBezTo>
                      <a:cubicBezTo>
                        <a:pt x="22" y="2"/>
                        <a:pt x="26" y="1"/>
                        <a:pt x="30" y="0"/>
                      </a:cubicBezTo>
                    </a:path>
                  </a:pathLst>
                </a:custGeom>
                <a:solidFill>
                  <a:srgbClr val="C98D4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353" name="Freeform 93"/>
                <p:cNvSpPr>
                  <a:spLocks/>
                </p:cNvSpPr>
                <p:nvPr/>
              </p:nvSpPr>
              <p:spPr bwMode="auto">
                <a:xfrm>
                  <a:off x="13673138" y="4699001"/>
                  <a:ext cx="315912" cy="33338"/>
                </a:xfrm>
                <a:custGeom>
                  <a:avLst/>
                  <a:gdLst>
                    <a:gd name="T0" fmla="*/ 1 w 28"/>
                    <a:gd name="T1" fmla="*/ 0 h 3"/>
                    <a:gd name="T2" fmla="*/ 0 w 28"/>
                    <a:gd name="T3" fmla="*/ 2 h 3"/>
                    <a:gd name="T4" fmla="*/ 10 w 28"/>
                    <a:gd name="T5" fmla="*/ 3 h 3"/>
                    <a:gd name="T6" fmla="*/ 10 w 28"/>
                    <a:gd name="T7" fmla="*/ 3 h 3"/>
                    <a:gd name="T8" fmla="*/ 10 w 28"/>
                    <a:gd name="T9" fmla="*/ 3 h 3"/>
                    <a:gd name="T10" fmla="*/ 10 w 28"/>
                    <a:gd name="T11" fmla="*/ 3 h 3"/>
                    <a:gd name="T12" fmla="*/ 27 w 28"/>
                    <a:gd name="T13" fmla="*/ 2 h 3"/>
                    <a:gd name="T14" fmla="*/ 27 w 28"/>
                    <a:gd name="T15" fmla="*/ 2 h 3"/>
                    <a:gd name="T16" fmla="*/ 28 w 28"/>
                    <a:gd name="T17" fmla="*/ 2 h 3"/>
                    <a:gd name="T18" fmla="*/ 28 w 28"/>
                    <a:gd name="T19" fmla="*/ 2 h 3"/>
                    <a:gd name="T20" fmla="*/ 16 w 28"/>
                    <a:gd name="T21" fmla="*/ 1 h 3"/>
                    <a:gd name="T22" fmla="*/ 4 w 28"/>
                    <a:gd name="T23" fmla="*/ 0 h 3"/>
                    <a:gd name="T24" fmla="*/ 1 w 28"/>
                    <a:gd name="T25" fmla="*/ 0 h 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8" h="3">
                      <a:moveTo>
                        <a:pt x="1" y="0"/>
                      </a:moveTo>
                      <a:cubicBezTo>
                        <a:pt x="0" y="2"/>
                        <a:pt x="0" y="2"/>
                        <a:pt x="0" y="2"/>
                      </a:cubicBezTo>
                      <a:cubicBezTo>
                        <a:pt x="3" y="2"/>
                        <a:pt x="6" y="3"/>
                        <a:pt x="10" y="3"/>
                      </a:cubicBezTo>
                      <a:cubicBezTo>
                        <a:pt x="10" y="3"/>
                        <a:pt x="10" y="3"/>
                        <a:pt x="10" y="3"/>
                      </a:cubicBezTo>
                      <a:cubicBezTo>
                        <a:pt x="10" y="3"/>
                        <a:pt x="10" y="3"/>
                        <a:pt x="10" y="3"/>
                      </a:cubicBezTo>
                      <a:cubicBezTo>
                        <a:pt x="10" y="3"/>
                        <a:pt x="10" y="3"/>
                        <a:pt x="10" y="3"/>
                      </a:cubicBezTo>
                      <a:cubicBezTo>
                        <a:pt x="15" y="3"/>
                        <a:pt x="21" y="2"/>
                        <a:pt x="27" y="2"/>
                      </a:cubicBezTo>
                      <a:cubicBezTo>
                        <a:pt x="27" y="2"/>
                        <a:pt x="27" y="2"/>
                        <a:pt x="27" y="2"/>
                      </a:cubicBezTo>
                      <a:cubicBezTo>
                        <a:pt x="28" y="2"/>
                        <a:pt x="28" y="2"/>
                        <a:pt x="28" y="2"/>
                      </a:cubicBezTo>
                      <a:cubicBezTo>
                        <a:pt x="28" y="2"/>
                        <a:pt x="28" y="2"/>
                        <a:pt x="28" y="2"/>
                      </a:cubicBezTo>
                      <a:cubicBezTo>
                        <a:pt x="24" y="1"/>
                        <a:pt x="20" y="1"/>
                        <a:pt x="16" y="1"/>
                      </a:cubicBezTo>
                      <a:cubicBezTo>
                        <a:pt x="12" y="0"/>
                        <a:pt x="8" y="0"/>
                        <a:pt x="4" y="0"/>
                      </a:cubicBezTo>
                      <a:cubicBezTo>
                        <a:pt x="3" y="0"/>
                        <a:pt x="2" y="0"/>
                        <a:pt x="1" y="0"/>
                      </a:cubicBezTo>
                    </a:path>
                  </a:pathLst>
                </a:custGeom>
                <a:solidFill>
                  <a:srgbClr val="F1AF5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354" name="Freeform 94"/>
                <p:cNvSpPr>
                  <a:spLocks/>
                </p:cNvSpPr>
                <p:nvPr/>
              </p:nvSpPr>
              <p:spPr bwMode="auto">
                <a:xfrm>
                  <a:off x="13504863" y="4922838"/>
                  <a:ext cx="382587" cy="46038"/>
                </a:xfrm>
                <a:custGeom>
                  <a:avLst/>
                  <a:gdLst>
                    <a:gd name="T0" fmla="*/ 34 w 34"/>
                    <a:gd name="T1" fmla="*/ 0 h 4"/>
                    <a:gd name="T2" fmla="*/ 34 w 34"/>
                    <a:gd name="T3" fmla="*/ 0 h 4"/>
                    <a:gd name="T4" fmla="*/ 34 w 34"/>
                    <a:gd name="T5" fmla="*/ 0 h 4"/>
                    <a:gd name="T6" fmla="*/ 33 w 34"/>
                    <a:gd name="T7" fmla="*/ 0 h 4"/>
                    <a:gd name="T8" fmla="*/ 12 w 34"/>
                    <a:gd name="T9" fmla="*/ 1 h 4"/>
                    <a:gd name="T10" fmla="*/ 12 w 34"/>
                    <a:gd name="T11" fmla="*/ 1 h 4"/>
                    <a:gd name="T12" fmla="*/ 12 w 34"/>
                    <a:gd name="T13" fmla="*/ 1 h 4"/>
                    <a:gd name="T14" fmla="*/ 12 w 34"/>
                    <a:gd name="T15" fmla="*/ 1 h 4"/>
                    <a:gd name="T16" fmla="*/ 12 w 34"/>
                    <a:gd name="T17" fmla="*/ 1 h 4"/>
                    <a:gd name="T18" fmla="*/ 2 w 34"/>
                    <a:gd name="T19" fmla="*/ 1 h 4"/>
                    <a:gd name="T20" fmla="*/ 0 w 34"/>
                    <a:gd name="T21" fmla="*/ 3 h 4"/>
                    <a:gd name="T22" fmla="*/ 7 w 34"/>
                    <a:gd name="T23" fmla="*/ 4 h 4"/>
                    <a:gd name="T24" fmla="*/ 8 w 34"/>
                    <a:gd name="T25" fmla="*/ 4 h 4"/>
                    <a:gd name="T26" fmla="*/ 21 w 34"/>
                    <a:gd name="T27" fmla="*/ 3 h 4"/>
                    <a:gd name="T28" fmla="*/ 34 w 34"/>
                    <a:gd name="T29" fmla="*/ 0 h 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34" h="4">
                      <a:moveTo>
                        <a:pt x="34" y="0"/>
                      </a:moveTo>
                      <a:cubicBezTo>
                        <a:pt x="34" y="0"/>
                        <a:pt x="34" y="0"/>
                        <a:pt x="34" y="0"/>
                      </a:cubicBezTo>
                      <a:cubicBezTo>
                        <a:pt x="34" y="0"/>
                        <a:pt x="34" y="0"/>
                        <a:pt x="34" y="0"/>
                      </a:cubicBezTo>
                      <a:cubicBezTo>
                        <a:pt x="34" y="0"/>
                        <a:pt x="33" y="0"/>
                        <a:pt x="33" y="0"/>
                      </a:cubicBezTo>
                      <a:cubicBezTo>
                        <a:pt x="25" y="1"/>
                        <a:pt x="18" y="1"/>
                        <a:pt x="12" y="1"/>
                      </a:cubicBezTo>
                      <a:cubicBezTo>
                        <a:pt x="12" y="1"/>
                        <a:pt x="12" y="1"/>
                        <a:pt x="12" y="1"/>
                      </a:cubicBezTo>
                      <a:cubicBezTo>
                        <a:pt x="12" y="1"/>
                        <a:pt x="12" y="1"/>
                        <a:pt x="12" y="1"/>
                      </a:cubicBezTo>
                      <a:cubicBezTo>
                        <a:pt x="12" y="1"/>
                        <a:pt x="12" y="1"/>
                        <a:pt x="12" y="1"/>
                      </a:cubicBezTo>
                      <a:cubicBezTo>
                        <a:pt x="12" y="1"/>
                        <a:pt x="12" y="1"/>
                        <a:pt x="12" y="1"/>
                      </a:cubicBezTo>
                      <a:cubicBezTo>
                        <a:pt x="8" y="1"/>
                        <a:pt x="5" y="1"/>
                        <a:pt x="2" y="1"/>
                      </a:cubicBezTo>
                      <a:cubicBezTo>
                        <a:pt x="0" y="3"/>
                        <a:pt x="0" y="3"/>
                        <a:pt x="0" y="3"/>
                      </a:cubicBezTo>
                      <a:cubicBezTo>
                        <a:pt x="3" y="4"/>
                        <a:pt x="5" y="4"/>
                        <a:pt x="7" y="4"/>
                      </a:cubicBezTo>
                      <a:cubicBezTo>
                        <a:pt x="8" y="4"/>
                        <a:pt x="8" y="4"/>
                        <a:pt x="8" y="4"/>
                      </a:cubicBezTo>
                      <a:cubicBezTo>
                        <a:pt x="12" y="4"/>
                        <a:pt x="16" y="3"/>
                        <a:pt x="21" y="3"/>
                      </a:cubicBezTo>
                      <a:cubicBezTo>
                        <a:pt x="25" y="2"/>
                        <a:pt x="29" y="2"/>
                        <a:pt x="34" y="0"/>
                      </a:cubicBezTo>
                    </a:path>
                  </a:pathLst>
                </a:custGeom>
                <a:solidFill>
                  <a:srgbClr val="C98D4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355" name="Freeform 95"/>
                <p:cNvSpPr>
                  <a:spLocks/>
                </p:cNvSpPr>
                <p:nvPr/>
              </p:nvSpPr>
              <p:spPr bwMode="auto">
                <a:xfrm>
                  <a:off x="13527088" y="4911726"/>
                  <a:ext cx="360362" cy="23813"/>
                </a:xfrm>
                <a:custGeom>
                  <a:avLst/>
                  <a:gdLst>
                    <a:gd name="T0" fmla="*/ 4 w 32"/>
                    <a:gd name="T1" fmla="*/ 0 h 2"/>
                    <a:gd name="T2" fmla="*/ 1 w 32"/>
                    <a:gd name="T3" fmla="*/ 0 h 2"/>
                    <a:gd name="T4" fmla="*/ 0 w 32"/>
                    <a:gd name="T5" fmla="*/ 2 h 2"/>
                    <a:gd name="T6" fmla="*/ 10 w 32"/>
                    <a:gd name="T7" fmla="*/ 2 h 2"/>
                    <a:gd name="T8" fmla="*/ 10 w 32"/>
                    <a:gd name="T9" fmla="*/ 2 h 2"/>
                    <a:gd name="T10" fmla="*/ 10 w 32"/>
                    <a:gd name="T11" fmla="*/ 2 h 2"/>
                    <a:gd name="T12" fmla="*/ 10 w 32"/>
                    <a:gd name="T13" fmla="*/ 2 h 2"/>
                    <a:gd name="T14" fmla="*/ 31 w 32"/>
                    <a:gd name="T15" fmla="*/ 1 h 2"/>
                    <a:gd name="T16" fmla="*/ 32 w 32"/>
                    <a:gd name="T17" fmla="*/ 1 h 2"/>
                    <a:gd name="T18" fmla="*/ 32 w 32"/>
                    <a:gd name="T19" fmla="*/ 1 h 2"/>
                    <a:gd name="T20" fmla="*/ 32 w 32"/>
                    <a:gd name="T21" fmla="*/ 1 h 2"/>
                    <a:gd name="T22" fmla="*/ 19 w 32"/>
                    <a:gd name="T23" fmla="*/ 0 h 2"/>
                    <a:gd name="T24" fmla="*/ 6 w 32"/>
                    <a:gd name="T25" fmla="*/ 0 h 2"/>
                    <a:gd name="T26" fmla="*/ 4 w 32"/>
                    <a:gd name="T27" fmla="*/ 0 h 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32" h="2">
                      <a:moveTo>
                        <a:pt x="4" y="0"/>
                      </a:moveTo>
                      <a:cubicBezTo>
                        <a:pt x="3" y="0"/>
                        <a:pt x="2" y="0"/>
                        <a:pt x="1" y="0"/>
                      </a:cubicBezTo>
                      <a:cubicBezTo>
                        <a:pt x="0" y="2"/>
                        <a:pt x="0" y="2"/>
                        <a:pt x="0" y="2"/>
                      </a:cubicBezTo>
                      <a:cubicBezTo>
                        <a:pt x="3" y="2"/>
                        <a:pt x="6" y="2"/>
                        <a:pt x="10" y="2"/>
                      </a:cubicBezTo>
                      <a:cubicBezTo>
                        <a:pt x="10" y="2"/>
                        <a:pt x="10" y="2"/>
                        <a:pt x="10" y="2"/>
                      </a:cubicBezTo>
                      <a:cubicBezTo>
                        <a:pt x="10" y="2"/>
                        <a:pt x="10" y="2"/>
                        <a:pt x="10" y="2"/>
                      </a:cubicBezTo>
                      <a:cubicBezTo>
                        <a:pt x="10" y="2"/>
                        <a:pt x="10" y="2"/>
                        <a:pt x="10" y="2"/>
                      </a:cubicBezTo>
                      <a:cubicBezTo>
                        <a:pt x="16" y="2"/>
                        <a:pt x="23" y="2"/>
                        <a:pt x="31" y="1"/>
                      </a:cubicBezTo>
                      <a:cubicBezTo>
                        <a:pt x="31" y="1"/>
                        <a:pt x="32" y="1"/>
                        <a:pt x="32" y="1"/>
                      </a:cubicBezTo>
                      <a:cubicBezTo>
                        <a:pt x="32" y="1"/>
                        <a:pt x="32" y="1"/>
                        <a:pt x="32" y="1"/>
                      </a:cubicBezTo>
                      <a:cubicBezTo>
                        <a:pt x="32" y="1"/>
                        <a:pt x="32" y="1"/>
                        <a:pt x="32" y="1"/>
                      </a:cubicBezTo>
                      <a:cubicBezTo>
                        <a:pt x="27" y="1"/>
                        <a:pt x="23" y="0"/>
                        <a:pt x="19" y="0"/>
                      </a:cubicBezTo>
                      <a:cubicBezTo>
                        <a:pt x="14" y="0"/>
                        <a:pt x="10" y="0"/>
                        <a:pt x="6" y="0"/>
                      </a:cubicBezTo>
                      <a:cubicBezTo>
                        <a:pt x="5" y="0"/>
                        <a:pt x="4" y="0"/>
                        <a:pt x="4" y="0"/>
                      </a:cubicBezTo>
                    </a:path>
                  </a:pathLst>
                </a:custGeom>
                <a:solidFill>
                  <a:srgbClr val="F1AF5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356" name="Freeform 96"/>
                <p:cNvSpPr>
                  <a:spLocks/>
                </p:cNvSpPr>
                <p:nvPr/>
              </p:nvSpPr>
              <p:spPr bwMode="auto">
                <a:xfrm>
                  <a:off x="13336588" y="5181601"/>
                  <a:ext cx="382587" cy="34925"/>
                </a:xfrm>
                <a:custGeom>
                  <a:avLst/>
                  <a:gdLst>
                    <a:gd name="T0" fmla="*/ 34 w 34"/>
                    <a:gd name="T1" fmla="*/ 0 h 3"/>
                    <a:gd name="T2" fmla="*/ 34 w 34"/>
                    <a:gd name="T3" fmla="*/ 0 h 3"/>
                    <a:gd name="T4" fmla="*/ 9 w 34"/>
                    <a:gd name="T5" fmla="*/ 1 h 3"/>
                    <a:gd name="T6" fmla="*/ 9 w 34"/>
                    <a:gd name="T7" fmla="*/ 1 h 3"/>
                    <a:gd name="T8" fmla="*/ 9 w 34"/>
                    <a:gd name="T9" fmla="*/ 1 h 3"/>
                    <a:gd name="T10" fmla="*/ 9 w 34"/>
                    <a:gd name="T11" fmla="*/ 1 h 3"/>
                    <a:gd name="T12" fmla="*/ 9 w 34"/>
                    <a:gd name="T13" fmla="*/ 1 h 3"/>
                    <a:gd name="T14" fmla="*/ 1 w 34"/>
                    <a:gd name="T15" fmla="*/ 1 h 3"/>
                    <a:gd name="T16" fmla="*/ 0 w 34"/>
                    <a:gd name="T17" fmla="*/ 3 h 3"/>
                    <a:gd name="T18" fmla="*/ 7 w 34"/>
                    <a:gd name="T19" fmla="*/ 3 h 3"/>
                    <a:gd name="T20" fmla="*/ 8 w 34"/>
                    <a:gd name="T21" fmla="*/ 3 h 3"/>
                    <a:gd name="T22" fmla="*/ 21 w 34"/>
                    <a:gd name="T23" fmla="*/ 2 h 3"/>
                    <a:gd name="T24" fmla="*/ 34 w 34"/>
                    <a:gd name="T25" fmla="*/ 0 h 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34" h="3">
                      <a:moveTo>
                        <a:pt x="34" y="0"/>
                      </a:moveTo>
                      <a:cubicBezTo>
                        <a:pt x="34" y="0"/>
                        <a:pt x="34" y="0"/>
                        <a:pt x="34" y="0"/>
                      </a:cubicBezTo>
                      <a:cubicBezTo>
                        <a:pt x="25" y="0"/>
                        <a:pt x="16" y="1"/>
                        <a:pt x="9" y="1"/>
                      </a:cubicBezTo>
                      <a:cubicBezTo>
                        <a:pt x="9" y="1"/>
                        <a:pt x="9" y="1"/>
                        <a:pt x="9" y="1"/>
                      </a:cubicBezTo>
                      <a:cubicBezTo>
                        <a:pt x="9" y="1"/>
                        <a:pt x="9" y="1"/>
                        <a:pt x="9" y="1"/>
                      </a:cubicBezTo>
                      <a:cubicBezTo>
                        <a:pt x="9" y="1"/>
                        <a:pt x="9" y="1"/>
                        <a:pt x="9" y="1"/>
                      </a:cubicBezTo>
                      <a:cubicBezTo>
                        <a:pt x="9" y="1"/>
                        <a:pt x="9" y="1"/>
                        <a:pt x="9" y="1"/>
                      </a:cubicBezTo>
                      <a:cubicBezTo>
                        <a:pt x="6" y="1"/>
                        <a:pt x="4" y="1"/>
                        <a:pt x="1" y="1"/>
                      </a:cubicBezTo>
                      <a:cubicBezTo>
                        <a:pt x="0" y="3"/>
                        <a:pt x="0" y="3"/>
                        <a:pt x="0" y="3"/>
                      </a:cubicBezTo>
                      <a:cubicBezTo>
                        <a:pt x="2" y="3"/>
                        <a:pt x="5" y="3"/>
                        <a:pt x="7" y="3"/>
                      </a:cubicBezTo>
                      <a:cubicBezTo>
                        <a:pt x="7" y="3"/>
                        <a:pt x="8" y="3"/>
                        <a:pt x="8" y="3"/>
                      </a:cubicBezTo>
                      <a:cubicBezTo>
                        <a:pt x="12" y="3"/>
                        <a:pt x="17" y="3"/>
                        <a:pt x="21" y="2"/>
                      </a:cubicBezTo>
                      <a:cubicBezTo>
                        <a:pt x="26" y="2"/>
                        <a:pt x="30" y="1"/>
                        <a:pt x="34" y="0"/>
                      </a:cubicBezTo>
                    </a:path>
                  </a:pathLst>
                </a:custGeom>
                <a:solidFill>
                  <a:srgbClr val="C98D4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357" name="Freeform 97"/>
                <p:cNvSpPr>
                  <a:spLocks/>
                </p:cNvSpPr>
                <p:nvPr/>
              </p:nvSpPr>
              <p:spPr bwMode="auto">
                <a:xfrm>
                  <a:off x="13347700" y="5159376"/>
                  <a:ext cx="371475" cy="34925"/>
                </a:xfrm>
                <a:custGeom>
                  <a:avLst/>
                  <a:gdLst>
                    <a:gd name="T0" fmla="*/ 10 w 33"/>
                    <a:gd name="T1" fmla="*/ 0 h 3"/>
                    <a:gd name="T2" fmla="*/ 7 w 33"/>
                    <a:gd name="T3" fmla="*/ 0 h 3"/>
                    <a:gd name="T4" fmla="*/ 2 w 33"/>
                    <a:gd name="T5" fmla="*/ 0 h 3"/>
                    <a:gd name="T6" fmla="*/ 0 w 33"/>
                    <a:gd name="T7" fmla="*/ 3 h 3"/>
                    <a:gd name="T8" fmla="*/ 8 w 33"/>
                    <a:gd name="T9" fmla="*/ 3 h 3"/>
                    <a:gd name="T10" fmla="*/ 8 w 33"/>
                    <a:gd name="T11" fmla="*/ 3 h 3"/>
                    <a:gd name="T12" fmla="*/ 8 w 33"/>
                    <a:gd name="T13" fmla="*/ 3 h 3"/>
                    <a:gd name="T14" fmla="*/ 8 w 33"/>
                    <a:gd name="T15" fmla="*/ 3 h 3"/>
                    <a:gd name="T16" fmla="*/ 33 w 33"/>
                    <a:gd name="T17" fmla="*/ 2 h 3"/>
                    <a:gd name="T18" fmla="*/ 33 w 33"/>
                    <a:gd name="T19" fmla="*/ 2 h 3"/>
                    <a:gd name="T20" fmla="*/ 20 w 33"/>
                    <a:gd name="T21" fmla="*/ 1 h 3"/>
                    <a:gd name="T22" fmla="*/ 10 w 33"/>
                    <a:gd name="T23" fmla="*/ 0 h 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33" h="3">
                      <a:moveTo>
                        <a:pt x="10" y="0"/>
                      </a:moveTo>
                      <a:cubicBezTo>
                        <a:pt x="9" y="0"/>
                        <a:pt x="8" y="0"/>
                        <a:pt x="7" y="0"/>
                      </a:cubicBezTo>
                      <a:cubicBezTo>
                        <a:pt x="5" y="0"/>
                        <a:pt x="4" y="0"/>
                        <a:pt x="2" y="0"/>
                      </a:cubicBezTo>
                      <a:cubicBezTo>
                        <a:pt x="0" y="3"/>
                        <a:pt x="0" y="3"/>
                        <a:pt x="0" y="3"/>
                      </a:cubicBezTo>
                      <a:cubicBezTo>
                        <a:pt x="3" y="3"/>
                        <a:pt x="5" y="3"/>
                        <a:pt x="8" y="3"/>
                      </a:cubicBezTo>
                      <a:cubicBezTo>
                        <a:pt x="8" y="3"/>
                        <a:pt x="8" y="3"/>
                        <a:pt x="8" y="3"/>
                      </a:cubicBezTo>
                      <a:cubicBezTo>
                        <a:pt x="8" y="3"/>
                        <a:pt x="8" y="3"/>
                        <a:pt x="8" y="3"/>
                      </a:cubicBezTo>
                      <a:cubicBezTo>
                        <a:pt x="8" y="3"/>
                        <a:pt x="8" y="3"/>
                        <a:pt x="8" y="3"/>
                      </a:cubicBezTo>
                      <a:cubicBezTo>
                        <a:pt x="15" y="3"/>
                        <a:pt x="24" y="2"/>
                        <a:pt x="33" y="2"/>
                      </a:cubicBezTo>
                      <a:cubicBezTo>
                        <a:pt x="33" y="2"/>
                        <a:pt x="33" y="2"/>
                        <a:pt x="33" y="2"/>
                      </a:cubicBezTo>
                      <a:cubicBezTo>
                        <a:pt x="29" y="1"/>
                        <a:pt x="24" y="1"/>
                        <a:pt x="20" y="1"/>
                      </a:cubicBezTo>
                      <a:cubicBezTo>
                        <a:pt x="17" y="0"/>
                        <a:pt x="13" y="0"/>
                        <a:pt x="10" y="0"/>
                      </a:cubicBezTo>
                    </a:path>
                  </a:pathLst>
                </a:custGeom>
                <a:solidFill>
                  <a:srgbClr val="F1AF5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358" name="Freeform 98"/>
                <p:cNvSpPr>
                  <a:spLocks/>
                </p:cNvSpPr>
                <p:nvPr/>
              </p:nvSpPr>
              <p:spPr bwMode="auto">
                <a:xfrm>
                  <a:off x="13157200" y="5440363"/>
                  <a:ext cx="393700" cy="34925"/>
                </a:xfrm>
                <a:custGeom>
                  <a:avLst/>
                  <a:gdLst>
                    <a:gd name="T0" fmla="*/ 35 w 35"/>
                    <a:gd name="T1" fmla="*/ 0 h 3"/>
                    <a:gd name="T2" fmla="*/ 35 w 35"/>
                    <a:gd name="T3" fmla="*/ 0 h 3"/>
                    <a:gd name="T4" fmla="*/ 7 w 35"/>
                    <a:gd name="T5" fmla="*/ 1 h 3"/>
                    <a:gd name="T6" fmla="*/ 7 w 35"/>
                    <a:gd name="T7" fmla="*/ 1 h 3"/>
                    <a:gd name="T8" fmla="*/ 7 w 35"/>
                    <a:gd name="T9" fmla="*/ 1 h 3"/>
                    <a:gd name="T10" fmla="*/ 7 w 35"/>
                    <a:gd name="T11" fmla="*/ 1 h 3"/>
                    <a:gd name="T12" fmla="*/ 7 w 35"/>
                    <a:gd name="T13" fmla="*/ 1 h 3"/>
                    <a:gd name="T14" fmla="*/ 1 w 35"/>
                    <a:gd name="T15" fmla="*/ 1 h 3"/>
                    <a:gd name="T16" fmla="*/ 0 w 35"/>
                    <a:gd name="T17" fmla="*/ 3 h 3"/>
                    <a:gd name="T18" fmla="*/ 6 w 35"/>
                    <a:gd name="T19" fmla="*/ 3 h 3"/>
                    <a:gd name="T20" fmla="*/ 9 w 35"/>
                    <a:gd name="T21" fmla="*/ 3 h 3"/>
                    <a:gd name="T22" fmla="*/ 22 w 35"/>
                    <a:gd name="T23" fmla="*/ 2 h 3"/>
                    <a:gd name="T24" fmla="*/ 35 w 35"/>
                    <a:gd name="T25" fmla="*/ 0 h 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35" h="3">
                      <a:moveTo>
                        <a:pt x="35" y="0"/>
                      </a:moveTo>
                      <a:cubicBezTo>
                        <a:pt x="35" y="0"/>
                        <a:pt x="35" y="0"/>
                        <a:pt x="35" y="0"/>
                      </a:cubicBezTo>
                      <a:cubicBezTo>
                        <a:pt x="24" y="1"/>
                        <a:pt x="15" y="1"/>
                        <a:pt x="7" y="1"/>
                      </a:cubicBezTo>
                      <a:cubicBezTo>
                        <a:pt x="7" y="1"/>
                        <a:pt x="7" y="1"/>
                        <a:pt x="7" y="1"/>
                      </a:cubicBezTo>
                      <a:cubicBezTo>
                        <a:pt x="7" y="1"/>
                        <a:pt x="7" y="1"/>
                        <a:pt x="7" y="1"/>
                      </a:cubicBezTo>
                      <a:cubicBezTo>
                        <a:pt x="7" y="1"/>
                        <a:pt x="7" y="1"/>
                        <a:pt x="7" y="1"/>
                      </a:cubicBezTo>
                      <a:cubicBezTo>
                        <a:pt x="7" y="1"/>
                        <a:pt x="7" y="1"/>
                        <a:pt x="7" y="1"/>
                      </a:cubicBezTo>
                      <a:cubicBezTo>
                        <a:pt x="5" y="1"/>
                        <a:pt x="3" y="1"/>
                        <a:pt x="1" y="1"/>
                      </a:cubicBezTo>
                      <a:cubicBezTo>
                        <a:pt x="0" y="3"/>
                        <a:pt x="0" y="3"/>
                        <a:pt x="0" y="3"/>
                      </a:cubicBezTo>
                      <a:cubicBezTo>
                        <a:pt x="2" y="3"/>
                        <a:pt x="4" y="3"/>
                        <a:pt x="6" y="3"/>
                      </a:cubicBezTo>
                      <a:cubicBezTo>
                        <a:pt x="7" y="3"/>
                        <a:pt x="8" y="3"/>
                        <a:pt x="9" y="3"/>
                      </a:cubicBezTo>
                      <a:cubicBezTo>
                        <a:pt x="13" y="3"/>
                        <a:pt x="17" y="3"/>
                        <a:pt x="22" y="2"/>
                      </a:cubicBezTo>
                      <a:cubicBezTo>
                        <a:pt x="26" y="2"/>
                        <a:pt x="30" y="1"/>
                        <a:pt x="35" y="0"/>
                      </a:cubicBezTo>
                    </a:path>
                  </a:pathLst>
                </a:custGeom>
                <a:solidFill>
                  <a:srgbClr val="C98D4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359" name="Freeform 99"/>
                <p:cNvSpPr>
                  <a:spLocks/>
                </p:cNvSpPr>
                <p:nvPr/>
              </p:nvSpPr>
              <p:spPr bwMode="auto">
                <a:xfrm>
                  <a:off x="13168313" y="5429251"/>
                  <a:ext cx="382587" cy="23813"/>
                </a:xfrm>
                <a:custGeom>
                  <a:avLst/>
                  <a:gdLst>
                    <a:gd name="T0" fmla="*/ 15 w 34"/>
                    <a:gd name="T1" fmla="*/ 0 h 2"/>
                    <a:gd name="T2" fmla="*/ 8 w 34"/>
                    <a:gd name="T3" fmla="*/ 0 h 2"/>
                    <a:gd name="T4" fmla="*/ 2 w 34"/>
                    <a:gd name="T5" fmla="*/ 0 h 2"/>
                    <a:gd name="T6" fmla="*/ 0 w 34"/>
                    <a:gd name="T7" fmla="*/ 2 h 2"/>
                    <a:gd name="T8" fmla="*/ 6 w 34"/>
                    <a:gd name="T9" fmla="*/ 2 h 2"/>
                    <a:gd name="T10" fmla="*/ 6 w 34"/>
                    <a:gd name="T11" fmla="*/ 2 h 2"/>
                    <a:gd name="T12" fmla="*/ 6 w 34"/>
                    <a:gd name="T13" fmla="*/ 2 h 2"/>
                    <a:gd name="T14" fmla="*/ 6 w 34"/>
                    <a:gd name="T15" fmla="*/ 2 h 2"/>
                    <a:gd name="T16" fmla="*/ 34 w 34"/>
                    <a:gd name="T17" fmla="*/ 1 h 2"/>
                    <a:gd name="T18" fmla="*/ 34 w 34"/>
                    <a:gd name="T19" fmla="*/ 1 h 2"/>
                    <a:gd name="T20" fmla="*/ 21 w 34"/>
                    <a:gd name="T21" fmla="*/ 0 h 2"/>
                    <a:gd name="T22" fmla="*/ 15 w 34"/>
                    <a:gd name="T23" fmla="*/ 0 h 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34" h="2">
                      <a:moveTo>
                        <a:pt x="15" y="0"/>
                      </a:moveTo>
                      <a:cubicBezTo>
                        <a:pt x="13" y="0"/>
                        <a:pt x="10" y="0"/>
                        <a:pt x="8" y="0"/>
                      </a:cubicBezTo>
                      <a:cubicBezTo>
                        <a:pt x="6" y="0"/>
                        <a:pt x="4" y="0"/>
                        <a:pt x="2" y="0"/>
                      </a:cubicBezTo>
                      <a:cubicBezTo>
                        <a:pt x="0" y="2"/>
                        <a:pt x="0" y="2"/>
                        <a:pt x="0" y="2"/>
                      </a:cubicBezTo>
                      <a:cubicBezTo>
                        <a:pt x="2" y="2"/>
                        <a:pt x="4" y="2"/>
                        <a:pt x="6" y="2"/>
                      </a:cubicBezTo>
                      <a:cubicBezTo>
                        <a:pt x="6" y="2"/>
                        <a:pt x="6" y="2"/>
                        <a:pt x="6" y="2"/>
                      </a:cubicBezTo>
                      <a:cubicBezTo>
                        <a:pt x="6" y="2"/>
                        <a:pt x="6" y="2"/>
                        <a:pt x="6" y="2"/>
                      </a:cubicBezTo>
                      <a:cubicBezTo>
                        <a:pt x="6" y="2"/>
                        <a:pt x="6" y="2"/>
                        <a:pt x="6" y="2"/>
                      </a:cubicBezTo>
                      <a:cubicBezTo>
                        <a:pt x="14" y="2"/>
                        <a:pt x="23" y="2"/>
                        <a:pt x="34" y="1"/>
                      </a:cubicBezTo>
                      <a:cubicBezTo>
                        <a:pt x="34" y="1"/>
                        <a:pt x="34" y="1"/>
                        <a:pt x="34" y="1"/>
                      </a:cubicBezTo>
                      <a:cubicBezTo>
                        <a:pt x="29" y="0"/>
                        <a:pt x="25" y="0"/>
                        <a:pt x="21" y="0"/>
                      </a:cubicBezTo>
                      <a:cubicBezTo>
                        <a:pt x="19" y="0"/>
                        <a:pt x="17" y="0"/>
                        <a:pt x="15" y="0"/>
                      </a:cubicBezTo>
                    </a:path>
                  </a:pathLst>
                </a:custGeom>
                <a:solidFill>
                  <a:srgbClr val="F1AF5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360" name="Freeform 100"/>
                <p:cNvSpPr>
                  <a:spLocks/>
                </p:cNvSpPr>
                <p:nvPr/>
              </p:nvSpPr>
              <p:spPr bwMode="auto">
                <a:xfrm>
                  <a:off x="12942888" y="5745163"/>
                  <a:ext cx="393700" cy="44450"/>
                </a:xfrm>
                <a:custGeom>
                  <a:avLst/>
                  <a:gdLst>
                    <a:gd name="T0" fmla="*/ 35 w 35"/>
                    <a:gd name="T1" fmla="*/ 0 h 4"/>
                    <a:gd name="T2" fmla="*/ 35 w 35"/>
                    <a:gd name="T3" fmla="*/ 0 h 4"/>
                    <a:gd name="T4" fmla="*/ 4 w 35"/>
                    <a:gd name="T5" fmla="*/ 2 h 4"/>
                    <a:gd name="T6" fmla="*/ 4 w 35"/>
                    <a:gd name="T7" fmla="*/ 2 h 4"/>
                    <a:gd name="T8" fmla="*/ 4 w 35"/>
                    <a:gd name="T9" fmla="*/ 2 h 4"/>
                    <a:gd name="T10" fmla="*/ 4 w 35"/>
                    <a:gd name="T11" fmla="*/ 2 h 4"/>
                    <a:gd name="T12" fmla="*/ 4 w 35"/>
                    <a:gd name="T13" fmla="*/ 2 h 4"/>
                    <a:gd name="T14" fmla="*/ 1 w 35"/>
                    <a:gd name="T15" fmla="*/ 2 h 4"/>
                    <a:gd name="T16" fmla="*/ 0 w 35"/>
                    <a:gd name="T17" fmla="*/ 4 h 4"/>
                    <a:gd name="T18" fmla="*/ 5 w 35"/>
                    <a:gd name="T19" fmla="*/ 4 h 4"/>
                    <a:gd name="T20" fmla="*/ 9 w 35"/>
                    <a:gd name="T21" fmla="*/ 4 h 4"/>
                    <a:gd name="T22" fmla="*/ 22 w 35"/>
                    <a:gd name="T23" fmla="*/ 3 h 4"/>
                    <a:gd name="T24" fmla="*/ 35 w 35"/>
                    <a:gd name="T25" fmla="*/ 0 h 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35" h="4">
                      <a:moveTo>
                        <a:pt x="35" y="0"/>
                      </a:moveTo>
                      <a:cubicBezTo>
                        <a:pt x="35" y="0"/>
                        <a:pt x="35" y="0"/>
                        <a:pt x="35" y="0"/>
                      </a:cubicBezTo>
                      <a:cubicBezTo>
                        <a:pt x="22" y="1"/>
                        <a:pt x="12" y="2"/>
                        <a:pt x="4" y="2"/>
                      </a:cubicBezTo>
                      <a:cubicBezTo>
                        <a:pt x="4" y="2"/>
                        <a:pt x="4" y="2"/>
                        <a:pt x="4" y="2"/>
                      </a:cubicBezTo>
                      <a:cubicBezTo>
                        <a:pt x="4" y="2"/>
                        <a:pt x="4" y="2"/>
                        <a:pt x="4" y="2"/>
                      </a:cubicBezTo>
                      <a:cubicBezTo>
                        <a:pt x="4" y="2"/>
                        <a:pt x="4" y="2"/>
                        <a:pt x="4" y="2"/>
                      </a:cubicBezTo>
                      <a:cubicBezTo>
                        <a:pt x="4" y="2"/>
                        <a:pt x="4" y="2"/>
                        <a:pt x="4" y="2"/>
                      </a:cubicBezTo>
                      <a:cubicBezTo>
                        <a:pt x="3" y="2"/>
                        <a:pt x="2" y="2"/>
                        <a:pt x="1" y="2"/>
                      </a:cubicBezTo>
                      <a:cubicBezTo>
                        <a:pt x="0" y="4"/>
                        <a:pt x="0" y="4"/>
                        <a:pt x="0" y="4"/>
                      </a:cubicBezTo>
                      <a:cubicBezTo>
                        <a:pt x="2" y="4"/>
                        <a:pt x="4" y="4"/>
                        <a:pt x="5" y="4"/>
                      </a:cubicBezTo>
                      <a:cubicBezTo>
                        <a:pt x="7" y="4"/>
                        <a:pt x="8" y="4"/>
                        <a:pt x="9" y="4"/>
                      </a:cubicBezTo>
                      <a:cubicBezTo>
                        <a:pt x="14" y="4"/>
                        <a:pt x="18" y="3"/>
                        <a:pt x="22" y="3"/>
                      </a:cubicBezTo>
                      <a:cubicBezTo>
                        <a:pt x="27" y="2"/>
                        <a:pt x="31" y="1"/>
                        <a:pt x="35" y="0"/>
                      </a:cubicBezTo>
                    </a:path>
                  </a:pathLst>
                </a:custGeom>
                <a:solidFill>
                  <a:srgbClr val="C98D4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361" name="Freeform 101"/>
                <p:cNvSpPr>
                  <a:spLocks/>
                </p:cNvSpPr>
                <p:nvPr/>
              </p:nvSpPr>
              <p:spPr bwMode="auto">
                <a:xfrm>
                  <a:off x="12954000" y="5734051"/>
                  <a:ext cx="382587" cy="33338"/>
                </a:xfrm>
                <a:custGeom>
                  <a:avLst/>
                  <a:gdLst>
                    <a:gd name="T0" fmla="*/ 20 w 34"/>
                    <a:gd name="T1" fmla="*/ 0 h 3"/>
                    <a:gd name="T2" fmla="*/ 9 w 34"/>
                    <a:gd name="T3" fmla="*/ 0 h 3"/>
                    <a:gd name="T4" fmla="*/ 2 w 34"/>
                    <a:gd name="T5" fmla="*/ 1 h 3"/>
                    <a:gd name="T6" fmla="*/ 0 w 34"/>
                    <a:gd name="T7" fmla="*/ 3 h 3"/>
                    <a:gd name="T8" fmla="*/ 3 w 34"/>
                    <a:gd name="T9" fmla="*/ 3 h 3"/>
                    <a:gd name="T10" fmla="*/ 3 w 34"/>
                    <a:gd name="T11" fmla="*/ 3 h 3"/>
                    <a:gd name="T12" fmla="*/ 3 w 34"/>
                    <a:gd name="T13" fmla="*/ 3 h 3"/>
                    <a:gd name="T14" fmla="*/ 3 w 34"/>
                    <a:gd name="T15" fmla="*/ 3 h 3"/>
                    <a:gd name="T16" fmla="*/ 34 w 34"/>
                    <a:gd name="T17" fmla="*/ 1 h 3"/>
                    <a:gd name="T18" fmla="*/ 34 w 34"/>
                    <a:gd name="T19" fmla="*/ 1 h 3"/>
                    <a:gd name="T20" fmla="*/ 21 w 34"/>
                    <a:gd name="T21" fmla="*/ 0 h 3"/>
                    <a:gd name="T22" fmla="*/ 20 w 34"/>
                    <a:gd name="T23" fmla="*/ 0 h 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34" h="3">
                      <a:moveTo>
                        <a:pt x="20" y="0"/>
                      </a:moveTo>
                      <a:cubicBezTo>
                        <a:pt x="16" y="0"/>
                        <a:pt x="12" y="0"/>
                        <a:pt x="9" y="0"/>
                      </a:cubicBezTo>
                      <a:cubicBezTo>
                        <a:pt x="6" y="0"/>
                        <a:pt x="4" y="1"/>
                        <a:pt x="2" y="1"/>
                      </a:cubicBezTo>
                      <a:cubicBezTo>
                        <a:pt x="0" y="3"/>
                        <a:pt x="0" y="3"/>
                        <a:pt x="0" y="3"/>
                      </a:cubicBezTo>
                      <a:cubicBezTo>
                        <a:pt x="1" y="3"/>
                        <a:pt x="2" y="3"/>
                        <a:pt x="3" y="3"/>
                      </a:cubicBezTo>
                      <a:cubicBezTo>
                        <a:pt x="3" y="3"/>
                        <a:pt x="3" y="3"/>
                        <a:pt x="3" y="3"/>
                      </a:cubicBezTo>
                      <a:cubicBezTo>
                        <a:pt x="3" y="3"/>
                        <a:pt x="3" y="3"/>
                        <a:pt x="3" y="3"/>
                      </a:cubicBezTo>
                      <a:cubicBezTo>
                        <a:pt x="3" y="3"/>
                        <a:pt x="3" y="3"/>
                        <a:pt x="3" y="3"/>
                      </a:cubicBezTo>
                      <a:cubicBezTo>
                        <a:pt x="11" y="3"/>
                        <a:pt x="21" y="2"/>
                        <a:pt x="34" y="1"/>
                      </a:cubicBezTo>
                      <a:cubicBezTo>
                        <a:pt x="34" y="1"/>
                        <a:pt x="34" y="1"/>
                        <a:pt x="34" y="1"/>
                      </a:cubicBezTo>
                      <a:cubicBezTo>
                        <a:pt x="30" y="0"/>
                        <a:pt x="25" y="0"/>
                        <a:pt x="21" y="0"/>
                      </a:cubicBezTo>
                      <a:cubicBezTo>
                        <a:pt x="21" y="0"/>
                        <a:pt x="20" y="0"/>
                        <a:pt x="20" y="0"/>
                      </a:cubicBezTo>
                    </a:path>
                  </a:pathLst>
                </a:custGeom>
                <a:solidFill>
                  <a:srgbClr val="F1AF5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362" name="Freeform 102"/>
                <p:cNvSpPr>
                  <a:spLocks/>
                </p:cNvSpPr>
                <p:nvPr/>
              </p:nvSpPr>
              <p:spPr bwMode="auto">
                <a:xfrm>
                  <a:off x="12739688" y="6026151"/>
                  <a:ext cx="393700" cy="55563"/>
                </a:xfrm>
                <a:custGeom>
                  <a:avLst/>
                  <a:gdLst>
                    <a:gd name="T0" fmla="*/ 35 w 35"/>
                    <a:gd name="T1" fmla="*/ 0 h 5"/>
                    <a:gd name="T2" fmla="*/ 35 w 35"/>
                    <a:gd name="T3" fmla="*/ 0 h 5"/>
                    <a:gd name="T4" fmla="*/ 35 w 35"/>
                    <a:gd name="T5" fmla="*/ 0 h 5"/>
                    <a:gd name="T6" fmla="*/ 34 w 35"/>
                    <a:gd name="T7" fmla="*/ 0 h 5"/>
                    <a:gd name="T8" fmla="*/ 34 w 35"/>
                    <a:gd name="T9" fmla="*/ 0 h 5"/>
                    <a:gd name="T10" fmla="*/ 34 w 35"/>
                    <a:gd name="T11" fmla="*/ 0 h 5"/>
                    <a:gd name="T12" fmla="*/ 2 w 35"/>
                    <a:gd name="T13" fmla="*/ 2 h 5"/>
                    <a:gd name="T14" fmla="*/ 2 w 35"/>
                    <a:gd name="T15" fmla="*/ 2 h 5"/>
                    <a:gd name="T16" fmla="*/ 2 w 35"/>
                    <a:gd name="T17" fmla="*/ 2 h 5"/>
                    <a:gd name="T18" fmla="*/ 2 w 35"/>
                    <a:gd name="T19" fmla="*/ 2 h 5"/>
                    <a:gd name="T20" fmla="*/ 2 w 35"/>
                    <a:gd name="T21" fmla="*/ 2 h 5"/>
                    <a:gd name="T22" fmla="*/ 2 w 35"/>
                    <a:gd name="T23" fmla="*/ 2 h 5"/>
                    <a:gd name="T24" fmla="*/ 0 w 35"/>
                    <a:gd name="T25" fmla="*/ 5 h 5"/>
                    <a:gd name="T26" fmla="*/ 4 w 35"/>
                    <a:gd name="T27" fmla="*/ 5 h 5"/>
                    <a:gd name="T28" fmla="*/ 10 w 35"/>
                    <a:gd name="T29" fmla="*/ 4 h 5"/>
                    <a:gd name="T30" fmla="*/ 22 w 35"/>
                    <a:gd name="T31" fmla="*/ 3 h 5"/>
                    <a:gd name="T32" fmla="*/ 35 w 35"/>
                    <a:gd name="T33" fmla="*/ 0 h 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35" h="5">
                      <a:moveTo>
                        <a:pt x="35" y="0"/>
                      </a:moveTo>
                      <a:cubicBezTo>
                        <a:pt x="35" y="0"/>
                        <a:pt x="35" y="0"/>
                        <a:pt x="35" y="0"/>
                      </a:cubicBezTo>
                      <a:cubicBezTo>
                        <a:pt x="35" y="0"/>
                        <a:pt x="35" y="0"/>
                        <a:pt x="35" y="0"/>
                      </a:cubicBezTo>
                      <a:cubicBezTo>
                        <a:pt x="35" y="0"/>
                        <a:pt x="34" y="0"/>
                        <a:pt x="34" y="0"/>
                      </a:cubicBezTo>
                      <a:cubicBezTo>
                        <a:pt x="34" y="0"/>
                        <a:pt x="34" y="0"/>
                        <a:pt x="34" y="0"/>
                      </a:cubicBezTo>
                      <a:cubicBezTo>
                        <a:pt x="34" y="0"/>
                        <a:pt x="34" y="0"/>
                        <a:pt x="34" y="0"/>
                      </a:cubicBezTo>
                      <a:cubicBezTo>
                        <a:pt x="20" y="2"/>
                        <a:pt x="10" y="2"/>
                        <a:pt x="2" y="2"/>
                      </a:cubicBezTo>
                      <a:cubicBezTo>
                        <a:pt x="2" y="2"/>
                        <a:pt x="2" y="2"/>
                        <a:pt x="2" y="2"/>
                      </a:cubicBezTo>
                      <a:cubicBezTo>
                        <a:pt x="2" y="2"/>
                        <a:pt x="2" y="2"/>
                        <a:pt x="2" y="2"/>
                      </a:cubicBezTo>
                      <a:cubicBezTo>
                        <a:pt x="2" y="2"/>
                        <a:pt x="2" y="2"/>
                        <a:pt x="2" y="2"/>
                      </a:cubicBezTo>
                      <a:cubicBezTo>
                        <a:pt x="2" y="2"/>
                        <a:pt x="2" y="2"/>
                        <a:pt x="2" y="2"/>
                      </a:cubicBezTo>
                      <a:cubicBezTo>
                        <a:pt x="2" y="2"/>
                        <a:pt x="2" y="2"/>
                        <a:pt x="2" y="2"/>
                      </a:cubicBezTo>
                      <a:cubicBezTo>
                        <a:pt x="0" y="5"/>
                        <a:pt x="0" y="5"/>
                        <a:pt x="0" y="5"/>
                      </a:cubicBezTo>
                      <a:cubicBezTo>
                        <a:pt x="2" y="5"/>
                        <a:pt x="3" y="5"/>
                        <a:pt x="4" y="5"/>
                      </a:cubicBezTo>
                      <a:cubicBezTo>
                        <a:pt x="6" y="5"/>
                        <a:pt x="8" y="5"/>
                        <a:pt x="10" y="4"/>
                      </a:cubicBezTo>
                      <a:cubicBezTo>
                        <a:pt x="14" y="4"/>
                        <a:pt x="18" y="4"/>
                        <a:pt x="22" y="3"/>
                      </a:cubicBezTo>
                      <a:cubicBezTo>
                        <a:pt x="27" y="2"/>
                        <a:pt x="31" y="2"/>
                        <a:pt x="35" y="0"/>
                      </a:cubicBezTo>
                    </a:path>
                  </a:pathLst>
                </a:custGeom>
                <a:solidFill>
                  <a:srgbClr val="C98D4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363" name="Freeform 103"/>
                <p:cNvSpPr>
                  <a:spLocks/>
                </p:cNvSpPr>
                <p:nvPr/>
              </p:nvSpPr>
              <p:spPr bwMode="auto">
                <a:xfrm>
                  <a:off x="12763500" y="6026151"/>
                  <a:ext cx="369887" cy="22225"/>
                </a:xfrm>
                <a:custGeom>
                  <a:avLst/>
                  <a:gdLst>
                    <a:gd name="T0" fmla="*/ 21 w 33"/>
                    <a:gd name="T1" fmla="*/ 0 h 2"/>
                    <a:gd name="T2" fmla="*/ 20 w 33"/>
                    <a:gd name="T3" fmla="*/ 0 h 2"/>
                    <a:gd name="T4" fmla="*/ 8 w 33"/>
                    <a:gd name="T5" fmla="*/ 0 h 2"/>
                    <a:gd name="T6" fmla="*/ 1 w 33"/>
                    <a:gd name="T7" fmla="*/ 0 h 2"/>
                    <a:gd name="T8" fmla="*/ 0 w 33"/>
                    <a:gd name="T9" fmla="*/ 2 h 2"/>
                    <a:gd name="T10" fmla="*/ 0 w 33"/>
                    <a:gd name="T11" fmla="*/ 2 h 2"/>
                    <a:gd name="T12" fmla="*/ 0 w 33"/>
                    <a:gd name="T13" fmla="*/ 2 h 2"/>
                    <a:gd name="T14" fmla="*/ 0 w 33"/>
                    <a:gd name="T15" fmla="*/ 2 h 2"/>
                    <a:gd name="T16" fmla="*/ 0 w 33"/>
                    <a:gd name="T17" fmla="*/ 2 h 2"/>
                    <a:gd name="T18" fmla="*/ 32 w 33"/>
                    <a:gd name="T19" fmla="*/ 0 h 2"/>
                    <a:gd name="T20" fmla="*/ 32 w 33"/>
                    <a:gd name="T21" fmla="*/ 0 h 2"/>
                    <a:gd name="T22" fmla="*/ 32 w 33"/>
                    <a:gd name="T23" fmla="*/ 0 h 2"/>
                    <a:gd name="T24" fmla="*/ 33 w 33"/>
                    <a:gd name="T25" fmla="*/ 0 h 2"/>
                    <a:gd name="T26" fmla="*/ 33 w 33"/>
                    <a:gd name="T27" fmla="*/ 0 h 2"/>
                    <a:gd name="T28" fmla="*/ 33 w 33"/>
                    <a:gd name="T29" fmla="*/ 0 h 2"/>
                    <a:gd name="T30" fmla="*/ 21 w 33"/>
                    <a:gd name="T31" fmla="*/ 0 h 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33" h="2">
                      <a:moveTo>
                        <a:pt x="21" y="0"/>
                      </a:moveTo>
                      <a:cubicBezTo>
                        <a:pt x="21" y="0"/>
                        <a:pt x="21" y="0"/>
                        <a:pt x="20" y="0"/>
                      </a:cubicBezTo>
                      <a:cubicBezTo>
                        <a:pt x="16" y="0"/>
                        <a:pt x="12" y="0"/>
                        <a:pt x="8" y="0"/>
                      </a:cubicBezTo>
                      <a:cubicBezTo>
                        <a:pt x="6" y="0"/>
                        <a:pt x="3" y="0"/>
                        <a:pt x="1" y="0"/>
                      </a:cubicBezTo>
                      <a:cubicBezTo>
                        <a:pt x="0" y="2"/>
                        <a:pt x="0" y="2"/>
                        <a:pt x="0" y="2"/>
                      </a:cubicBezTo>
                      <a:cubicBezTo>
                        <a:pt x="0" y="2"/>
                        <a:pt x="0" y="2"/>
                        <a:pt x="0" y="2"/>
                      </a:cubicBezTo>
                      <a:cubicBezTo>
                        <a:pt x="0" y="2"/>
                        <a:pt x="0" y="2"/>
                        <a:pt x="0" y="2"/>
                      </a:cubicBezTo>
                      <a:cubicBezTo>
                        <a:pt x="0" y="2"/>
                        <a:pt x="0" y="2"/>
                        <a:pt x="0" y="2"/>
                      </a:cubicBezTo>
                      <a:cubicBezTo>
                        <a:pt x="0" y="2"/>
                        <a:pt x="0" y="2"/>
                        <a:pt x="0" y="2"/>
                      </a:cubicBezTo>
                      <a:cubicBezTo>
                        <a:pt x="8" y="2"/>
                        <a:pt x="18" y="2"/>
                        <a:pt x="32" y="0"/>
                      </a:cubicBezTo>
                      <a:cubicBezTo>
                        <a:pt x="32" y="0"/>
                        <a:pt x="32" y="0"/>
                        <a:pt x="32" y="0"/>
                      </a:cubicBezTo>
                      <a:cubicBezTo>
                        <a:pt x="32" y="0"/>
                        <a:pt x="32" y="0"/>
                        <a:pt x="32" y="0"/>
                      </a:cubicBezTo>
                      <a:cubicBezTo>
                        <a:pt x="32" y="0"/>
                        <a:pt x="33" y="0"/>
                        <a:pt x="33" y="0"/>
                      </a:cubicBezTo>
                      <a:cubicBezTo>
                        <a:pt x="33" y="0"/>
                        <a:pt x="33" y="0"/>
                        <a:pt x="33" y="0"/>
                      </a:cubicBezTo>
                      <a:cubicBezTo>
                        <a:pt x="33" y="0"/>
                        <a:pt x="33" y="0"/>
                        <a:pt x="33" y="0"/>
                      </a:cubicBezTo>
                      <a:cubicBezTo>
                        <a:pt x="29" y="0"/>
                        <a:pt x="25" y="0"/>
                        <a:pt x="21" y="0"/>
                      </a:cubicBezTo>
                    </a:path>
                  </a:pathLst>
                </a:custGeom>
                <a:solidFill>
                  <a:srgbClr val="F1AF5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364" name="Freeform 104"/>
                <p:cNvSpPr>
                  <a:spLocks/>
                </p:cNvSpPr>
                <p:nvPr/>
              </p:nvSpPr>
              <p:spPr bwMode="auto">
                <a:xfrm>
                  <a:off x="12538075" y="6318251"/>
                  <a:ext cx="382587" cy="57150"/>
                </a:xfrm>
                <a:custGeom>
                  <a:avLst/>
                  <a:gdLst>
                    <a:gd name="T0" fmla="*/ 34 w 34"/>
                    <a:gd name="T1" fmla="*/ 0 h 5"/>
                    <a:gd name="T2" fmla="*/ 34 w 34"/>
                    <a:gd name="T3" fmla="*/ 0 h 5"/>
                    <a:gd name="T4" fmla="*/ 34 w 34"/>
                    <a:gd name="T5" fmla="*/ 0 h 5"/>
                    <a:gd name="T6" fmla="*/ 34 w 34"/>
                    <a:gd name="T7" fmla="*/ 0 h 5"/>
                    <a:gd name="T8" fmla="*/ 2 w 34"/>
                    <a:gd name="T9" fmla="*/ 3 h 5"/>
                    <a:gd name="T10" fmla="*/ 0 w 34"/>
                    <a:gd name="T11" fmla="*/ 5 h 5"/>
                    <a:gd name="T12" fmla="*/ 2 w 34"/>
                    <a:gd name="T13" fmla="*/ 5 h 5"/>
                    <a:gd name="T14" fmla="*/ 9 w 34"/>
                    <a:gd name="T15" fmla="*/ 5 h 5"/>
                    <a:gd name="T16" fmla="*/ 21 w 34"/>
                    <a:gd name="T17" fmla="*/ 3 h 5"/>
                    <a:gd name="T18" fmla="*/ 34 w 34"/>
                    <a:gd name="T19" fmla="*/ 0 h 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34" h="5">
                      <a:moveTo>
                        <a:pt x="34" y="0"/>
                      </a:moveTo>
                      <a:cubicBezTo>
                        <a:pt x="34" y="0"/>
                        <a:pt x="34" y="0"/>
                        <a:pt x="34" y="0"/>
                      </a:cubicBezTo>
                      <a:cubicBezTo>
                        <a:pt x="34" y="0"/>
                        <a:pt x="34" y="0"/>
                        <a:pt x="34" y="0"/>
                      </a:cubicBezTo>
                      <a:cubicBezTo>
                        <a:pt x="34" y="0"/>
                        <a:pt x="34" y="0"/>
                        <a:pt x="34" y="0"/>
                      </a:cubicBezTo>
                      <a:cubicBezTo>
                        <a:pt x="20" y="2"/>
                        <a:pt x="9" y="3"/>
                        <a:pt x="2" y="3"/>
                      </a:cubicBezTo>
                      <a:cubicBezTo>
                        <a:pt x="0" y="5"/>
                        <a:pt x="0" y="5"/>
                        <a:pt x="0" y="5"/>
                      </a:cubicBezTo>
                      <a:cubicBezTo>
                        <a:pt x="1" y="5"/>
                        <a:pt x="1" y="5"/>
                        <a:pt x="2" y="5"/>
                      </a:cubicBezTo>
                      <a:cubicBezTo>
                        <a:pt x="4" y="5"/>
                        <a:pt x="7" y="5"/>
                        <a:pt x="9" y="5"/>
                      </a:cubicBezTo>
                      <a:cubicBezTo>
                        <a:pt x="13" y="5"/>
                        <a:pt x="17" y="4"/>
                        <a:pt x="21" y="3"/>
                      </a:cubicBezTo>
                      <a:cubicBezTo>
                        <a:pt x="26" y="3"/>
                        <a:pt x="30" y="2"/>
                        <a:pt x="34" y="0"/>
                      </a:cubicBezTo>
                    </a:path>
                  </a:pathLst>
                </a:custGeom>
                <a:solidFill>
                  <a:srgbClr val="C98D4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365" name="Freeform 105"/>
                <p:cNvSpPr>
                  <a:spLocks/>
                </p:cNvSpPr>
                <p:nvPr/>
              </p:nvSpPr>
              <p:spPr bwMode="auto">
                <a:xfrm>
                  <a:off x="12560300" y="6318251"/>
                  <a:ext cx="360362" cy="33338"/>
                </a:xfrm>
                <a:custGeom>
                  <a:avLst/>
                  <a:gdLst>
                    <a:gd name="T0" fmla="*/ 24 w 32"/>
                    <a:gd name="T1" fmla="*/ 0 h 3"/>
                    <a:gd name="T2" fmla="*/ 20 w 32"/>
                    <a:gd name="T3" fmla="*/ 0 h 3"/>
                    <a:gd name="T4" fmla="*/ 7 w 32"/>
                    <a:gd name="T5" fmla="*/ 1 h 3"/>
                    <a:gd name="T6" fmla="*/ 1 w 32"/>
                    <a:gd name="T7" fmla="*/ 1 h 3"/>
                    <a:gd name="T8" fmla="*/ 0 w 32"/>
                    <a:gd name="T9" fmla="*/ 3 h 3"/>
                    <a:gd name="T10" fmla="*/ 32 w 32"/>
                    <a:gd name="T11" fmla="*/ 0 h 3"/>
                    <a:gd name="T12" fmla="*/ 32 w 32"/>
                    <a:gd name="T13" fmla="*/ 0 h 3"/>
                    <a:gd name="T14" fmla="*/ 32 w 32"/>
                    <a:gd name="T15" fmla="*/ 0 h 3"/>
                    <a:gd name="T16" fmla="*/ 32 w 32"/>
                    <a:gd name="T17" fmla="*/ 0 h 3"/>
                    <a:gd name="T18" fmla="*/ 24 w 32"/>
                    <a:gd name="T19" fmla="*/ 0 h 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32" h="3">
                      <a:moveTo>
                        <a:pt x="24" y="0"/>
                      </a:moveTo>
                      <a:cubicBezTo>
                        <a:pt x="22" y="0"/>
                        <a:pt x="21" y="0"/>
                        <a:pt x="20" y="0"/>
                      </a:cubicBezTo>
                      <a:cubicBezTo>
                        <a:pt x="15" y="0"/>
                        <a:pt x="11" y="0"/>
                        <a:pt x="7" y="1"/>
                      </a:cubicBezTo>
                      <a:cubicBezTo>
                        <a:pt x="5" y="1"/>
                        <a:pt x="3" y="1"/>
                        <a:pt x="1" y="1"/>
                      </a:cubicBezTo>
                      <a:cubicBezTo>
                        <a:pt x="0" y="3"/>
                        <a:pt x="0" y="3"/>
                        <a:pt x="0" y="3"/>
                      </a:cubicBezTo>
                      <a:cubicBezTo>
                        <a:pt x="7" y="3"/>
                        <a:pt x="18" y="2"/>
                        <a:pt x="32" y="0"/>
                      </a:cubicBezTo>
                      <a:cubicBezTo>
                        <a:pt x="32" y="0"/>
                        <a:pt x="32" y="0"/>
                        <a:pt x="32" y="0"/>
                      </a:cubicBezTo>
                      <a:cubicBezTo>
                        <a:pt x="32" y="0"/>
                        <a:pt x="32" y="0"/>
                        <a:pt x="32" y="0"/>
                      </a:cubicBezTo>
                      <a:cubicBezTo>
                        <a:pt x="32" y="0"/>
                        <a:pt x="32" y="0"/>
                        <a:pt x="32" y="0"/>
                      </a:cubicBezTo>
                      <a:cubicBezTo>
                        <a:pt x="29" y="0"/>
                        <a:pt x="27" y="0"/>
                        <a:pt x="24" y="0"/>
                      </a:cubicBezTo>
                    </a:path>
                  </a:pathLst>
                </a:custGeom>
                <a:solidFill>
                  <a:srgbClr val="F1AF5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366" name="Freeform 106"/>
                <p:cNvSpPr>
                  <a:spLocks/>
                </p:cNvSpPr>
                <p:nvPr/>
              </p:nvSpPr>
              <p:spPr bwMode="auto">
                <a:xfrm>
                  <a:off x="13796963" y="4506913"/>
                  <a:ext cx="282575" cy="34925"/>
                </a:xfrm>
                <a:custGeom>
                  <a:avLst/>
                  <a:gdLst>
                    <a:gd name="T0" fmla="*/ 25 w 25"/>
                    <a:gd name="T1" fmla="*/ 0 h 3"/>
                    <a:gd name="T2" fmla="*/ 25 w 25"/>
                    <a:gd name="T3" fmla="*/ 0 h 3"/>
                    <a:gd name="T4" fmla="*/ 11 w 25"/>
                    <a:gd name="T5" fmla="*/ 1 h 3"/>
                    <a:gd name="T6" fmla="*/ 11 w 25"/>
                    <a:gd name="T7" fmla="*/ 1 h 3"/>
                    <a:gd name="T8" fmla="*/ 11 w 25"/>
                    <a:gd name="T9" fmla="*/ 1 h 3"/>
                    <a:gd name="T10" fmla="*/ 11 w 25"/>
                    <a:gd name="T11" fmla="*/ 1 h 3"/>
                    <a:gd name="T12" fmla="*/ 11 w 25"/>
                    <a:gd name="T13" fmla="*/ 1 h 3"/>
                    <a:gd name="T14" fmla="*/ 2 w 25"/>
                    <a:gd name="T15" fmla="*/ 0 h 3"/>
                    <a:gd name="T16" fmla="*/ 0 w 25"/>
                    <a:gd name="T17" fmla="*/ 2 h 3"/>
                    <a:gd name="T18" fmla="*/ 5 w 25"/>
                    <a:gd name="T19" fmla="*/ 3 h 3"/>
                    <a:gd name="T20" fmla="*/ 6 w 25"/>
                    <a:gd name="T21" fmla="*/ 3 h 3"/>
                    <a:gd name="T22" fmla="*/ 15 w 25"/>
                    <a:gd name="T23" fmla="*/ 2 h 3"/>
                    <a:gd name="T24" fmla="*/ 25 w 25"/>
                    <a:gd name="T25" fmla="*/ 0 h 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5" h="3">
                      <a:moveTo>
                        <a:pt x="25" y="0"/>
                      </a:moveTo>
                      <a:cubicBezTo>
                        <a:pt x="25" y="0"/>
                        <a:pt x="25" y="0"/>
                        <a:pt x="25" y="0"/>
                      </a:cubicBezTo>
                      <a:cubicBezTo>
                        <a:pt x="20" y="0"/>
                        <a:pt x="16" y="1"/>
                        <a:pt x="11" y="1"/>
                      </a:cubicBezTo>
                      <a:cubicBezTo>
                        <a:pt x="11" y="1"/>
                        <a:pt x="11" y="1"/>
                        <a:pt x="11" y="1"/>
                      </a:cubicBezTo>
                      <a:cubicBezTo>
                        <a:pt x="11" y="1"/>
                        <a:pt x="11" y="1"/>
                        <a:pt x="11" y="1"/>
                      </a:cubicBezTo>
                      <a:cubicBezTo>
                        <a:pt x="11" y="1"/>
                        <a:pt x="11" y="1"/>
                        <a:pt x="11" y="1"/>
                      </a:cubicBezTo>
                      <a:cubicBezTo>
                        <a:pt x="11" y="1"/>
                        <a:pt x="11" y="1"/>
                        <a:pt x="11" y="1"/>
                      </a:cubicBezTo>
                      <a:cubicBezTo>
                        <a:pt x="8" y="1"/>
                        <a:pt x="5" y="0"/>
                        <a:pt x="2" y="0"/>
                      </a:cubicBezTo>
                      <a:cubicBezTo>
                        <a:pt x="0" y="2"/>
                        <a:pt x="0" y="2"/>
                        <a:pt x="0" y="2"/>
                      </a:cubicBezTo>
                      <a:cubicBezTo>
                        <a:pt x="2" y="3"/>
                        <a:pt x="3" y="3"/>
                        <a:pt x="5" y="3"/>
                      </a:cubicBezTo>
                      <a:cubicBezTo>
                        <a:pt x="5" y="3"/>
                        <a:pt x="6" y="3"/>
                        <a:pt x="6" y="3"/>
                      </a:cubicBezTo>
                      <a:cubicBezTo>
                        <a:pt x="9" y="3"/>
                        <a:pt x="12" y="3"/>
                        <a:pt x="15" y="2"/>
                      </a:cubicBezTo>
                      <a:cubicBezTo>
                        <a:pt x="19" y="2"/>
                        <a:pt x="22" y="1"/>
                        <a:pt x="25" y="0"/>
                      </a:cubicBezTo>
                    </a:path>
                  </a:pathLst>
                </a:custGeom>
                <a:solidFill>
                  <a:srgbClr val="C98D4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367" name="Freeform 107"/>
                <p:cNvSpPr>
                  <a:spLocks/>
                </p:cNvSpPr>
                <p:nvPr/>
              </p:nvSpPr>
              <p:spPr bwMode="auto">
                <a:xfrm>
                  <a:off x="13820775" y="4484688"/>
                  <a:ext cx="258762" cy="33338"/>
                </a:xfrm>
                <a:custGeom>
                  <a:avLst/>
                  <a:gdLst>
                    <a:gd name="T0" fmla="*/ 1 w 23"/>
                    <a:gd name="T1" fmla="*/ 0 h 3"/>
                    <a:gd name="T2" fmla="*/ 0 w 23"/>
                    <a:gd name="T3" fmla="*/ 2 h 3"/>
                    <a:gd name="T4" fmla="*/ 9 w 23"/>
                    <a:gd name="T5" fmla="*/ 3 h 3"/>
                    <a:gd name="T6" fmla="*/ 9 w 23"/>
                    <a:gd name="T7" fmla="*/ 3 h 3"/>
                    <a:gd name="T8" fmla="*/ 9 w 23"/>
                    <a:gd name="T9" fmla="*/ 3 h 3"/>
                    <a:gd name="T10" fmla="*/ 9 w 23"/>
                    <a:gd name="T11" fmla="*/ 3 h 3"/>
                    <a:gd name="T12" fmla="*/ 23 w 23"/>
                    <a:gd name="T13" fmla="*/ 2 h 3"/>
                    <a:gd name="T14" fmla="*/ 23 w 23"/>
                    <a:gd name="T15" fmla="*/ 2 h 3"/>
                    <a:gd name="T16" fmla="*/ 13 w 23"/>
                    <a:gd name="T17" fmla="*/ 0 h 3"/>
                    <a:gd name="T18" fmla="*/ 3 w 23"/>
                    <a:gd name="T19" fmla="*/ 0 h 3"/>
                    <a:gd name="T20" fmla="*/ 1 w 23"/>
                    <a:gd name="T21" fmla="*/ 0 h 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3" h="3">
                      <a:moveTo>
                        <a:pt x="1" y="0"/>
                      </a:moveTo>
                      <a:cubicBezTo>
                        <a:pt x="0" y="2"/>
                        <a:pt x="0" y="2"/>
                        <a:pt x="0" y="2"/>
                      </a:cubicBezTo>
                      <a:cubicBezTo>
                        <a:pt x="3" y="2"/>
                        <a:pt x="6" y="3"/>
                        <a:pt x="9" y="3"/>
                      </a:cubicBezTo>
                      <a:cubicBezTo>
                        <a:pt x="9" y="3"/>
                        <a:pt x="9" y="3"/>
                        <a:pt x="9" y="3"/>
                      </a:cubicBezTo>
                      <a:cubicBezTo>
                        <a:pt x="9" y="3"/>
                        <a:pt x="9" y="3"/>
                        <a:pt x="9" y="3"/>
                      </a:cubicBezTo>
                      <a:cubicBezTo>
                        <a:pt x="9" y="3"/>
                        <a:pt x="9" y="3"/>
                        <a:pt x="9" y="3"/>
                      </a:cubicBezTo>
                      <a:cubicBezTo>
                        <a:pt x="14" y="3"/>
                        <a:pt x="18" y="2"/>
                        <a:pt x="23" y="2"/>
                      </a:cubicBezTo>
                      <a:cubicBezTo>
                        <a:pt x="23" y="2"/>
                        <a:pt x="23" y="2"/>
                        <a:pt x="23" y="2"/>
                      </a:cubicBezTo>
                      <a:cubicBezTo>
                        <a:pt x="20" y="1"/>
                        <a:pt x="16" y="1"/>
                        <a:pt x="13" y="0"/>
                      </a:cubicBezTo>
                      <a:cubicBezTo>
                        <a:pt x="9" y="0"/>
                        <a:pt x="6" y="0"/>
                        <a:pt x="3" y="0"/>
                      </a:cubicBezTo>
                      <a:cubicBezTo>
                        <a:pt x="2" y="0"/>
                        <a:pt x="2" y="0"/>
                        <a:pt x="1" y="0"/>
                      </a:cubicBezTo>
                    </a:path>
                  </a:pathLst>
                </a:custGeom>
                <a:solidFill>
                  <a:srgbClr val="F1AF5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368" name="Freeform 86"/>
                <p:cNvSpPr>
                  <a:spLocks/>
                </p:cNvSpPr>
                <p:nvPr/>
              </p:nvSpPr>
              <p:spPr bwMode="auto">
                <a:xfrm>
                  <a:off x="12139613" y="6631010"/>
                  <a:ext cx="550862" cy="57150"/>
                </a:xfrm>
                <a:custGeom>
                  <a:avLst/>
                  <a:gdLst>
                    <a:gd name="T0" fmla="*/ 3 w 49"/>
                    <a:gd name="T1" fmla="*/ 4 h 5"/>
                    <a:gd name="T2" fmla="*/ 6 w 49"/>
                    <a:gd name="T3" fmla="*/ 4 h 5"/>
                    <a:gd name="T4" fmla="*/ 11 w 49"/>
                    <a:gd name="T5" fmla="*/ 5 h 5"/>
                    <a:gd name="T6" fmla="*/ 24 w 49"/>
                    <a:gd name="T7" fmla="*/ 5 h 5"/>
                    <a:gd name="T8" fmla="*/ 36 w 49"/>
                    <a:gd name="T9" fmla="*/ 3 h 5"/>
                    <a:gd name="T10" fmla="*/ 49 w 49"/>
                    <a:gd name="T11" fmla="*/ 0 h 5"/>
                    <a:gd name="T12" fmla="*/ 0 w 49"/>
                    <a:gd name="T13" fmla="*/ 3 h 5"/>
                    <a:gd name="T14" fmla="*/ 3 w 49"/>
                    <a:gd name="T15" fmla="*/ 4 h 5"/>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9" h="5">
                      <a:moveTo>
                        <a:pt x="3" y="4"/>
                      </a:moveTo>
                      <a:cubicBezTo>
                        <a:pt x="4" y="4"/>
                        <a:pt x="5" y="4"/>
                        <a:pt x="6" y="4"/>
                      </a:cubicBezTo>
                      <a:cubicBezTo>
                        <a:pt x="7" y="5"/>
                        <a:pt x="9" y="5"/>
                        <a:pt x="11" y="5"/>
                      </a:cubicBezTo>
                      <a:cubicBezTo>
                        <a:pt x="16" y="5"/>
                        <a:pt x="20" y="5"/>
                        <a:pt x="24" y="5"/>
                      </a:cubicBezTo>
                      <a:cubicBezTo>
                        <a:pt x="28" y="5"/>
                        <a:pt x="32" y="4"/>
                        <a:pt x="36" y="3"/>
                      </a:cubicBezTo>
                      <a:cubicBezTo>
                        <a:pt x="41" y="3"/>
                        <a:pt x="45" y="2"/>
                        <a:pt x="49" y="0"/>
                      </a:cubicBezTo>
                      <a:cubicBezTo>
                        <a:pt x="16" y="5"/>
                        <a:pt x="0" y="3"/>
                        <a:pt x="0" y="3"/>
                      </a:cubicBezTo>
                      <a:cubicBezTo>
                        <a:pt x="1" y="3"/>
                        <a:pt x="2" y="3"/>
                        <a:pt x="3" y="4"/>
                      </a:cubicBezTo>
                    </a:path>
                  </a:pathLst>
                </a:custGeom>
                <a:solidFill>
                  <a:srgbClr val="CB964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369" name="Freeform 87"/>
                <p:cNvSpPr>
                  <a:spLocks/>
                </p:cNvSpPr>
                <p:nvPr/>
              </p:nvSpPr>
              <p:spPr bwMode="auto">
                <a:xfrm>
                  <a:off x="12139613" y="6631010"/>
                  <a:ext cx="550862" cy="57150"/>
                </a:xfrm>
                <a:custGeom>
                  <a:avLst/>
                  <a:gdLst>
                    <a:gd name="T0" fmla="*/ 24 w 49"/>
                    <a:gd name="T1" fmla="*/ 1 h 5"/>
                    <a:gd name="T2" fmla="*/ 12 w 49"/>
                    <a:gd name="T3" fmla="*/ 2 h 5"/>
                    <a:gd name="T4" fmla="*/ 0 w 49"/>
                    <a:gd name="T5" fmla="*/ 3 h 5"/>
                    <a:gd name="T6" fmla="*/ 49 w 49"/>
                    <a:gd name="T7" fmla="*/ 0 h 5"/>
                    <a:gd name="T8" fmla="*/ 37 w 49"/>
                    <a:gd name="T9" fmla="*/ 0 h 5"/>
                    <a:gd name="T10" fmla="*/ 24 w 49"/>
                    <a:gd name="T11" fmla="*/ 1 h 5"/>
                  </a:gdLst>
                  <a:ahLst/>
                  <a:cxnLst>
                    <a:cxn ang="0">
                      <a:pos x="T0" y="T1"/>
                    </a:cxn>
                    <a:cxn ang="0">
                      <a:pos x="T2" y="T3"/>
                    </a:cxn>
                    <a:cxn ang="0">
                      <a:pos x="T4" y="T5"/>
                    </a:cxn>
                    <a:cxn ang="0">
                      <a:pos x="T6" y="T7"/>
                    </a:cxn>
                    <a:cxn ang="0">
                      <a:pos x="T8" y="T9"/>
                    </a:cxn>
                    <a:cxn ang="0">
                      <a:pos x="T10" y="T11"/>
                    </a:cxn>
                  </a:cxnLst>
                  <a:rect l="0" t="0" r="r" b="b"/>
                  <a:pathLst>
                    <a:path w="49" h="5">
                      <a:moveTo>
                        <a:pt x="24" y="1"/>
                      </a:moveTo>
                      <a:cubicBezTo>
                        <a:pt x="20" y="1"/>
                        <a:pt x="16" y="1"/>
                        <a:pt x="12" y="2"/>
                      </a:cubicBezTo>
                      <a:cubicBezTo>
                        <a:pt x="8" y="2"/>
                        <a:pt x="4" y="2"/>
                        <a:pt x="0" y="3"/>
                      </a:cubicBezTo>
                      <a:cubicBezTo>
                        <a:pt x="0" y="3"/>
                        <a:pt x="16" y="5"/>
                        <a:pt x="49" y="0"/>
                      </a:cubicBezTo>
                      <a:cubicBezTo>
                        <a:pt x="45" y="0"/>
                        <a:pt x="41" y="0"/>
                        <a:pt x="37" y="0"/>
                      </a:cubicBezTo>
                      <a:cubicBezTo>
                        <a:pt x="32" y="0"/>
                        <a:pt x="28" y="0"/>
                        <a:pt x="24" y="1"/>
                      </a:cubicBezTo>
                    </a:path>
                  </a:pathLst>
                </a:custGeom>
                <a:solidFill>
                  <a:srgbClr val="F4BA6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370" name="Freeform 104"/>
                <p:cNvSpPr>
                  <a:spLocks/>
                </p:cNvSpPr>
                <p:nvPr/>
              </p:nvSpPr>
              <p:spPr bwMode="auto">
                <a:xfrm>
                  <a:off x="12307888" y="6631010"/>
                  <a:ext cx="382587" cy="57150"/>
                </a:xfrm>
                <a:custGeom>
                  <a:avLst/>
                  <a:gdLst>
                    <a:gd name="T0" fmla="*/ 34 w 34"/>
                    <a:gd name="T1" fmla="*/ 0 h 5"/>
                    <a:gd name="T2" fmla="*/ 34 w 34"/>
                    <a:gd name="T3" fmla="*/ 0 h 5"/>
                    <a:gd name="T4" fmla="*/ 34 w 34"/>
                    <a:gd name="T5" fmla="*/ 0 h 5"/>
                    <a:gd name="T6" fmla="*/ 34 w 34"/>
                    <a:gd name="T7" fmla="*/ 0 h 5"/>
                    <a:gd name="T8" fmla="*/ 2 w 34"/>
                    <a:gd name="T9" fmla="*/ 3 h 5"/>
                    <a:gd name="T10" fmla="*/ 0 w 34"/>
                    <a:gd name="T11" fmla="*/ 5 h 5"/>
                    <a:gd name="T12" fmla="*/ 2 w 34"/>
                    <a:gd name="T13" fmla="*/ 5 h 5"/>
                    <a:gd name="T14" fmla="*/ 9 w 34"/>
                    <a:gd name="T15" fmla="*/ 5 h 5"/>
                    <a:gd name="T16" fmla="*/ 21 w 34"/>
                    <a:gd name="T17" fmla="*/ 3 h 5"/>
                    <a:gd name="T18" fmla="*/ 34 w 34"/>
                    <a:gd name="T19" fmla="*/ 0 h 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34" h="5">
                      <a:moveTo>
                        <a:pt x="34" y="0"/>
                      </a:moveTo>
                      <a:cubicBezTo>
                        <a:pt x="34" y="0"/>
                        <a:pt x="34" y="0"/>
                        <a:pt x="34" y="0"/>
                      </a:cubicBezTo>
                      <a:cubicBezTo>
                        <a:pt x="34" y="0"/>
                        <a:pt x="34" y="0"/>
                        <a:pt x="34" y="0"/>
                      </a:cubicBezTo>
                      <a:cubicBezTo>
                        <a:pt x="34" y="0"/>
                        <a:pt x="34" y="0"/>
                        <a:pt x="34" y="0"/>
                      </a:cubicBezTo>
                      <a:cubicBezTo>
                        <a:pt x="20" y="2"/>
                        <a:pt x="9" y="3"/>
                        <a:pt x="2" y="3"/>
                      </a:cubicBezTo>
                      <a:cubicBezTo>
                        <a:pt x="0" y="5"/>
                        <a:pt x="0" y="5"/>
                        <a:pt x="0" y="5"/>
                      </a:cubicBezTo>
                      <a:cubicBezTo>
                        <a:pt x="1" y="5"/>
                        <a:pt x="1" y="5"/>
                        <a:pt x="2" y="5"/>
                      </a:cubicBezTo>
                      <a:cubicBezTo>
                        <a:pt x="4" y="5"/>
                        <a:pt x="7" y="5"/>
                        <a:pt x="9" y="5"/>
                      </a:cubicBezTo>
                      <a:cubicBezTo>
                        <a:pt x="13" y="5"/>
                        <a:pt x="17" y="4"/>
                        <a:pt x="21" y="3"/>
                      </a:cubicBezTo>
                      <a:cubicBezTo>
                        <a:pt x="26" y="3"/>
                        <a:pt x="30" y="2"/>
                        <a:pt x="34" y="0"/>
                      </a:cubicBezTo>
                    </a:path>
                  </a:pathLst>
                </a:custGeom>
                <a:solidFill>
                  <a:srgbClr val="C98D4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371" name="Freeform 105"/>
                <p:cNvSpPr>
                  <a:spLocks/>
                </p:cNvSpPr>
                <p:nvPr/>
              </p:nvSpPr>
              <p:spPr bwMode="auto">
                <a:xfrm>
                  <a:off x="12330113" y="6631010"/>
                  <a:ext cx="360362" cy="33338"/>
                </a:xfrm>
                <a:custGeom>
                  <a:avLst/>
                  <a:gdLst>
                    <a:gd name="T0" fmla="*/ 24 w 32"/>
                    <a:gd name="T1" fmla="*/ 0 h 3"/>
                    <a:gd name="T2" fmla="*/ 20 w 32"/>
                    <a:gd name="T3" fmla="*/ 0 h 3"/>
                    <a:gd name="T4" fmla="*/ 7 w 32"/>
                    <a:gd name="T5" fmla="*/ 1 h 3"/>
                    <a:gd name="T6" fmla="*/ 1 w 32"/>
                    <a:gd name="T7" fmla="*/ 1 h 3"/>
                    <a:gd name="T8" fmla="*/ 0 w 32"/>
                    <a:gd name="T9" fmla="*/ 3 h 3"/>
                    <a:gd name="T10" fmla="*/ 32 w 32"/>
                    <a:gd name="T11" fmla="*/ 0 h 3"/>
                    <a:gd name="T12" fmla="*/ 32 w 32"/>
                    <a:gd name="T13" fmla="*/ 0 h 3"/>
                    <a:gd name="T14" fmla="*/ 32 w 32"/>
                    <a:gd name="T15" fmla="*/ 0 h 3"/>
                    <a:gd name="T16" fmla="*/ 32 w 32"/>
                    <a:gd name="T17" fmla="*/ 0 h 3"/>
                    <a:gd name="T18" fmla="*/ 24 w 32"/>
                    <a:gd name="T19" fmla="*/ 0 h 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32" h="3">
                      <a:moveTo>
                        <a:pt x="24" y="0"/>
                      </a:moveTo>
                      <a:cubicBezTo>
                        <a:pt x="22" y="0"/>
                        <a:pt x="21" y="0"/>
                        <a:pt x="20" y="0"/>
                      </a:cubicBezTo>
                      <a:cubicBezTo>
                        <a:pt x="15" y="0"/>
                        <a:pt x="11" y="0"/>
                        <a:pt x="7" y="1"/>
                      </a:cubicBezTo>
                      <a:cubicBezTo>
                        <a:pt x="5" y="1"/>
                        <a:pt x="3" y="1"/>
                        <a:pt x="1" y="1"/>
                      </a:cubicBezTo>
                      <a:cubicBezTo>
                        <a:pt x="0" y="3"/>
                        <a:pt x="0" y="3"/>
                        <a:pt x="0" y="3"/>
                      </a:cubicBezTo>
                      <a:cubicBezTo>
                        <a:pt x="7" y="3"/>
                        <a:pt x="18" y="2"/>
                        <a:pt x="32" y="0"/>
                      </a:cubicBezTo>
                      <a:cubicBezTo>
                        <a:pt x="32" y="0"/>
                        <a:pt x="32" y="0"/>
                        <a:pt x="32" y="0"/>
                      </a:cubicBezTo>
                      <a:cubicBezTo>
                        <a:pt x="32" y="0"/>
                        <a:pt x="32" y="0"/>
                        <a:pt x="32" y="0"/>
                      </a:cubicBezTo>
                      <a:cubicBezTo>
                        <a:pt x="32" y="0"/>
                        <a:pt x="32" y="0"/>
                        <a:pt x="32" y="0"/>
                      </a:cubicBezTo>
                      <a:cubicBezTo>
                        <a:pt x="29" y="0"/>
                        <a:pt x="27" y="0"/>
                        <a:pt x="24" y="0"/>
                      </a:cubicBezTo>
                    </a:path>
                  </a:pathLst>
                </a:custGeom>
                <a:solidFill>
                  <a:srgbClr val="F1AF5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372" name="Freeform 86"/>
                <p:cNvSpPr>
                  <a:spLocks/>
                </p:cNvSpPr>
                <p:nvPr/>
              </p:nvSpPr>
              <p:spPr bwMode="auto">
                <a:xfrm>
                  <a:off x="11912974" y="6946387"/>
                  <a:ext cx="550862" cy="57150"/>
                </a:xfrm>
                <a:custGeom>
                  <a:avLst/>
                  <a:gdLst>
                    <a:gd name="T0" fmla="*/ 3 w 49"/>
                    <a:gd name="T1" fmla="*/ 4 h 5"/>
                    <a:gd name="T2" fmla="*/ 6 w 49"/>
                    <a:gd name="T3" fmla="*/ 4 h 5"/>
                    <a:gd name="T4" fmla="*/ 11 w 49"/>
                    <a:gd name="T5" fmla="*/ 5 h 5"/>
                    <a:gd name="T6" fmla="*/ 24 w 49"/>
                    <a:gd name="T7" fmla="*/ 5 h 5"/>
                    <a:gd name="T8" fmla="*/ 36 w 49"/>
                    <a:gd name="T9" fmla="*/ 3 h 5"/>
                    <a:gd name="T10" fmla="*/ 49 w 49"/>
                    <a:gd name="T11" fmla="*/ 0 h 5"/>
                    <a:gd name="T12" fmla="*/ 0 w 49"/>
                    <a:gd name="T13" fmla="*/ 3 h 5"/>
                    <a:gd name="T14" fmla="*/ 3 w 49"/>
                    <a:gd name="T15" fmla="*/ 4 h 5"/>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9" h="5">
                      <a:moveTo>
                        <a:pt x="3" y="4"/>
                      </a:moveTo>
                      <a:cubicBezTo>
                        <a:pt x="4" y="4"/>
                        <a:pt x="5" y="4"/>
                        <a:pt x="6" y="4"/>
                      </a:cubicBezTo>
                      <a:cubicBezTo>
                        <a:pt x="7" y="5"/>
                        <a:pt x="9" y="5"/>
                        <a:pt x="11" y="5"/>
                      </a:cubicBezTo>
                      <a:cubicBezTo>
                        <a:pt x="16" y="5"/>
                        <a:pt x="20" y="5"/>
                        <a:pt x="24" y="5"/>
                      </a:cubicBezTo>
                      <a:cubicBezTo>
                        <a:pt x="28" y="5"/>
                        <a:pt x="32" y="4"/>
                        <a:pt x="36" y="3"/>
                      </a:cubicBezTo>
                      <a:cubicBezTo>
                        <a:pt x="41" y="3"/>
                        <a:pt x="45" y="2"/>
                        <a:pt x="49" y="0"/>
                      </a:cubicBezTo>
                      <a:cubicBezTo>
                        <a:pt x="16" y="5"/>
                        <a:pt x="0" y="3"/>
                        <a:pt x="0" y="3"/>
                      </a:cubicBezTo>
                      <a:cubicBezTo>
                        <a:pt x="1" y="3"/>
                        <a:pt x="2" y="3"/>
                        <a:pt x="3" y="4"/>
                      </a:cubicBezTo>
                    </a:path>
                  </a:pathLst>
                </a:custGeom>
                <a:solidFill>
                  <a:srgbClr val="CB964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373" name="Freeform 87"/>
                <p:cNvSpPr>
                  <a:spLocks/>
                </p:cNvSpPr>
                <p:nvPr/>
              </p:nvSpPr>
              <p:spPr bwMode="auto">
                <a:xfrm>
                  <a:off x="11912974" y="6946387"/>
                  <a:ext cx="550862" cy="57150"/>
                </a:xfrm>
                <a:custGeom>
                  <a:avLst/>
                  <a:gdLst>
                    <a:gd name="T0" fmla="*/ 24 w 49"/>
                    <a:gd name="T1" fmla="*/ 1 h 5"/>
                    <a:gd name="T2" fmla="*/ 12 w 49"/>
                    <a:gd name="T3" fmla="*/ 2 h 5"/>
                    <a:gd name="T4" fmla="*/ 0 w 49"/>
                    <a:gd name="T5" fmla="*/ 3 h 5"/>
                    <a:gd name="T6" fmla="*/ 49 w 49"/>
                    <a:gd name="T7" fmla="*/ 0 h 5"/>
                    <a:gd name="T8" fmla="*/ 37 w 49"/>
                    <a:gd name="T9" fmla="*/ 0 h 5"/>
                    <a:gd name="T10" fmla="*/ 24 w 49"/>
                    <a:gd name="T11" fmla="*/ 1 h 5"/>
                  </a:gdLst>
                  <a:ahLst/>
                  <a:cxnLst>
                    <a:cxn ang="0">
                      <a:pos x="T0" y="T1"/>
                    </a:cxn>
                    <a:cxn ang="0">
                      <a:pos x="T2" y="T3"/>
                    </a:cxn>
                    <a:cxn ang="0">
                      <a:pos x="T4" y="T5"/>
                    </a:cxn>
                    <a:cxn ang="0">
                      <a:pos x="T6" y="T7"/>
                    </a:cxn>
                    <a:cxn ang="0">
                      <a:pos x="T8" y="T9"/>
                    </a:cxn>
                    <a:cxn ang="0">
                      <a:pos x="T10" y="T11"/>
                    </a:cxn>
                  </a:cxnLst>
                  <a:rect l="0" t="0" r="r" b="b"/>
                  <a:pathLst>
                    <a:path w="49" h="5">
                      <a:moveTo>
                        <a:pt x="24" y="1"/>
                      </a:moveTo>
                      <a:cubicBezTo>
                        <a:pt x="20" y="1"/>
                        <a:pt x="16" y="1"/>
                        <a:pt x="12" y="2"/>
                      </a:cubicBezTo>
                      <a:cubicBezTo>
                        <a:pt x="8" y="2"/>
                        <a:pt x="4" y="2"/>
                        <a:pt x="0" y="3"/>
                      </a:cubicBezTo>
                      <a:cubicBezTo>
                        <a:pt x="0" y="3"/>
                        <a:pt x="16" y="5"/>
                        <a:pt x="49" y="0"/>
                      </a:cubicBezTo>
                      <a:cubicBezTo>
                        <a:pt x="45" y="0"/>
                        <a:pt x="41" y="0"/>
                        <a:pt x="37" y="0"/>
                      </a:cubicBezTo>
                      <a:cubicBezTo>
                        <a:pt x="32" y="0"/>
                        <a:pt x="28" y="0"/>
                        <a:pt x="24" y="1"/>
                      </a:cubicBezTo>
                    </a:path>
                  </a:pathLst>
                </a:custGeom>
                <a:solidFill>
                  <a:srgbClr val="F4BA6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374" name="Freeform 104"/>
                <p:cNvSpPr>
                  <a:spLocks/>
                </p:cNvSpPr>
                <p:nvPr/>
              </p:nvSpPr>
              <p:spPr bwMode="auto">
                <a:xfrm>
                  <a:off x="12081249" y="6946387"/>
                  <a:ext cx="382587" cy="57150"/>
                </a:xfrm>
                <a:custGeom>
                  <a:avLst/>
                  <a:gdLst>
                    <a:gd name="T0" fmla="*/ 34 w 34"/>
                    <a:gd name="T1" fmla="*/ 0 h 5"/>
                    <a:gd name="T2" fmla="*/ 34 w 34"/>
                    <a:gd name="T3" fmla="*/ 0 h 5"/>
                    <a:gd name="T4" fmla="*/ 34 w 34"/>
                    <a:gd name="T5" fmla="*/ 0 h 5"/>
                    <a:gd name="T6" fmla="*/ 34 w 34"/>
                    <a:gd name="T7" fmla="*/ 0 h 5"/>
                    <a:gd name="T8" fmla="*/ 2 w 34"/>
                    <a:gd name="T9" fmla="*/ 3 h 5"/>
                    <a:gd name="T10" fmla="*/ 0 w 34"/>
                    <a:gd name="T11" fmla="*/ 5 h 5"/>
                    <a:gd name="T12" fmla="*/ 2 w 34"/>
                    <a:gd name="T13" fmla="*/ 5 h 5"/>
                    <a:gd name="T14" fmla="*/ 9 w 34"/>
                    <a:gd name="T15" fmla="*/ 5 h 5"/>
                    <a:gd name="T16" fmla="*/ 21 w 34"/>
                    <a:gd name="T17" fmla="*/ 3 h 5"/>
                    <a:gd name="T18" fmla="*/ 34 w 34"/>
                    <a:gd name="T19" fmla="*/ 0 h 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34" h="5">
                      <a:moveTo>
                        <a:pt x="34" y="0"/>
                      </a:moveTo>
                      <a:cubicBezTo>
                        <a:pt x="34" y="0"/>
                        <a:pt x="34" y="0"/>
                        <a:pt x="34" y="0"/>
                      </a:cubicBezTo>
                      <a:cubicBezTo>
                        <a:pt x="34" y="0"/>
                        <a:pt x="34" y="0"/>
                        <a:pt x="34" y="0"/>
                      </a:cubicBezTo>
                      <a:cubicBezTo>
                        <a:pt x="34" y="0"/>
                        <a:pt x="34" y="0"/>
                        <a:pt x="34" y="0"/>
                      </a:cubicBezTo>
                      <a:cubicBezTo>
                        <a:pt x="20" y="2"/>
                        <a:pt x="9" y="3"/>
                        <a:pt x="2" y="3"/>
                      </a:cubicBezTo>
                      <a:cubicBezTo>
                        <a:pt x="0" y="5"/>
                        <a:pt x="0" y="5"/>
                        <a:pt x="0" y="5"/>
                      </a:cubicBezTo>
                      <a:cubicBezTo>
                        <a:pt x="1" y="5"/>
                        <a:pt x="1" y="5"/>
                        <a:pt x="2" y="5"/>
                      </a:cubicBezTo>
                      <a:cubicBezTo>
                        <a:pt x="4" y="5"/>
                        <a:pt x="7" y="5"/>
                        <a:pt x="9" y="5"/>
                      </a:cubicBezTo>
                      <a:cubicBezTo>
                        <a:pt x="13" y="5"/>
                        <a:pt x="17" y="4"/>
                        <a:pt x="21" y="3"/>
                      </a:cubicBezTo>
                      <a:cubicBezTo>
                        <a:pt x="26" y="3"/>
                        <a:pt x="30" y="2"/>
                        <a:pt x="34" y="0"/>
                      </a:cubicBezTo>
                    </a:path>
                  </a:pathLst>
                </a:custGeom>
                <a:solidFill>
                  <a:srgbClr val="C98D4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375" name="Freeform 105"/>
                <p:cNvSpPr>
                  <a:spLocks/>
                </p:cNvSpPr>
                <p:nvPr/>
              </p:nvSpPr>
              <p:spPr bwMode="auto">
                <a:xfrm>
                  <a:off x="12103474" y="6946387"/>
                  <a:ext cx="360362" cy="33338"/>
                </a:xfrm>
                <a:custGeom>
                  <a:avLst/>
                  <a:gdLst>
                    <a:gd name="T0" fmla="*/ 24 w 32"/>
                    <a:gd name="T1" fmla="*/ 0 h 3"/>
                    <a:gd name="T2" fmla="*/ 20 w 32"/>
                    <a:gd name="T3" fmla="*/ 0 h 3"/>
                    <a:gd name="T4" fmla="*/ 7 w 32"/>
                    <a:gd name="T5" fmla="*/ 1 h 3"/>
                    <a:gd name="T6" fmla="*/ 1 w 32"/>
                    <a:gd name="T7" fmla="*/ 1 h 3"/>
                    <a:gd name="T8" fmla="*/ 0 w 32"/>
                    <a:gd name="T9" fmla="*/ 3 h 3"/>
                    <a:gd name="T10" fmla="*/ 32 w 32"/>
                    <a:gd name="T11" fmla="*/ 0 h 3"/>
                    <a:gd name="T12" fmla="*/ 32 w 32"/>
                    <a:gd name="T13" fmla="*/ 0 h 3"/>
                    <a:gd name="T14" fmla="*/ 32 w 32"/>
                    <a:gd name="T15" fmla="*/ 0 h 3"/>
                    <a:gd name="T16" fmla="*/ 32 w 32"/>
                    <a:gd name="T17" fmla="*/ 0 h 3"/>
                    <a:gd name="T18" fmla="*/ 24 w 32"/>
                    <a:gd name="T19" fmla="*/ 0 h 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32" h="3">
                      <a:moveTo>
                        <a:pt x="24" y="0"/>
                      </a:moveTo>
                      <a:cubicBezTo>
                        <a:pt x="22" y="0"/>
                        <a:pt x="21" y="0"/>
                        <a:pt x="20" y="0"/>
                      </a:cubicBezTo>
                      <a:cubicBezTo>
                        <a:pt x="15" y="0"/>
                        <a:pt x="11" y="0"/>
                        <a:pt x="7" y="1"/>
                      </a:cubicBezTo>
                      <a:cubicBezTo>
                        <a:pt x="5" y="1"/>
                        <a:pt x="3" y="1"/>
                        <a:pt x="1" y="1"/>
                      </a:cubicBezTo>
                      <a:cubicBezTo>
                        <a:pt x="0" y="3"/>
                        <a:pt x="0" y="3"/>
                        <a:pt x="0" y="3"/>
                      </a:cubicBezTo>
                      <a:cubicBezTo>
                        <a:pt x="7" y="3"/>
                        <a:pt x="18" y="2"/>
                        <a:pt x="32" y="0"/>
                      </a:cubicBezTo>
                      <a:cubicBezTo>
                        <a:pt x="32" y="0"/>
                        <a:pt x="32" y="0"/>
                        <a:pt x="32" y="0"/>
                      </a:cubicBezTo>
                      <a:cubicBezTo>
                        <a:pt x="32" y="0"/>
                        <a:pt x="32" y="0"/>
                        <a:pt x="32" y="0"/>
                      </a:cubicBezTo>
                      <a:cubicBezTo>
                        <a:pt x="32" y="0"/>
                        <a:pt x="32" y="0"/>
                        <a:pt x="32" y="0"/>
                      </a:cubicBezTo>
                      <a:cubicBezTo>
                        <a:pt x="29" y="0"/>
                        <a:pt x="27" y="0"/>
                        <a:pt x="24" y="0"/>
                      </a:cubicBezTo>
                    </a:path>
                  </a:pathLst>
                </a:custGeom>
                <a:solidFill>
                  <a:srgbClr val="F1AF5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grpSp>
          <p:grpSp>
            <p:nvGrpSpPr>
              <p:cNvPr id="123" name="กลุ่ม 568"/>
              <p:cNvGrpSpPr/>
              <p:nvPr/>
            </p:nvGrpSpPr>
            <p:grpSpPr>
              <a:xfrm rot="20688805">
                <a:off x="7190612" y="3858085"/>
                <a:ext cx="1844767" cy="2282742"/>
                <a:chOff x="11660188" y="4214813"/>
                <a:chExt cx="2554287" cy="3160713"/>
              </a:xfrm>
            </p:grpSpPr>
            <p:sp>
              <p:nvSpPr>
                <p:cNvPr id="290" name="Freeform 73"/>
                <p:cNvSpPr>
                  <a:spLocks/>
                </p:cNvSpPr>
                <p:nvPr/>
              </p:nvSpPr>
              <p:spPr bwMode="auto">
                <a:xfrm>
                  <a:off x="11660188" y="4214813"/>
                  <a:ext cx="2554287" cy="3160713"/>
                </a:xfrm>
                <a:custGeom>
                  <a:avLst/>
                  <a:gdLst>
                    <a:gd name="T0" fmla="*/ 209 w 227"/>
                    <a:gd name="T1" fmla="*/ 56 h 281"/>
                    <a:gd name="T2" fmla="*/ 206 w 227"/>
                    <a:gd name="T3" fmla="*/ 6 h 281"/>
                    <a:gd name="T4" fmla="*/ 156 w 227"/>
                    <a:gd name="T5" fmla="*/ 36 h 281"/>
                    <a:gd name="T6" fmla="*/ 154 w 227"/>
                    <a:gd name="T7" fmla="*/ 39 h 281"/>
                    <a:gd name="T8" fmla="*/ 154 w 227"/>
                    <a:gd name="T9" fmla="*/ 39 h 281"/>
                    <a:gd name="T10" fmla="*/ 0 w 227"/>
                    <a:gd name="T11" fmla="*/ 272 h 281"/>
                    <a:gd name="T12" fmla="*/ 44 w 227"/>
                    <a:gd name="T13" fmla="*/ 281 h 281"/>
                    <a:gd name="T14" fmla="*/ 207 w 227"/>
                    <a:gd name="T15" fmla="*/ 59 h 281"/>
                    <a:gd name="T16" fmla="*/ 207 w 227"/>
                    <a:gd name="T17" fmla="*/ 59 h 281"/>
                    <a:gd name="T18" fmla="*/ 209 w 227"/>
                    <a:gd name="T19" fmla="*/ 56 h 28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27" h="281">
                      <a:moveTo>
                        <a:pt x="209" y="56"/>
                      </a:moveTo>
                      <a:cubicBezTo>
                        <a:pt x="227" y="28"/>
                        <a:pt x="221" y="12"/>
                        <a:pt x="206" y="6"/>
                      </a:cubicBezTo>
                      <a:cubicBezTo>
                        <a:pt x="191" y="0"/>
                        <a:pt x="173" y="7"/>
                        <a:pt x="156" y="36"/>
                      </a:cubicBezTo>
                      <a:cubicBezTo>
                        <a:pt x="156" y="37"/>
                        <a:pt x="155" y="38"/>
                        <a:pt x="154" y="39"/>
                      </a:cubicBezTo>
                      <a:cubicBezTo>
                        <a:pt x="154" y="39"/>
                        <a:pt x="154" y="39"/>
                        <a:pt x="154" y="39"/>
                      </a:cubicBezTo>
                      <a:cubicBezTo>
                        <a:pt x="0" y="272"/>
                        <a:pt x="0" y="272"/>
                        <a:pt x="0" y="272"/>
                      </a:cubicBezTo>
                      <a:cubicBezTo>
                        <a:pt x="44" y="281"/>
                        <a:pt x="44" y="281"/>
                        <a:pt x="44" y="281"/>
                      </a:cubicBezTo>
                      <a:cubicBezTo>
                        <a:pt x="207" y="59"/>
                        <a:pt x="207" y="59"/>
                        <a:pt x="207" y="59"/>
                      </a:cubicBezTo>
                      <a:cubicBezTo>
                        <a:pt x="207" y="59"/>
                        <a:pt x="207" y="59"/>
                        <a:pt x="207" y="59"/>
                      </a:cubicBezTo>
                      <a:cubicBezTo>
                        <a:pt x="208" y="58"/>
                        <a:pt x="208" y="57"/>
                        <a:pt x="209" y="56"/>
                      </a:cubicBezTo>
                    </a:path>
                  </a:pathLst>
                </a:custGeom>
                <a:solidFill>
                  <a:srgbClr val="F3B56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291" name="Freeform 74"/>
                <p:cNvSpPr>
                  <a:spLocks/>
                </p:cNvSpPr>
                <p:nvPr/>
              </p:nvSpPr>
              <p:spPr bwMode="auto">
                <a:xfrm>
                  <a:off x="13460413" y="4699001"/>
                  <a:ext cx="528637" cy="55563"/>
                </a:xfrm>
                <a:custGeom>
                  <a:avLst/>
                  <a:gdLst>
                    <a:gd name="T0" fmla="*/ 2 w 47"/>
                    <a:gd name="T1" fmla="*/ 1 h 5"/>
                    <a:gd name="T2" fmla="*/ 5 w 47"/>
                    <a:gd name="T3" fmla="*/ 2 h 5"/>
                    <a:gd name="T4" fmla="*/ 11 w 47"/>
                    <a:gd name="T5" fmla="*/ 4 h 5"/>
                    <a:gd name="T6" fmla="*/ 23 w 47"/>
                    <a:gd name="T7" fmla="*/ 5 h 5"/>
                    <a:gd name="T8" fmla="*/ 35 w 47"/>
                    <a:gd name="T9" fmla="*/ 4 h 5"/>
                    <a:gd name="T10" fmla="*/ 47 w 47"/>
                    <a:gd name="T11" fmla="*/ 2 h 5"/>
                    <a:gd name="T12" fmla="*/ 0 w 47"/>
                    <a:gd name="T13" fmla="*/ 0 h 5"/>
                    <a:gd name="T14" fmla="*/ 2 w 47"/>
                    <a:gd name="T15" fmla="*/ 1 h 5"/>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7" h="5">
                      <a:moveTo>
                        <a:pt x="2" y="1"/>
                      </a:moveTo>
                      <a:cubicBezTo>
                        <a:pt x="3" y="2"/>
                        <a:pt x="4" y="2"/>
                        <a:pt x="5" y="2"/>
                      </a:cubicBezTo>
                      <a:cubicBezTo>
                        <a:pt x="7" y="3"/>
                        <a:pt x="9" y="3"/>
                        <a:pt x="11" y="4"/>
                      </a:cubicBezTo>
                      <a:cubicBezTo>
                        <a:pt x="15" y="4"/>
                        <a:pt x="19" y="5"/>
                        <a:pt x="23" y="5"/>
                      </a:cubicBezTo>
                      <a:cubicBezTo>
                        <a:pt x="27" y="5"/>
                        <a:pt x="31" y="5"/>
                        <a:pt x="35" y="4"/>
                      </a:cubicBezTo>
                      <a:cubicBezTo>
                        <a:pt x="39" y="4"/>
                        <a:pt x="43" y="3"/>
                        <a:pt x="47" y="2"/>
                      </a:cubicBezTo>
                      <a:cubicBezTo>
                        <a:pt x="16" y="4"/>
                        <a:pt x="0" y="0"/>
                        <a:pt x="0" y="0"/>
                      </a:cubicBezTo>
                      <a:cubicBezTo>
                        <a:pt x="0" y="1"/>
                        <a:pt x="1" y="1"/>
                        <a:pt x="2" y="1"/>
                      </a:cubicBezTo>
                    </a:path>
                  </a:pathLst>
                </a:custGeom>
                <a:solidFill>
                  <a:srgbClr val="CB964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292" name="Freeform 75"/>
                <p:cNvSpPr>
                  <a:spLocks/>
                </p:cNvSpPr>
                <p:nvPr/>
              </p:nvSpPr>
              <p:spPr bwMode="auto">
                <a:xfrm>
                  <a:off x="13460413" y="4699001"/>
                  <a:ext cx="528637" cy="44450"/>
                </a:xfrm>
                <a:custGeom>
                  <a:avLst/>
                  <a:gdLst>
                    <a:gd name="T0" fmla="*/ 23 w 47"/>
                    <a:gd name="T1" fmla="*/ 0 h 4"/>
                    <a:gd name="T2" fmla="*/ 11 w 47"/>
                    <a:gd name="T3" fmla="*/ 0 h 4"/>
                    <a:gd name="T4" fmla="*/ 0 w 47"/>
                    <a:gd name="T5" fmla="*/ 0 h 4"/>
                    <a:gd name="T6" fmla="*/ 47 w 47"/>
                    <a:gd name="T7" fmla="*/ 2 h 4"/>
                    <a:gd name="T8" fmla="*/ 35 w 47"/>
                    <a:gd name="T9" fmla="*/ 1 h 4"/>
                    <a:gd name="T10" fmla="*/ 23 w 47"/>
                    <a:gd name="T11" fmla="*/ 0 h 4"/>
                  </a:gdLst>
                  <a:ahLst/>
                  <a:cxnLst>
                    <a:cxn ang="0">
                      <a:pos x="T0" y="T1"/>
                    </a:cxn>
                    <a:cxn ang="0">
                      <a:pos x="T2" y="T3"/>
                    </a:cxn>
                    <a:cxn ang="0">
                      <a:pos x="T4" y="T5"/>
                    </a:cxn>
                    <a:cxn ang="0">
                      <a:pos x="T6" y="T7"/>
                    </a:cxn>
                    <a:cxn ang="0">
                      <a:pos x="T8" y="T9"/>
                    </a:cxn>
                    <a:cxn ang="0">
                      <a:pos x="T10" y="T11"/>
                    </a:cxn>
                  </a:cxnLst>
                  <a:rect l="0" t="0" r="r" b="b"/>
                  <a:pathLst>
                    <a:path w="47" h="4">
                      <a:moveTo>
                        <a:pt x="23" y="0"/>
                      </a:moveTo>
                      <a:cubicBezTo>
                        <a:pt x="19" y="0"/>
                        <a:pt x="15" y="0"/>
                        <a:pt x="11" y="0"/>
                      </a:cubicBezTo>
                      <a:cubicBezTo>
                        <a:pt x="8" y="0"/>
                        <a:pt x="4" y="0"/>
                        <a:pt x="0" y="0"/>
                      </a:cubicBezTo>
                      <a:cubicBezTo>
                        <a:pt x="0" y="0"/>
                        <a:pt x="16" y="4"/>
                        <a:pt x="47" y="2"/>
                      </a:cubicBezTo>
                      <a:cubicBezTo>
                        <a:pt x="43" y="1"/>
                        <a:pt x="39" y="1"/>
                        <a:pt x="35" y="1"/>
                      </a:cubicBezTo>
                      <a:cubicBezTo>
                        <a:pt x="31" y="0"/>
                        <a:pt x="27" y="0"/>
                        <a:pt x="23" y="0"/>
                      </a:cubicBezTo>
                    </a:path>
                  </a:pathLst>
                </a:custGeom>
                <a:solidFill>
                  <a:srgbClr val="F4BA6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293" name="Freeform 76"/>
                <p:cNvSpPr>
                  <a:spLocks/>
                </p:cNvSpPr>
                <p:nvPr/>
              </p:nvSpPr>
              <p:spPr bwMode="auto">
                <a:xfrm>
                  <a:off x="13303250" y="4911726"/>
                  <a:ext cx="584200" cy="57150"/>
                </a:xfrm>
                <a:custGeom>
                  <a:avLst/>
                  <a:gdLst>
                    <a:gd name="T0" fmla="*/ 3 w 52"/>
                    <a:gd name="T1" fmla="*/ 1 h 5"/>
                    <a:gd name="T2" fmla="*/ 6 w 52"/>
                    <a:gd name="T3" fmla="*/ 2 h 5"/>
                    <a:gd name="T4" fmla="*/ 12 w 52"/>
                    <a:gd name="T5" fmla="*/ 4 h 5"/>
                    <a:gd name="T6" fmla="*/ 25 w 52"/>
                    <a:gd name="T7" fmla="*/ 5 h 5"/>
                    <a:gd name="T8" fmla="*/ 39 w 52"/>
                    <a:gd name="T9" fmla="*/ 4 h 5"/>
                    <a:gd name="T10" fmla="*/ 52 w 52"/>
                    <a:gd name="T11" fmla="*/ 1 h 5"/>
                    <a:gd name="T12" fmla="*/ 0 w 52"/>
                    <a:gd name="T13" fmla="*/ 0 h 5"/>
                    <a:gd name="T14" fmla="*/ 3 w 52"/>
                    <a:gd name="T15" fmla="*/ 1 h 5"/>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2" h="5">
                      <a:moveTo>
                        <a:pt x="3" y="1"/>
                      </a:moveTo>
                      <a:cubicBezTo>
                        <a:pt x="4" y="2"/>
                        <a:pt x="5" y="2"/>
                        <a:pt x="6" y="2"/>
                      </a:cubicBezTo>
                      <a:cubicBezTo>
                        <a:pt x="8" y="3"/>
                        <a:pt x="10" y="3"/>
                        <a:pt x="12" y="4"/>
                      </a:cubicBezTo>
                      <a:cubicBezTo>
                        <a:pt x="17" y="4"/>
                        <a:pt x="21" y="5"/>
                        <a:pt x="25" y="5"/>
                      </a:cubicBezTo>
                      <a:cubicBezTo>
                        <a:pt x="30" y="5"/>
                        <a:pt x="34" y="4"/>
                        <a:pt x="39" y="4"/>
                      </a:cubicBezTo>
                      <a:cubicBezTo>
                        <a:pt x="43" y="3"/>
                        <a:pt x="47" y="3"/>
                        <a:pt x="52" y="1"/>
                      </a:cubicBezTo>
                      <a:cubicBezTo>
                        <a:pt x="18" y="4"/>
                        <a:pt x="0" y="0"/>
                        <a:pt x="0" y="0"/>
                      </a:cubicBezTo>
                      <a:cubicBezTo>
                        <a:pt x="1" y="0"/>
                        <a:pt x="2" y="1"/>
                        <a:pt x="3" y="1"/>
                      </a:cubicBezTo>
                    </a:path>
                  </a:pathLst>
                </a:custGeom>
                <a:solidFill>
                  <a:srgbClr val="CB964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294" name="Freeform 77"/>
                <p:cNvSpPr>
                  <a:spLocks/>
                </p:cNvSpPr>
                <p:nvPr/>
              </p:nvSpPr>
              <p:spPr bwMode="auto">
                <a:xfrm>
                  <a:off x="13303250" y="4911726"/>
                  <a:ext cx="584200" cy="46038"/>
                </a:xfrm>
                <a:custGeom>
                  <a:avLst/>
                  <a:gdLst>
                    <a:gd name="T0" fmla="*/ 26 w 52"/>
                    <a:gd name="T1" fmla="*/ 0 h 4"/>
                    <a:gd name="T2" fmla="*/ 13 w 52"/>
                    <a:gd name="T3" fmla="*/ 0 h 4"/>
                    <a:gd name="T4" fmla="*/ 0 w 52"/>
                    <a:gd name="T5" fmla="*/ 0 h 4"/>
                    <a:gd name="T6" fmla="*/ 52 w 52"/>
                    <a:gd name="T7" fmla="*/ 1 h 4"/>
                    <a:gd name="T8" fmla="*/ 39 w 52"/>
                    <a:gd name="T9" fmla="*/ 0 h 4"/>
                    <a:gd name="T10" fmla="*/ 26 w 52"/>
                    <a:gd name="T11" fmla="*/ 0 h 4"/>
                  </a:gdLst>
                  <a:ahLst/>
                  <a:cxnLst>
                    <a:cxn ang="0">
                      <a:pos x="T0" y="T1"/>
                    </a:cxn>
                    <a:cxn ang="0">
                      <a:pos x="T2" y="T3"/>
                    </a:cxn>
                    <a:cxn ang="0">
                      <a:pos x="T4" y="T5"/>
                    </a:cxn>
                    <a:cxn ang="0">
                      <a:pos x="T6" y="T7"/>
                    </a:cxn>
                    <a:cxn ang="0">
                      <a:pos x="T8" y="T9"/>
                    </a:cxn>
                    <a:cxn ang="0">
                      <a:pos x="T10" y="T11"/>
                    </a:cxn>
                  </a:cxnLst>
                  <a:rect l="0" t="0" r="r" b="b"/>
                  <a:pathLst>
                    <a:path w="52" h="4">
                      <a:moveTo>
                        <a:pt x="26" y="0"/>
                      </a:moveTo>
                      <a:cubicBezTo>
                        <a:pt x="21" y="0"/>
                        <a:pt x="17" y="0"/>
                        <a:pt x="13" y="0"/>
                      </a:cubicBezTo>
                      <a:cubicBezTo>
                        <a:pt x="9" y="0"/>
                        <a:pt x="4" y="0"/>
                        <a:pt x="0" y="0"/>
                      </a:cubicBezTo>
                      <a:cubicBezTo>
                        <a:pt x="0" y="0"/>
                        <a:pt x="18" y="4"/>
                        <a:pt x="52" y="1"/>
                      </a:cubicBezTo>
                      <a:cubicBezTo>
                        <a:pt x="47" y="1"/>
                        <a:pt x="43" y="0"/>
                        <a:pt x="39" y="0"/>
                      </a:cubicBezTo>
                      <a:cubicBezTo>
                        <a:pt x="34" y="0"/>
                        <a:pt x="30" y="0"/>
                        <a:pt x="26" y="0"/>
                      </a:cubicBezTo>
                    </a:path>
                  </a:pathLst>
                </a:custGeom>
                <a:solidFill>
                  <a:srgbClr val="F4BA6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295" name="Freeform 78"/>
                <p:cNvSpPr>
                  <a:spLocks/>
                </p:cNvSpPr>
                <p:nvPr/>
              </p:nvSpPr>
              <p:spPr bwMode="auto">
                <a:xfrm>
                  <a:off x="13144500" y="5170488"/>
                  <a:ext cx="574675" cy="46038"/>
                </a:xfrm>
                <a:custGeom>
                  <a:avLst/>
                  <a:gdLst>
                    <a:gd name="T0" fmla="*/ 3 w 51"/>
                    <a:gd name="T1" fmla="*/ 1 h 4"/>
                    <a:gd name="T2" fmla="*/ 6 w 51"/>
                    <a:gd name="T3" fmla="*/ 2 h 4"/>
                    <a:gd name="T4" fmla="*/ 12 w 51"/>
                    <a:gd name="T5" fmla="*/ 3 h 4"/>
                    <a:gd name="T6" fmla="*/ 25 w 51"/>
                    <a:gd name="T7" fmla="*/ 4 h 4"/>
                    <a:gd name="T8" fmla="*/ 38 w 51"/>
                    <a:gd name="T9" fmla="*/ 3 h 4"/>
                    <a:gd name="T10" fmla="*/ 51 w 51"/>
                    <a:gd name="T11" fmla="*/ 1 h 4"/>
                    <a:gd name="T12" fmla="*/ 0 w 51"/>
                    <a:gd name="T13" fmla="*/ 0 h 4"/>
                    <a:gd name="T14" fmla="*/ 3 w 51"/>
                    <a:gd name="T15" fmla="*/ 1 h 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1" h="4">
                      <a:moveTo>
                        <a:pt x="3" y="1"/>
                      </a:moveTo>
                      <a:cubicBezTo>
                        <a:pt x="4" y="1"/>
                        <a:pt x="5" y="2"/>
                        <a:pt x="6" y="2"/>
                      </a:cubicBezTo>
                      <a:cubicBezTo>
                        <a:pt x="8" y="3"/>
                        <a:pt x="10" y="3"/>
                        <a:pt x="12" y="3"/>
                      </a:cubicBezTo>
                      <a:cubicBezTo>
                        <a:pt x="16" y="4"/>
                        <a:pt x="21" y="4"/>
                        <a:pt x="25" y="4"/>
                      </a:cubicBezTo>
                      <a:cubicBezTo>
                        <a:pt x="29" y="4"/>
                        <a:pt x="34" y="4"/>
                        <a:pt x="38" y="3"/>
                      </a:cubicBezTo>
                      <a:cubicBezTo>
                        <a:pt x="43" y="3"/>
                        <a:pt x="47" y="2"/>
                        <a:pt x="51" y="1"/>
                      </a:cubicBezTo>
                      <a:cubicBezTo>
                        <a:pt x="17" y="4"/>
                        <a:pt x="0" y="0"/>
                        <a:pt x="0" y="0"/>
                      </a:cubicBezTo>
                      <a:cubicBezTo>
                        <a:pt x="1" y="0"/>
                        <a:pt x="2" y="1"/>
                        <a:pt x="3" y="1"/>
                      </a:cubicBezTo>
                    </a:path>
                  </a:pathLst>
                </a:custGeom>
                <a:solidFill>
                  <a:srgbClr val="CB964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296" name="Freeform 79"/>
                <p:cNvSpPr>
                  <a:spLocks/>
                </p:cNvSpPr>
                <p:nvPr/>
              </p:nvSpPr>
              <p:spPr bwMode="auto">
                <a:xfrm>
                  <a:off x="13144500" y="5159376"/>
                  <a:ext cx="574675" cy="57150"/>
                </a:xfrm>
                <a:custGeom>
                  <a:avLst/>
                  <a:gdLst>
                    <a:gd name="T0" fmla="*/ 25 w 51"/>
                    <a:gd name="T1" fmla="*/ 0 h 5"/>
                    <a:gd name="T2" fmla="*/ 13 w 51"/>
                    <a:gd name="T3" fmla="*/ 1 h 5"/>
                    <a:gd name="T4" fmla="*/ 0 w 51"/>
                    <a:gd name="T5" fmla="*/ 1 h 5"/>
                    <a:gd name="T6" fmla="*/ 51 w 51"/>
                    <a:gd name="T7" fmla="*/ 2 h 5"/>
                    <a:gd name="T8" fmla="*/ 38 w 51"/>
                    <a:gd name="T9" fmla="*/ 1 h 5"/>
                    <a:gd name="T10" fmla="*/ 25 w 51"/>
                    <a:gd name="T11" fmla="*/ 0 h 5"/>
                  </a:gdLst>
                  <a:ahLst/>
                  <a:cxnLst>
                    <a:cxn ang="0">
                      <a:pos x="T0" y="T1"/>
                    </a:cxn>
                    <a:cxn ang="0">
                      <a:pos x="T2" y="T3"/>
                    </a:cxn>
                    <a:cxn ang="0">
                      <a:pos x="T4" y="T5"/>
                    </a:cxn>
                    <a:cxn ang="0">
                      <a:pos x="T6" y="T7"/>
                    </a:cxn>
                    <a:cxn ang="0">
                      <a:pos x="T8" y="T9"/>
                    </a:cxn>
                    <a:cxn ang="0">
                      <a:pos x="T10" y="T11"/>
                    </a:cxn>
                  </a:cxnLst>
                  <a:rect l="0" t="0" r="r" b="b"/>
                  <a:pathLst>
                    <a:path w="51" h="5">
                      <a:moveTo>
                        <a:pt x="25" y="0"/>
                      </a:moveTo>
                      <a:cubicBezTo>
                        <a:pt x="21" y="0"/>
                        <a:pt x="17" y="1"/>
                        <a:pt x="13" y="1"/>
                      </a:cubicBezTo>
                      <a:cubicBezTo>
                        <a:pt x="8" y="1"/>
                        <a:pt x="4" y="1"/>
                        <a:pt x="0" y="1"/>
                      </a:cubicBezTo>
                      <a:cubicBezTo>
                        <a:pt x="0" y="1"/>
                        <a:pt x="17" y="5"/>
                        <a:pt x="51" y="2"/>
                      </a:cubicBezTo>
                      <a:cubicBezTo>
                        <a:pt x="47" y="1"/>
                        <a:pt x="42" y="1"/>
                        <a:pt x="38" y="1"/>
                      </a:cubicBezTo>
                      <a:cubicBezTo>
                        <a:pt x="34" y="0"/>
                        <a:pt x="29" y="0"/>
                        <a:pt x="25" y="0"/>
                      </a:cubicBezTo>
                    </a:path>
                  </a:pathLst>
                </a:custGeom>
                <a:solidFill>
                  <a:srgbClr val="F4BA6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297" name="Freeform 80"/>
                <p:cNvSpPr>
                  <a:spLocks/>
                </p:cNvSpPr>
                <p:nvPr/>
              </p:nvSpPr>
              <p:spPr bwMode="auto">
                <a:xfrm>
                  <a:off x="12976225" y="5440363"/>
                  <a:ext cx="574675" cy="46038"/>
                </a:xfrm>
                <a:custGeom>
                  <a:avLst/>
                  <a:gdLst>
                    <a:gd name="T0" fmla="*/ 3 w 51"/>
                    <a:gd name="T1" fmla="*/ 1 h 4"/>
                    <a:gd name="T2" fmla="*/ 6 w 51"/>
                    <a:gd name="T3" fmla="*/ 2 h 4"/>
                    <a:gd name="T4" fmla="*/ 12 w 51"/>
                    <a:gd name="T5" fmla="*/ 3 h 4"/>
                    <a:gd name="T6" fmla="*/ 25 w 51"/>
                    <a:gd name="T7" fmla="*/ 3 h 4"/>
                    <a:gd name="T8" fmla="*/ 38 w 51"/>
                    <a:gd name="T9" fmla="*/ 2 h 4"/>
                    <a:gd name="T10" fmla="*/ 51 w 51"/>
                    <a:gd name="T11" fmla="*/ 0 h 4"/>
                    <a:gd name="T12" fmla="*/ 0 w 51"/>
                    <a:gd name="T13" fmla="*/ 0 h 4"/>
                    <a:gd name="T14" fmla="*/ 3 w 51"/>
                    <a:gd name="T15" fmla="*/ 1 h 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1" h="4">
                      <a:moveTo>
                        <a:pt x="3" y="1"/>
                      </a:moveTo>
                      <a:cubicBezTo>
                        <a:pt x="4" y="1"/>
                        <a:pt x="5" y="1"/>
                        <a:pt x="6" y="2"/>
                      </a:cubicBezTo>
                      <a:cubicBezTo>
                        <a:pt x="8" y="2"/>
                        <a:pt x="10" y="3"/>
                        <a:pt x="12" y="3"/>
                      </a:cubicBezTo>
                      <a:cubicBezTo>
                        <a:pt x="16" y="3"/>
                        <a:pt x="20" y="4"/>
                        <a:pt x="25" y="3"/>
                      </a:cubicBezTo>
                      <a:cubicBezTo>
                        <a:pt x="29" y="3"/>
                        <a:pt x="33" y="3"/>
                        <a:pt x="38" y="2"/>
                      </a:cubicBezTo>
                      <a:cubicBezTo>
                        <a:pt x="42" y="2"/>
                        <a:pt x="46" y="1"/>
                        <a:pt x="51" y="0"/>
                      </a:cubicBezTo>
                      <a:cubicBezTo>
                        <a:pt x="17" y="3"/>
                        <a:pt x="0" y="0"/>
                        <a:pt x="0" y="0"/>
                      </a:cubicBezTo>
                      <a:cubicBezTo>
                        <a:pt x="1" y="0"/>
                        <a:pt x="2" y="0"/>
                        <a:pt x="3" y="1"/>
                      </a:cubicBezTo>
                    </a:path>
                  </a:pathLst>
                </a:custGeom>
                <a:solidFill>
                  <a:srgbClr val="CB964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298" name="Freeform 81"/>
                <p:cNvSpPr>
                  <a:spLocks/>
                </p:cNvSpPr>
                <p:nvPr/>
              </p:nvSpPr>
              <p:spPr bwMode="auto">
                <a:xfrm>
                  <a:off x="12976225" y="5429251"/>
                  <a:ext cx="574675" cy="46038"/>
                </a:xfrm>
                <a:custGeom>
                  <a:avLst/>
                  <a:gdLst>
                    <a:gd name="T0" fmla="*/ 25 w 51"/>
                    <a:gd name="T1" fmla="*/ 0 h 4"/>
                    <a:gd name="T2" fmla="*/ 13 w 51"/>
                    <a:gd name="T3" fmla="*/ 0 h 4"/>
                    <a:gd name="T4" fmla="*/ 0 w 51"/>
                    <a:gd name="T5" fmla="*/ 1 h 4"/>
                    <a:gd name="T6" fmla="*/ 51 w 51"/>
                    <a:gd name="T7" fmla="*/ 1 h 4"/>
                    <a:gd name="T8" fmla="*/ 38 w 51"/>
                    <a:gd name="T9" fmla="*/ 0 h 4"/>
                    <a:gd name="T10" fmla="*/ 25 w 51"/>
                    <a:gd name="T11" fmla="*/ 0 h 4"/>
                  </a:gdLst>
                  <a:ahLst/>
                  <a:cxnLst>
                    <a:cxn ang="0">
                      <a:pos x="T0" y="T1"/>
                    </a:cxn>
                    <a:cxn ang="0">
                      <a:pos x="T2" y="T3"/>
                    </a:cxn>
                    <a:cxn ang="0">
                      <a:pos x="T4" y="T5"/>
                    </a:cxn>
                    <a:cxn ang="0">
                      <a:pos x="T6" y="T7"/>
                    </a:cxn>
                    <a:cxn ang="0">
                      <a:pos x="T8" y="T9"/>
                    </a:cxn>
                    <a:cxn ang="0">
                      <a:pos x="T10" y="T11"/>
                    </a:cxn>
                  </a:cxnLst>
                  <a:rect l="0" t="0" r="r" b="b"/>
                  <a:pathLst>
                    <a:path w="51" h="4">
                      <a:moveTo>
                        <a:pt x="25" y="0"/>
                      </a:moveTo>
                      <a:cubicBezTo>
                        <a:pt x="21" y="0"/>
                        <a:pt x="17" y="0"/>
                        <a:pt x="13" y="0"/>
                      </a:cubicBezTo>
                      <a:cubicBezTo>
                        <a:pt x="8" y="0"/>
                        <a:pt x="4" y="1"/>
                        <a:pt x="0" y="1"/>
                      </a:cubicBezTo>
                      <a:cubicBezTo>
                        <a:pt x="0" y="1"/>
                        <a:pt x="17" y="4"/>
                        <a:pt x="51" y="1"/>
                      </a:cubicBezTo>
                      <a:cubicBezTo>
                        <a:pt x="46" y="0"/>
                        <a:pt x="42" y="0"/>
                        <a:pt x="38" y="0"/>
                      </a:cubicBezTo>
                      <a:cubicBezTo>
                        <a:pt x="33" y="0"/>
                        <a:pt x="29" y="0"/>
                        <a:pt x="25" y="0"/>
                      </a:cubicBezTo>
                    </a:path>
                  </a:pathLst>
                </a:custGeom>
                <a:solidFill>
                  <a:srgbClr val="F4BA6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299" name="Freeform 82"/>
                <p:cNvSpPr>
                  <a:spLocks/>
                </p:cNvSpPr>
                <p:nvPr/>
              </p:nvSpPr>
              <p:spPr bwMode="auto">
                <a:xfrm>
                  <a:off x="12774613" y="5745163"/>
                  <a:ext cx="561975" cy="44450"/>
                </a:xfrm>
                <a:custGeom>
                  <a:avLst/>
                  <a:gdLst>
                    <a:gd name="T0" fmla="*/ 3 w 50"/>
                    <a:gd name="T1" fmla="*/ 2 h 4"/>
                    <a:gd name="T2" fmla="*/ 5 w 50"/>
                    <a:gd name="T3" fmla="*/ 2 h 4"/>
                    <a:gd name="T4" fmla="*/ 12 w 50"/>
                    <a:gd name="T5" fmla="*/ 4 h 4"/>
                    <a:gd name="T6" fmla="*/ 24 w 50"/>
                    <a:gd name="T7" fmla="*/ 4 h 4"/>
                    <a:gd name="T8" fmla="*/ 37 w 50"/>
                    <a:gd name="T9" fmla="*/ 3 h 4"/>
                    <a:gd name="T10" fmla="*/ 50 w 50"/>
                    <a:gd name="T11" fmla="*/ 0 h 4"/>
                    <a:gd name="T12" fmla="*/ 0 w 50"/>
                    <a:gd name="T13" fmla="*/ 0 h 4"/>
                    <a:gd name="T14" fmla="*/ 3 w 50"/>
                    <a:gd name="T15" fmla="*/ 2 h 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0" h="4">
                      <a:moveTo>
                        <a:pt x="3" y="2"/>
                      </a:moveTo>
                      <a:cubicBezTo>
                        <a:pt x="3" y="2"/>
                        <a:pt x="4" y="2"/>
                        <a:pt x="5" y="2"/>
                      </a:cubicBezTo>
                      <a:cubicBezTo>
                        <a:pt x="7" y="3"/>
                        <a:pt x="10" y="3"/>
                        <a:pt x="12" y="4"/>
                      </a:cubicBezTo>
                      <a:cubicBezTo>
                        <a:pt x="16" y="4"/>
                        <a:pt x="20" y="4"/>
                        <a:pt x="24" y="4"/>
                      </a:cubicBezTo>
                      <a:cubicBezTo>
                        <a:pt x="29" y="4"/>
                        <a:pt x="33" y="3"/>
                        <a:pt x="37" y="3"/>
                      </a:cubicBezTo>
                      <a:cubicBezTo>
                        <a:pt x="42" y="2"/>
                        <a:pt x="46" y="1"/>
                        <a:pt x="50" y="0"/>
                      </a:cubicBezTo>
                      <a:cubicBezTo>
                        <a:pt x="17" y="4"/>
                        <a:pt x="0" y="0"/>
                        <a:pt x="0" y="0"/>
                      </a:cubicBezTo>
                      <a:cubicBezTo>
                        <a:pt x="1" y="1"/>
                        <a:pt x="2" y="1"/>
                        <a:pt x="3" y="2"/>
                      </a:cubicBezTo>
                    </a:path>
                  </a:pathLst>
                </a:custGeom>
                <a:solidFill>
                  <a:srgbClr val="CB964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300" name="Freeform 83"/>
                <p:cNvSpPr>
                  <a:spLocks/>
                </p:cNvSpPr>
                <p:nvPr/>
              </p:nvSpPr>
              <p:spPr bwMode="auto">
                <a:xfrm>
                  <a:off x="12774613" y="5734051"/>
                  <a:ext cx="561975" cy="55563"/>
                </a:xfrm>
                <a:custGeom>
                  <a:avLst/>
                  <a:gdLst>
                    <a:gd name="T0" fmla="*/ 25 w 50"/>
                    <a:gd name="T1" fmla="*/ 0 h 5"/>
                    <a:gd name="T2" fmla="*/ 12 w 50"/>
                    <a:gd name="T3" fmla="*/ 1 h 5"/>
                    <a:gd name="T4" fmla="*/ 0 w 50"/>
                    <a:gd name="T5" fmla="*/ 1 h 5"/>
                    <a:gd name="T6" fmla="*/ 50 w 50"/>
                    <a:gd name="T7" fmla="*/ 1 h 5"/>
                    <a:gd name="T8" fmla="*/ 37 w 50"/>
                    <a:gd name="T9" fmla="*/ 0 h 5"/>
                    <a:gd name="T10" fmla="*/ 25 w 50"/>
                    <a:gd name="T11" fmla="*/ 0 h 5"/>
                  </a:gdLst>
                  <a:ahLst/>
                  <a:cxnLst>
                    <a:cxn ang="0">
                      <a:pos x="T0" y="T1"/>
                    </a:cxn>
                    <a:cxn ang="0">
                      <a:pos x="T2" y="T3"/>
                    </a:cxn>
                    <a:cxn ang="0">
                      <a:pos x="T4" y="T5"/>
                    </a:cxn>
                    <a:cxn ang="0">
                      <a:pos x="T6" y="T7"/>
                    </a:cxn>
                    <a:cxn ang="0">
                      <a:pos x="T8" y="T9"/>
                    </a:cxn>
                    <a:cxn ang="0">
                      <a:pos x="T10" y="T11"/>
                    </a:cxn>
                  </a:cxnLst>
                  <a:rect l="0" t="0" r="r" b="b"/>
                  <a:pathLst>
                    <a:path w="50" h="5">
                      <a:moveTo>
                        <a:pt x="25" y="0"/>
                      </a:moveTo>
                      <a:cubicBezTo>
                        <a:pt x="21" y="1"/>
                        <a:pt x="16" y="1"/>
                        <a:pt x="12" y="1"/>
                      </a:cubicBezTo>
                      <a:cubicBezTo>
                        <a:pt x="8" y="1"/>
                        <a:pt x="4" y="1"/>
                        <a:pt x="0" y="1"/>
                      </a:cubicBezTo>
                      <a:cubicBezTo>
                        <a:pt x="0" y="1"/>
                        <a:pt x="17" y="5"/>
                        <a:pt x="50" y="1"/>
                      </a:cubicBezTo>
                      <a:cubicBezTo>
                        <a:pt x="46" y="0"/>
                        <a:pt x="41" y="0"/>
                        <a:pt x="37" y="0"/>
                      </a:cubicBezTo>
                      <a:cubicBezTo>
                        <a:pt x="33" y="0"/>
                        <a:pt x="29" y="0"/>
                        <a:pt x="25" y="0"/>
                      </a:cubicBezTo>
                    </a:path>
                  </a:pathLst>
                </a:custGeom>
                <a:solidFill>
                  <a:srgbClr val="F4BA6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301" name="Freeform 84"/>
                <p:cNvSpPr>
                  <a:spLocks/>
                </p:cNvSpPr>
                <p:nvPr/>
              </p:nvSpPr>
              <p:spPr bwMode="auto">
                <a:xfrm>
                  <a:off x="12582525" y="6026151"/>
                  <a:ext cx="550862" cy="55563"/>
                </a:xfrm>
                <a:custGeom>
                  <a:avLst/>
                  <a:gdLst>
                    <a:gd name="T0" fmla="*/ 2 w 49"/>
                    <a:gd name="T1" fmla="*/ 3 h 5"/>
                    <a:gd name="T2" fmla="*/ 5 w 49"/>
                    <a:gd name="T3" fmla="*/ 3 h 5"/>
                    <a:gd name="T4" fmla="*/ 11 w 49"/>
                    <a:gd name="T5" fmla="*/ 4 h 5"/>
                    <a:gd name="T6" fmla="*/ 24 w 49"/>
                    <a:gd name="T7" fmla="*/ 4 h 5"/>
                    <a:gd name="T8" fmla="*/ 36 w 49"/>
                    <a:gd name="T9" fmla="*/ 3 h 5"/>
                    <a:gd name="T10" fmla="*/ 49 w 49"/>
                    <a:gd name="T11" fmla="*/ 0 h 5"/>
                    <a:gd name="T12" fmla="*/ 0 w 49"/>
                    <a:gd name="T13" fmla="*/ 2 h 5"/>
                    <a:gd name="T14" fmla="*/ 2 w 49"/>
                    <a:gd name="T15" fmla="*/ 3 h 5"/>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9" h="5">
                      <a:moveTo>
                        <a:pt x="2" y="3"/>
                      </a:moveTo>
                      <a:cubicBezTo>
                        <a:pt x="3" y="3"/>
                        <a:pt x="4" y="3"/>
                        <a:pt x="5" y="3"/>
                      </a:cubicBezTo>
                      <a:cubicBezTo>
                        <a:pt x="7" y="4"/>
                        <a:pt x="9" y="4"/>
                        <a:pt x="11" y="4"/>
                      </a:cubicBezTo>
                      <a:cubicBezTo>
                        <a:pt x="15" y="5"/>
                        <a:pt x="19" y="5"/>
                        <a:pt x="24" y="4"/>
                      </a:cubicBezTo>
                      <a:cubicBezTo>
                        <a:pt x="28" y="4"/>
                        <a:pt x="32" y="4"/>
                        <a:pt x="36" y="3"/>
                      </a:cubicBezTo>
                      <a:cubicBezTo>
                        <a:pt x="41" y="2"/>
                        <a:pt x="45" y="2"/>
                        <a:pt x="49" y="0"/>
                      </a:cubicBezTo>
                      <a:cubicBezTo>
                        <a:pt x="16" y="4"/>
                        <a:pt x="0" y="2"/>
                        <a:pt x="0" y="2"/>
                      </a:cubicBezTo>
                      <a:cubicBezTo>
                        <a:pt x="0" y="2"/>
                        <a:pt x="1" y="2"/>
                        <a:pt x="2" y="3"/>
                      </a:cubicBezTo>
                    </a:path>
                  </a:pathLst>
                </a:custGeom>
                <a:solidFill>
                  <a:srgbClr val="CB964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302" name="Freeform 85"/>
                <p:cNvSpPr>
                  <a:spLocks/>
                </p:cNvSpPr>
                <p:nvPr/>
              </p:nvSpPr>
              <p:spPr bwMode="auto">
                <a:xfrm>
                  <a:off x="12582525" y="6026151"/>
                  <a:ext cx="550862" cy="44450"/>
                </a:xfrm>
                <a:custGeom>
                  <a:avLst/>
                  <a:gdLst>
                    <a:gd name="T0" fmla="*/ 24 w 49"/>
                    <a:gd name="T1" fmla="*/ 0 h 4"/>
                    <a:gd name="T2" fmla="*/ 12 w 49"/>
                    <a:gd name="T3" fmla="*/ 1 h 4"/>
                    <a:gd name="T4" fmla="*/ 0 w 49"/>
                    <a:gd name="T5" fmla="*/ 2 h 4"/>
                    <a:gd name="T6" fmla="*/ 49 w 49"/>
                    <a:gd name="T7" fmla="*/ 0 h 4"/>
                    <a:gd name="T8" fmla="*/ 36 w 49"/>
                    <a:gd name="T9" fmla="*/ 0 h 4"/>
                    <a:gd name="T10" fmla="*/ 24 w 49"/>
                    <a:gd name="T11" fmla="*/ 0 h 4"/>
                  </a:gdLst>
                  <a:ahLst/>
                  <a:cxnLst>
                    <a:cxn ang="0">
                      <a:pos x="T0" y="T1"/>
                    </a:cxn>
                    <a:cxn ang="0">
                      <a:pos x="T2" y="T3"/>
                    </a:cxn>
                    <a:cxn ang="0">
                      <a:pos x="T4" y="T5"/>
                    </a:cxn>
                    <a:cxn ang="0">
                      <a:pos x="T6" y="T7"/>
                    </a:cxn>
                    <a:cxn ang="0">
                      <a:pos x="T8" y="T9"/>
                    </a:cxn>
                    <a:cxn ang="0">
                      <a:pos x="T10" y="T11"/>
                    </a:cxn>
                  </a:cxnLst>
                  <a:rect l="0" t="0" r="r" b="b"/>
                  <a:pathLst>
                    <a:path w="49" h="4">
                      <a:moveTo>
                        <a:pt x="24" y="0"/>
                      </a:moveTo>
                      <a:cubicBezTo>
                        <a:pt x="20" y="0"/>
                        <a:pt x="16" y="1"/>
                        <a:pt x="12" y="1"/>
                      </a:cubicBezTo>
                      <a:cubicBezTo>
                        <a:pt x="8" y="1"/>
                        <a:pt x="4" y="1"/>
                        <a:pt x="0" y="2"/>
                      </a:cubicBezTo>
                      <a:cubicBezTo>
                        <a:pt x="0" y="2"/>
                        <a:pt x="16" y="4"/>
                        <a:pt x="49" y="0"/>
                      </a:cubicBezTo>
                      <a:cubicBezTo>
                        <a:pt x="45" y="0"/>
                        <a:pt x="41" y="0"/>
                        <a:pt x="36" y="0"/>
                      </a:cubicBezTo>
                      <a:cubicBezTo>
                        <a:pt x="32" y="0"/>
                        <a:pt x="28" y="0"/>
                        <a:pt x="24" y="0"/>
                      </a:cubicBezTo>
                    </a:path>
                  </a:pathLst>
                </a:custGeom>
                <a:solidFill>
                  <a:srgbClr val="F4BA6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303" name="Freeform 86"/>
                <p:cNvSpPr>
                  <a:spLocks/>
                </p:cNvSpPr>
                <p:nvPr/>
              </p:nvSpPr>
              <p:spPr bwMode="auto">
                <a:xfrm>
                  <a:off x="12369800" y="6318251"/>
                  <a:ext cx="550862" cy="57150"/>
                </a:xfrm>
                <a:custGeom>
                  <a:avLst/>
                  <a:gdLst>
                    <a:gd name="T0" fmla="*/ 3 w 49"/>
                    <a:gd name="T1" fmla="*/ 4 h 5"/>
                    <a:gd name="T2" fmla="*/ 6 w 49"/>
                    <a:gd name="T3" fmla="*/ 4 h 5"/>
                    <a:gd name="T4" fmla="*/ 11 w 49"/>
                    <a:gd name="T5" fmla="*/ 5 h 5"/>
                    <a:gd name="T6" fmla="*/ 24 w 49"/>
                    <a:gd name="T7" fmla="*/ 5 h 5"/>
                    <a:gd name="T8" fmla="*/ 36 w 49"/>
                    <a:gd name="T9" fmla="*/ 3 h 5"/>
                    <a:gd name="T10" fmla="*/ 49 w 49"/>
                    <a:gd name="T11" fmla="*/ 0 h 5"/>
                    <a:gd name="T12" fmla="*/ 0 w 49"/>
                    <a:gd name="T13" fmla="*/ 3 h 5"/>
                    <a:gd name="T14" fmla="*/ 3 w 49"/>
                    <a:gd name="T15" fmla="*/ 4 h 5"/>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9" h="5">
                      <a:moveTo>
                        <a:pt x="3" y="4"/>
                      </a:moveTo>
                      <a:cubicBezTo>
                        <a:pt x="4" y="4"/>
                        <a:pt x="5" y="4"/>
                        <a:pt x="6" y="4"/>
                      </a:cubicBezTo>
                      <a:cubicBezTo>
                        <a:pt x="7" y="5"/>
                        <a:pt x="9" y="5"/>
                        <a:pt x="11" y="5"/>
                      </a:cubicBezTo>
                      <a:cubicBezTo>
                        <a:pt x="16" y="5"/>
                        <a:pt x="20" y="5"/>
                        <a:pt x="24" y="5"/>
                      </a:cubicBezTo>
                      <a:cubicBezTo>
                        <a:pt x="28" y="5"/>
                        <a:pt x="32" y="4"/>
                        <a:pt x="36" y="3"/>
                      </a:cubicBezTo>
                      <a:cubicBezTo>
                        <a:pt x="41" y="3"/>
                        <a:pt x="45" y="2"/>
                        <a:pt x="49" y="0"/>
                      </a:cubicBezTo>
                      <a:cubicBezTo>
                        <a:pt x="16" y="5"/>
                        <a:pt x="0" y="3"/>
                        <a:pt x="0" y="3"/>
                      </a:cubicBezTo>
                      <a:cubicBezTo>
                        <a:pt x="1" y="3"/>
                        <a:pt x="2" y="3"/>
                        <a:pt x="3" y="4"/>
                      </a:cubicBezTo>
                    </a:path>
                  </a:pathLst>
                </a:custGeom>
                <a:solidFill>
                  <a:srgbClr val="CB964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304" name="Freeform 87"/>
                <p:cNvSpPr>
                  <a:spLocks/>
                </p:cNvSpPr>
                <p:nvPr/>
              </p:nvSpPr>
              <p:spPr bwMode="auto">
                <a:xfrm>
                  <a:off x="12369800" y="6318251"/>
                  <a:ext cx="550862" cy="57150"/>
                </a:xfrm>
                <a:custGeom>
                  <a:avLst/>
                  <a:gdLst>
                    <a:gd name="T0" fmla="*/ 24 w 49"/>
                    <a:gd name="T1" fmla="*/ 1 h 5"/>
                    <a:gd name="T2" fmla="*/ 12 w 49"/>
                    <a:gd name="T3" fmla="*/ 2 h 5"/>
                    <a:gd name="T4" fmla="*/ 0 w 49"/>
                    <a:gd name="T5" fmla="*/ 3 h 5"/>
                    <a:gd name="T6" fmla="*/ 49 w 49"/>
                    <a:gd name="T7" fmla="*/ 0 h 5"/>
                    <a:gd name="T8" fmla="*/ 37 w 49"/>
                    <a:gd name="T9" fmla="*/ 0 h 5"/>
                    <a:gd name="T10" fmla="*/ 24 w 49"/>
                    <a:gd name="T11" fmla="*/ 1 h 5"/>
                  </a:gdLst>
                  <a:ahLst/>
                  <a:cxnLst>
                    <a:cxn ang="0">
                      <a:pos x="T0" y="T1"/>
                    </a:cxn>
                    <a:cxn ang="0">
                      <a:pos x="T2" y="T3"/>
                    </a:cxn>
                    <a:cxn ang="0">
                      <a:pos x="T4" y="T5"/>
                    </a:cxn>
                    <a:cxn ang="0">
                      <a:pos x="T6" y="T7"/>
                    </a:cxn>
                    <a:cxn ang="0">
                      <a:pos x="T8" y="T9"/>
                    </a:cxn>
                    <a:cxn ang="0">
                      <a:pos x="T10" y="T11"/>
                    </a:cxn>
                  </a:cxnLst>
                  <a:rect l="0" t="0" r="r" b="b"/>
                  <a:pathLst>
                    <a:path w="49" h="5">
                      <a:moveTo>
                        <a:pt x="24" y="1"/>
                      </a:moveTo>
                      <a:cubicBezTo>
                        <a:pt x="20" y="1"/>
                        <a:pt x="16" y="1"/>
                        <a:pt x="12" y="2"/>
                      </a:cubicBezTo>
                      <a:cubicBezTo>
                        <a:pt x="8" y="2"/>
                        <a:pt x="4" y="2"/>
                        <a:pt x="0" y="3"/>
                      </a:cubicBezTo>
                      <a:cubicBezTo>
                        <a:pt x="0" y="3"/>
                        <a:pt x="16" y="5"/>
                        <a:pt x="49" y="0"/>
                      </a:cubicBezTo>
                      <a:cubicBezTo>
                        <a:pt x="45" y="0"/>
                        <a:pt x="41" y="0"/>
                        <a:pt x="37" y="0"/>
                      </a:cubicBezTo>
                      <a:cubicBezTo>
                        <a:pt x="32" y="0"/>
                        <a:pt x="28" y="0"/>
                        <a:pt x="24" y="1"/>
                      </a:cubicBezTo>
                    </a:path>
                  </a:pathLst>
                </a:custGeom>
                <a:solidFill>
                  <a:srgbClr val="F4BA6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305" name="Freeform 88"/>
                <p:cNvSpPr>
                  <a:spLocks/>
                </p:cNvSpPr>
                <p:nvPr/>
              </p:nvSpPr>
              <p:spPr bwMode="auto">
                <a:xfrm>
                  <a:off x="13628688" y="4484688"/>
                  <a:ext cx="450850" cy="57150"/>
                </a:xfrm>
                <a:custGeom>
                  <a:avLst/>
                  <a:gdLst>
                    <a:gd name="T0" fmla="*/ 4 w 40"/>
                    <a:gd name="T1" fmla="*/ 2 h 5"/>
                    <a:gd name="T2" fmla="*/ 9 w 40"/>
                    <a:gd name="T3" fmla="*/ 4 h 5"/>
                    <a:gd name="T4" fmla="*/ 20 w 40"/>
                    <a:gd name="T5" fmla="*/ 5 h 5"/>
                    <a:gd name="T6" fmla="*/ 30 w 40"/>
                    <a:gd name="T7" fmla="*/ 4 h 5"/>
                    <a:gd name="T8" fmla="*/ 40 w 40"/>
                    <a:gd name="T9" fmla="*/ 2 h 5"/>
                    <a:gd name="T10" fmla="*/ 0 w 40"/>
                    <a:gd name="T11" fmla="*/ 0 h 5"/>
                    <a:gd name="T12" fmla="*/ 4 w 40"/>
                    <a:gd name="T13" fmla="*/ 2 h 5"/>
                  </a:gdLst>
                  <a:ahLst/>
                  <a:cxnLst>
                    <a:cxn ang="0">
                      <a:pos x="T0" y="T1"/>
                    </a:cxn>
                    <a:cxn ang="0">
                      <a:pos x="T2" y="T3"/>
                    </a:cxn>
                    <a:cxn ang="0">
                      <a:pos x="T4" y="T5"/>
                    </a:cxn>
                    <a:cxn ang="0">
                      <a:pos x="T6" y="T7"/>
                    </a:cxn>
                    <a:cxn ang="0">
                      <a:pos x="T8" y="T9"/>
                    </a:cxn>
                    <a:cxn ang="0">
                      <a:pos x="T10" y="T11"/>
                    </a:cxn>
                    <a:cxn ang="0">
                      <a:pos x="T12" y="T13"/>
                    </a:cxn>
                  </a:cxnLst>
                  <a:rect l="0" t="0" r="r" b="b"/>
                  <a:pathLst>
                    <a:path w="40" h="5">
                      <a:moveTo>
                        <a:pt x="4" y="2"/>
                      </a:moveTo>
                      <a:cubicBezTo>
                        <a:pt x="6" y="3"/>
                        <a:pt x="8" y="3"/>
                        <a:pt x="9" y="4"/>
                      </a:cubicBezTo>
                      <a:cubicBezTo>
                        <a:pt x="13" y="4"/>
                        <a:pt x="16" y="5"/>
                        <a:pt x="20" y="5"/>
                      </a:cubicBezTo>
                      <a:cubicBezTo>
                        <a:pt x="23" y="5"/>
                        <a:pt x="27" y="5"/>
                        <a:pt x="30" y="4"/>
                      </a:cubicBezTo>
                      <a:cubicBezTo>
                        <a:pt x="34" y="4"/>
                        <a:pt x="37" y="3"/>
                        <a:pt x="40" y="2"/>
                      </a:cubicBezTo>
                      <a:cubicBezTo>
                        <a:pt x="18" y="4"/>
                        <a:pt x="0" y="0"/>
                        <a:pt x="0" y="0"/>
                      </a:cubicBezTo>
                      <a:cubicBezTo>
                        <a:pt x="1" y="1"/>
                        <a:pt x="3" y="2"/>
                        <a:pt x="4" y="2"/>
                      </a:cubicBezTo>
                    </a:path>
                  </a:pathLst>
                </a:custGeom>
                <a:solidFill>
                  <a:srgbClr val="CB964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306" name="Freeform 89"/>
                <p:cNvSpPr>
                  <a:spLocks/>
                </p:cNvSpPr>
                <p:nvPr/>
              </p:nvSpPr>
              <p:spPr bwMode="auto">
                <a:xfrm>
                  <a:off x="13628688" y="4484688"/>
                  <a:ext cx="450850" cy="44450"/>
                </a:xfrm>
                <a:custGeom>
                  <a:avLst/>
                  <a:gdLst>
                    <a:gd name="T0" fmla="*/ 20 w 40"/>
                    <a:gd name="T1" fmla="*/ 0 h 4"/>
                    <a:gd name="T2" fmla="*/ 10 w 40"/>
                    <a:gd name="T3" fmla="*/ 0 h 4"/>
                    <a:gd name="T4" fmla="*/ 0 w 40"/>
                    <a:gd name="T5" fmla="*/ 0 h 4"/>
                    <a:gd name="T6" fmla="*/ 40 w 40"/>
                    <a:gd name="T7" fmla="*/ 2 h 4"/>
                    <a:gd name="T8" fmla="*/ 30 w 40"/>
                    <a:gd name="T9" fmla="*/ 0 h 4"/>
                    <a:gd name="T10" fmla="*/ 20 w 40"/>
                    <a:gd name="T11" fmla="*/ 0 h 4"/>
                  </a:gdLst>
                  <a:ahLst/>
                  <a:cxnLst>
                    <a:cxn ang="0">
                      <a:pos x="T0" y="T1"/>
                    </a:cxn>
                    <a:cxn ang="0">
                      <a:pos x="T2" y="T3"/>
                    </a:cxn>
                    <a:cxn ang="0">
                      <a:pos x="T4" y="T5"/>
                    </a:cxn>
                    <a:cxn ang="0">
                      <a:pos x="T6" y="T7"/>
                    </a:cxn>
                    <a:cxn ang="0">
                      <a:pos x="T8" y="T9"/>
                    </a:cxn>
                    <a:cxn ang="0">
                      <a:pos x="T10" y="T11"/>
                    </a:cxn>
                  </a:cxnLst>
                  <a:rect l="0" t="0" r="r" b="b"/>
                  <a:pathLst>
                    <a:path w="40" h="4">
                      <a:moveTo>
                        <a:pt x="20" y="0"/>
                      </a:moveTo>
                      <a:cubicBezTo>
                        <a:pt x="16" y="0"/>
                        <a:pt x="13" y="0"/>
                        <a:pt x="10" y="0"/>
                      </a:cubicBezTo>
                      <a:cubicBezTo>
                        <a:pt x="7" y="0"/>
                        <a:pt x="3" y="0"/>
                        <a:pt x="0" y="0"/>
                      </a:cubicBezTo>
                      <a:cubicBezTo>
                        <a:pt x="0" y="0"/>
                        <a:pt x="18" y="4"/>
                        <a:pt x="40" y="2"/>
                      </a:cubicBezTo>
                      <a:cubicBezTo>
                        <a:pt x="37" y="1"/>
                        <a:pt x="33" y="1"/>
                        <a:pt x="30" y="0"/>
                      </a:cubicBezTo>
                      <a:cubicBezTo>
                        <a:pt x="26" y="0"/>
                        <a:pt x="23" y="0"/>
                        <a:pt x="20" y="0"/>
                      </a:cubicBezTo>
                    </a:path>
                  </a:pathLst>
                </a:custGeom>
                <a:solidFill>
                  <a:srgbClr val="F4BA6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307" name="Freeform 90"/>
                <p:cNvSpPr>
                  <a:spLocks noEditPoints="1"/>
                </p:cNvSpPr>
                <p:nvPr/>
              </p:nvSpPr>
              <p:spPr bwMode="auto">
                <a:xfrm>
                  <a:off x="12065000" y="4294188"/>
                  <a:ext cx="2138362" cy="3081338"/>
                </a:xfrm>
                <a:custGeom>
                  <a:avLst/>
                  <a:gdLst>
                    <a:gd name="T0" fmla="*/ 0 w 190"/>
                    <a:gd name="T1" fmla="*/ 273 h 274"/>
                    <a:gd name="T2" fmla="*/ 8 w 190"/>
                    <a:gd name="T3" fmla="*/ 274 h 274"/>
                    <a:gd name="T4" fmla="*/ 8 w 190"/>
                    <a:gd name="T5" fmla="*/ 274 h 274"/>
                    <a:gd name="T6" fmla="*/ 0 w 190"/>
                    <a:gd name="T7" fmla="*/ 273 h 274"/>
                    <a:gd name="T8" fmla="*/ 173 w 190"/>
                    <a:gd name="T9" fmla="*/ 0 h 274"/>
                    <a:gd name="T10" fmla="*/ 173 w 190"/>
                    <a:gd name="T11" fmla="*/ 49 h 274"/>
                    <a:gd name="T12" fmla="*/ 171 w 190"/>
                    <a:gd name="T13" fmla="*/ 52 h 274"/>
                    <a:gd name="T14" fmla="*/ 171 w 190"/>
                    <a:gd name="T15" fmla="*/ 52 h 274"/>
                    <a:gd name="T16" fmla="*/ 46 w 190"/>
                    <a:gd name="T17" fmla="*/ 222 h 274"/>
                    <a:gd name="T18" fmla="*/ 171 w 190"/>
                    <a:gd name="T19" fmla="*/ 52 h 274"/>
                    <a:gd name="T20" fmla="*/ 171 w 190"/>
                    <a:gd name="T21" fmla="*/ 52 h 274"/>
                    <a:gd name="T22" fmla="*/ 173 w 190"/>
                    <a:gd name="T23" fmla="*/ 49 h 274"/>
                    <a:gd name="T24" fmla="*/ 173 w 190"/>
                    <a:gd name="T25" fmla="*/ 0 h 27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90" h="274">
                      <a:moveTo>
                        <a:pt x="0" y="273"/>
                      </a:moveTo>
                      <a:cubicBezTo>
                        <a:pt x="8" y="274"/>
                        <a:pt x="8" y="274"/>
                        <a:pt x="8" y="274"/>
                      </a:cubicBezTo>
                      <a:cubicBezTo>
                        <a:pt x="8" y="274"/>
                        <a:pt x="8" y="274"/>
                        <a:pt x="8" y="274"/>
                      </a:cubicBezTo>
                      <a:cubicBezTo>
                        <a:pt x="0" y="273"/>
                        <a:pt x="0" y="273"/>
                        <a:pt x="0" y="273"/>
                      </a:cubicBezTo>
                      <a:moveTo>
                        <a:pt x="173" y="0"/>
                      </a:moveTo>
                      <a:cubicBezTo>
                        <a:pt x="186" y="7"/>
                        <a:pt x="190" y="23"/>
                        <a:pt x="173" y="49"/>
                      </a:cubicBezTo>
                      <a:cubicBezTo>
                        <a:pt x="172" y="50"/>
                        <a:pt x="172" y="51"/>
                        <a:pt x="171" y="52"/>
                      </a:cubicBezTo>
                      <a:cubicBezTo>
                        <a:pt x="171" y="52"/>
                        <a:pt x="171" y="52"/>
                        <a:pt x="171" y="52"/>
                      </a:cubicBezTo>
                      <a:cubicBezTo>
                        <a:pt x="46" y="222"/>
                        <a:pt x="46" y="222"/>
                        <a:pt x="46" y="222"/>
                      </a:cubicBezTo>
                      <a:cubicBezTo>
                        <a:pt x="171" y="52"/>
                        <a:pt x="171" y="52"/>
                        <a:pt x="171" y="52"/>
                      </a:cubicBezTo>
                      <a:cubicBezTo>
                        <a:pt x="171" y="52"/>
                        <a:pt x="171" y="52"/>
                        <a:pt x="171" y="52"/>
                      </a:cubicBezTo>
                      <a:cubicBezTo>
                        <a:pt x="172" y="51"/>
                        <a:pt x="172" y="50"/>
                        <a:pt x="173" y="49"/>
                      </a:cubicBezTo>
                      <a:cubicBezTo>
                        <a:pt x="190" y="23"/>
                        <a:pt x="186" y="7"/>
                        <a:pt x="173" y="0"/>
                      </a:cubicBezTo>
                    </a:path>
                  </a:pathLst>
                </a:custGeom>
                <a:solidFill>
                  <a:srgbClr val="FCE9D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308" name="Freeform 91"/>
                <p:cNvSpPr>
                  <a:spLocks noEditPoints="1"/>
                </p:cNvSpPr>
                <p:nvPr/>
              </p:nvSpPr>
              <p:spPr bwMode="auto">
                <a:xfrm>
                  <a:off x="11896725" y="4283076"/>
                  <a:ext cx="2306637" cy="3092450"/>
                </a:xfrm>
                <a:custGeom>
                  <a:avLst/>
                  <a:gdLst>
                    <a:gd name="T0" fmla="*/ 91 w 205"/>
                    <a:gd name="T1" fmla="*/ 181 h 275"/>
                    <a:gd name="T2" fmla="*/ 77 w 205"/>
                    <a:gd name="T3" fmla="*/ 157 h 275"/>
                    <a:gd name="T4" fmla="*/ 77 w 205"/>
                    <a:gd name="T5" fmla="*/ 157 h 275"/>
                    <a:gd name="T6" fmla="*/ 109 w 205"/>
                    <a:gd name="T7" fmla="*/ 155 h 275"/>
                    <a:gd name="T8" fmla="*/ 110 w 205"/>
                    <a:gd name="T9" fmla="*/ 155 h 275"/>
                    <a:gd name="T10" fmla="*/ 97 w 205"/>
                    <a:gd name="T11" fmla="*/ 132 h 275"/>
                    <a:gd name="T12" fmla="*/ 97 w 205"/>
                    <a:gd name="T13" fmla="*/ 132 h 275"/>
                    <a:gd name="T14" fmla="*/ 97 w 205"/>
                    <a:gd name="T15" fmla="*/ 132 h 275"/>
                    <a:gd name="T16" fmla="*/ 119 w 205"/>
                    <a:gd name="T17" fmla="*/ 104 h 275"/>
                    <a:gd name="T18" fmla="*/ 113 w 205"/>
                    <a:gd name="T19" fmla="*/ 104 h 275"/>
                    <a:gd name="T20" fmla="*/ 113 w 205"/>
                    <a:gd name="T21" fmla="*/ 104 h 275"/>
                    <a:gd name="T22" fmla="*/ 137 w 205"/>
                    <a:gd name="T23" fmla="*/ 81 h 275"/>
                    <a:gd name="T24" fmla="*/ 129 w 205"/>
                    <a:gd name="T25" fmla="*/ 81 h 275"/>
                    <a:gd name="T26" fmla="*/ 155 w 205"/>
                    <a:gd name="T27" fmla="*/ 58 h 275"/>
                    <a:gd name="T28" fmla="*/ 155 w 205"/>
                    <a:gd name="T29" fmla="*/ 58 h 275"/>
                    <a:gd name="T30" fmla="*/ 155 w 205"/>
                    <a:gd name="T31" fmla="*/ 58 h 275"/>
                    <a:gd name="T32" fmla="*/ 176 w 205"/>
                    <a:gd name="T33" fmla="*/ 57 h 275"/>
                    <a:gd name="T34" fmla="*/ 168 w 205"/>
                    <a:gd name="T35" fmla="*/ 40 h 275"/>
                    <a:gd name="T36" fmla="*/ 158 w 205"/>
                    <a:gd name="T37" fmla="*/ 39 h 275"/>
                    <a:gd name="T38" fmla="*/ 158 w 205"/>
                    <a:gd name="T39" fmla="*/ 39 h 275"/>
                    <a:gd name="T40" fmla="*/ 185 w 205"/>
                    <a:gd name="T41" fmla="*/ 39 h 275"/>
                    <a:gd name="T42" fmla="*/ 180 w 205"/>
                    <a:gd name="T43" fmla="*/ 21 h 275"/>
                    <a:gd name="T44" fmla="*/ 171 w 205"/>
                    <a:gd name="T45" fmla="*/ 20 h 275"/>
                    <a:gd name="T46" fmla="*/ 184 w 205"/>
                    <a:gd name="T47" fmla="*/ 0 h 275"/>
                    <a:gd name="T48" fmla="*/ 184 w 205"/>
                    <a:gd name="T49" fmla="*/ 18 h 275"/>
                    <a:gd name="T50" fmla="*/ 194 w 205"/>
                    <a:gd name="T51" fmla="*/ 20 h 275"/>
                    <a:gd name="T52" fmla="*/ 174 w 205"/>
                    <a:gd name="T53" fmla="*/ 23 h 275"/>
                    <a:gd name="T54" fmla="*/ 162 w 205"/>
                    <a:gd name="T55" fmla="*/ 37 h 275"/>
                    <a:gd name="T56" fmla="*/ 186 w 205"/>
                    <a:gd name="T57" fmla="*/ 39 h 275"/>
                    <a:gd name="T58" fmla="*/ 163 w 205"/>
                    <a:gd name="T59" fmla="*/ 42 h 275"/>
                    <a:gd name="T60" fmla="*/ 146 w 205"/>
                    <a:gd name="T61" fmla="*/ 56 h 275"/>
                    <a:gd name="T62" fmla="*/ 164 w 205"/>
                    <a:gd name="T63" fmla="*/ 56 h 275"/>
                    <a:gd name="T64" fmla="*/ 177 w 205"/>
                    <a:gd name="T65" fmla="*/ 57 h 275"/>
                    <a:gd name="T66" fmla="*/ 150 w 205"/>
                    <a:gd name="T67" fmla="*/ 61 h 275"/>
                    <a:gd name="T68" fmla="*/ 136 w 205"/>
                    <a:gd name="T69" fmla="*/ 78 h 275"/>
                    <a:gd name="T70" fmla="*/ 162 w 205"/>
                    <a:gd name="T71" fmla="*/ 80 h 275"/>
                    <a:gd name="T72" fmla="*/ 149 w 205"/>
                    <a:gd name="T73" fmla="*/ 82 h 275"/>
                    <a:gd name="T74" fmla="*/ 128 w 205"/>
                    <a:gd name="T75" fmla="*/ 83 h 275"/>
                    <a:gd name="T76" fmla="*/ 128 w 205"/>
                    <a:gd name="T77" fmla="*/ 102 h 275"/>
                    <a:gd name="T78" fmla="*/ 147 w 205"/>
                    <a:gd name="T79" fmla="*/ 103 h 275"/>
                    <a:gd name="T80" fmla="*/ 121 w 205"/>
                    <a:gd name="T81" fmla="*/ 106 h 275"/>
                    <a:gd name="T82" fmla="*/ 96 w 205"/>
                    <a:gd name="T83" fmla="*/ 130 h 275"/>
                    <a:gd name="T84" fmla="*/ 115 w 205"/>
                    <a:gd name="T85" fmla="*/ 129 h 275"/>
                    <a:gd name="T86" fmla="*/ 128 w 205"/>
                    <a:gd name="T87" fmla="*/ 130 h 275"/>
                    <a:gd name="T88" fmla="*/ 98 w 205"/>
                    <a:gd name="T89" fmla="*/ 134 h 275"/>
                    <a:gd name="T90" fmla="*/ 85 w 205"/>
                    <a:gd name="T91" fmla="*/ 155 h 275"/>
                    <a:gd name="T92" fmla="*/ 110 w 205"/>
                    <a:gd name="T93" fmla="*/ 155 h 275"/>
                    <a:gd name="T94" fmla="*/ 97 w 205"/>
                    <a:gd name="T95" fmla="*/ 158 h 275"/>
                    <a:gd name="T96" fmla="*/ 75 w 205"/>
                    <a:gd name="T97" fmla="*/ 160 h 275"/>
                    <a:gd name="T98" fmla="*/ 79 w 205"/>
                    <a:gd name="T99" fmla="*/ 181 h 275"/>
                    <a:gd name="T100" fmla="*/ 91 w 205"/>
                    <a:gd name="T101" fmla="*/ 181 h 275"/>
                    <a:gd name="T102" fmla="*/ 66 w 205"/>
                    <a:gd name="T103" fmla="*/ 186 h 275"/>
                    <a:gd name="T104" fmla="*/ 0 w 205"/>
                    <a:gd name="T105" fmla="*/ 270 h 275"/>
                    <a:gd name="T106" fmla="*/ 61 w 205"/>
                    <a:gd name="T107" fmla="*/ 223 h 275"/>
                    <a:gd name="T108" fmla="*/ 188 w 205"/>
                    <a:gd name="T109" fmla="*/ 50 h 275"/>
                    <a:gd name="T110" fmla="*/ 184 w 205"/>
                    <a:gd name="T111" fmla="*/ 0 h 2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205" h="275">
                      <a:moveTo>
                        <a:pt x="91" y="181"/>
                      </a:moveTo>
                      <a:cubicBezTo>
                        <a:pt x="91" y="181"/>
                        <a:pt x="91" y="181"/>
                        <a:pt x="91" y="181"/>
                      </a:cubicBezTo>
                      <a:cubicBezTo>
                        <a:pt x="91" y="181"/>
                        <a:pt x="91" y="181"/>
                        <a:pt x="91" y="181"/>
                      </a:cubicBezTo>
                      <a:moveTo>
                        <a:pt x="77" y="157"/>
                      </a:moveTo>
                      <a:cubicBezTo>
                        <a:pt x="77" y="157"/>
                        <a:pt x="77" y="157"/>
                        <a:pt x="77" y="157"/>
                      </a:cubicBezTo>
                      <a:cubicBezTo>
                        <a:pt x="77" y="157"/>
                        <a:pt x="77" y="157"/>
                        <a:pt x="77" y="157"/>
                      </a:cubicBezTo>
                      <a:cubicBezTo>
                        <a:pt x="77" y="157"/>
                        <a:pt x="77" y="157"/>
                        <a:pt x="77" y="157"/>
                      </a:cubicBezTo>
                      <a:moveTo>
                        <a:pt x="77" y="157"/>
                      </a:moveTo>
                      <a:cubicBezTo>
                        <a:pt x="77" y="157"/>
                        <a:pt x="77" y="157"/>
                        <a:pt x="77" y="157"/>
                      </a:cubicBezTo>
                      <a:cubicBezTo>
                        <a:pt x="77" y="157"/>
                        <a:pt x="77" y="157"/>
                        <a:pt x="77" y="157"/>
                      </a:cubicBezTo>
                      <a:cubicBezTo>
                        <a:pt x="77" y="157"/>
                        <a:pt x="77" y="157"/>
                        <a:pt x="77" y="157"/>
                      </a:cubicBezTo>
                      <a:moveTo>
                        <a:pt x="109" y="155"/>
                      </a:moveTo>
                      <a:cubicBezTo>
                        <a:pt x="109" y="155"/>
                        <a:pt x="109" y="155"/>
                        <a:pt x="109" y="155"/>
                      </a:cubicBezTo>
                      <a:cubicBezTo>
                        <a:pt x="109" y="155"/>
                        <a:pt x="109" y="155"/>
                        <a:pt x="109" y="155"/>
                      </a:cubicBezTo>
                      <a:moveTo>
                        <a:pt x="110" y="155"/>
                      </a:moveTo>
                      <a:cubicBezTo>
                        <a:pt x="110" y="155"/>
                        <a:pt x="109" y="155"/>
                        <a:pt x="109" y="155"/>
                      </a:cubicBezTo>
                      <a:cubicBezTo>
                        <a:pt x="109" y="155"/>
                        <a:pt x="110" y="155"/>
                        <a:pt x="110" y="155"/>
                      </a:cubicBezTo>
                      <a:moveTo>
                        <a:pt x="97" y="132"/>
                      </a:moveTo>
                      <a:cubicBezTo>
                        <a:pt x="97" y="132"/>
                        <a:pt x="97" y="132"/>
                        <a:pt x="97" y="132"/>
                      </a:cubicBezTo>
                      <a:cubicBezTo>
                        <a:pt x="97" y="132"/>
                        <a:pt x="97" y="132"/>
                        <a:pt x="97" y="132"/>
                      </a:cubicBezTo>
                      <a:cubicBezTo>
                        <a:pt x="97" y="132"/>
                        <a:pt x="97" y="132"/>
                        <a:pt x="97" y="132"/>
                      </a:cubicBezTo>
                      <a:moveTo>
                        <a:pt x="94" y="132"/>
                      </a:moveTo>
                      <a:cubicBezTo>
                        <a:pt x="94" y="132"/>
                        <a:pt x="94" y="132"/>
                        <a:pt x="94" y="132"/>
                      </a:cubicBezTo>
                      <a:cubicBezTo>
                        <a:pt x="95" y="132"/>
                        <a:pt x="96" y="132"/>
                        <a:pt x="97" y="132"/>
                      </a:cubicBezTo>
                      <a:cubicBezTo>
                        <a:pt x="96" y="132"/>
                        <a:pt x="95" y="132"/>
                        <a:pt x="94" y="132"/>
                      </a:cubicBezTo>
                      <a:moveTo>
                        <a:pt x="119" y="104"/>
                      </a:moveTo>
                      <a:cubicBezTo>
                        <a:pt x="119" y="104"/>
                        <a:pt x="119" y="104"/>
                        <a:pt x="119" y="104"/>
                      </a:cubicBezTo>
                      <a:cubicBezTo>
                        <a:pt x="119" y="104"/>
                        <a:pt x="119" y="104"/>
                        <a:pt x="119" y="104"/>
                      </a:cubicBezTo>
                      <a:cubicBezTo>
                        <a:pt x="119" y="104"/>
                        <a:pt x="119" y="104"/>
                        <a:pt x="119" y="104"/>
                      </a:cubicBezTo>
                      <a:moveTo>
                        <a:pt x="113" y="104"/>
                      </a:moveTo>
                      <a:cubicBezTo>
                        <a:pt x="113" y="104"/>
                        <a:pt x="113" y="104"/>
                        <a:pt x="113" y="104"/>
                      </a:cubicBezTo>
                      <a:cubicBezTo>
                        <a:pt x="115" y="104"/>
                        <a:pt x="117" y="104"/>
                        <a:pt x="119" y="104"/>
                      </a:cubicBezTo>
                      <a:cubicBezTo>
                        <a:pt x="117" y="104"/>
                        <a:pt x="115" y="104"/>
                        <a:pt x="113" y="104"/>
                      </a:cubicBezTo>
                      <a:moveTo>
                        <a:pt x="137" y="81"/>
                      </a:moveTo>
                      <a:cubicBezTo>
                        <a:pt x="137" y="81"/>
                        <a:pt x="137" y="81"/>
                        <a:pt x="137" y="81"/>
                      </a:cubicBezTo>
                      <a:cubicBezTo>
                        <a:pt x="137" y="81"/>
                        <a:pt x="137" y="81"/>
                        <a:pt x="137" y="81"/>
                      </a:cubicBezTo>
                      <a:cubicBezTo>
                        <a:pt x="137" y="81"/>
                        <a:pt x="137" y="81"/>
                        <a:pt x="137" y="81"/>
                      </a:cubicBezTo>
                      <a:moveTo>
                        <a:pt x="129" y="81"/>
                      </a:moveTo>
                      <a:cubicBezTo>
                        <a:pt x="129" y="81"/>
                        <a:pt x="129" y="81"/>
                        <a:pt x="129" y="81"/>
                      </a:cubicBezTo>
                      <a:cubicBezTo>
                        <a:pt x="132" y="81"/>
                        <a:pt x="134" y="81"/>
                        <a:pt x="137" y="81"/>
                      </a:cubicBezTo>
                      <a:cubicBezTo>
                        <a:pt x="134" y="81"/>
                        <a:pt x="132" y="81"/>
                        <a:pt x="129" y="81"/>
                      </a:cubicBezTo>
                      <a:moveTo>
                        <a:pt x="155" y="58"/>
                      </a:moveTo>
                      <a:cubicBezTo>
                        <a:pt x="155" y="58"/>
                        <a:pt x="155" y="58"/>
                        <a:pt x="155" y="58"/>
                      </a:cubicBezTo>
                      <a:cubicBezTo>
                        <a:pt x="155" y="58"/>
                        <a:pt x="155" y="58"/>
                        <a:pt x="155" y="58"/>
                      </a:cubicBezTo>
                      <a:cubicBezTo>
                        <a:pt x="155" y="58"/>
                        <a:pt x="155" y="58"/>
                        <a:pt x="155" y="58"/>
                      </a:cubicBezTo>
                      <a:moveTo>
                        <a:pt x="145" y="58"/>
                      </a:moveTo>
                      <a:cubicBezTo>
                        <a:pt x="145" y="58"/>
                        <a:pt x="145" y="58"/>
                        <a:pt x="145" y="58"/>
                      </a:cubicBezTo>
                      <a:cubicBezTo>
                        <a:pt x="148" y="58"/>
                        <a:pt x="151" y="58"/>
                        <a:pt x="155" y="58"/>
                      </a:cubicBezTo>
                      <a:cubicBezTo>
                        <a:pt x="151" y="58"/>
                        <a:pt x="148" y="58"/>
                        <a:pt x="145" y="58"/>
                      </a:cubicBezTo>
                      <a:moveTo>
                        <a:pt x="177" y="57"/>
                      </a:moveTo>
                      <a:cubicBezTo>
                        <a:pt x="177" y="57"/>
                        <a:pt x="176" y="57"/>
                        <a:pt x="176" y="57"/>
                      </a:cubicBezTo>
                      <a:cubicBezTo>
                        <a:pt x="176" y="57"/>
                        <a:pt x="177" y="57"/>
                        <a:pt x="177" y="57"/>
                      </a:cubicBezTo>
                      <a:moveTo>
                        <a:pt x="168" y="40"/>
                      </a:moveTo>
                      <a:cubicBezTo>
                        <a:pt x="168" y="40"/>
                        <a:pt x="168" y="40"/>
                        <a:pt x="168" y="40"/>
                      </a:cubicBezTo>
                      <a:cubicBezTo>
                        <a:pt x="168" y="40"/>
                        <a:pt x="168" y="40"/>
                        <a:pt x="168" y="40"/>
                      </a:cubicBezTo>
                      <a:cubicBezTo>
                        <a:pt x="168" y="40"/>
                        <a:pt x="168" y="40"/>
                        <a:pt x="168" y="40"/>
                      </a:cubicBezTo>
                      <a:moveTo>
                        <a:pt x="158" y="39"/>
                      </a:moveTo>
                      <a:cubicBezTo>
                        <a:pt x="158" y="39"/>
                        <a:pt x="158" y="39"/>
                        <a:pt x="158" y="39"/>
                      </a:cubicBezTo>
                      <a:cubicBezTo>
                        <a:pt x="161" y="39"/>
                        <a:pt x="164" y="40"/>
                        <a:pt x="168" y="40"/>
                      </a:cubicBezTo>
                      <a:cubicBezTo>
                        <a:pt x="164" y="40"/>
                        <a:pt x="161" y="39"/>
                        <a:pt x="158" y="39"/>
                      </a:cubicBezTo>
                      <a:moveTo>
                        <a:pt x="185" y="39"/>
                      </a:moveTo>
                      <a:cubicBezTo>
                        <a:pt x="185" y="39"/>
                        <a:pt x="185" y="39"/>
                        <a:pt x="185" y="39"/>
                      </a:cubicBezTo>
                      <a:cubicBezTo>
                        <a:pt x="185" y="39"/>
                        <a:pt x="185" y="39"/>
                        <a:pt x="185" y="39"/>
                      </a:cubicBezTo>
                      <a:moveTo>
                        <a:pt x="180" y="21"/>
                      </a:moveTo>
                      <a:cubicBezTo>
                        <a:pt x="180" y="21"/>
                        <a:pt x="180" y="21"/>
                        <a:pt x="180" y="21"/>
                      </a:cubicBezTo>
                      <a:cubicBezTo>
                        <a:pt x="180" y="21"/>
                        <a:pt x="180" y="21"/>
                        <a:pt x="180" y="21"/>
                      </a:cubicBezTo>
                      <a:cubicBezTo>
                        <a:pt x="180" y="21"/>
                        <a:pt x="180" y="21"/>
                        <a:pt x="180" y="21"/>
                      </a:cubicBezTo>
                      <a:moveTo>
                        <a:pt x="171" y="20"/>
                      </a:moveTo>
                      <a:cubicBezTo>
                        <a:pt x="171" y="20"/>
                        <a:pt x="171" y="20"/>
                        <a:pt x="171" y="20"/>
                      </a:cubicBezTo>
                      <a:cubicBezTo>
                        <a:pt x="174" y="20"/>
                        <a:pt x="177" y="21"/>
                        <a:pt x="180" y="21"/>
                      </a:cubicBezTo>
                      <a:cubicBezTo>
                        <a:pt x="177" y="21"/>
                        <a:pt x="174" y="20"/>
                        <a:pt x="171" y="20"/>
                      </a:cubicBezTo>
                      <a:moveTo>
                        <a:pt x="184" y="0"/>
                      </a:moveTo>
                      <a:cubicBezTo>
                        <a:pt x="172" y="18"/>
                        <a:pt x="172" y="18"/>
                        <a:pt x="172" y="18"/>
                      </a:cubicBezTo>
                      <a:cubicBezTo>
                        <a:pt x="173" y="18"/>
                        <a:pt x="173" y="18"/>
                        <a:pt x="174" y="18"/>
                      </a:cubicBezTo>
                      <a:cubicBezTo>
                        <a:pt x="177" y="18"/>
                        <a:pt x="180" y="18"/>
                        <a:pt x="184" y="18"/>
                      </a:cubicBezTo>
                      <a:cubicBezTo>
                        <a:pt x="187" y="19"/>
                        <a:pt x="191" y="19"/>
                        <a:pt x="194" y="20"/>
                      </a:cubicBezTo>
                      <a:cubicBezTo>
                        <a:pt x="194" y="20"/>
                        <a:pt x="194" y="20"/>
                        <a:pt x="194" y="20"/>
                      </a:cubicBezTo>
                      <a:cubicBezTo>
                        <a:pt x="194" y="20"/>
                        <a:pt x="194" y="20"/>
                        <a:pt x="194" y="20"/>
                      </a:cubicBezTo>
                      <a:cubicBezTo>
                        <a:pt x="191" y="21"/>
                        <a:pt x="188" y="22"/>
                        <a:pt x="184" y="22"/>
                      </a:cubicBezTo>
                      <a:cubicBezTo>
                        <a:pt x="181" y="23"/>
                        <a:pt x="178" y="23"/>
                        <a:pt x="175" y="23"/>
                      </a:cubicBezTo>
                      <a:cubicBezTo>
                        <a:pt x="175" y="23"/>
                        <a:pt x="174" y="23"/>
                        <a:pt x="174" y="23"/>
                      </a:cubicBezTo>
                      <a:cubicBezTo>
                        <a:pt x="172" y="23"/>
                        <a:pt x="171" y="23"/>
                        <a:pt x="169" y="22"/>
                      </a:cubicBezTo>
                      <a:cubicBezTo>
                        <a:pt x="159" y="37"/>
                        <a:pt x="159" y="37"/>
                        <a:pt x="159" y="37"/>
                      </a:cubicBezTo>
                      <a:cubicBezTo>
                        <a:pt x="160" y="37"/>
                        <a:pt x="161" y="37"/>
                        <a:pt x="162" y="37"/>
                      </a:cubicBezTo>
                      <a:cubicBezTo>
                        <a:pt x="166" y="37"/>
                        <a:pt x="170" y="37"/>
                        <a:pt x="174" y="38"/>
                      </a:cubicBezTo>
                      <a:cubicBezTo>
                        <a:pt x="178" y="38"/>
                        <a:pt x="182" y="38"/>
                        <a:pt x="186" y="39"/>
                      </a:cubicBezTo>
                      <a:cubicBezTo>
                        <a:pt x="186" y="39"/>
                        <a:pt x="186" y="39"/>
                        <a:pt x="186" y="39"/>
                      </a:cubicBezTo>
                      <a:cubicBezTo>
                        <a:pt x="186" y="39"/>
                        <a:pt x="186" y="39"/>
                        <a:pt x="186" y="39"/>
                      </a:cubicBezTo>
                      <a:cubicBezTo>
                        <a:pt x="182" y="40"/>
                        <a:pt x="178" y="41"/>
                        <a:pt x="174" y="41"/>
                      </a:cubicBezTo>
                      <a:cubicBezTo>
                        <a:pt x="171" y="41"/>
                        <a:pt x="167" y="42"/>
                        <a:pt x="163" y="42"/>
                      </a:cubicBezTo>
                      <a:cubicBezTo>
                        <a:pt x="163" y="42"/>
                        <a:pt x="163" y="42"/>
                        <a:pt x="162" y="42"/>
                      </a:cubicBezTo>
                      <a:cubicBezTo>
                        <a:pt x="160" y="42"/>
                        <a:pt x="158" y="42"/>
                        <a:pt x="156" y="41"/>
                      </a:cubicBezTo>
                      <a:cubicBezTo>
                        <a:pt x="146" y="56"/>
                        <a:pt x="146" y="56"/>
                        <a:pt x="146" y="56"/>
                      </a:cubicBezTo>
                      <a:cubicBezTo>
                        <a:pt x="147" y="56"/>
                        <a:pt x="148" y="56"/>
                        <a:pt x="149" y="56"/>
                      </a:cubicBezTo>
                      <a:cubicBezTo>
                        <a:pt x="149" y="56"/>
                        <a:pt x="150" y="56"/>
                        <a:pt x="151" y="56"/>
                      </a:cubicBezTo>
                      <a:cubicBezTo>
                        <a:pt x="155" y="56"/>
                        <a:pt x="159" y="56"/>
                        <a:pt x="164" y="56"/>
                      </a:cubicBezTo>
                      <a:cubicBezTo>
                        <a:pt x="168" y="56"/>
                        <a:pt x="172" y="57"/>
                        <a:pt x="177" y="57"/>
                      </a:cubicBezTo>
                      <a:cubicBezTo>
                        <a:pt x="177" y="57"/>
                        <a:pt x="177" y="57"/>
                        <a:pt x="177" y="57"/>
                      </a:cubicBezTo>
                      <a:cubicBezTo>
                        <a:pt x="177" y="57"/>
                        <a:pt x="177" y="57"/>
                        <a:pt x="177" y="57"/>
                      </a:cubicBezTo>
                      <a:cubicBezTo>
                        <a:pt x="172" y="59"/>
                        <a:pt x="168" y="59"/>
                        <a:pt x="164" y="60"/>
                      </a:cubicBezTo>
                      <a:cubicBezTo>
                        <a:pt x="159" y="60"/>
                        <a:pt x="155" y="61"/>
                        <a:pt x="151" y="61"/>
                      </a:cubicBezTo>
                      <a:cubicBezTo>
                        <a:pt x="151" y="61"/>
                        <a:pt x="151" y="61"/>
                        <a:pt x="150" y="61"/>
                      </a:cubicBezTo>
                      <a:cubicBezTo>
                        <a:pt x="148" y="61"/>
                        <a:pt x="146" y="61"/>
                        <a:pt x="143" y="60"/>
                      </a:cubicBezTo>
                      <a:cubicBezTo>
                        <a:pt x="131" y="78"/>
                        <a:pt x="131" y="78"/>
                        <a:pt x="131" y="78"/>
                      </a:cubicBezTo>
                      <a:cubicBezTo>
                        <a:pt x="133" y="78"/>
                        <a:pt x="134" y="78"/>
                        <a:pt x="136" y="78"/>
                      </a:cubicBezTo>
                      <a:cubicBezTo>
                        <a:pt x="137" y="78"/>
                        <a:pt x="138" y="78"/>
                        <a:pt x="139" y="78"/>
                      </a:cubicBezTo>
                      <a:cubicBezTo>
                        <a:pt x="142" y="78"/>
                        <a:pt x="146" y="78"/>
                        <a:pt x="149" y="79"/>
                      </a:cubicBezTo>
                      <a:cubicBezTo>
                        <a:pt x="153" y="79"/>
                        <a:pt x="158" y="79"/>
                        <a:pt x="162" y="80"/>
                      </a:cubicBezTo>
                      <a:cubicBezTo>
                        <a:pt x="162" y="80"/>
                        <a:pt x="162" y="80"/>
                        <a:pt x="162" y="80"/>
                      </a:cubicBezTo>
                      <a:cubicBezTo>
                        <a:pt x="162" y="80"/>
                        <a:pt x="162" y="80"/>
                        <a:pt x="162" y="80"/>
                      </a:cubicBezTo>
                      <a:cubicBezTo>
                        <a:pt x="158" y="81"/>
                        <a:pt x="154" y="82"/>
                        <a:pt x="149" y="82"/>
                      </a:cubicBezTo>
                      <a:cubicBezTo>
                        <a:pt x="145" y="83"/>
                        <a:pt x="140" y="83"/>
                        <a:pt x="136" y="83"/>
                      </a:cubicBezTo>
                      <a:cubicBezTo>
                        <a:pt x="136" y="83"/>
                        <a:pt x="135" y="83"/>
                        <a:pt x="135" y="83"/>
                      </a:cubicBezTo>
                      <a:cubicBezTo>
                        <a:pt x="133" y="83"/>
                        <a:pt x="130" y="83"/>
                        <a:pt x="128" y="83"/>
                      </a:cubicBezTo>
                      <a:cubicBezTo>
                        <a:pt x="115" y="102"/>
                        <a:pt x="115" y="102"/>
                        <a:pt x="115" y="102"/>
                      </a:cubicBezTo>
                      <a:cubicBezTo>
                        <a:pt x="117" y="102"/>
                        <a:pt x="119" y="102"/>
                        <a:pt x="121" y="102"/>
                      </a:cubicBezTo>
                      <a:cubicBezTo>
                        <a:pt x="123" y="102"/>
                        <a:pt x="126" y="102"/>
                        <a:pt x="128" y="102"/>
                      </a:cubicBezTo>
                      <a:cubicBezTo>
                        <a:pt x="130" y="102"/>
                        <a:pt x="132" y="102"/>
                        <a:pt x="134" y="102"/>
                      </a:cubicBezTo>
                      <a:cubicBezTo>
                        <a:pt x="138" y="102"/>
                        <a:pt x="142" y="102"/>
                        <a:pt x="147" y="103"/>
                      </a:cubicBezTo>
                      <a:cubicBezTo>
                        <a:pt x="147" y="103"/>
                        <a:pt x="147" y="103"/>
                        <a:pt x="147" y="103"/>
                      </a:cubicBezTo>
                      <a:cubicBezTo>
                        <a:pt x="147" y="103"/>
                        <a:pt x="147" y="103"/>
                        <a:pt x="147" y="103"/>
                      </a:cubicBezTo>
                      <a:cubicBezTo>
                        <a:pt x="142" y="104"/>
                        <a:pt x="138" y="105"/>
                        <a:pt x="134" y="105"/>
                      </a:cubicBezTo>
                      <a:cubicBezTo>
                        <a:pt x="129" y="106"/>
                        <a:pt x="125" y="106"/>
                        <a:pt x="121" y="106"/>
                      </a:cubicBezTo>
                      <a:cubicBezTo>
                        <a:pt x="120" y="106"/>
                        <a:pt x="119" y="106"/>
                        <a:pt x="118" y="106"/>
                      </a:cubicBezTo>
                      <a:cubicBezTo>
                        <a:pt x="116" y="106"/>
                        <a:pt x="114" y="106"/>
                        <a:pt x="112" y="106"/>
                      </a:cubicBezTo>
                      <a:cubicBezTo>
                        <a:pt x="96" y="130"/>
                        <a:pt x="96" y="130"/>
                        <a:pt x="96" y="130"/>
                      </a:cubicBezTo>
                      <a:cubicBezTo>
                        <a:pt x="98" y="130"/>
                        <a:pt x="100" y="129"/>
                        <a:pt x="103" y="129"/>
                      </a:cubicBezTo>
                      <a:cubicBezTo>
                        <a:pt x="106" y="129"/>
                        <a:pt x="110" y="129"/>
                        <a:pt x="114" y="129"/>
                      </a:cubicBezTo>
                      <a:cubicBezTo>
                        <a:pt x="114" y="129"/>
                        <a:pt x="115" y="129"/>
                        <a:pt x="115" y="129"/>
                      </a:cubicBezTo>
                      <a:cubicBezTo>
                        <a:pt x="119" y="129"/>
                        <a:pt x="124" y="129"/>
                        <a:pt x="128" y="130"/>
                      </a:cubicBezTo>
                      <a:cubicBezTo>
                        <a:pt x="128" y="130"/>
                        <a:pt x="128" y="130"/>
                        <a:pt x="128" y="130"/>
                      </a:cubicBezTo>
                      <a:cubicBezTo>
                        <a:pt x="128" y="130"/>
                        <a:pt x="128" y="130"/>
                        <a:pt x="128" y="130"/>
                      </a:cubicBezTo>
                      <a:cubicBezTo>
                        <a:pt x="124" y="131"/>
                        <a:pt x="120" y="132"/>
                        <a:pt x="115" y="133"/>
                      </a:cubicBezTo>
                      <a:cubicBezTo>
                        <a:pt x="111" y="133"/>
                        <a:pt x="107" y="134"/>
                        <a:pt x="102" y="134"/>
                      </a:cubicBezTo>
                      <a:cubicBezTo>
                        <a:pt x="101" y="134"/>
                        <a:pt x="100" y="134"/>
                        <a:pt x="98" y="134"/>
                      </a:cubicBezTo>
                      <a:cubicBezTo>
                        <a:pt x="97" y="134"/>
                        <a:pt x="95" y="134"/>
                        <a:pt x="93" y="134"/>
                      </a:cubicBezTo>
                      <a:cubicBezTo>
                        <a:pt x="78" y="155"/>
                        <a:pt x="78" y="155"/>
                        <a:pt x="78" y="155"/>
                      </a:cubicBezTo>
                      <a:cubicBezTo>
                        <a:pt x="80" y="155"/>
                        <a:pt x="83" y="155"/>
                        <a:pt x="85" y="155"/>
                      </a:cubicBezTo>
                      <a:cubicBezTo>
                        <a:pt x="89" y="155"/>
                        <a:pt x="93" y="155"/>
                        <a:pt x="97" y="155"/>
                      </a:cubicBezTo>
                      <a:cubicBezTo>
                        <a:pt x="98" y="155"/>
                        <a:pt x="98" y="155"/>
                        <a:pt x="98" y="155"/>
                      </a:cubicBezTo>
                      <a:cubicBezTo>
                        <a:pt x="102" y="155"/>
                        <a:pt x="106" y="155"/>
                        <a:pt x="110" y="155"/>
                      </a:cubicBezTo>
                      <a:cubicBezTo>
                        <a:pt x="110" y="155"/>
                        <a:pt x="110" y="155"/>
                        <a:pt x="110" y="155"/>
                      </a:cubicBezTo>
                      <a:cubicBezTo>
                        <a:pt x="110" y="155"/>
                        <a:pt x="110" y="155"/>
                        <a:pt x="110" y="155"/>
                      </a:cubicBezTo>
                      <a:cubicBezTo>
                        <a:pt x="106" y="157"/>
                        <a:pt x="102" y="157"/>
                        <a:pt x="97" y="158"/>
                      </a:cubicBezTo>
                      <a:cubicBezTo>
                        <a:pt x="93" y="159"/>
                        <a:pt x="89" y="159"/>
                        <a:pt x="85" y="159"/>
                      </a:cubicBezTo>
                      <a:cubicBezTo>
                        <a:pt x="83" y="160"/>
                        <a:pt x="81" y="160"/>
                        <a:pt x="79" y="160"/>
                      </a:cubicBezTo>
                      <a:cubicBezTo>
                        <a:pt x="78" y="160"/>
                        <a:pt x="77" y="160"/>
                        <a:pt x="75" y="160"/>
                      </a:cubicBezTo>
                      <a:cubicBezTo>
                        <a:pt x="60" y="182"/>
                        <a:pt x="60" y="182"/>
                        <a:pt x="60" y="182"/>
                      </a:cubicBezTo>
                      <a:cubicBezTo>
                        <a:pt x="62" y="182"/>
                        <a:pt x="64" y="182"/>
                        <a:pt x="66" y="182"/>
                      </a:cubicBezTo>
                      <a:cubicBezTo>
                        <a:pt x="70" y="181"/>
                        <a:pt x="74" y="181"/>
                        <a:pt x="79" y="181"/>
                      </a:cubicBezTo>
                      <a:cubicBezTo>
                        <a:pt x="80" y="181"/>
                        <a:pt x="81" y="181"/>
                        <a:pt x="83" y="181"/>
                      </a:cubicBezTo>
                      <a:cubicBezTo>
                        <a:pt x="86" y="181"/>
                        <a:pt x="88" y="181"/>
                        <a:pt x="91" y="181"/>
                      </a:cubicBezTo>
                      <a:cubicBezTo>
                        <a:pt x="91" y="181"/>
                        <a:pt x="91" y="181"/>
                        <a:pt x="91" y="181"/>
                      </a:cubicBezTo>
                      <a:cubicBezTo>
                        <a:pt x="91" y="181"/>
                        <a:pt x="91" y="181"/>
                        <a:pt x="91" y="181"/>
                      </a:cubicBezTo>
                      <a:cubicBezTo>
                        <a:pt x="87" y="183"/>
                        <a:pt x="83" y="184"/>
                        <a:pt x="78" y="184"/>
                      </a:cubicBezTo>
                      <a:cubicBezTo>
                        <a:pt x="74" y="185"/>
                        <a:pt x="70" y="186"/>
                        <a:pt x="66" y="186"/>
                      </a:cubicBezTo>
                      <a:cubicBezTo>
                        <a:pt x="64" y="186"/>
                        <a:pt x="61" y="186"/>
                        <a:pt x="59" y="186"/>
                      </a:cubicBezTo>
                      <a:cubicBezTo>
                        <a:pt x="58" y="186"/>
                        <a:pt x="58" y="186"/>
                        <a:pt x="57" y="186"/>
                      </a:cubicBezTo>
                      <a:cubicBezTo>
                        <a:pt x="0" y="270"/>
                        <a:pt x="0" y="270"/>
                        <a:pt x="0" y="270"/>
                      </a:cubicBezTo>
                      <a:cubicBezTo>
                        <a:pt x="15" y="274"/>
                        <a:pt x="15" y="274"/>
                        <a:pt x="15" y="274"/>
                      </a:cubicBezTo>
                      <a:cubicBezTo>
                        <a:pt x="23" y="275"/>
                        <a:pt x="23" y="275"/>
                        <a:pt x="23" y="275"/>
                      </a:cubicBezTo>
                      <a:cubicBezTo>
                        <a:pt x="61" y="223"/>
                        <a:pt x="61" y="223"/>
                        <a:pt x="61" y="223"/>
                      </a:cubicBezTo>
                      <a:cubicBezTo>
                        <a:pt x="186" y="53"/>
                        <a:pt x="186" y="53"/>
                        <a:pt x="186" y="53"/>
                      </a:cubicBezTo>
                      <a:cubicBezTo>
                        <a:pt x="186" y="53"/>
                        <a:pt x="186" y="53"/>
                        <a:pt x="186" y="53"/>
                      </a:cubicBezTo>
                      <a:cubicBezTo>
                        <a:pt x="187" y="52"/>
                        <a:pt x="187" y="51"/>
                        <a:pt x="188" y="50"/>
                      </a:cubicBezTo>
                      <a:cubicBezTo>
                        <a:pt x="205" y="24"/>
                        <a:pt x="201" y="8"/>
                        <a:pt x="188" y="1"/>
                      </a:cubicBezTo>
                      <a:cubicBezTo>
                        <a:pt x="187" y="1"/>
                        <a:pt x="186" y="1"/>
                        <a:pt x="186" y="0"/>
                      </a:cubicBezTo>
                      <a:cubicBezTo>
                        <a:pt x="185" y="0"/>
                        <a:pt x="185" y="0"/>
                        <a:pt x="184" y="0"/>
                      </a:cubicBezTo>
                    </a:path>
                  </a:pathLst>
                </a:custGeom>
                <a:solidFill>
                  <a:srgbClr val="F0A95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309" name="Freeform 92"/>
                <p:cNvSpPr>
                  <a:spLocks/>
                </p:cNvSpPr>
                <p:nvPr/>
              </p:nvSpPr>
              <p:spPr bwMode="auto">
                <a:xfrm>
                  <a:off x="13650913" y="4721226"/>
                  <a:ext cx="338137" cy="33338"/>
                </a:xfrm>
                <a:custGeom>
                  <a:avLst/>
                  <a:gdLst>
                    <a:gd name="T0" fmla="*/ 30 w 30"/>
                    <a:gd name="T1" fmla="*/ 0 h 3"/>
                    <a:gd name="T2" fmla="*/ 30 w 30"/>
                    <a:gd name="T3" fmla="*/ 0 h 3"/>
                    <a:gd name="T4" fmla="*/ 29 w 30"/>
                    <a:gd name="T5" fmla="*/ 0 h 3"/>
                    <a:gd name="T6" fmla="*/ 29 w 30"/>
                    <a:gd name="T7" fmla="*/ 0 h 3"/>
                    <a:gd name="T8" fmla="*/ 12 w 30"/>
                    <a:gd name="T9" fmla="*/ 1 h 3"/>
                    <a:gd name="T10" fmla="*/ 12 w 30"/>
                    <a:gd name="T11" fmla="*/ 1 h 3"/>
                    <a:gd name="T12" fmla="*/ 12 w 30"/>
                    <a:gd name="T13" fmla="*/ 1 h 3"/>
                    <a:gd name="T14" fmla="*/ 12 w 30"/>
                    <a:gd name="T15" fmla="*/ 1 h 3"/>
                    <a:gd name="T16" fmla="*/ 12 w 30"/>
                    <a:gd name="T17" fmla="*/ 1 h 3"/>
                    <a:gd name="T18" fmla="*/ 2 w 30"/>
                    <a:gd name="T19" fmla="*/ 0 h 3"/>
                    <a:gd name="T20" fmla="*/ 0 w 30"/>
                    <a:gd name="T21" fmla="*/ 2 h 3"/>
                    <a:gd name="T22" fmla="*/ 6 w 30"/>
                    <a:gd name="T23" fmla="*/ 3 h 3"/>
                    <a:gd name="T24" fmla="*/ 7 w 30"/>
                    <a:gd name="T25" fmla="*/ 3 h 3"/>
                    <a:gd name="T26" fmla="*/ 18 w 30"/>
                    <a:gd name="T27" fmla="*/ 2 h 3"/>
                    <a:gd name="T28" fmla="*/ 30 w 30"/>
                    <a:gd name="T29" fmla="*/ 0 h 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30" h="3">
                      <a:moveTo>
                        <a:pt x="30" y="0"/>
                      </a:moveTo>
                      <a:cubicBezTo>
                        <a:pt x="30" y="0"/>
                        <a:pt x="30" y="0"/>
                        <a:pt x="30" y="0"/>
                      </a:cubicBezTo>
                      <a:cubicBezTo>
                        <a:pt x="30" y="0"/>
                        <a:pt x="30" y="0"/>
                        <a:pt x="29" y="0"/>
                      </a:cubicBezTo>
                      <a:cubicBezTo>
                        <a:pt x="29" y="0"/>
                        <a:pt x="29" y="0"/>
                        <a:pt x="29" y="0"/>
                      </a:cubicBezTo>
                      <a:cubicBezTo>
                        <a:pt x="23" y="0"/>
                        <a:pt x="17" y="1"/>
                        <a:pt x="12" y="1"/>
                      </a:cubicBezTo>
                      <a:cubicBezTo>
                        <a:pt x="12" y="1"/>
                        <a:pt x="12" y="1"/>
                        <a:pt x="12" y="1"/>
                      </a:cubicBezTo>
                      <a:cubicBezTo>
                        <a:pt x="12" y="1"/>
                        <a:pt x="12" y="1"/>
                        <a:pt x="12" y="1"/>
                      </a:cubicBezTo>
                      <a:cubicBezTo>
                        <a:pt x="12" y="1"/>
                        <a:pt x="12" y="1"/>
                        <a:pt x="12" y="1"/>
                      </a:cubicBezTo>
                      <a:cubicBezTo>
                        <a:pt x="12" y="1"/>
                        <a:pt x="12" y="1"/>
                        <a:pt x="12" y="1"/>
                      </a:cubicBezTo>
                      <a:cubicBezTo>
                        <a:pt x="8" y="1"/>
                        <a:pt x="5" y="0"/>
                        <a:pt x="2" y="0"/>
                      </a:cubicBezTo>
                      <a:cubicBezTo>
                        <a:pt x="0" y="2"/>
                        <a:pt x="0" y="2"/>
                        <a:pt x="0" y="2"/>
                      </a:cubicBezTo>
                      <a:cubicBezTo>
                        <a:pt x="2" y="3"/>
                        <a:pt x="4" y="3"/>
                        <a:pt x="6" y="3"/>
                      </a:cubicBezTo>
                      <a:cubicBezTo>
                        <a:pt x="7" y="3"/>
                        <a:pt x="7" y="3"/>
                        <a:pt x="7" y="3"/>
                      </a:cubicBezTo>
                      <a:cubicBezTo>
                        <a:pt x="11" y="3"/>
                        <a:pt x="15" y="2"/>
                        <a:pt x="18" y="2"/>
                      </a:cubicBezTo>
                      <a:cubicBezTo>
                        <a:pt x="22" y="2"/>
                        <a:pt x="26" y="1"/>
                        <a:pt x="30" y="0"/>
                      </a:cubicBezTo>
                    </a:path>
                  </a:pathLst>
                </a:custGeom>
                <a:solidFill>
                  <a:srgbClr val="C98D4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310" name="Freeform 93"/>
                <p:cNvSpPr>
                  <a:spLocks/>
                </p:cNvSpPr>
                <p:nvPr/>
              </p:nvSpPr>
              <p:spPr bwMode="auto">
                <a:xfrm>
                  <a:off x="13673138" y="4699001"/>
                  <a:ext cx="315912" cy="33338"/>
                </a:xfrm>
                <a:custGeom>
                  <a:avLst/>
                  <a:gdLst>
                    <a:gd name="T0" fmla="*/ 1 w 28"/>
                    <a:gd name="T1" fmla="*/ 0 h 3"/>
                    <a:gd name="T2" fmla="*/ 0 w 28"/>
                    <a:gd name="T3" fmla="*/ 2 h 3"/>
                    <a:gd name="T4" fmla="*/ 10 w 28"/>
                    <a:gd name="T5" fmla="*/ 3 h 3"/>
                    <a:gd name="T6" fmla="*/ 10 w 28"/>
                    <a:gd name="T7" fmla="*/ 3 h 3"/>
                    <a:gd name="T8" fmla="*/ 10 w 28"/>
                    <a:gd name="T9" fmla="*/ 3 h 3"/>
                    <a:gd name="T10" fmla="*/ 10 w 28"/>
                    <a:gd name="T11" fmla="*/ 3 h 3"/>
                    <a:gd name="T12" fmla="*/ 27 w 28"/>
                    <a:gd name="T13" fmla="*/ 2 h 3"/>
                    <a:gd name="T14" fmla="*/ 27 w 28"/>
                    <a:gd name="T15" fmla="*/ 2 h 3"/>
                    <a:gd name="T16" fmla="*/ 28 w 28"/>
                    <a:gd name="T17" fmla="*/ 2 h 3"/>
                    <a:gd name="T18" fmla="*/ 28 w 28"/>
                    <a:gd name="T19" fmla="*/ 2 h 3"/>
                    <a:gd name="T20" fmla="*/ 16 w 28"/>
                    <a:gd name="T21" fmla="*/ 1 h 3"/>
                    <a:gd name="T22" fmla="*/ 4 w 28"/>
                    <a:gd name="T23" fmla="*/ 0 h 3"/>
                    <a:gd name="T24" fmla="*/ 1 w 28"/>
                    <a:gd name="T25" fmla="*/ 0 h 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8" h="3">
                      <a:moveTo>
                        <a:pt x="1" y="0"/>
                      </a:moveTo>
                      <a:cubicBezTo>
                        <a:pt x="0" y="2"/>
                        <a:pt x="0" y="2"/>
                        <a:pt x="0" y="2"/>
                      </a:cubicBezTo>
                      <a:cubicBezTo>
                        <a:pt x="3" y="2"/>
                        <a:pt x="6" y="3"/>
                        <a:pt x="10" y="3"/>
                      </a:cubicBezTo>
                      <a:cubicBezTo>
                        <a:pt x="10" y="3"/>
                        <a:pt x="10" y="3"/>
                        <a:pt x="10" y="3"/>
                      </a:cubicBezTo>
                      <a:cubicBezTo>
                        <a:pt x="10" y="3"/>
                        <a:pt x="10" y="3"/>
                        <a:pt x="10" y="3"/>
                      </a:cubicBezTo>
                      <a:cubicBezTo>
                        <a:pt x="10" y="3"/>
                        <a:pt x="10" y="3"/>
                        <a:pt x="10" y="3"/>
                      </a:cubicBezTo>
                      <a:cubicBezTo>
                        <a:pt x="15" y="3"/>
                        <a:pt x="21" y="2"/>
                        <a:pt x="27" y="2"/>
                      </a:cubicBezTo>
                      <a:cubicBezTo>
                        <a:pt x="27" y="2"/>
                        <a:pt x="27" y="2"/>
                        <a:pt x="27" y="2"/>
                      </a:cubicBezTo>
                      <a:cubicBezTo>
                        <a:pt x="28" y="2"/>
                        <a:pt x="28" y="2"/>
                        <a:pt x="28" y="2"/>
                      </a:cubicBezTo>
                      <a:cubicBezTo>
                        <a:pt x="28" y="2"/>
                        <a:pt x="28" y="2"/>
                        <a:pt x="28" y="2"/>
                      </a:cubicBezTo>
                      <a:cubicBezTo>
                        <a:pt x="24" y="1"/>
                        <a:pt x="20" y="1"/>
                        <a:pt x="16" y="1"/>
                      </a:cubicBezTo>
                      <a:cubicBezTo>
                        <a:pt x="12" y="0"/>
                        <a:pt x="8" y="0"/>
                        <a:pt x="4" y="0"/>
                      </a:cubicBezTo>
                      <a:cubicBezTo>
                        <a:pt x="3" y="0"/>
                        <a:pt x="2" y="0"/>
                        <a:pt x="1" y="0"/>
                      </a:cubicBezTo>
                    </a:path>
                  </a:pathLst>
                </a:custGeom>
                <a:solidFill>
                  <a:srgbClr val="F1AF5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311" name="Freeform 94"/>
                <p:cNvSpPr>
                  <a:spLocks/>
                </p:cNvSpPr>
                <p:nvPr/>
              </p:nvSpPr>
              <p:spPr bwMode="auto">
                <a:xfrm>
                  <a:off x="13504863" y="4922838"/>
                  <a:ext cx="382587" cy="46038"/>
                </a:xfrm>
                <a:custGeom>
                  <a:avLst/>
                  <a:gdLst>
                    <a:gd name="T0" fmla="*/ 34 w 34"/>
                    <a:gd name="T1" fmla="*/ 0 h 4"/>
                    <a:gd name="T2" fmla="*/ 34 w 34"/>
                    <a:gd name="T3" fmla="*/ 0 h 4"/>
                    <a:gd name="T4" fmla="*/ 34 w 34"/>
                    <a:gd name="T5" fmla="*/ 0 h 4"/>
                    <a:gd name="T6" fmla="*/ 33 w 34"/>
                    <a:gd name="T7" fmla="*/ 0 h 4"/>
                    <a:gd name="T8" fmla="*/ 12 w 34"/>
                    <a:gd name="T9" fmla="*/ 1 h 4"/>
                    <a:gd name="T10" fmla="*/ 12 w 34"/>
                    <a:gd name="T11" fmla="*/ 1 h 4"/>
                    <a:gd name="T12" fmla="*/ 12 w 34"/>
                    <a:gd name="T13" fmla="*/ 1 h 4"/>
                    <a:gd name="T14" fmla="*/ 12 w 34"/>
                    <a:gd name="T15" fmla="*/ 1 h 4"/>
                    <a:gd name="T16" fmla="*/ 12 w 34"/>
                    <a:gd name="T17" fmla="*/ 1 h 4"/>
                    <a:gd name="T18" fmla="*/ 2 w 34"/>
                    <a:gd name="T19" fmla="*/ 1 h 4"/>
                    <a:gd name="T20" fmla="*/ 0 w 34"/>
                    <a:gd name="T21" fmla="*/ 3 h 4"/>
                    <a:gd name="T22" fmla="*/ 7 w 34"/>
                    <a:gd name="T23" fmla="*/ 4 h 4"/>
                    <a:gd name="T24" fmla="*/ 8 w 34"/>
                    <a:gd name="T25" fmla="*/ 4 h 4"/>
                    <a:gd name="T26" fmla="*/ 21 w 34"/>
                    <a:gd name="T27" fmla="*/ 3 h 4"/>
                    <a:gd name="T28" fmla="*/ 34 w 34"/>
                    <a:gd name="T29" fmla="*/ 0 h 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34" h="4">
                      <a:moveTo>
                        <a:pt x="34" y="0"/>
                      </a:moveTo>
                      <a:cubicBezTo>
                        <a:pt x="34" y="0"/>
                        <a:pt x="34" y="0"/>
                        <a:pt x="34" y="0"/>
                      </a:cubicBezTo>
                      <a:cubicBezTo>
                        <a:pt x="34" y="0"/>
                        <a:pt x="34" y="0"/>
                        <a:pt x="34" y="0"/>
                      </a:cubicBezTo>
                      <a:cubicBezTo>
                        <a:pt x="34" y="0"/>
                        <a:pt x="33" y="0"/>
                        <a:pt x="33" y="0"/>
                      </a:cubicBezTo>
                      <a:cubicBezTo>
                        <a:pt x="25" y="1"/>
                        <a:pt x="18" y="1"/>
                        <a:pt x="12" y="1"/>
                      </a:cubicBezTo>
                      <a:cubicBezTo>
                        <a:pt x="12" y="1"/>
                        <a:pt x="12" y="1"/>
                        <a:pt x="12" y="1"/>
                      </a:cubicBezTo>
                      <a:cubicBezTo>
                        <a:pt x="12" y="1"/>
                        <a:pt x="12" y="1"/>
                        <a:pt x="12" y="1"/>
                      </a:cubicBezTo>
                      <a:cubicBezTo>
                        <a:pt x="12" y="1"/>
                        <a:pt x="12" y="1"/>
                        <a:pt x="12" y="1"/>
                      </a:cubicBezTo>
                      <a:cubicBezTo>
                        <a:pt x="12" y="1"/>
                        <a:pt x="12" y="1"/>
                        <a:pt x="12" y="1"/>
                      </a:cubicBezTo>
                      <a:cubicBezTo>
                        <a:pt x="8" y="1"/>
                        <a:pt x="5" y="1"/>
                        <a:pt x="2" y="1"/>
                      </a:cubicBezTo>
                      <a:cubicBezTo>
                        <a:pt x="0" y="3"/>
                        <a:pt x="0" y="3"/>
                        <a:pt x="0" y="3"/>
                      </a:cubicBezTo>
                      <a:cubicBezTo>
                        <a:pt x="3" y="4"/>
                        <a:pt x="5" y="4"/>
                        <a:pt x="7" y="4"/>
                      </a:cubicBezTo>
                      <a:cubicBezTo>
                        <a:pt x="8" y="4"/>
                        <a:pt x="8" y="4"/>
                        <a:pt x="8" y="4"/>
                      </a:cubicBezTo>
                      <a:cubicBezTo>
                        <a:pt x="12" y="4"/>
                        <a:pt x="16" y="3"/>
                        <a:pt x="21" y="3"/>
                      </a:cubicBezTo>
                      <a:cubicBezTo>
                        <a:pt x="25" y="2"/>
                        <a:pt x="29" y="2"/>
                        <a:pt x="34" y="0"/>
                      </a:cubicBezTo>
                    </a:path>
                  </a:pathLst>
                </a:custGeom>
                <a:solidFill>
                  <a:srgbClr val="C98D4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312" name="Freeform 95"/>
                <p:cNvSpPr>
                  <a:spLocks/>
                </p:cNvSpPr>
                <p:nvPr/>
              </p:nvSpPr>
              <p:spPr bwMode="auto">
                <a:xfrm>
                  <a:off x="13527088" y="4911726"/>
                  <a:ext cx="360362" cy="23813"/>
                </a:xfrm>
                <a:custGeom>
                  <a:avLst/>
                  <a:gdLst>
                    <a:gd name="T0" fmla="*/ 4 w 32"/>
                    <a:gd name="T1" fmla="*/ 0 h 2"/>
                    <a:gd name="T2" fmla="*/ 1 w 32"/>
                    <a:gd name="T3" fmla="*/ 0 h 2"/>
                    <a:gd name="T4" fmla="*/ 0 w 32"/>
                    <a:gd name="T5" fmla="*/ 2 h 2"/>
                    <a:gd name="T6" fmla="*/ 10 w 32"/>
                    <a:gd name="T7" fmla="*/ 2 h 2"/>
                    <a:gd name="T8" fmla="*/ 10 w 32"/>
                    <a:gd name="T9" fmla="*/ 2 h 2"/>
                    <a:gd name="T10" fmla="*/ 10 w 32"/>
                    <a:gd name="T11" fmla="*/ 2 h 2"/>
                    <a:gd name="T12" fmla="*/ 10 w 32"/>
                    <a:gd name="T13" fmla="*/ 2 h 2"/>
                    <a:gd name="T14" fmla="*/ 31 w 32"/>
                    <a:gd name="T15" fmla="*/ 1 h 2"/>
                    <a:gd name="T16" fmla="*/ 32 w 32"/>
                    <a:gd name="T17" fmla="*/ 1 h 2"/>
                    <a:gd name="T18" fmla="*/ 32 w 32"/>
                    <a:gd name="T19" fmla="*/ 1 h 2"/>
                    <a:gd name="T20" fmla="*/ 32 w 32"/>
                    <a:gd name="T21" fmla="*/ 1 h 2"/>
                    <a:gd name="T22" fmla="*/ 19 w 32"/>
                    <a:gd name="T23" fmla="*/ 0 h 2"/>
                    <a:gd name="T24" fmla="*/ 6 w 32"/>
                    <a:gd name="T25" fmla="*/ 0 h 2"/>
                    <a:gd name="T26" fmla="*/ 4 w 32"/>
                    <a:gd name="T27" fmla="*/ 0 h 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32" h="2">
                      <a:moveTo>
                        <a:pt x="4" y="0"/>
                      </a:moveTo>
                      <a:cubicBezTo>
                        <a:pt x="3" y="0"/>
                        <a:pt x="2" y="0"/>
                        <a:pt x="1" y="0"/>
                      </a:cubicBezTo>
                      <a:cubicBezTo>
                        <a:pt x="0" y="2"/>
                        <a:pt x="0" y="2"/>
                        <a:pt x="0" y="2"/>
                      </a:cubicBezTo>
                      <a:cubicBezTo>
                        <a:pt x="3" y="2"/>
                        <a:pt x="6" y="2"/>
                        <a:pt x="10" y="2"/>
                      </a:cubicBezTo>
                      <a:cubicBezTo>
                        <a:pt x="10" y="2"/>
                        <a:pt x="10" y="2"/>
                        <a:pt x="10" y="2"/>
                      </a:cubicBezTo>
                      <a:cubicBezTo>
                        <a:pt x="10" y="2"/>
                        <a:pt x="10" y="2"/>
                        <a:pt x="10" y="2"/>
                      </a:cubicBezTo>
                      <a:cubicBezTo>
                        <a:pt x="10" y="2"/>
                        <a:pt x="10" y="2"/>
                        <a:pt x="10" y="2"/>
                      </a:cubicBezTo>
                      <a:cubicBezTo>
                        <a:pt x="16" y="2"/>
                        <a:pt x="23" y="2"/>
                        <a:pt x="31" y="1"/>
                      </a:cubicBezTo>
                      <a:cubicBezTo>
                        <a:pt x="31" y="1"/>
                        <a:pt x="32" y="1"/>
                        <a:pt x="32" y="1"/>
                      </a:cubicBezTo>
                      <a:cubicBezTo>
                        <a:pt x="32" y="1"/>
                        <a:pt x="32" y="1"/>
                        <a:pt x="32" y="1"/>
                      </a:cubicBezTo>
                      <a:cubicBezTo>
                        <a:pt x="32" y="1"/>
                        <a:pt x="32" y="1"/>
                        <a:pt x="32" y="1"/>
                      </a:cubicBezTo>
                      <a:cubicBezTo>
                        <a:pt x="27" y="1"/>
                        <a:pt x="23" y="0"/>
                        <a:pt x="19" y="0"/>
                      </a:cubicBezTo>
                      <a:cubicBezTo>
                        <a:pt x="14" y="0"/>
                        <a:pt x="10" y="0"/>
                        <a:pt x="6" y="0"/>
                      </a:cubicBezTo>
                      <a:cubicBezTo>
                        <a:pt x="5" y="0"/>
                        <a:pt x="4" y="0"/>
                        <a:pt x="4" y="0"/>
                      </a:cubicBezTo>
                    </a:path>
                  </a:pathLst>
                </a:custGeom>
                <a:solidFill>
                  <a:srgbClr val="F1AF5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313" name="Freeform 96"/>
                <p:cNvSpPr>
                  <a:spLocks/>
                </p:cNvSpPr>
                <p:nvPr/>
              </p:nvSpPr>
              <p:spPr bwMode="auto">
                <a:xfrm>
                  <a:off x="13336588" y="5181601"/>
                  <a:ext cx="382587" cy="34925"/>
                </a:xfrm>
                <a:custGeom>
                  <a:avLst/>
                  <a:gdLst>
                    <a:gd name="T0" fmla="*/ 34 w 34"/>
                    <a:gd name="T1" fmla="*/ 0 h 3"/>
                    <a:gd name="T2" fmla="*/ 34 w 34"/>
                    <a:gd name="T3" fmla="*/ 0 h 3"/>
                    <a:gd name="T4" fmla="*/ 9 w 34"/>
                    <a:gd name="T5" fmla="*/ 1 h 3"/>
                    <a:gd name="T6" fmla="*/ 9 w 34"/>
                    <a:gd name="T7" fmla="*/ 1 h 3"/>
                    <a:gd name="T8" fmla="*/ 9 w 34"/>
                    <a:gd name="T9" fmla="*/ 1 h 3"/>
                    <a:gd name="T10" fmla="*/ 9 w 34"/>
                    <a:gd name="T11" fmla="*/ 1 h 3"/>
                    <a:gd name="T12" fmla="*/ 9 w 34"/>
                    <a:gd name="T13" fmla="*/ 1 h 3"/>
                    <a:gd name="T14" fmla="*/ 1 w 34"/>
                    <a:gd name="T15" fmla="*/ 1 h 3"/>
                    <a:gd name="T16" fmla="*/ 0 w 34"/>
                    <a:gd name="T17" fmla="*/ 3 h 3"/>
                    <a:gd name="T18" fmla="*/ 7 w 34"/>
                    <a:gd name="T19" fmla="*/ 3 h 3"/>
                    <a:gd name="T20" fmla="*/ 8 w 34"/>
                    <a:gd name="T21" fmla="*/ 3 h 3"/>
                    <a:gd name="T22" fmla="*/ 21 w 34"/>
                    <a:gd name="T23" fmla="*/ 2 h 3"/>
                    <a:gd name="T24" fmla="*/ 34 w 34"/>
                    <a:gd name="T25" fmla="*/ 0 h 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34" h="3">
                      <a:moveTo>
                        <a:pt x="34" y="0"/>
                      </a:moveTo>
                      <a:cubicBezTo>
                        <a:pt x="34" y="0"/>
                        <a:pt x="34" y="0"/>
                        <a:pt x="34" y="0"/>
                      </a:cubicBezTo>
                      <a:cubicBezTo>
                        <a:pt x="25" y="0"/>
                        <a:pt x="16" y="1"/>
                        <a:pt x="9" y="1"/>
                      </a:cubicBezTo>
                      <a:cubicBezTo>
                        <a:pt x="9" y="1"/>
                        <a:pt x="9" y="1"/>
                        <a:pt x="9" y="1"/>
                      </a:cubicBezTo>
                      <a:cubicBezTo>
                        <a:pt x="9" y="1"/>
                        <a:pt x="9" y="1"/>
                        <a:pt x="9" y="1"/>
                      </a:cubicBezTo>
                      <a:cubicBezTo>
                        <a:pt x="9" y="1"/>
                        <a:pt x="9" y="1"/>
                        <a:pt x="9" y="1"/>
                      </a:cubicBezTo>
                      <a:cubicBezTo>
                        <a:pt x="9" y="1"/>
                        <a:pt x="9" y="1"/>
                        <a:pt x="9" y="1"/>
                      </a:cubicBezTo>
                      <a:cubicBezTo>
                        <a:pt x="6" y="1"/>
                        <a:pt x="4" y="1"/>
                        <a:pt x="1" y="1"/>
                      </a:cubicBezTo>
                      <a:cubicBezTo>
                        <a:pt x="0" y="3"/>
                        <a:pt x="0" y="3"/>
                        <a:pt x="0" y="3"/>
                      </a:cubicBezTo>
                      <a:cubicBezTo>
                        <a:pt x="2" y="3"/>
                        <a:pt x="5" y="3"/>
                        <a:pt x="7" y="3"/>
                      </a:cubicBezTo>
                      <a:cubicBezTo>
                        <a:pt x="7" y="3"/>
                        <a:pt x="8" y="3"/>
                        <a:pt x="8" y="3"/>
                      </a:cubicBezTo>
                      <a:cubicBezTo>
                        <a:pt x="12" y="3"/>
                        <a:pt x="17" y="3"/>
                        <a:pt x="21" y="2"/>
                      </a:cubicBezTo>
                      <a:cubicBezTo>
                        <a:pt x="26" y="2"/>
                        <a:pt x="30" y="1"/>
                        <a:pt x="34" y="0"/>
                      </a:cubicBezTo>
                    </a:path>
                  </a:pathLst>
                </a:custGeom>
                <a:solidFill>
                  <a:srgbClr val="C98D4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314" name="Freeform 97"/>
                <p:cNvSpPr>
                  <a:spLocks/>
                </p:cNvSpPr>
                <p:nvPr/>
              </p:nvSpPr>
              <p:spPr bwMode="auto">
                <a:xfrm>
                  <a:off x="13347700" y="5159376"/>
                  <a:ext cx="371475" cy="34925"/>
                </a:xfrm>
                <a:custGeom>
                  <a:avLst/>
                  <a:gdLst>
                    <a:gd name="T0" fmla="*/ 10 w 33"/>
                    <a:gd name="T1" fmla="*/ 0 h 3"/>
                    <a:gd name="T2" fmla="*/ 7 w 33"/>
                    <a:gd name="T3" fmla="*/ 0 h 3"/>
                    <a:gd name="T4" fmla="*/ 2 w 33"/>
                    <a:gd name="T5" fmla="*/ 0 h 3"/>
                    <a:gd name="T6" fmla="*/ 0 w 33"/>
                    <a:gd name="T7" fmla="*/ 3 h 3"/>
                    <a:gd name="T8" fmla="*/ 8 w 33"/>
                    <a:gd name="T9" fmla="*/ 3 h 3"/>
                    <a:gd name="T10" fmla="*/ 8 w 33"/>
                    <a:gd name="T11" fmla="*/ 3 h 3"/>
                    <a:gd name="T12" fmla="*/ 8 w 33"/>
                    <a:gd name="T13" fmla="*/ 3 h 3"/>
                    <a:gd name="T14" fmla="*/ 8 w 33"/>
                    <a:gd name="T15" fmla="*/ 3 h 3"/>
                    <a:gd name="T16" fmla="*/ 33 w 33"/>
                    <a:gd name="T17" fmla="*/ 2 h 3"/>
                    <a:gd name="T18" fmla="*/ 33 w 33"/>
                    <a:gd name="T19" fmla="*/ 2 h 3"/>
                    <a:gd name="T20" fmla="*/ 20 w 33"/>
                    <a:gd name="T21" fmla="*/ 1 h 3"/>
                    <a:gd name="T22" fmla="*/ 10 w 33"/>
                    <a:gd name="T23" fmla="*/ 0 h 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33" h="3">
                      <a:moveTo>
                        <a:pt x="10" y="0"/>
                      </a:moveTo>
                      <a:cubicBezTo>
                        <a:pt x="9" y="0"/>
                        <a:pt x="8" y="0"/>
                        <a:pt x="7" y="0"/>
                      </a:cubicBezTo>
                      <a:cubicBezTo>
                        <a:pt x="5" y="0"/>
                        <a:pt x="4" y="0"/>
                        <a:pt x="2" y="0"/>
                      </a:cubicBezTo>
                      <a:cubicBezTo>
                        <a:pt x="0" y="3"/>
                        <a:pt x="0" y="3"/>
                        <a:pt x="0" y="3"/>
                      </a:cubicBezTo>
                      <a:cubicBezTo>
                        <a:pt x="3" y="3"/>
                        <a:pt x="5" y="3"/>
                        <a:pt x="8" y="3"/>
                      </a:cubicBezTo>
                      <a:cubicBezTo>
                        <a:pt x="8" y="3"/>
                        <a:pt x="8" y="3"/>
                        <a:pt x="8" y="3"/>
                      </a:cubicBezTo>
                      <a:cubicBezTo>
                        <a:pt x="8" y="3"/>
                        <a:pt x="8" y="3"/>
                        <a:pt x="8" y="3"/>
                      </a:cubicBezTo>
                      <a:cubicBezTo>
                        <a:pt x="8" y="3"/>
                        <a:pt x="8" y="3"/>
                        <a:pt x="8" y="3"/>
                      </a:cubicBezTo>
                      <a:cubicBezTo>
                        <a:pt x="15" y="3"/>
                        <a:pt x="24" y="2"/>
                        <a:pt x="33" y="2"/>
                      </a:cubicBezTo>
                      <a:cubicBezTo>
                        <a:pt x="33" y="2"/>
                        <a:pt x="33" y="2"/>
                        <a:pt x="33" y="2"/>
                      </a:cubicBezTo>
                      <a:cubicBezTo>
                        <a:pt x="29" y="1"/>
                        <a:pt x="24" y="1"/>
                        <a:pt x="20" y="1"/>
                      </a:cubicBezTo>
                      <a:cubicBezTo>
                        <a:pt x="17" y="0"/>
                        <a:pt x="13" y="0"/>
                        <a:pt x="10" y="0"/>
                      </a:cubicBezTo>
                    </a:path>
                  </a:pathLst>
                </a:custGeom>
                <a:solidFill>
                  <a:srgbClr val="F1AF5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315" name="Freeform 98"/>
                <p:cNvSpPr>
                  <a:spLocks/>
                </p:cNvSpPr>
                <p:nvPr/>
              </p:nvSpPr>
              <p:spPr bwMode="auto">
                <a:xfrm>
                  <a:off x="13157200" y="5440363"/>
                  <a:ext cx="393700" cy="34925"/>
                </a:xfrm>
                <a:custGeom>
                  <a:avLst/>
                  <a:gdLst>
                    <a:gd name="T0" fmla="*/ 35 w 35"/>
                    <a:gd name="T1" fmla="*/ 0 h 3"/>
                    <a:gd name="T2" fmla="*/ 35 w 35"/>
                    <a:gd name="T3" fmla="*/ 0 h 3"/>
                    <a:gd name="T4" fmla="*/ 7 w 35"/>
                    <a:gd name="T5" fmla="*/ 1 h 3"/>
                    <a:gd name="T6" fmla="*/ 7 w 35"/>
                    <a:gd name="T7" fmla="*/ 1 h 3"/>
                    <a:gd name="T8" fmla="*/ 7 w 35"/>
                    <a:gd name="T9" fmla="*/ 1 h 3"/>
                    <a:gd name="T10" fmla="*/ 7 w 35"/>
                    <a:gd name="T11" fmla="*/ 1 h 3"/>
                    <a:gd name="T12" fmla="*/ 7 w 35"/>
                    <a:gd name="T13" fmla="*/ 1 h 3"/>
                    <a:gd name="T14" fmla="*/ 1 w 35"/>
                    <a:gd name="T15" fmla="*/ 1 h 3"/>
                    <a:gd name="T16" fmla="*/ 0 w 35"/>
                    <a:gd name="T17" fmla="*/ 3 h 3"/>
                    <a:gd name="T18" fmla="*/ 6 w 35"/>
                    <a:gd name="T19" fmla="*/ 3 h 3"/>
                    <a:gd name="T20" fmla="*/ 9 w 35"/>
                    <a:gd name="T21" fmla="*/ 3 h 3"/>
                    <a:gd name="T22" fmla="*/ 22 w 35"/>
                    <a:gd name="T23" fmla="*/ 2 h 3"/>
                    <a:gd name="T24" fmla="*/ 35 w 35"/>
                    <a:gd name="T25" fmla="*/ 0 h 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35" h="3">
                      <a:moveTo>
                        <a:pt x="35" y="0"/>
                      </a:moveTo>
                      <a:cubicBezTo>
                        <a:pt x="35" y="0"/>
                        <a:pt x="35" y="0"/>
                        <a:pt x="35" y="0"/>
                      </a:cubicBezTo>
                      <a:cubicBezTo>
                        <a:pt x="24" y="1"/>
                        <a:pt x="15" y="1"/>
                        <a:pt x="7" y="1"/>
                      </a:cubicBezTo>
                      <a:cubicBezTo>
                        <a:pt x="7" y="1"/>
                        <a:pt x="7" y="1"/>
                        <a:pt x="7" y="1"/>
                      </a:cubicBezTo>
                      <a:cubicBezTo>
                        <a:pt x="7" y="1"/>
                        <a:pt x="7" y="1"/>
                        <a:pt x="7" y="1"/>
                      </a:cubicBezTo>
                      <a:cubicBezTo>
                        <a:pt x="7" y="1"/>
                        <a:pt x="7" y="1"/>
                        <a:pt x="7" y="1"/>
                      </a:cubicBezTo>
                      <a:cubicBezTo>
                        <a:pt x="7" y="1"/>
                        <a:pt x="7" y="1"/>
                        <a:pt x="7" y="1"/>
                      </a:cubicBezTo>
                      <a:cubicBezTo>
                        <a:pt x="5" y="1"/>
                        <a:pt x="3" y="1"/>
                        <a:pt x="1" y="1"/>
                      </a:cubicBezTo>
                      <a:cubicBezTo>
                        <a:pt x="0" y="3"/>
                        <a:pt x="0" y="3"/>
                        <a:pt x="0" y="3"/>
                      </a:cubicBezTo>
                      <a:cubicBezTo>
                        <a:pt x="2" y="3"/>
                        <a:pt x="4" y="3"/>
                        <a:pt x="6" y="3"/>
                      </a:cubicBezTo>
                      <a:cubicBezTo>
                        <a:pt x="7" y="3"/>
                        <a:pt x="8" y="3"/>
                        <a:pt x="9" y="3"/>
                      </a:cubicBezTo>
                      <a:cubicBezTo>
                        <a:pt x="13" y="3"/>
                        <a:pt x="17" y="3"/>
                        <a:pt x="22" y="2"/>
                      </a:cubicBezTo>
                      <a:cubicBezTo>
                        <a:pt x="26" y="2"/>
                        <a:pt x="30" y="1"/>
                        <a:pt x="35" y="0"/>
                      </a:cubicBezTo>
                    </a:path>
                  </a:pathLst>
                </a:custGeom>
                <a:solidFill>
                  <a:srgbClr val="C98D4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316" name="Freeform 99"/>
                <p:cNvSpPr>
                  <a:spLocks/>
                </p:cNvSpPr>
                <p:nvPr/>
              </p:nvSpPr>
              <p:spPr bwMode="auto">
                <a:xfrm>
                  <a:off x="13168313" y="5429251"/>
                  <a:ext cx="382587" cy="23813"/>
                </a:xfrm>
                <a:custGeom>
                  <a:avLst/>
                  <a:gdLst>
                    <a:gd name="T0" fmla="*/ 15 w 34"/>
                    <a:gd name="T1" fmla="*/ 0 h 2"/>
                    <a:gd name="T2" fmla="*/ 8 w 34"/>
                    <a:gd name="T3" fmla="*/ 0 h 2"/>
                    <a:gd name="T4" fmla="*/ 2 w 34"/>
                    <a:gd name="T5" fmla="*/ 0 h 2"/>
                    <a:gd name="T6" fmla="*/ 0 w 34"/>
                    <a:gd name="T7" fmla="*/ 2 h 2"/>
                    <a:gd name="T8" fmla="*/ 6 w 34"/>
                    <a:gd name="T9" fmla="*/ 2 h 2"/>
                    <a:gd name="T10" fmla="*/ 6 w 34"/>
                    <a:gd name="T11" fmla="*/ 2 h 2"/>
                    <a:gd name="T12" fmla="*/ 6 w 34"/>
                    <a:gd name="T13" fmla="*/ 2 h 2"/>
                    <a:gd name="T14" fmla="*/ 6 w 34"/>
                    <a:gd name="T15" fmla="*/ 2 h 2"/>
                    <a:gd name="T16" fmla="*/ 34 w 34"/>
                    <a:gd name="T17" fmla="*/ 1 h 2"/>
                    <a:gd name="T18" fmla="*/ 34 w 34"/>
                    <a:gd name="T19" fmla="*/ 1 h 2"/>
                    <a:gd name="T20" fmla="*/ 21 w 34"/>
                    <a:gd name="T21" fmla="*/ 0 h 2"/>
                    <a:gd name="T22" fmla="*/ 15 w 34"/>
                    <a:gd name="T23" fmla="*/ 0 h 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34" h="2">
                      <a:moveTo>
                        <a:pt x="15" y="0"/>
                      </a:moveTo>
                      <a:cubicBezTo>
                        <a:pt x="13" y="0"/>
                        <a:pt x="10" y="0"/>
                        <a:pt x="8" y="0"/>
                      </a:cubicBezTo>
                      <a:cubicBezTo>
                        <a:pt x="6" y="0"/>
                        <a:pt x="4" y="0"/>
                        <a:pt x="2" y="0"/>
                      </a:cubicBezTo>
                      <a:cubicBezTo>
                        <a:pt x="0" y="2"/>
                        <a:pt x="0" y="2"/>
                        <a:pt x="0" y="2"/>
                      </a:cubicBezTo>
                      <a:cubicBezTo>
                        <a:pt x="2" y="2"/>
                        <a:pt x="4" y="2"/>
                        <a:pt x="6" y="2"/>
                      </a:cubicBezTo>
                      <a:cubicBezTo>
                        <a:pt x="6" y="2"/>
                        <a:pt x="6" y="2"/>
                        <a:pt x="6" y="2"/>
                      </a:cubicBezTo>
                      <a:cubicBezTo>
                        <a:pt x="6" y="2"/>
                        <a:pt x="6" y="2"/>
                        <a:pt x="6" y="2"/>
                      </a:cubicBezTo>
                      <a:cubicBezTo>
                        <a:pt x="6" y="2"/>
                        <a:pt x="6" y="2"/>
                        <a:pt x="6" y="2"/>
                      </a:cubicBezTo>
                      <a:cubicBezTo>
                        <a:pt x="14" y="2"/>
                        <a:pt x="23" y="2"/>
                        <a:pt x="34" y="1"/>
                      </a:cubicBezTo>
                      <a:cubicBezTo>
                        <a:pt x="34" y="1"/>
                        <a:pt x="34" y="1"/>
                        <a:pt x="34" y="1"/>
                      </a:cubicBezTo>
                      <a:cubicBezTo>
                        <a:pt x="29" y="0"/>
                        <a:pt x="25" y="0"/>
                        <a:pt x="21" y="0"/>
                      </a:cubicBezTo>
                      <a:cubicBezTo>
                        <a:pt x="19" y="0"/>
                        <a:pt x="17" y="0"/>
                        <a:pt x="15" y="0"/>
                      </a:cubicBezTo>
                    </a:path>
                  </a:pathLst>
                </a:custGeom>
                <a:solidFill>
                  <a:srgbClr val="F1AF5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317" name="Freeform 100"/>
                <p:cNvSpPr>
                  <a:spLocks/>
                </p:cNvSpPr>
                <p:nvPr/>
              </p:nvSpPr>
              <p:spPr bwMode="auto">
                <a:xfrm>
                  <a:off x="12942888" y="5745163"/>
                  <a:ext cx="393700" cy="44450"/>
                </a:xfrm>
                <a:custGeom>
                  <a:avLst/>
                  <a:gdLst>
                    <a:gd name="T0" fmla="*/ 35 w 35"/>
                    <a:gd name="T1" fmla="*/ 0 h 4"/>
                    <a:gd name="T2" fmla="*/ 35 w 35"/>
                    <a:gd name="T3" fmla="*/ 0 h 4"/>
                    <a:gd name="T4" fmla="*/ 4 w 35"/>
                    <a:gd name="T5" fmla="*/ 2 h 4"/>
                    <a:gd name="T6" fmla="*/ 4 w 35"/>
                    <a:gd name="T7" fmla="*/ 2 h 4"/>
                    <a:gd name="T8" fmla="*/ 4 w 35"/>
                    <a:gd name="T9" fmla="*/ 2 h 4"/>
                    <a:gd name="T10" fmla="*/ 4 w 35"/>
                    <a:gd name="T11" fmla="*/ 2 h 4"/>
                    <a:gd name="T12" fmla="*/ 4 w 35"/>
                    <a:gd name="T13" fmla="*/ 2 h 4"/>
                    <a:gd name="T14" fmla="*/ 1 w 35"/>
                    <a:gd name="T15" fmla="*/ 2 h 4"/>
                    <a:gd name="T16" fmla="*/ 0 w 35"/>
                    <a:gd name="T17" fmla="*/ 4 h 4"/>
                    <a:gd name="T18" fmla="*/ 5 w 35"/>
                    <a:gd name="T19" fmla="*/ 4 h 4"/>
                    <a:gd name="T20" fmla="*/ 9 w 35"/>
                    <a:gd name="T21" fmla="*/ 4 h 4"/>
                    <a:gd name="T22" fmla="*/ 22 w 35"/>
                    <a:gd name="T23" fmla="*/ 3 h 4"/>
                    <a:gd name="T24" fmla="*/ 35 w 35"/>
                    <a:gd name="T25" fmla="*/ 0 h 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35" h="4">
                      <a:moveTo>
                        <a:pt x="35" y="0"/>
                      </a:moveTo>
                      <a:cubicBezTo>
                        <a:pt x="35" y="0"/>
                        <a:pt x="35" y="0"/>
                        <a:pt x="35" y="0"/>
                      </a:cubicBezTo>
                      <a:cubicBezTo>
                        <a:pt x="22" y="1"/>
                        <a:pt x="12" y="2"/>
                        <a:pt x="4" y="2"/>
                      </a:cubicBezTo>
                      <a:cubicBezTo>
                        <a:pt x="4" y="2"/>
                        <a:pt x="4" y="2"/>
                        <a:pt x="4" y="2"/>
                      </a:cubicBezTo>
                      <a:cubicBezTo>
                        <a:pt x="4" y="2"/>
                        <a:pt x="4" y="2"/>
                        <a:pt x="4" y="2"/>
                      </a:cubicBezTo>
                      <a:cubicBezTo>
                        <a:pt x="4" y="2"/>
                        <a:pt x="4" y="2"/>
                        <a:pt x="4" y="2"/>
                      </a:cubicBezTo>
                      <a:cubicBezTo>
                        <a:pt x="4" y="2"/>
                        <a:pt x="4" y="2"/>
                        <a:pt x="4" y="2"/>
                      </a:cubicBezTo>
                      <a:cubicBezTo>
                        <a:pt x="3" y="2"/>
                        <a:pt x="2" y="2"/>
                        <a:pt x="1" y="2"/>
                      </a:cubicBezTo>
                      <a:cubicBezTo>
                        <a:pt x="0" y="4"/>
                        <a:pt x="0" y="4"/>
                        <a:pt x="0" y="4"/>
                      </a:cubicBezTo>
                      <a:cubicBezTo>
                        <a:pt x="2" y="4"/>
                        <a:pt x="4" y="4"/>
                        <a:pt x="5" y="4"/>
                      </a:cubicBezTo>
                      <a:cubicBezTo>
                        <a:pt x="7" y="4"/>
                        <a:pt x="8" y="4"/>
                        <a:pt x="9" y="4"/>
                      </a:cubicBezTo>
                      <a:cubicBezTo>
                        <a:pt x="14" y="4"/>
                        <a:pt x="18" y="3"/>
                        <a:pt x="22" y="3"/>
                      </a:cubicBezTo>
                      <a:cubicBezTo>
                        <a:pt x="27" y="2"/>
                        <a:pt x="31" y="1"/>
                        <a:pt x="35" y="0"/>
                      </a:cubicBezTo>
                    </a:path>
                  </a:pathLst>
                </a:custGeom>
                <a:solidFill>
                  <a:srgbClr val="C98D4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318" name="Freeform 101"/>
                <p:cNvSpPr>
                  <a:spLocks/>
                </p:cNvSpPr>
                <p:nvPr/>
              </p:nvSpPr>
              <p:spPr bwMode="auto">
                <a:xfrm>
                  <a:off x="12954000" y="5734051"/>
                  <a:ext cx="382587" cy="33338"/>
                </a:xfrm>
                <a:custGeom>
                  <a:avLst/>
                  <a:gdLst>
                    <a:gd name="T0" fmla="*/ 20 w 34"/>
                    <a:gd name="T1" fmla="*/ 0 h 3"/>
                    <a:gd name="T2" fmla="*/ 9 w 34"/>
                    <a:gd name="T3" fmla="*/ 0 h 3"/>
                    <a:gd name="T4" fmla="*/ 2 w 34"/>
                    <a:gd name="T5" fmla="*/ 1 h 3"/>
                    <a:gd name="T6" fmla="*/ 0 w 34"/>
                    <a:gd name="T7" fmla="*/ 3 h 3"/>
                    <a:gd name="T8" fmla="*/ 3 w 34"/>
                    <a:gd name="T9" fmla="*/ 3 h 3"/>
                    <a:gd name="T10" fmla="*/ 3 w 34"/>
                    <a:gd name="T11" fmla="*/ 3 h 3"/>
                    <a:gd name="T12" fmla="*/ 3 w 34"/>
                    <a:gd name="T13" fmla="*/ 3 h 3"/>
                    <a:gd name="T14" fmla="*/ 3 w 34"/>
                    <a:gd name="T15" fmla="*/ 3 h 3"/>
                    <a:gd name="T16" fmla="*/ 34 w 34"/>
                    <a:gd name="T17" fmla="*/ 1 h 3"/>
                    <a:gd name="T18" fmla="*/ 34 w 34"/>
                    <a:gd name="T19" fmla="*/ 1 h 3"/>
                    <a:gd name="T20" fmla="*/ 21 w 34"/>
                    <a:gd name="T21" fmla="*/ 0 h 3"/>
                    <a:gd name="T22" fmla="*/ 20 w 34"/>
                    <a:gd name="T23" fmla="*/ 0 h 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34" h="3">
                      <a:moveTo>
                        <a:pt x="20" y="0"/>
                      </a:moveTo>
                      <a:cubicBezTo>
                        <a:pt x="16" y="0"/>
                        <a:pt x="12" y="0"/>
                        <a:pt x="9" y="0"/>
                      </a:cubicBezTo>
                      <a:cubicBezTo>
                        <a:pt x="6" y="0"/>
                        <a:pt x="4" y="1"/>
                        <a:pt x="2" y="1"/>
                      </a:cubicBezTo>
                      <a:cubicBezTo>
                        <a:pt x="0" y="3"/>
                        <a:pt x="0" y="3"/>
                        <a:pt x="0" y="3"/>
                      </a:cubicBezTo>
                      <a:cubicBezTo>
                        <a:pt x="1" y="3"/>
                        <a:pt x="2" y="3"/>
                        <a:pt x="3" y="3"/>
                      </a:cubicBezTo>
                      <a:cubicBezTo>
                        <a:pt x="3" y="3"/>
                        <a:pt x="3" y="3"/>
                        <a:pt x="3" y="3"/>
                      </a:cubicBezTo>
                      <a:cubicBezTo>
                        <a:pt x="3" y="3"/>
                        <a:pt x="3" y="3"/>
                        <a:pt x="3" y="3"/>
                      </a:cubicBezTo>
                      <a:cubicBezTo>
                        <a:pt x="3" y="3"/>
                        <a:pt x="3" y="3"/>
                        <a:pt x="3" y="3"/>
                      </a:cubicBezTo>
                      <a:cubicBezTo>
                        <a:pt x="11" y="3"/>
                        <a:pt x="21" y="2"/>
                        <a:pt x="34" y="1"/>
                      </a:cubicBezTo>
                      <a:cubicBezTo>
                        <a:pt x="34" y="1"/>
                        <a:pt x="34" y="1"/>
                        <a:pt x="34" y="1"/>
                      </a:cubicBezTo>
                      <a:cubicBezTo>
                        <a:pt x="30" y="0"/>
                        <a:pt x="25" y="0"/>
                        <a:pt x="21" y="0"/>
                      </a:cubicBezTo>
                      <a:cubicBezTo>
                        <a:pt x="21" y="0"/>
                        <a:pt x="20" y="0"/>
                        <a:pt x="20" y="0"/>
                      </a:cubicBezTo>
                    </a:path>
                  </a:pathLst>
                </a:custGeom>
                <a:solidFill>
                  <a:srgbClr val="F1AF5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319" name="Freeform 102"/>
                <p:cNvSpPr>
                  <a:spLocks/>
                </p:cNvSpPr>
                <p:nvPr/>
              </p:nvSpPr>
              <p:spPr bwMode="auto">
                <a:xfrm>
                  <a:off x="12739688" y="6026151"/>
                  <a:ext cx="393700" cy="55563"/>
                </a:xfrm>
                <a:custGeom>
                  <a:avLst/>
                  <a:gdLst>
                    <a:gd name="T0" fmla="*/ 35 w 35"/>
                    <a:gd name="T1" fmla="*/ 0 h 5"/>
                    <a:gd name="T2" fmla="*/ 35 w 35"/>
                    <a:gd name="T3" fmla="*/ 0 h 5"/>
                    <a:gd name="T4" fmla="*/ 35 w 35"/>
                    <a:gd name="T5" fmla="*/ 0 h 5"/>
                    <a:gd name="T6" fmla="*/ 34 w 35"/>
                    <a:gd name="T7" fmla="*/ 0 h 5"/>
                    <a:gd name="T8" fmla="*/ 34 w 35"/>
                    <a:gd name="T9" fmla="*/ 0 h 5"/>
                    <a:gd name="T10" fmla="*/ 34 w 35"/>
                    <a:gd name="T11" fmla="*/ 0 h 5"/>
                    <a:gd name="T12" fmla="*/ 2 w 35"/>
                    <a:gd name="T13" fmla="*/ 2 h 5"/>
                    <a:gd name="T14" fmla="*/ 2 w 35"/>
                    <a:gd name="T15" fmla="*/ 2 h 5"/>
                    <a:gd name="T16" fmla="*/ 2 w 35"/>
                    <a:gd name="T17" fmla="*/ 2 h 5"/>
                    <a:gd name="T18" fmla="*/ 2 w 35"/>
                    <a:gd name="T19" fmla="*/ 2 h 5"/>
                    <a:gd name="T20" fmla="*/ 2 w 35"/>
                    <a:gd name="T21" fmla="*/ 2 h 5"/>
                    <a:gd name="T22" fmla="*/ 2 w 35"/>
                    <a:gd name="T23" fmla="*/ 2 h 5"/>
                    <a:gd name="T24" fmla="*/ 0 w 35"/>
                    <a:gd name="T25" fmla="*/ 5 h 5"/>
                    <a:gd name="T26" fmla="*/ 4 w 35"/>
                    <a:gd name="T27" fmla="*/ 5 h 5"/>
                    <a:gd name="T28" fmla="*/ 10 w 35"/>
                    <a:gd name="T29" fmla="*/ 4 h 5"/>
                    <a:gd name="T30" fmla="*/ 22 w 35"/>
                    <a:gd name="T31" fmla="*/ 3 h 5"/>
                    <a:gd name="T32" fmla="*/ 35 w 35"/>
                    <a:gd name="T33" fmla="*/ 0 h 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35" h="5">
                      <a:moveTo>
                        <a:pt x="35" y="0"/>
                      </a:moveTo>
                      <a:cubicBezTo>
                        <a:pt x="35" y="0"/>
                        <a:pt x="35" y="0"/>
                        <a:pt x="35" y="0"/>
                      </a:cubicBezTo>
                      <a:cubicBezTo>
                        <a:pt x="35" y="0"/>
                        <a:pt x="35" y="0"/>
                        <a:pt x="35" y="0"/>
                      </a:cubicBezTo>
                      <a:cubicBezTo>
                        <a:pt x="35" y="0"/>
                        <a:pt x="34" y="0"/>
                        <a:pt x="34" y="0"/>
                      </a:cubicBezTo>
                      <a:cubicBezTo>
                        <a:pt x="34" y="0"/>
                        <a:pt x="34" y="0"/>
                        <a:pt x="34" y="0"/>
                      </a:cubicBezTo>
                      <a:cubicBezTo>
                        <a:pt x="34" y="0"/>
                        <a:pt x="34" y="0"/>
                        <a:pt x="34" y="0"/>
                      </a:cubicBezTo>
                      <a:cubicBezTo>
                        <a:pt x="20" y="2"/>
                        <a:pt x="10" y="2"/>
                        <a:pt x="2" y="2"/>
                      </a:cubicBezTo>
                      <a:cubicBezTo>
                        <a:pt x="2" y="2"/>
                        <a:pt x="2" y="2"/>
                        <a:pt x="2" y="2"/>
                      </a:cubicBezTo>
                      <a:cubicBezTo>
                        <a:pt x="2" y="2"/>
                        <a:pt x="2" y="2"/>
                        <a:pt x="2" y="2"/>
                      </a:cubicBezTo>
                      <a:cubicBezTo>
                        <a:pt x="2" y="2"/>
                        <a:pt x="2" y="2"/>
                        <a:pt x="2" y="2"/>
                      </a:cubicBezTo>
                      <a:cubicBezTo>
                        <a:pt x="2" y="2"/>
                        <a:pt x="2" y="2"/>
                        <a:pt x="2" y="2"/>
                      </a:cubicBezTo>
                      <a:cubicBezTo>
                        <a:pt x="2" y="2"/>
                        <a:pt x="2" y="2"/>
                        <a:pt x="2" y="2"/>
                      </a:cubicBezTo>
                      <a:cubicBezTo>
                        <a:pt x="0" y="5"/>
                        <a:pt x="0" y="5"/>
                        <a:pt x="0" y="5"/>
                      </a:cubicBezTo>
                      <a:cubicBezTo>
                        <a:pt x="2" y="5"/>
                        <a:pt x="3" y="5"/>
                        <a:pt x="4" y="5"/>
                      </a:cubicBezTo>
                      <a:cubicBezTo>
                        <a:pt x="6" y="5"/>
                        <a:pt x="8" y="5"/>
                        <a:pt x="10" y="4"/>
                      </a:cubicBezTo>
                      <a:cubicBezTo>
                        <a:pt x="14" y="4"/>
                        <a:pt x="18" y="4"/>
                        <a:pt x="22" y="3"/>
                      </a:cubicBezTo>
                      <a:cubicBezTo>
                        <a:pt x="27" y="2"/>
                        <a:pt x="31" y="2"/>
                        <a:pt x="35" y="0"/>
                      </a:cubicBezTo>
                    </a:path>
                  </a:pathLst>
                </a:custGeom>
                <a:solidFill>
                  <a:srgbClr val="C98D4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320" name="Freeform 103"/>
                <p:cNvSpPr>
                  <a:spLocks/>
                </p:cNvSpPr>
                <p:nvPr/>
              </p:nvSpPr>
              <p:spPr bwMode="auto">
                <a:xfrm>
                  <a:off x="12763500" y="6026151"/>
                  <a:ext cx="369887" cy="22225"/>
                </a:xfrm>
                <a:custGeom>
                  <a:avLst/>
                  <a:gdLst>
                    <a:gd name="T0" fmla="*/ 21 w 33"/>
                    <a:gd name="T1" fmla="*/ 0 h 2"/>
                    <a:gd name="T2" fmla="*/ 20 w 33"/>
                    <a:gd name="T3" fmla="*/ 0 h 2"/>
                    <a:gd name="T4" fmla="*/ 8 w 33"/>
                    <a:gd name="T5" fmla="*/ 0 h 2"/>
                    <a:gd name="T6" fmla="*/ 1 w 33"/>
                    <a:gd name="T7" fmla="*/ 0 h 2"/>
                    <a:gd name="T8" fmla="*/ 0 w 33"/>
                    <a:gd name="T9" fmla="*/ 2 h 2"/>
                    <a:gd name="T10" fmla="*/ 0 w 33"/>
                    <a:gd name="T11" fmla="*/ 2 h 2"/>
                    <a:gd name="T12" fmla="*/ 0 w 33"/>
                    <a:gd name="T13" fmla="*/ 2 h 2"/>
                    <a:gd name="T14" fmla="*/ 0 w 33"/>
                    <a:gd name="T15" fmla="*/ 2 h 2"/>
                    <a:gd name="T16" fmla="*/ 0 w 33"/>
                    <a:gd name="T17" fmla="*/ 2 h 2"/>
                    <a:gd name="T18" fmla="*/ 32 w 33"/>
                    <a:gd name="T19" fmla="*/ 0 h 2"/>
                    <a:gd name="T20" fmla="*/ 32 w 33"/>
                    <a:gd name="T21" fmla="*/ 0 h 2"/>
                    <a:gd name="T22" fmla="*/ 32 w 33"/>
                    <a:gd name="T23" fmla="*/ 0 h 2"/>
                    <a:gd name="T24" fmla="*/ 33 w 33"/>
                    <a:gd name="T25" fmla="*/ 0 h 2"/>
                    <a:gd name="T26" fmla="*/ 33 w 33"/>
                    <a:gd name="T27" fmla="*/ 0 h 2"/>
                    <a:gd name="T28" fmla="*/ 33 w 33"/>
                    <a:gd name="T29" fmla="*/ 0 h 2"/>
                    <a:gd name="T30" fmla="*/ 21 w 33"/>
                    <a:gd name="T31" fmla="*/ 0 h 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33" h="2">
                      <a:moveTo>
                        <a:pt x="21" y="0"/>
                      </a:moveTo>
                      <a:cubicBezTo>
                        <a:pt x="21" y="0"/>
                        <a:pt x="21" y="0"/>
                        <a:pt x="20" y="0"/>
                      </a:cubicBezTo>
                      <a:cubicBezTo>
                        <a:pt x="16" y="0"/>
                        <a:pt x="12" y="0"/>
                        <a:pt x="8" y="0"/>
                      </a:cubicBezTo>
                      <a:cubicBezTo>
                        <a:pt x="6" y="0"/>
                        <a:pt x="3" y="0"/>
                        <a:pt x="1" y="0"/>
                      </a:cubicBezTo>
                      <a:cubicBezTo>
                        <a:pt x="0" y="2"/>
                        <a:pt x="0" y="2"/>
                        <a:pt x="0" y="2"/>
                      </a:cubicBezTo>
                      <a:cubicBezTo>
                        <a:pt x="0" y="2"/>
                        <a:pt x="0" y="2"/>
                        <a:pt x="0" y="2"/>
                      </a:cubicBezTo>
                      <a:cubicBezTo>
                        <a:pt x="0" y="2"/>
                        <a:pt x="0" y="2"/>
                        <a:pt x="0" y="2"/>
                      </a:cubicBezTo>
                      <a:cubicBezTo>
                        <a:pt x="0" y="2"/>
                        <a:pt x="0" y="2"/>
                        <a:pt x="0" y="2"/>
                      </a:cubicBezTo>
                      <a:cubicBezTo>
                        <a:pt x="0" y="2"/>
                        <a:pt x="0" y="2"/>
                        <a:pt x="0" y="2"/>
                      </a:cubicBezTo>
                      <a:cubicBezTo>
                        <a:pt x="8" y="2"/>
                        <a:pt x="18" y="2"/>
                        <a:pt x="32" y="0"/>
                      </a:cubicBezTo>
                      <a:cubicBezTo>
                        <a:pt x="32" y="0"/>
                        <a:pt x="32" y="0"/>
                        <a:pt x="32" y="0"/>
                      </a:cubicBezTo>
                      <a:cubicBezTo>
                        <a:pt x="32" y="0"/>
                        <a:pt x="32" y="0"/>
                        <a:pt x="32" y="0"/>
                      </a:cubicBezTo>
                      <a:cubicBezTo>
                        <a:pt x="32" y="0"/>
                        <a:pt x="33" y="0"/>
                        <a:pt x="33" y="0"/>
                      </a:cubicBezTo>
                      <a:cubicBezTo>
                        <a:pt x="33" y="0"/>
                        <a:pt x="33" y="0"/>
                        <a:pt x="33" y="0"/>
                      </a:cubicBezTo>
                      <a:cubicBezTo>
                        <a:pt x="33" y="0"/>
                        <a:pt x="33" y="0"/>
                        <a:pt x="33" y="0"/>
                      </a:cubicBezTo>
                      <a:cubicBezTo>
                        <a:pt x="29" y="0"/>
                        <a:pt x="25" y="0"/>
                        <a:pt x="21" y="0"/>
                      </a:cubicBezTo>
                    </a:path>
                  </a:pathLst>
                </a:custGeom>
                <a:solidFill>
                  <a:srgbClr val="F1AF5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321" name="Freeform 104"/>
                <p:cNvSpPr>
                  <a:spLocks/>
                </p:cNvSpPr>
                <p:nvPr/>
              </p:nvSpPr>
              <p:spPr bwMode="auto">
                <a:xfrm>
                  <a:off x="12538075" y="6318251"/>
                  <a:ext cx="382587" cy="57150"/>
                </a:xfrm>
                <a:custGeom>
                  <a:avLst/>
                  <a:gdLst>
                    <a:gd name="T0" fmla="*/ 34 w 34"/>
                    <a:gd name="T1" fmla="*/ 0 h 5"/>
                    <a:gd name="T2" fmla="*/ 34 w 34"/>
                    <a:gd name="T3" fmla="*/ 0 h 5"/>
                    <a:gd name="T4" fmla="*/ 34 w 34"/>
                    <a:gd name="T5" fmla="*/ 0 h 5"/>
                    <a:gd name="T6" fmla="*/ 34 w 34"/>
                    <a:gd name="T7" fmla="*/ 0 h 5"/>
                    <a:gd name="T8" fmla="*/ 2 w 34"/>
                    <a:gd name="T9" fmla="*/ 3 h 5"/>
                    <a:gd name="T10" fmla="*/ 0 w 34"/>
                    <a:gd name="T11" fmla="*/ 5 h 5"/>
                    <a:gd name="T12" fmla="*/ 2 w 34"/>
                    <a:gd name="T13" fmla="*/ 5 h 5"/>
                    <a:gd name="T14" fmla="*/ 9 w 34"/>
                    <a:gd name="T15" fmla="*/ 5 h 5"/>
                    <a:gd name="T16" fmla="*/ 21 w 34"/>
                    <a:gd name="T17" fmla="*/ 3 h 5"/>
                    <a:gd name="T18" fmla="*/ 34 w 34"/>
                    <a:gd name="T19" fmla="*/ 0 h 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34" h="5">
                      <a:moveTo>
                        <a:pt x="34" y="0"/>
                      </a:moveTo>
                      <a:cubicBezTo>
                        <a:pt x="34" y="0"/>
                        <a:pt x="34" y="0"/>
                        <a:pt x="34" y="0"/>
                      </a:cubicBezTo>
                      <a:cubicBezTo>
                        <a:pt x="34" y="0"/>
                        <a:pt x="34" y="0"/>
                        <a:pt x="34" y="0"/>
                      </a:cubicBezTo>
                      <a:cubicBezTo>
                        <a:pt x="34" y="0"/>
                        <a:pt x="34" y="0"/>
                        <a:pt x="34" y="0"/>
                      </a:cubicBezTo>
                      <a:cubicBezTo>
                        <a:pt x="20" y="2"/>
                        <a:pt x="9" y="3"/>
                        <a:pt x="2" y="3"/>
                      </a:cubicBezTo>
                      <a:cubicBezTo>
                        <a:pt x="0" y="5"/>
                        <a:pt x="0" y="5"/>
                        <a:pt x="0" y="5"/>
                      </a:cubicBezTo>
                      <a:cubicBezTo>
                        <a:pt x="1" y="5"/>
                        <a:pt x="1" y="5"/>
                        <a:pt x="2" y="5"/>
                      </a:cubicBezTo>
                      <a:cubicBezTo>
                        <a:pt x="4" y="5"/>
                        <a:pt x="7" y="5"/>
                        <a:pt x="9" y="5"/>
                      </a:cubicBezTo>
                      <a:cubicBezTo>
                        <a:pt x="13" y="5"/>
                        <a:pt x="17" y="4"/>
                        <a:pt x="21" y="3"/>
                      </a:cubicBezTo>
                      <a:cubicBezTo>
                        <a:pt x="26" y="3"/>
                        <a:pt x="30" y="2"/>
                        <a:pt x="34" y="0"/>
                      </a:cubicBezTo>
                    </a:path>
                  </a:pathLst>
                </a:custGeom>
                <a:solidFill>
                  <a:srgbClr val="C98D4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322" name="Freeform 105"/>
                <p:cNvSpPr>
                  <a:spLocks/>
                </p:cNvSpPr>
                <p:nvPr/>
              </p:nvSpPr>
              <p:spPr bwMode="auto">
                <a:xfrm>
                  <a:off x="12560300" y="6318251"/>
                  <a:ext cx="360362" cy="33338"/>
                </a:xfrm>
                <a:custGeom>
                  <a:avLst/>
                  <a:gdLst>
                    <a:gd name="T0" fmla="*/ 24 w 32"/>
                    <a:gd name="T1" fmla="*/ 0 h 3"/>
                    <a:gd name="T2" fmla="*/ 20 w 32"/>
                    <a:gd name="T3" fmla="*/ 0 h 3"/>
                    <a:gd name="T4" fmla="*/ 7 w 32"/>
                    <a:gd name="T5" fmla="*/ 1 h 3"/>
                    <a:gd name="T6" fmla="*/ 1 w 32"/>
                    <a:gd name="T7" fmla="*/ 1 h 3"/>
                    <a:gd name="T8" fmla="*/ 0 w 32"/>
                    <a:gd name="T9" fmla="*/ 3 h 3"/>
                    <a:gd name="T10" fmla="*/ 32 w 32"/>
                    <a:gd name="T11" fmla="*/ 0 h 3"/>
                    <a:gd name="T12" fmla="*/ 32 w 32"/>
                    <a:gd name="T13" fmla="*/ 0 h 3"/>
                    <a:gd name="T14" fmla="*/ 32 w 32"/>
                    <a:gd name="T15" fmla="*/ 0 h 3"/>
                    <a:gd name="T16" fmla="*/ 32 w 32"/>
                    <a:gd name="T17" fmla="*/ 0 h 3"/>
                    <a:gd name="T18" fmla="*/ 24 w 32"/>
                    <a:gd name="T19" fmla="*/ 0 h 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32" h="3">
                      <a:moveTo>
                        <a:pt x="24" y="0"/>
                      </a:moveTo>
                      <a:cubicBezTo>
                        <a:pt x="22" y="0"/>
                        <a:pt x="21" y="0"/>
                        <a:pt x="20" y="0"/>
                      </a:cubicBezTo>
                      <a:cubicBezTo>
                        <a:pt x="15" y="0"/>
                        <a:pt x="11" y="0"/>
                        <a:pt x="7" y="1"/>
                      </a:cubicBezTo>
                      <a:cubicBezTo>
                        <a:pt x="5" y="1"/>
                        <a:pt x="3" y="1"/>
                        <a:pt x="1" y="1"/>
                      </a:cubicBezTo>
                      <a:cubicBezTo>
                        <a:pt x="0" y="3"/>
                        <a:pt x="0" y="3"/>
                        <a:pt x="0" y="3"/>
                      </a:cubicBezTo>
                      <a:cubicBezTo>
                        <a:pt x="7" y="3"/>
                        <a:pt x="18" y="2"/>
                        <a:pt x="32" y="0"/>
                      </a:cubicBezTo>
                      <a:cubicBezTo>
                        <a:pt x="32" y="0"/>
                        <a:pt x="32" y="0"/>
                        <a:pt x="32" y="0"/>
                      </a:cubicBezTo>
                      <a:cubicBezTo>
                        <a:pt x="32" y="0"/>
                        <a:pt x="32" y="0"/>
                        <a:pt x="32" y="0"/>
                      </a:cubicBezTo>
                      <a:cubicBezTo>
                        <a:pt x="32" y="0"/>
                        <a:pt x="32" y="0"/>
                        <a:pt x="32" y="0"/>
                      </a:cubicBezTo>
                      <a:cubicBezTo>
                        <a:pt x="29" y="0"/>
                        <a:pt x="27" y="0"/>
                        <a:pt x="24" y="0"/>
                      </a:cubicBezTo>
                    </a:path>
                  </a:pathLst>
                </a:custGeom>
                <a:solidFill>
                  <a:srgbClr val="F1AF5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323" name="Freeform 106"/>
                <p:cNvSpPr>
                  <a:spLocks/>
                </p:cNvSpPr>
                <p:nvPr/>
              </p:nvSpPr>
              <p:spPr bwMode="auto">
                <a:xfrm>
                  <a:off x="13796963" y="4506913"/>
                  <a:ext cx="282575" cy="34925"/>
                </a:xfrm>
                <a:custGeom>
                  <a:avLst/>
                  <a:gdLst>
                    <a:gd name="T0" fmla="*/ 25 w 25"/>
                    <a:gd name="T1" fmla="*/ 0 h 3"/>
                    <a:gd name="T2" fmla="*/ 25 w 25"/>
                    <a:gd name="T3" fmla="*/ 0 h 3"/>
                    <a:gd name="T4" fmla="*/ 11 w 25"/>
                    <a:gd name="T5" fmla="*/ 1 h 3"/>
                    <a:gd name="T6" fmla="*/ 11 w 25"/>
                    <a:gd name="T7" fmla="*/ 1 h 3"/>
                    <a:gd name="T8" fmla="*/ 11 w 25"/>
                    <a:gd name="T9" fmla="*/ 1 h 3"/>
                    <a:gd name="T10" fmla="*/ 11 w 25"/>
                    <a:gd name="T11" fmla="*/ 1 h 3"/>
                    <a:gd name="T12" fmla="*/ 11 w 25"/>
                    <a:gd name="T13" fmla="*/ 1 h 3"/>
                    <a:gd name="T14" fmla="*/ 2 w 25"/>
                    <a:gd name="T15" fmla="*/ 0 h 3"/>
                    <a:gd name="T16" fmla="*/ 0 w 25"/>
                    <a:gd name="T17" fmla="*/ 2 h 3"/>
                    <a:gd name="T18" fmla="*/ 5 w 25"/>
                    <a:gd name="T19" fmla="*/ 3 h 3"/>
                    <a:gd name="T20" fmla="*/ 6 w 25"/>
                    <a:gd name="T21" fmla="*/ 3 h 3"/>
                    <a:gd name="T22" fmla="*/ 15 w 25"/>
                    <a:gd name="T23" fmla="*/ 2 h 3"/>
                    <a:gd name="T24" fmla="*/ 25 w 25"/>
                    <a:gd name="T25" fmla="*/ 0 h 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5" h="3">
                      <a:moveTo>
                        <a:pt x="25" y="0"/>
                      </a:moveTo>
                      <a:cubicBezTo>
                        <a:pt x="25" y="0"/>
                        <a:pt x="25" y="0"/>
                        <a:pt x="25" y="0"/>
                      </a:cubicBezTo>
                      <a:cubicBezTo>
                        <a:pt x="20" y="0"/>
                        <a:pt x="16" y="1"/>
                        <a:pt x="11" y="1"/>
                      </a:cubicBezTo>
                      <a:cubicBezTo>
                        <a:pt x="11" y="1"/>
                        <a:pt x="11" y="1"/>
                        <a:pt x="11" y="1"/>
                      </a:cubicBezTo>
                      <a:cubicBezTo>
                        <a:pt x="11" y="1"/>
                        <a:pt x="11" y="1"/>
                        <a:pt x="11" y="1"/>
                      </a:cubicBezTo>
                      <a:cubicBezTo>
                        <a:pt x="11" y="1"/>
                        <a:pt x="11" y="1"/>
                        <a:pt x="11" y="1"/>
                      </a:cubicBezTo>
                      <a:cubicBezTo>
                        <a:pt x="11" y="1"/>
                        <a:pt x="11" y="1"/>
                        <a:pt x="11" y="1"/>
                      </a:cubicBezTo>
                      <a:cubicBezTo>
                        <a:pt x="8" y="1"/>
                        <a:pt x="5" y="0"/>
                        <a:pt x="2" y="0"/>
                      </a:cubicBezTo>
                      <a:cubicBezTo>
                        <a:pt x="0" y="2"/>
                        <a:pt x="0" y="2"/>
                        <a:pt x="0" y="2"/>
                      </a:cubicBezTo>
                      <a:cubicBezTo>
                        <a:pt x="2" y="3"/>
                        <a:pt x="3" y="3"/>
                        <a:pt x="5" y="3"/>
                      </a:cubicBezTo>
                      <a:cubicBezTo>
                        <a:pt x="5" y="3"/>
                        <a:pt x="6" y="3"/>
                        <a:pt x="6" y="3"/>
                      </a:cubicBezTo>
                      <a:cubicBezTo>
                        <a:pt x="9" y="3"/>
                        <a:pt x="12" y="3"/>
                        <a:pt x="15" y="2"/>
                      </a:cubicBezTo>
                      <a:cubicBezTo>
                        <a:pt x="19" y="2"/>
                        <a:pt x="22" y="1"/>
                        <a:pt x="25" y="0"/>
                      </a:cubicBezTo>
                    </a:path>
                  </a:pathLst>
                </a:custGeom>
                <a:solidFill>
                  <a:srgbClr val="C98D4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324" name="Freeform 107"/>
                <p:cNvSpPr>
                  <a:spLocks/>
                </p:cNvSpPr>
                <p:nvPr/>
              </p:nvSpPr>
              <p:spPr bwMode="auto">
                <a:xfrm>
                  <a:off x="13820775" y="4484688"/>
                  <a:ext cx="258762" cy="33338"/>
                </a:xfrm>
                <a:custGeom>
                  <a:avLst/>
                  <a:gdLst>
                    <a:gd name="T0" fmla="*/ 1 w 23"/>
                    <a:gd name="T1" fmla="*/ 0 h 3"/>
                    <a:gd name="T2" fmla="*/ 0 w 23"/>
                    <a:gd name="T3" fmla="*/ 2 h 3"/>
                    <a:gd name="T4" fmla="*/ 9 w 23"/>
                    <a:gd name="T5" fmla="*/ 3 h 3"/>
                    <a:gd name="T6" fmla="*/ 9 w 23"/>
                    <a:gd name="T7" fmla="*/ 3 h 3"/>
                    <a:gd name="T8" fmla="*/ 9 w 23"/>
                    <a:gd name="T9" fmla="*/ 3 h 3"/>
                    <a:gd name="T10" fmla="*/ 9 w 23"/>
                    <a:gd name="T11" fmla="*/ 3 h 3"/>
                    <a:gd name="T12" fmla="*/ 23 w 23"/>
                    <a:gd name="T13" fmla="*/ 2 h 3"/>
                    <a:gd name="T14" fmla="*/ 23 w 23"/>
                    <a:gd name="T15" fmla="*/ 2 h 3"/>
                    <a:gd name="T16" fmla="*/ 13 w 23"/>
                    <a:gd name="T17" fmla="*/ 0 h 3"/>
                    <a:gd name="T18" fmla="*/ 3 w 23"/>
                    <a:gd name="T19" fmla="*/ 0 h 3"/>
                    <a:gd name="T20" fmla="*/ 1 w 23"/>
                    <a:gd name="T21" fmla="*/ 0 h 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3" h="3">
                      <a:moveTo>
                        <a:pt x="1" y="0"/>
                      </a:moveTo>
                      <a:cubicBezTo>
                        <a:pt x="0" y="2"/>
                        <a:pt x="0" y="2"/>
                        <a:pt x="0" y="2"/>
                      </a:cubicBezTo>
                      <a:cubicBezTo>
                        <a:pt x="3" y="2"/>
                        <a:pt x="6" y="3"/>
                        <a:pt x="9" y="3"/>
                      </a:cubicBezTo>
                      <a:cubicBezTo>
                        <a:pt x="9" y="3"/>
                        <a:pt x="9" y="3"/>
                        <a:pt x="9" y="3"/>
                      </a:cubicBezTo>
                      <a:cubicBezTo>
                        <a:pt x="9" y="3"/>
                        <a:pt x="9" y="3"/>
                        <a:pt x="9" y="3"/>
                      </a:cubicBezTo>
                      <a:cubicBezTo>
                        <a:pt x="9" y="3"/>
                        <a:pt x="9" y="3"/>
                        <a:pt x="9" y="3"/>
                      </a:cubicBezTo>
                      <a:cubicBezTo>
                        <a:pt x="14" y="3"/>
                        <a:pt x="18" y="2"/>
                        <a:pt x="23" y="2"/>
                      </a:cubicBezTo>
                      <a:cubicBezTo>
                        <a:pt x="23" y="2"/>
                        <a:pt x="23" y="2"/>
                        <a:pt x="23" y="2"/>
                      </a:cubicBezTo>
                      <a:cubicBezTo>
                        <a:pt x="20" y="1"/>
                        <a:pt x="16" y="1"/>
                        <a:pt x="13" y="0"/>
                      </a:cubicBezTo>
                      <a:cubicBezTo>
                        <a:pt x="9" y="0"/>
                        <a:pt x="6" y="0"/>
                        <a:pt x="3" y="0"/>
                      </a:cubicBezTo>
                      <a:cubicBezTo>
                        <a:pt x="2" y="0"/>
                        <a:pt x="2" y="0"/>
                        <a:pt x="1" y="0"/>
                      </a:cubicBezTo>
                    </a:path>
                  </a:pathLst>
                </a:custGeom>
                <a:solidFill>
                  <a:srgbClr val="F1AF5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325" name="Freeform 86"/>
                <p:cNvSpPr>
                  <a:spLocks/>
                </p:cNvSpPr>
                <p:nvPr/>
              </p:nvSpPr>
              <p:spPr bwMode="auto">
                <a:xfrm>
                  <a:off x="12139613" y="6631010"/>
                  <a:ext cx="550862" cy="57150"/>
                </a:xfrm>
                <a:custGeom>
                  <a:avLst/>
                  <a:gdLst>
                    <a:gd name="T0" fmla="*/ 3 w 49"/>
                    <a:gd name="T1" fmla="*/ 4 h 5"/>
                    <a:gd name="T2" fmla="*/ 6 w 49"/>
                    <a:gd name="T3" fmla="*/ 4 h 5"/>
                    <a:gd name="T4" fmla="*/ 11 w 49"/>
                    <a:gd name="T5" fmla="*/ 5 h 5"/>
                    <a:gd name="T6" fmla="*/ 24 w 49"/>
                    <a:gd name="T7" fmla="*/ 5 h 5"/>
                    <a:gd name="T8" fmla="*/ 36 w 49"/>
                    <a:gd name="T9" fmla="*/ 3 h 5"/>
                    <a:gd name="T10" fmla="*/ 49 w 49"/>
                    <a:gd name="T11" fmla="*/ 0 h 5"/>
                    <a:gd name="T12" fmla="*/ 0 w 49"/>
                    <a:gd name="T13" fmla="*/ 3 h 5"/>
                    <a:gd name="T14" fmla="*/ 3 w 49"/>
                    <a:gd name="T15" fmla="*/ 4 h 5"/>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9" h="5">
                      <a:moveTo>
                        <a:pt x="3" y="4"/>
                      </a:moveTo>
                      <a:cubicBezTo>
                        <a:pt x="4" y="4"/>
                        <a:pt x="5" y="4"/>
                        <a:pt x="6" y="4"/>
                      </a:cubicBezTo>
                      <a:cubicBezTo>
                        <a:pt x="7" y="5"/>
                        <a:pt x="9" y="5"/>
                        <a:pt x="11" y="5"/>
                      </a:cubicBezTo>
                      <a:cubicBezTo>
                        <a:pt x="16" y="5"/>
                        <a:pt x="20" y="5"/>
                        <a:pt x="24" y="5"/>
                      </a:cubicBezTo>
                      <a:cubicBezTo>
                        <a:pt x="28" y="5"/>
                        <a:pt x="32" y="4"/>
                        <a:pt x="36" y="3"/>
                      </a:cubicBezTo>
                      <a:cubicBezTo>
                        <a:pt x="41" y="3"/>
                        <a:pt x="45" y="2"/>
                        <a:pt x="49" y="0"/>
                      </a:cubicBezTo>
                      <a:cubicBezTo>
                        <a:pt x="16" y="5"/>
                        <a:pt x="0" y="3"/>
                        <a:pt x="0" y="3"/>
                      </a:cubicBezTo>
                      <a:cubicBezTo>
                        <a:pt x="1" y="3"/>
                        <a:pt x="2" y="3"/>
                        <a:pt x="3" y="4"/>
                      </a:cubicBezTo>
                    </a:path>
                  </a:pathLst>
                </a:custGeom>
                <a:solidFill>
                  <a:srgbClr val="CB964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326" name="Freeform 87"/>
                <p:cNvSpPr>
                  <a:spLocks/>
                </p:cNvSpPr>
                <p:nvPr/>
              </p:nvSpPr>
              <p:spPr bwMode="auto">
                <a:xfrm>
                  <a:off x="12139613" y="6631010"/>
                  <a:ext cx="550862" cy="57150"/>
                </a:xfrm>
                <a:custGeom>
                  <a:avLst/>
                  <a:gdLst>
                    <a:gd name="T0" fmla="*/ 24 w 49"/>
                    <a:gd name="T1" fmla="*/ 1 h 5"/>
                    <a:gd name="T2" fmla="*/ 12 w 49"/>
                    <a:gd name="T3" fmla="*/ 2 h 5"/>
                    <a:gd name="T4" fmla="*/ 0 w 49"/>
                    <a:gd name="T5" fmla="*/ 3 h 5"/>
                    <a:gd name="T6" fmla="*/ 49 w 49"/>
                    <a:gd name="T7" fmla="*/ 0 h 5"/>
                    <a:gd name="T8" fmla="*/ 37 w 49"/>
                    <a:gd name="T9" fmla="*/ 0 h 5"/>
                    <a:gd name="T10" fmla="*/ 24 w 49"/>
                    <a:gd name="T11" fmla="*/ 1 h 5"/>
                  </a:gdLst>
                  <a:ahLst/>
                  <a:cxnLst>
                    <a:cxn ang="0">
                      <a:pos x="T0" y="T1"/>
                    </a:cxn>
                    <a:cxn ang="0">
                      <a:pos x="T2" y="T3"/>
                    </a:cxn>
                    <a:cxn ang="0">
                      <a:pos x="T4" y="T5"/>
                    </a:cxn>
                    <a:cxn ang="0">
                      <a:pos x="T6" y="T7"/>
                    </a:cxn>
                    <a:cxn ang="0">
                      <a:pos x="T8" y="T9"/>
                    </a:cxn>
                    <a:cxn ang="0">
                      <a:pos x="T10" y="T11"/>
                    </a:cxn>
                  </a:cxnLst>
                  <a:rect l="0" t="0" r="r" b="b"/>
                  <a:pathLst>
                    <a:path w="49" h="5">
                      <a:moveTo>
                        <a:pt x="24" y="1"/>
                      </a:moveTo>
                      <a:cubicBezTo>
                        <a:pt x="20" y="1"/>
                        <a:pt x="16" y="1"/>
                        <a:pt x="12" y="2"/>
                      </a:cubicBezTo>
                      <a:cubicBezTo>
                        <a:pt x="8" y="2"/>
                        <a:pt x="4" y="2"/>
                        <a:pt x="0" y="3"/>
                      </a:cubicBezTo>
                      <a:cubicBezTo>
                        <a:pt x="0" y="3"/>
                        <a:pt x="16" y="5"/>
                        <a:pt x="49" y="0"/>
                      </a:cubicBezTo>
                      <a:cubicBezTo>
                        <a:pt x="45" y="0"/>
                        <a:pt x="41" y="0"/>
                        <a:pt x="37" y="0"/>
                      </a:cubicBezTo>
                      <a:cubicBezTo>
                        <a:pt x="32" y="0"/>
                        <a:pt x="28" y="0"/>
                        <a:pt x="24" y="1"/>
                      </a:cubicBezTo>
                    </a:path>
                  </a:pathLst>
                </a:custGeom>
                <a:solidFill>
                  <a:srgbClr val="F4BA6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327" name="Freeform 104"/>
                <p:cNvSpPr>
                  <a:spLocks/>
                </p:cNvSpPr>
                <p:nvPr/>
              </p:nvSpPr>
              <p:spPr bwMode="auto">
                <a:xfrm>
                  <a:off x="12307888" y="6631010"/>
                  <a:ext cx="382587" cy="57150"/>
                </a:xfrm>
                <a:custGeom>
                  <a:avLst/>
                  <a:gdLst>
                    <a:gd name="T0" fmla="*/ 34 w 34"/>
                    <a:gd name="T1" fmla="*/ 0 h 5"/>
                    <a:gd name="T2" fmla="*/ 34 w 34"/>
                    <a:gd name="T3" fmla="*/ 0 h 5"/>
                    <a:gd name="T4" fmla="*/ 34 w 34"/>
                    <a:gd name="T5" fmla="*/ 0 h 5"/>
                    <a:gd name="T6" fmla="*/ 34 w 34"/>
                    <a:gd name="T7" fmla="*/ 0 h 5"/>
                    <a:gd name="T8" fmla="*/ 2 w 34"/>
                    <a:gd name="T9" fmla="*/ 3 h 5"/>
                    <a:gd name="T10" fmla="*/ 0 w 34"/>
                    <a:gd name="T11" fmla="*/ 5 h 5"/>
                    <a:gd name="T12" fmla="*/ 2 w 34"/>
                    <a:gd name="T13" fmla="*/ 5 h 5"/>
                    <a:gd name="T14" fmla="*/ 9 w 34"/>
                    <a:gd name="T15" fmla="*/ 5 h 5"/>
                    <a:gd name="T16" fmla="*/ 21 w 34"/>
                    <a:gd name="T17" fmla="*/ 3 h 5"/>
                    <a:gd name="T18" fmla="*/ 34 w 34"/>
                    <a:gd name="T19" fmla="*/ 0 h 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34" h="5">
                      <a:moveTo>
                        <a:pt x="34" y="0"/>
                      </a:moveTo>
                      <a:cubicBezTo>
                        <a:pt x="34" y="0"/>
                        <a:pt x="34" y="0"/>
                        <a:pt x="34" y="0"/>
                      </a:cubicBezTo>
                      <a:cubicBezTo>
                        <a:pt x="34" y="0"/>
                        <a:pt x="34" y="0"/>
                        <a:pt x="34" y="0"/>
                      </a:cubicBezTo>
                      <a:cubicBezTo>
                        <a:pt x="34" y="0"/>
                        <a:pt x="34" y="0"/>
                        <a:pt x="34" y="0"/>
                      </a:cubicBezTo>
                      <a:cubicBezTo>
                        <a:pt x="20" y="2"/>
                        <a:pt x="9" y="3"/>
                        <a:pt x="2" y="3"/>
                      </a:cubicBezTo>
                      <a:cubicBezTo>
                        <a:pt x="0" y="5"/>
                        <a:pt x="0" y="5"/>
                        <a:pt x="0" y="5"/>
                      </a:cubicBezTo>
                      <a:cubicBezTo>
                        <a:pt x="1" y="5"/>
                        <a:pt x="1" y="5"/>
                        <a:pt x="2" y="5"/>
                      </a:cubicBezTo>
                      <a:cubicBezTo>
                        <a:pt x="4" y="5"/>
                        <a:pt x="7" y="5"/>
                        <a:pt x="9" y="5"/>
                      </a:cubicBezTo>
                      <a:cubicBezTo>
                        <a:pt x="13" y="5"/>
                        <a:pt x="17" y="4"/>
                        <a:pt x="21" y="3"/>
                      </a:cubicBezTo>
                      <a:cubicBezTo>
                        <a:pt x="26" y="3"/>
                        <a:pt x="30" y="2"/>
                        <a:pt x="34" y="0"/>
                      </a:cubicBezTo>
                    </a:path>
                  </a:pathLst>
                </a:custGeom>
                <a:solidFill>
                  <a:srgbClr val="C98D4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328" name="Freeform 105"/>
                <p:cNvSpPr>
                  <a:spLocks/>
                </p:cNvSpPr>
                <p:nvPr/>
              </p:nvSpPr>
              <p:spPr bwMode="auto">
                <a:xfrm>
                  <a:off x="12330113" y="6631010"/>
                  <a:ext cx="360362" cy="33338"/>
                </a:xfrm>
                <a:custGeom>
                  <a:avLst/>
                  <a:gdLst>
                    <a:gd name="T0" fmla="*/ 24 w 32"/>
                    <a:gd name="T1" fmla="*/ 0 h 3"/>
                    <a:gd name="T2" fmla="*/ 20 w 32"/>
                    <a:gd name="T3" fmla="*/ 0 h 3"/>
                    <a:gd name="T4" fmla="*/ 7 w 32"/>
                    <a:gd name="T5" fmla="*/ 1 h 3"/>
                    <a:gd name="T6" fmla="*/ 1 w 32"/>
                    <a:gd name="T7" fmla="*/ 1 h 3"/>
                    <a:gd name="T8" fmla="*/ 0 w 32"/>
                    <a:gd name="T9" fmla="*/ 3 h 3"/>
                    <a:gd name="T10" fmla="*/ 32 w 32"/>
                    <a:gd name="T11" fmla="*/ 0 h 3"/>
                    <a:gd name="T12" fmla="*/ 32 w 32"/>
                    <a:gd name="T13" fmla="*/ 0 h 3"/>
                    <a:gd name="T14" fmla="*/ 32 w 32"/>
                    <a:gd name="T15" fmla="*/ 0 h 3"/>
                    <a:gd name="T16" fmla="*/ 32 w 32"/>
                    <a:gd name="T17" fmla="*/ 0 h 3"/>
                    <a:gd name="T18" fmla="*/ 24 w 32"/>
                    <a:gd name="T19" fmla="*/ 0 h 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32" h="3">
                      <a:moveTo>
                        <a:pt x="24" y="0"/>
                      </a:moveTo>
                      <a:cubicBezTo>
                        <a:pt x="22" y="0"/>
                        <a:pt x="21" y="0"/>
                        <a:pt x="20" y="0"/>
                      </a:cubicBezTo>
                      <a:cubicBezTo>
                        <a:pt x="15" y="0"/>
                        <a:pt x="11" y="0"/>
                        <a:pt x="7" y="1"/>
                      </a:cubicBezTo>
                      <a:cubicBezTo>
                        <a:pt x="5" y="1"/>
                        <a:pt x="3" y="1"/>
                        <a:pt x="1" y="1"/>
                      </a:cubicBezTo>
                      <a:cubicBezTo>
                        <a:pt x="0" y="3"/>
                        <a:pt x="0" y="3"/>
                        <a:pt x="0" y="3"/>
                      </a:cubicBezTo>
                      <a:cubicBezTo>
                        <a:pt x="7" y="3"/>
                        <a:pt x="18" y="2"/>
                        <a:pt x="32" y="0"/>
                      </a:cubicBezTo>
                      <a:cubicBezTo>
                        <a:pt x="32" y="0"/>
                        <a:pt x="32" y="0"/>
                        <a:pt x="32" y="0"/>
                      </a:cubicBezTo>
                      <a:cubicBezTo>
                        <a:pt x="32" y="0"/>
                        <a:pt x="32" y="0"/>
                        <a:pt x="32" y="0"/>
                      </a:cubicBezTo>
                      <a:cubicBezTo>
                        <a:pt x="32" y="0"/>
                        <a:pt x="32" y="0"/>
                        <a:pt x="32" y="0"/>
                      </a:cubicBezTo>
                      <a:cubicBezTo>
                        <a:pt x="29" y="0"/>
                        <a:pt x="27" y="0"/>
                        <a:pt x="24" y="0"/>
                      </a:cubicBezTo>
                    </a:path>
                  </a:pathLst>
                </a:custGeom>
                <a:solidFill>
                  <a:srgbClr val="F1AF5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329" name="Freeform 86"/>
                <p:cNvSpPr>
                  <a:spLocks/>
                </p:cNvSpPr>
                <p:nvPr/>
              </p:nvSpPr>
              <p:spPr bwMode="auto">
                <a:xfrm>
                  <a:off x="11912974" y="6946387"/>
                  <a:ext cx="550862" cy="57150"/>
                </a:xfrm>
                <a:custGeom>
                  <a:avLst/>
                  <a:gdLst>
                    <a:gd name="T0" fmla="*/ 3 w 49"/>
                    <a:gd name="T1" fmla="*/ 4 h 5"/>
                    <a:gd name="T2" fmla="*/ 6 w 49"/>
                    <a:gd name="T3" fmla="*/ 4 h 5"/>
                    <a:gd name="T4" fmla="*/ 11 w 49"/>
                    <a:gd name="T5" fmla="*/ 5 h 5"/>
                    <a:gd name="T6" fmla="*/ 24 w 49"/>
                    <a:gd name="T7" fmla="*/ 5 h 5"/>
                    <a:gd name="T8" fmla="*/ 36 w 49"/>
                    <a:gd name="T9" fmla="*/ 3 h 5"/>
                    <a:gd name="T10" fmla="*/ 49 w 49"/>
                    <a:gd name="T11" fmla="*/ 0 h 5"/>
                    <a:gd name="T12" fmla="*/ 0 w 49"/>
                    <a:gd name="T13" fmla="*/ 3 h 5"/>
                    <a:gd name="T14" fmla="*/ 3 w 49"/>
                    <a:gd name="T15" fmla="*/ 4 h 5"/>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9" h="5">
                      <a:moveTo>
                        <a:pt x="3" y="4"/>
                      </a:moveTo>
                      <a:cubicBezTo>
                        <a:pt x="4" y="4"/>
                        <a:pt x="5" y="4"/>
                        <a:pt x="6" y="4"/>
                      </a:cubicBezTo>
                      <a:cubicBezTo>
                        <a:pt x="7" y="5"/>
                        <a:pt x="9" y="5"/>
                        <a:pt x="11" y="5"/>
                      </a:cubicBezTo>
                      <a:cubicBezTo>
                        <a:pt x="16" y="5"/>
                        <a:pt x="20" y="5"/>
                        <a:pt x="24" y="5"/>
                      </a:cubicBezTo>
                      <a:cubicBezTo>
                        <a:pt x="28" y="5"/>
                        <a:pt x="32" y="4"/>
                        <a:pt x="36" y="3"/>
                      </a:cubicBezTo>
                      <a:cubicBezTo>
                        <a:pt x="41" y="3"/>
                        <a:pt x="45" y="2"/>
                        <a:pt x="49" y="0"/>
                      </a:cubicBezTo>
                      <a:cubicBezTo>
                        <a:pt x="16" y="5"/>
                        <a:pt x="0" y="3"/>
                        <a:pt x="0" y="3"/>
                      </a:cubicBezTo>
                      <a:cubicBezTo>
                        <a:pt x="1" y="3"/>
                        <a:pt x="2" y="3"/>
                        <a:pt x="3" y="4"/>
                      </a:cubicBezTo>
                    </a:path>
                  </a:pathLst>
                </a:custGeom>
                <a:solidFill>
                  <a:srgbClr val="CB964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330" name="Freeform 87"/>
                <p:cNvSpPr>
                  <a:spLocks/>
                </p:cNvSpPr>
                <p:nvPr/>
              </p:nvSpPr>
              <p:spPr bwMode="auto">
                <a:xfrm>
                  <a:off x="11912974" y="6946387"/>
                  <a:ext cx="550862" cy="57150"/>
                </a:xfrm>
                <a:custGeom>
                  <a:avLst/>
                  <a:gdLst>
                    <a:gd name="T0" fmla="*/ 24 w 49"/>
                    <a:gd name="T1" fmla="*/ 1 h 5"/>
                    <a:gd name="T2" fmla="*/ 12 w 49"/>
                    <a:gd name="T3" fmla="*/ 2 h 5"/>
                    <a:gd name="T4" fmla="*/ 0 w 49"/>
                    <a:gd name="T5" fmla="*/ 3 h 5"/>
                    <a:gd name="T6" fmla="*/ 49 w 49"/>
                    <a:gd name="T7" fmla="*/ 0 h 5"/>
                    <a:gd name="T8" fmla="*/ 37 w 49"/>
                    <a:gd name="T9" fmla="*/ 0 h 5"/>
                    <a:gd name="T10" fmla="*/ 24 w 49"/>
                    <a:gd name="T11" fmla="*/ 1 h 5"/>
                  </a:gdLst>
                  <a:ahLst/>
                  <a:cxnLst>
                    <a:cxn ang="0">
                      <a:pos x="T0" y="T1"/>
                    </a:cxn>
                    <a:cxn ang="0">
                      <a:pos x="T2" y="T3"/>
                    </a:cxn>
                    <a:cxn ang="0">
                      <a:pos x="T4" y="T5"/>
                    </a:cxn>
                    <a:cxn ang="0">
                      <a:pos x="T6" y="T7"/>
                    </a:cxn>
                    <a:cxn ang="0">
                      <a:pos x="T8" y="T9"/>
                    </a:cxn>
                    <a:cxn ang="0">
                      <a:pos x="T10" y="T11"/>
                    </a:cxn>
                  </a:cxnLst>
                  <a:rect l="0" t="0" r="r" b="b"/>
                  <a:pathLst>
                    <a:path w="49" h="5">
                      <a:moveTo>
                        <a:pt x="24" y="1"/>
                      </a:moveTo>
                      <a:cubicBezTo>
                        <a:pt x="20" y="1"/>
                        <a:pt x="16" y="1"/>
                        <a:pt x="12" y="2"/>
                      </a:cubicBezTo>
                      <a:cubicBezTo>
                        <a:pt x="8" y="2"/>
                        <a:pt x="4" y="2"/>
                        <a:pt x="0" y="3"/>
                      </a:cubicBezTo>
                      <a:cubicBezTo>
                        <a:pt x="0" y="3"/>
                        <a:pt x="16" y="5"/>
                        <a:pt x="49" y="0"/>
                      </a:cubicBezTo>
                      <a:cubicBezTo>
                        <a:pt x="45" y="0"/>
                        <a:pt x="41" y="0"/>
                        <a:pt x="37" y="0"/>
                      </a:cubicBezTo>
                      <a:cubicBezTo>
                        <a:pt x="32" y="0"/>
                        <a:pt x="28" y="0"/>
                        <a:pt x="24" y="1"/>
                      </a:cubicBezTo>
                    </a:path>
                  </a:pathLst>
                </a:custGeom>
                <a:solidFill>
                  <a:srgbClr val="F4BA6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331" name="Freeform 104"/>
                <p:cNvSpPr>
                  <a:spLocks/>
                </p:cNvSpPr>
                <p:nvPr/>
              </p:nvSpPr>
              <p:spPr bwMode="auto">
                <a:xfrm>
                  <a:off x="12081249" y="6946387"/>
                  <a:ext cx="382587" cy="57150"/>
                </a:xfrm>
                <a:custGeom>
                  <a:avLst/>
                  <a:gdLst>
                    <a:gd name="T0" fmla="*/ 34 w 34"/>
                    <a:gd name="T1" fmla="*/ 0 h 5"/>
                    <a:gd name="T2" fmla="*/ 34 w 34"/>
                    <a:gd name="T3" fmla="*/ 0 h 5"/>
                    <a:gd name="T4" fmla="*/ 34 w 34"/>
                    <a:gd name="T5" fmla="*/ 0 h 5"/>
                    <a:gd name="T6" fmla="*/ 34 w 34"/>
                    <a:gd name="T7" fmla="*/ 0 h 5"/>
                    <a:gd name="T8" fmla="*/ 2 w 34"/>
                    <a:gd name="T9" fmla="*/ 3 h 5"/>
                    <a:gd name="T10" fmla="*/ 0 w 34"/>
                    <a:gd name="T11" fmla="*/ 5 h 5"/>
                    <a:gd name="T12" fmla="*/ 2 w 34"/>
                    <a:gd name="T13" fmla="*/ 5 h 5"/>
                    <a:gd name="T14" fmla="*/ 9 w 34"/>
                    <a:gd name="T15" fmla="*/ 5 h 5"/>
                    <a:gd name="T16" fmla="*/ 21 w 34"/>
                    <a:gd name="T17" fmla="*/ 3 h 5"/>
                    <a:gd name="T18" fmla="*/ 34 w 34"/>
                    <a:gd name="T19" fmla="*/ 0 h 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34" h="5">
                      <a:moveTo>
                        <a:pt x="34" y="0"/>
                      </a:moveTo>
                      <a:cubicBezTo>
                        <a:pt x="34" y="0"/>
                        <a:pt x="34" y="0"/>
                        <a:pt x="34" y="0"/>
                      </a:cubicBezTo>
                      <a:cubicBezTo>
                        <a:pt x="34" y="0"/>
                        <a:pt x="34" y="0"/>
                        <a:pt x="34" y="0"/>
                      </a:cubicBezTo>
                      <a:cubicBezTo>
                        <a:pt x="34" y="0"/>
                        <a:pt x="34" y="0"/>
                        <a:pt x="34" y="0"/>
                      </a:cubicBezTo>
                      <a:cubicBezTo>
                        <a:pt x="20" y="2"/>
                        <a:pt x="9" y="3"/>
                        <a:pt x="2" y="3"/>
                      </a:cubicBezTo>
                      <a:cubicBezTo>
                        <a:pt x="0" y="5"/>
                        <a:pt x="0" y="5"/>
                        <a:pt x="0" y="5"/>
                      </a:cubicBezTo>
                      <a:cubicBezTo>
                        <a:pt x="1" y="5"/>
                        <a:pt x="1" y="5"/>
                        <a:pt x="2" y="5"/>
                      </a:cubicBezTo>
                      <a:cubicBezTo>
                        <a:pt x="4" y="5"/>
                        <a:pt x="7" y="5"/>
                        <a:pt x="9" y="5"/>
                      </a:cubicBezTo>
                      <a:cubicBezTo>
                        <a:pt x="13" y="5"/>
                        <a:pt x="17" y="4"/>
                        <a:pt x="21" y="3"/>
                      </a:cubicBezTo>
                      <a:cubicBezTo>
                        <a:pt x="26" y="3"/>
                        <a:pt x="30" y="2"/>
                        <a:pt x="34" y="0"/>
                      </a:cubicBezTo>
                    </a:path>
                  </a:pathLst>
                </a:custGeom>
                <a:solidFill>
                  <a:srgbClr val="C98D4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332" name="Freeform 105"/>
                <p:cNvSpPr>
                  <a:spLocks/>
                </p:cNvSpPr>
                <p:nvPr/>
              </p:nvSpPr>
              <p:spPr bwMode="auto">
                <a:xfrm>
                  <a:off x="12103474" y="6946387"/>
                  <a:ext cx="360362" cy="33338"/>
                </a:xfrm>
                <a:custGeom>
                  <a:avLst/>
                  <a:gdLst>
                    <a:gd name="T0" fmla="*/ 24 w 32"/>
                    <a:gd name="T1" fmla="*/ 0 h 3"/>
                    <a:gd name="T2" fmla="*/ 20 w 32"/>
                    <a:gd name="T3" fmla="*/ 0 h 3"/>
                    <a:gd name="T4" fmla="*/ 7 w 32"/>
                    <a:gd name="T5" fmla="*/ 1 h 3"/>
                    <a:gd name="T6" fmla="*/ 1 w 32"/>
                    <a:gd name="T7" fmla="*/ 1 h 3"/>
                    <a:gd name="T8" fmla="*/ 0 w 32"/>
                    <a:gd name="T9" fmla="*/ 3 h 3"/>
                    <a:gd name="T10" fmla="*/ 32 w 32"/>
                    <a:gd name="T11" fmla="*/ 0 h 3"/>
                    <a:gd name="T12" fmla="*/ 32 w 32"/>
                    <a:gd name="T13" fmla="*/ 0 h 3"/>
                    <a:gd name="T14" fmla="*/ 32 w 32"/>
                    <a:gd name="T15" fmla="*/ 0 h 3"/>
                    <a:gd name="T16" fmla="*/ 32 w 32"/>
                    <a:gd name="T17" fmla="*/ 0 h 3"/>
                    <a:gd name="T18" fmla="*/ 24 w 32"/>
                    <a:gd name="T19" fmla="*/ 0 h 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32" h="3">
                      <a:moveTo>
                        <a:pt x="24" y="0"/>
                      </a:moveTo>
                      <a:cubicBezTo>
                        <a:pt x="22" y="0"/>
                        <a:pt x="21" y="0"/>
                        <a:pt x="20" y="0"/>
                      </a:cubicBezTo>
                      <a:cubicBezTo>
                        <a:pt x="15" y="0"/>
                        <a:pt x="11" y="0"/>
                        <a:pt x="7" y="1"/>
                      </a:cubicBezTo>
                      <a:cubicBezTo>
                        <a:pt x="5" y="1"/>
                        <a:pt x="3" y="1"/>
                        <a:pt x="1" y="1"/>
                      </a:cubicBezTo>
                      <a:cubicBezTo>
                        <a:pt x="0" y="3"/>
                        <a:pt x="0" y="3"/>
                        <a:pt x="0" y="3"/>
                      </a:cubicBezTo>
                      <a:cubicBezTo>
                        <a:pt x="7" y="3"/>
                        <a:pt x="18" y="2"/>
                        <a:pt x="32" y="0"/>
                      </a:cubicBezTo>
                      <a:cubicBezTo>
                        <a:pt x="32" y="0"/>
                        <a:pt x="32" y="0"/>
                        <a:pt x="32" y="0"/>
                      </a:cubicBezTo>
                      <a:cubicBezTo>
                        <a:pt x="32" y="0"/>
                        <a:pt x="32" y="0"/>
                        <a:pt x="32" y="0"/>
                      </a:cubicBezTo>
                      <a:cubicBezTo>
                        <a:pt x="32" y="0"/>
                        <a:pt x="32" y="0"/>
                        <a:pt x="32" y="0"/>
                      </a:cubicBezTo>
                      <a:cubicBezTo>
                        <a:pt x="29" y="0"/>
                        <a:pt x="27" y="0"/>
                        <a:pt x="24" y="0"/>
                      </a:cubicBezTo>
                    </a:path>
                  </a:pathLst>
                </a:custGeom>
                <a:solidFill>
                  <a:srgbClr val="F1AF5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grpSp>
          <p:grpSp>
            <p:nvGrpSpPr>
              <p:cNvPr id="124" name="กลุ่ม 569"/>
              <p:cNvGrpSpPr/>
              <p:nvPr/>
            </p:nvGrpSpPr>
            <p:grpSpPr>
              <a:xfrm rot="19594992">
                <a:off x="6773406" y="4456725"/>
                <a:ext cx="1935162" cy="2598737"/>
                <a:chOff x="7698583" y="2484210"/>
                <a:chExt cx="1935162" cy="2598737"/>
              </a:xfrm>
            </p:grpSpPr>
            <p:sp>
              <p:nvSpPr>
                <p:cNvPr id="125" name="Freeform 26"/>
                <p:cNvSpPr>
                  <a:spLocks/>
                </p:cNvSpPr>
                <p:nvPr/>
              </p:nvSpPr>
              <p:spPr bwMode="auto">
                <a:xfrm>
                  <a:off x="7698583" y="2809647"/>
                  <a:ext cx="1935162" cy="2273300"/>
                </a:xfrm>
                <a:custGeom>
                  <a:avLst/>
                  <a:gdLst>
                    <a:gd name="T0" fmla="*/ 144 w 172"/>
                    <a:gd name="T1" fmla="*/ 188 h 202"/>
                    <a:gd name="T2" fmla="*/ 157 w 172"/>
                    <a:gd name="T3" fmla="*/ 122 h 202"/>
                    <a:gd name="T4" fmla="*/ 93 w 172"/>
                    <a:gd name="T5" fmla="*/ 28 h 202"/>
                    <a:gd name="T6" fmla="*/ 27 w 172"/>
                    <a:gd name="T7" fmla="*/ 15 h 202"/>
                    <a:gd name="T8" fmla="*/ 14 w 172"/>
                    <a:gd name="T9" fmla="*/ 81 h 202"/>
                    <a:gd name="T10" fmla="*/ 78 w 172"/>
                    <a:gd name="T11" fmla="*/ 175 h 202"/>
                    <a:gd name="T12" fmla="*/ 144 w 172"/>
                    <a:gd name="T13" fmla="*/ 188 h 202"/>
                  </a:gdLst>
                  <a:ahLst/>
                  <a:cxnLst>
                    <a:cxn ang="0">
                      <a:pos x="T0" y="T1"/>
                    </a:cxn>
                    <a:cxn ang="0">
                      <a:pos x="T2" y="T3"/>
                    </a:cxn>
                    <a:cxn ang="0">
                      <a:pos x="T4" y="T5"/>
                    </a:cxn>
                    <a:cxn ang="0">
                      <a:pos x="T6" y="T7"/>
                    </a:cxn>
                    <a:cxn ang="0">
                      <a:pos x="T8" y="T9"/>
                    </a:cxn>
                    <a:cxn ang="0">
                      <a:pos x="T10" y="T11"/>
                    </a:cxn>
                    <a:cxn ang="0">
                      <a:pos x="T12" y="T13"/>
                    </a:cxn>
                  </a:cxnLst>
                  <a:rect l="0" t="0" r="r" b="b"/>
                  <a:pathLst>
                    <a:path w="172" h="202">
                      <a:moveTo>
                        <a:pt x="144" y="188"/>
                      </a:moveTo>
                      <a:cubicBezTo>
                        <a:pt x="166" y="173"/>
                        <a:pt x="172" y="144"/>
                        <a:pt x="157" y="122"/>
                      </a:cubicBezTo>
                      <a:cubicBezTo>
                        <a:pt x="93" y="28"/>
                        <a:pt x="93" y="28"/>
                        <a:pt x="93" y="28"/>
                      </a:cubicBezTo>
                      <a:cubicBezTo>
                        <a:pt x="79" y="6"/>
                        <a:pt x="49" y="0"/>
                        <a:pt x="27" y="15"/>
                      </a:cubicBezTo>
                      <a:cubicBezTo>
                        <a:pt x="5" y="30"/>
                        <a:pt x="0" y="59"/>
                        <a:pt x="14" y="81"/>
                      </a:cubicBezTo>
                      <a:cubicBezTo>
                        <a:pt x="78" y="175"/>
                        <a:pt x="78" y="175"/>
                        <a:pt x="78" y="175"/>
                      </a:cubicBezTo>
                      <a:cubicBezTo>
                        <a:pt x="93" y="196"/>
                        <a:pt x="122" y="202"/>
                        <a:pt x="144" y="188"/>
                      </a:cubicBezTo>
                    </a:path>
                  </a:pathLst>
                </a:custGeom>
                <a:solidFill>
                  <a:srgbClr val="F7942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126" name="Freeform 27"/>
                <p:cNvSpPr>
                  <a:spLocks/>
                </p:cNvSpPr>
                <p:nvPr/>
              </p:nvSpPr>
              <p:spPr bwMode="auto">
                <a:xfrm>
                  <a:off x="7698583" y="2809647"/>
                  <a:ext cx="1473200" cy="1552575"/>
                </a:xfrm>
                <a:custGeom>
                  <a:avLst/>
                  <a:gdLst>
                    <a:gd name="T0" fmla="*/ 52 w 131"/>
                    <a:gd name="T1" fmla="*/ 138 h 138"/>
                    <a:gd name="T2" fmla="*/ 14 w 131"/>
                    <a:gd name="T3" fmla="*/ 81 h 138"/>
                    <a:gd name="T4" fmla="*/ 27 w 131"/>
                    <a:gd name="T5" fmla="*/ 15 h 138"/>
                    <a:gd name="T6" fmla="*/ 93 w 131"/>
                    <a:gd name="T7" fmla="*/ 28 h 138"/>
                    <a:gd name="T8" fmla="*/ 131 w 131"/>
                    <a:gd name="T9" fmla="*/ 85 h 138"/>
                    <a:gd name="T10" fmla="*/ 52 w 131"/>
                    <a:gd name="T11" fmla="*/ 138 h 138"/>
                  </a:gdLst>
                  <a:ahLst/>
                  <a:cxnLst>
                    <a:cxn ang="0">
                      <a:pos x="T0" y="T1"/>
                    </a:cxn>
                    <a:cxn ang="0">
                      <a:pos x="T2" y="T3"/>
                    </a:cxn>
                    <a:cxn ang="0">
                      <a:pos x="T4" y="T5"/>
                    </a:cxn>
                    <a:cxn ang="0">
                      <a:pos x="T6" y="T7"/>
                    </a:cxn>
                    <a:cxn ang="0">
                      <a:pos x="T8" y="T9"/>
                    </a:cxn>
                    <a:cxn ang="0">
                      <a:pos x="T10" y="T11"/>
                    </a:cxn>
                  </a:cxnLst>
                  <a:rect l="0" t="0" r="r" b="b"/>
                  <a:pathLst>
                    <a:path w="131" h="138">
                      <a:moveTo>
                        <a:pt x="52" y="138"/>
                      </a:moveTo>
                      <a:cubicBezTo>
                        <a:pt x="14" y="81"/>
                        <a:pt x="14" y="81"/>
                        <a:pt x="14" y="81"/>
                      </a:cubicBezTo>
                      <a:cubicBezTo>
                        <a:pt x="0" y="59"/>
                        <a:pt x="5" y="30"/>
                        <a:pt x="27" y="15"/>
                      </a:cubicBezTo>
                      <a:cubicBezTo>
                        <a:pt x="49" y="0"/>
                        <a:pt x="79" y="6"/>
                        <a:pt x="93" y="28"/>
                      </a:cubicBezTo>
                      <a:cubicBezTo>
                        <a:pt x="131" y="85"/>
                        <a:pt x="131" y="85"/>
                        <a:pt x="131" y="85"/>
                      </a:cubicBezTo>
                      <a:lnTo>
                        <a:pt x="52" y="138"/>
                      </a:lnTo>
                      <a:close/>
                    </a:path>
                  </a:pathLst>
                </a:custGeom>
                <a:solidFill>
                  <a:srgbClr val="FBB03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127" name="Freeform 28"/>
                <p:cNvSpPr>
                  <a:spLocks/>
                </p:cNvSpPr>
                <p:nvPr/>
              </p:nvSpPr>
              <p:spPr bwMode="auto">
                <a:xfrm>
                  <a:off x="7979571" y="3203347"/>
                  <a:ext cx="1136650" cy="1114425"/>
                </a:xfrm>
                <a:custGeom>
                  <a:avLst/>
                  <a:gdLst>
                    <a:gd name="T0" fmla="*/ 33 w 101"/>
                    <a:gd name="T1" fmla="*/ 99 h 99"/>
                    <a:gd name="T2" fmla="*/ 13 w 101"/>
                    <a:gd name="T3" fmla="*/ 69 h 99"/>
                    <a:gd name="T4" fmla="*/ 24 w 101"/>
                    <a:gd name="T5" fmla="*/ 13 h 99"/>
                    <a:gd name="T6" fmla="*/ 81 w 101"/>
                    <a:gd name="T7" fmla="*/ 24 h 99"/>
                    <a:gd name="T8" fmla="*/ 101 w 101"/>
                    <a:gd name="T9" fmla="*/ 54 h 99"/>
                    <a:gd name="T10" fmla="*/ 33 w 101"/>
                    <a:gd name="T11" fmla="*/ 99 h 99"/>
                  </a:gdLst>
                  <a:ahLst/>
                  <a:cxnLst>
                    <a:cxn ang="0">
                      <a:pos x="T0" y="T1"/>
                    </a:cxn>
                    <a:cxn ang="0">
                      <a:pos x="T2" y="T3"/>
                    </a:cxn>
                    <a:cxn ang="0">
                      <a:pos x="T4" y="T5"/>
                    </a:cxn>
                    <a:cxn ang="0">
                      <a:pos x="T6" y="T7"/>
                    </a:cxn>
                    <a:cxn ang="0">
                      <a:pos x="T8" y="T9"/>
                    </a:cxn>
                    <a:cxn ang="0">
                      <a:pos x="T10" y="T11"/>
                    </a:cxn>
                  </a:cxnLst>
                  <a:rect l="0" t="0" r="r" b="b"/>
                  <a:pathLst>
                    <a:path w="101" h="99">
                      <a:moveTo>
                        <a:pt x="33" y="99"/>
                      </a:moveTo>
                      <a:cubicBezTo>
                        <a:pt x="13" y="69"/>
                        <a:pt x="13" y="69"/>
                        <a:pt x="13" y="69"/>
                      </a:cubicBezTo>
                      <a:cubicBezTo>
                        <a:pt x="0" y="50"/>
                        <a:pt x="5" y="25"/>
                        <a:pt x="24" y="13"/>
                      </a:cubicBezTo>
                      <a:cubicBezTo>
                        <a:pt x="43" y="0"/>
                        <a:pt x="68" y="5"/>
                        <a:pt x="81" y="24"/>
                      </a:cubicBezTo>
                      <a:cubicBezTo>
                        <a:pt x="101" y="54"/>
                        <a:pt x="101" y="54"/>
                        <a:pt x="101" y="54"/>
                      </a:cubicBezTo>
                      <a:lnTo>
                        <a:pt x="33" y="99"/>
                      </a:lnTo>
                      <a:close/>
                    </a:path>
                  </a:pathLst>
                </a:custGeom>
                <a:solidFill>
                  <a:srgbClr val="FEDD6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128" name="Freeform 29"/>
                <p:cNvSpPr>
                  <a:spLocks/>
                </p:cNvSpPr>
                <p:nvPr/>
              </p:nvSpPr>
              <p:spPr bwMode="auto">
                <a:xfrm>
                  <a:off x="8351046" y="3811360"/>
                  <a:ext cx="922337" cy="754063"/>
                </a:xfrm>
                <a:custGeom>
                  <a:avLst/>
                  <a:gdLst>
                    <a:gd name="T0" fmla="*/ 68 w 82"/>
                    <a:gd name="T1" fmla="*/ 0 h 67"/>
                    <a:gd name="T2" fmla="*/ 77 w 82"/>
                    <a:gd name="T3" fmla="*/ 13 h 67"/>
                    <a:gd name="T4" fmla="*/ 53 w 82"/>
                    <a:gd name="T5" fmla="*/ 51 h 67"/>
                    <a:gd name="T6" fmla="*/ 9 w 82"/>
                    <a:gd name="T7" fmla="*/ 58 h 67"/>
                    <a:gd name="T8" fmla="*/ 0 w 82"/>
                    <a:gd name="T9" fmla="*/ 45 h 67"/>
                    <a:gd name="T10" fmla="*/ 68 w 82"/>
                    <a:gd name="T11" fmla="*/ 0 h 67"/>
                  </a:gdLst>
                  <a:ahLst/>
                  <a:cxnLst>
                    <a:cxn ang="0">
                      <a:pos x="T0" y="T1"/>
                    </a:cxn>
                    <a:cxn ang="0">
                      <a:pos x="T2" y="T3"/>
                    </a:cxn>
                    <a:cxn ang="0">
                      <a:pos x="T4" y="T5"/>
                    </a:cxn>
                    <a:cxn ang="0">
                      <a:pos x="T6" y="T7"/>
                    </a:cxn>
                    <a:cxn ang="0">
                      <a:pos x="T8" y="T9"/>
                    </a:cxn>
                    <a:cxn ang="0">
                      <a:pos x="T10" y="T11"/>
                    </a:cxn>
                  </a:cxnLst>
                  <a:rect l="0" t="0" r="r" b="b"/>
                  <a:pathLst>
                    <a:path w="82" h="67">
                      <a:moveTo>
                        <a:pt x="68" y="0"/>
                      </a:moveTo>
                      <a:cubicBezTo>
                        <a:pt x="77" y="13"/>
                        <a:pt x="77" y="13"/>
                        <a:pt x="77" y="13"/>
                      </a:cubicBezTo>
                      <a:cubicBezTo>
                        <a:pt x="82" y="21"/>
                        <a:pt x="71" y="38"/>
                        <a:pt x="53" y="51"/>
                      </a:cubicBezTo>
                      <a:cubicBezTo>
                        <a:pt x="34" y="63"/>
                        <a:pt x="14" y="67"/>
                        <a:pt x="9" y="58"/>
                      </a:cubicBezTo>
                      <a:cubicBezTo>
                        <a:pt x="0" y="45"/>
                        <a:pt x="0" y="45"/>
                        <a:pt x="0" y="45"/>
                      </a:cubicBezTo>
                      <a:lnTo>
                        <a:pt x="68" y="0"/>
                      </a:lnTo>
                      <a:close/>
                    </a:path>
                  </a:pathLst>
                </a:custGeom>
                <a:solidFill>
                  <a:srgbClr val="F6C51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129" name="Freeform 30"/>
                <p:cNvSpPr>
                  <a:spLocks/>
                </p:cNvSpPr>
                <p:nvPr/>
              </p:nvSpPr>
              <p:spPr bwMode="auto">
                <a:xfrm>
                  <a:off x="8452646" y="3946297"/>
                  <a:ext cx="134937" cy="134938"/>
                </a:xfrm>
                <a:custGeom>
                  <a:avLst/>
                  <a:gdLst>
                    <a:gd name="T0" fmla="*/ 9 w 12"/>
                    <a:gd name="T1" fmla="*/ 10 h 12"/>
                    <a:gd name="T2" fmla="*/ 11 w 12"/>
                    <a:gd name="T3" fmla="*/ 2 h 12"/>
                    <a:gd name="T4" fmla="*/ 3 w 12"/>
                    <a:gd name="T5" fmla="*/ 2 h 12"/>
                    <a:gd name="T6" fmla="*/ 2 w 12"/>
                    <a:gd name="T7" fmla="*/ 10 h 12"/>
                    <a:gd name="T8" fmla="*/ 9 w 12"/>
                    <a:gd name="T9" fmla="*/ 10 h 12"/>
                  </a:gdLst>
                  <a:ahLst/>
                  <a:cxnLst>
                    <a:cxn ang="0">
                      <a:pos x="T0" y="T1"/>
                    </a:cxn>
                    <a:cxn ang="0">
                      <a:pos x="T2" y="T3"/>
                    </a:cxn>
                    <a:cxn ang="0">
                      <a:pos x="T4" y="T5"/>
                    </a:cxn>
                    <a:cxn ang="0">
                      <a:pos x="T6" y="T7"/>
                    </a:cxn>
                    <a:cxn ang="0">
                      <a:pos x="T8" y="T9"/>
                    </a:cxn>
                  </a:cxnLst>
                  <a:rect l="0" t="0" r="r" b="b"/>
                  <a:pathLst>
                    <a:path w="12" h="12">
                      <a:moveTo>
                        <a:pt x="9" y="10"/>
                      </a:moveTo>
                      <a:cubicBezTo>
                        <a:pt x="12" y="8"/>
                        <a:pt x="12" y="4"/>
                        <a:pt x="11" y="2"/>
                      </a:cubicBezTo>
                      <a:cubicBezTo>
                        <a:pt x="9" y="0"/>
                        <a:pt x="6" y="0"/>
                        <a:pt x="3" y="2"/>
                      </a:cubicBezTo>
                      <a:cubicBezTo>
                        <a:pt x="1" y="4"/>
                        <a:pt x="0" y="8"/>
                        <a:pt x="2" y="10"/>
                      </a:cubicBezTo>
                      <a:cubicBezTo>
                        <a:pt x="3" y="12"/>
                        <a:pt x="7" y="12"/>
                        <a:pt x="9" y="10"/>
                      </a:cubicBezTo>
                      <a:close/>
                    </a:path>
                  </a:pathLst>
                </a:custGeom>
                <a:solidFill>
                  <a:srgbClr val="FBB03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130" name="Freeform 31"/>
                <p:cNvSpPr>
                  <a:spLocks noEditPoints="1"/>
                </p:cNvSpPr>
                <p:nvPr/>
              </p:nvSpPr>
              <p:spPr bwMode="auto">
                <a:xfrm>
                  <a:off x="8452646" y="3935185"/>
                  <a:ext cx="146050" cy="146050"/>
                </a:xfrm>
                <a:custGeom>
                  <a:avLst/>
                  <a:gdLst>
                    <a:gd name="T0" fmla="*/ 9 w 13"/>
                    <a:gd name="T1" fmla="*/ 10 h 13"/>
                    <a:gd name="T2" fmla="*/ 10 w 13"/>
                    <a:gd name="T3" fmla="*/ 9 h 13"/>
                    <a:gd name="T4" fmla="*/ 10 w 13"/>
                    <a:gd name="T5" fmla="*/ 6 h 13"/>
                    <a:gd name="T6" fmla="*/ 10 w 13"/>
                    <a:gd name="T7" fmla="*/ 5 h 13"/>
                    <a:gd name="T8" fmla="*/ 10 w 13"/>
                    <a:gd name="T9" fmla="*/ 4 h 13"/>
                    <a:gd name="T10" fmla="*/ 10 w 13"/>
                    <a:gd name="T11" fmla="*/ 4 h 13"/>
                    <a:gd name="T12" fmla="*/ 10 w 13"/>
                    <a:gd name="T13" fmla="*/ 4 h 13"/>
                    <a:gd name="T14" fmla="*/ 9 w 13"/>
                    <a:gd name="T15" fmla="*/ 4 h 13"/>
                    <a:gd name="T16" fmla="*/ 8 w 13"/>
                    <a:gd name="T17" fmla="*/ 4 h 13"/>
                    <a:gd name="T18" fmla="*/ 4 w 13"/>
                    <a:gd name="T19" fmla="*/ 4 h 13"/>
                    <a:gd name="T20" fmla="*/ 3 w 13"/>
                    <a:gd name="T21" fmla="*/ 5 h 13"/>
                    <a:gd name="T22" fmla="*/ 2 w 13"/>
                    <a:gd name="T23" fmla="*/ 6 h 13"/>
                    <a:gd name="T24" fmla="*/ 2 w 13"/>
                    <a:gd name="T25" fmla="*/ 8 h 13"/>
                    <a:gd name="T26" fmla="*/ 3 w 13"/>
                    <a:gd name="T27" fmla="*/ 11 h 13"/>
                    <a:gd name="T28" fmla="*/ 6 w 13"/>
                    <a:gd name="T29" fmla="*/ 12 h 13"/>
                    <a:gd name="T30" fmla="*/ 8 w 13"/>
                    <a:gd name="T31" fmla="*/ 11 h 13"/>
                    <a:gd name="T32" fmla="*/ 9 w 13"/>
                    <a:gd name="T33" fmla="*/ 11 h 13"/>
                    <a:gd name="T34" fmla="*/ 9 w 13"/>
                    <a:gd name="T35" fmla="*/ 11 h 13"/>
                    <a:gd name="T36" fmla="*/ 6 w 13"/>
                    <a:gd name="T37" fmla="*/ 12 h 13"/>
                    <a:gd name="T38" fmla="*/ 3 w 13"/>
                    <a:gd name="T39" fmla="*/ 12 h 13"/>
                    <a:gd name="T40" fmla="*/ 0 w 13"/>
                    <a:gd name="T41" fmla="*/ 9 h 13"/>
                    <a:gd name="T42" fmla="*/ 1 w 13"/>
                    <a:gd name="T43" fmla="*/ 4 h 13"/>
                    <a:gd name="T44" fmla="*/ 2 w 13"/>
                    <a:gd name="T45" fmla="*/ 3 h 13"/>
                    <a:gd name="T46" fmla="*/ 2 w 13"/>
                    <a:gd name="T47" fmla="*/ 2 h 13"/>
                    <a:gd name="T48" fmla="*/ 4 w 13"/>
                    <a:gd name="T49" fmla="*/ 1 h 13"/>
                    <a:gd name="T50" fmla="*/ 6 w 13"/>
                    <a:gd name="T51" fmla="*/ 1 h 13"/>
                    <a:gd name="T52" fmla="*/ 11 w 13"/>
                    <a:gd name="T53" fmla="*/ 2 h 13"/>
                    <a:gd name="T54" fmla="*/ 12 w 13"/>
                    <a:gd name="T55" fmla="*/ 3 h 13"/>
                    <a:gd name="T56" fmla="*/ 12 w 13"/>
                    <a:gd name="T57" fmla="*/ 3 h 13"/>
                    <a:gd name="T58" fmla="*/ 13 w 13"/>
                    <a:gd name="T59" fmla="*/ 5 h 13"/>
                    <a:gd name="T60" fmla="*/ 11 w 13"/>
                    <a:gd name="T61" fmla="*/ 9 h 13"/>
                    <a:gd name="T62" fmla="*/ 9 w 13"/>
                    <a:gd name="T63" fmla="*/ 11 h 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13" h="13">
                      <a:moveTo>
                        <a:pt x="9" y="11"/>
                      </a:moveTo>
                      <a:cubicBezTo>
                        <a:pt x="9" y="11"/>
                        <a:pt x="9" y="11"/>
                        <a:pt x="9" y="10"/>
                      </a:cubicBezTo>
                      <a:cubicBezTo>
                        <a:pt x="9" y="10"/>
                        <a:pt x="10" y="10"/>
                        <a:pt x="10" y="10"/>
                      </a:cubicBezTo>
                      <a:cubicBezTo>
                        <a:pt x="10" y="9"/>
                        <a:pt x="10" y="9"/>
                        <a:pt x="10" y="9"/>
                      </a:cubicBezTo>
                      <a:cubicBezTo>
                        <a:pt x="10" y="9"/>
                        <a:pt x="10" y="8"/>
                        <a:pt x="10" y="8"/>
                      </a:cubicBezTo>
                      <a:cubicBezTo>
                        <a:pt x="11" y="8"/>
                        <a:pt x="11" y="7"/>
                        <a:pt x="10" y="6"/>
                      </a:cubicBezTo>
                      <a:cubicBezTo>
                        <a:pt x="10" y="6"/>
                        <a:pt x="10" y="6"/>
                        <a:pt x="10" y="5"/>
                      </a:cubicBezTo>
                      <a:cubicBezTo>
                        <a:pt x="10" y="5"/>
                        <a:pt x="10" y="5"/>
                        <a:pt x="10" y="5"/>
                      </a:cubicBezTo>
                      <a:cubicBezTo>
                        <a:pt x="10" y="4"/>
                        <a:pt x="10" y="4"/>
                        <a:pt x="10" y="4"/>
                      </a:cubicBezTo>
                      <a:cubicBezTo>
                        <a:pt x="10" y="4"/>
                        <a:pt x="10" y="4"/>
                        <a:pt x="10" y="4"/>
                      </a:cubicBezTo>
                      <a:cubicBezTo>
                        <a:pt x="10" y="4"/>
                        <a:pt x="10" y="4"/>
                        <a:pt x="10" y="4"/>
                      </a:cubicBezTo>
                      <a:cubicBezTo>
                        <a:pt x="10" y="4"/>
                        <a:pt x="10" y="4"/>
                        <a:pt x="10" y="4"/>
                      </a:cubicBezTo>
                      <a:cubicBezTo>
                        <a:pt x="10" y="4"/>
                        <a:pt x="10" y="4"/>
                        <a:pt x="10" y="4"/>
                      </a:cubicBezTo>
                      <a:cubicBezTo>
                        <a:pt x="10" y="4"/>
                        <a:pt x="10" y="4"/>
                        <a:pt x="10" y="4"/>
                      </a:cubicBezTo>
                      <a:cubicBezTo>
                        <a:pt x="10" y="4"/>
                        <a:pt x="10" y="4"/>
                        <a:pt x="10" y="4"/>
                      </a:cubicBezTo>
                      <a:cubicBezTo>
                        <a:pt x="9" y="4"/>
                        <a:pt x="9" y="4"/>
                        <a:pt x="9" y="4"/>
                      </a:cubicBezTo>
                      <a:cubicBezTo>
                        <a:pt x="9" y="4"/>
                        <a:pt x="9" y="4"/>
                        <a:pt x="9" y="4"/>
                      </a:cubicBezTo>
                      <a:cubicBezTo>
                        <a:pt x="9" y="4"/>
                        <a:pt x="9" y="4"/>
                        <a:pt x="8" y="4"/>
                      </a:cubicBezTo>
                      <a:cubicBezTo>
                        <a:pt x="8" y="3"/>
                        <a:pt x="7" y="3"/>
                        <a:pt x="6" y="3"/>
                      </a:cubicBezTo>
                      <a:cubicBezTo>
                        <a:pt x="5" y="3"/>
                        <a:pt x="5" y="4"/>
                        <a:pt x="4" y="4"/>
                      </a:cubicBezTo>
                      <a:cubicBezTo>
                        <a:pt x="3" y="5"/>
                        <a:pt x="3" y="5"/>
                        <a:pt x="3" y="5"/>
                      </a:cubicBezTo>
                      <a:cubicBezTo>
                        <a:pt x="3" y="5"/>
                        <a:pt x="3" y="5"/>
                        <a:pt x="3" y="5"/>
                      </a:cubicBezTo>
                      <a:cubicBezTo>
                        <a:pt x="3" y="5"/>
                        <a:pt x="3" y="5"/>
                        <a:pt x="3" y="5"/>
                      </a:cubicBezTo>
                      <a:cubicBezTo>
                        <a:pt x="2" y="6"/>
                        <a:pt x="2" y="6"/>
                        <a:pt x="2" y="6"/>
                      </a:cubicBezTo>
                      <a:cubicBezTo>
                        <a:pt x="2" y="6"/>
                        <a:pt x="2" y="6"/>
                        <a:pt x="2" y="6"/>
                      </a:cubicBezTo>
                      <a:cubicBezTo>
                        <a:pt x="2" y="7"/>
                        <a:pt x="1" y="8"/>
                        <a:pt x="2" y="8"/>
                      </a:cubicBezTo>
                      <a:cubicBezTo>
                        <a:pt x="2" y="9"/>
                        <a:pt x="2" y="10"/>
                        <a:pt x="2" y="11"/>
                      </a:cubicBezTo>
                      <a:cubicBezTo>
                        <a:pt x="3" y="11"/>
                        <a:pt x="3" y="11"/>
                        <a:pt x="3" y="11"/>
                      </a:cubicBezTo>
                      <a:cubicBezTo>
                        <a:pt x="4" y="11"/>
                        <a:pt x="4" y="12"/>
                        <a:pt x="4" y="12"/>
                      </a:cubicBezTo>
                      <a:cubicBezTo>
                        <a:pt x="5" y="12"/>
                        <a:pt x="6" y="12"/>
                        <a:pt x="6" y="12"/>
                      </a:cubicBezTo>
                      <a:cubicBezTo>
                        <a:pt x="7" y="12"/>
                        <a:pt x="7" y="12"/>
                        <a:pt x="7" y="12"/>
                      </a:cubicBezTo>
                      <a:cubicBezTo>
                        <a:pt x="7" y="12"/>
                        <a:pt x="8" y="11"/>
                        <a:pt x="8" y="11"/>
                      </a:cubicBezTo>
                      <a:cubicBezTo>
                        <a:pt x="8" y="11"/>
                        <a:pt x="8" y="11"/>
                        <a:pt x="9" y="11"/>
                      </a:cubicBezTo>
                      <a:cubicBezTo>
                        <a:pt x="9" y="11"/>
                        <a:pt x="9" y="11"/>
                        <a:pt x="9" y="11"/>
                      </a:cubicBezTo>
                      <a:close/>
                      <a:moveTo>
                        <a:pt x="9" y="11"/>
                      </a:moveTo>
                      <a:cubicBezTo>
                        <a:pt x="9" y="11"/>
                        <a:pt x="9" y="11"/>
                        <a:pt x="9" y="11"/>
                      </a:cubicBezTo>
                      <a:cubicBezTo>
                        <a:pt x="9" y="11"/>
                        <a:pt x="8" y="11"/>
                        <a:pt x="8" y="12"/>
                      </a:cubicBezTo>
                      <a:cubicBezTo>
                        <a:pt x="7" y="12"/>
                        <a:pt x="7" y="12"/>
                        <a:pt x="6" y="12"/>
                      </a:cubicBezTo>
                      <a:cubicBezTo>
                        <a:pt x="6" y="12"/>
                        <a:pt x="5" y="13"/>
                        <a:pt x="4" y="12"/>
                      </a:cubicBezTo>
                      <a:cubicBezTo>
                        <a:pt x="4" y="12"/>
                        <a:pt x="3" y="12"/>
                        <a:pt x="3" y="12"/>
                      </a:cubicBezTo>
                      <a:cubicBezTo>
                        <a:pt x="2" y="12"/>
                        <a:pt x="2" y="12"/>
                        <a:pt x="1" y="11"/>
                      </a:cubicBezTo>
                      <a:cubicBezTo>
                        <a:pt x="1" y="11"/>
                        <a:pt x="0" y="10"/>
                        <a:pt x="0" y="9"/>
                      </a:cubicBezTo>
                      <a:cubicBezTo>
                        <a:pt x="0" y="8"/>
                        <a:pt x="0" y="6"/>
                        <a:pt x="0" y="5"/>
                      </a:cubicBezTo>
                      <a:cubicBezTo>
                        <a:pt x="1" y="4"/>
                        <a:pt x="1" y="4"/>
                        <a:pt x="1" y="4"/>
                      </a:cubicBezTo>
                      <a:cubicBezTo>
                        <a:pt x="1" y="4"/>
                        <a:pt x="1" y="4"/>
                        <a:pt x="1" y="4"/>
                      </a:cubicBezTo>
                      <a:cubicBezTo>
                        <a:pt x="2" y="3"/>
                        <a:pt x="2" y="3"/>
                        <a:pt x="2" y="3"/>
                      </a:cubicBezTo>
                      <a:cubicBezTo>
                        <a:pt x="2" y="3"/>
                        <a:pt x="2" y="3"/>
                        <a:pt x="2" y="3"/>
                      </a:cubicBezTo>
                      <a:cubicBezTo>
                        <a:pt x="2" y="2"/>
                        <a:pt x="2" y="2"/>
                        <a:pt x="2" y="2"/>
                      </a:cubicBezTo>
                      <a:cubicBezTo>
                        <a:pt x="3" y="2"/>
                        <a:pt x="3" y="2"/>
                        <a:pt x="3" y="2"/>
                      </a:cubicBezTo>
                      <a:cubicBezTo>
                        <a:pt x="3" y="2"/>
                        <a:pt x="4" y="1"/>
                        <a:pt x="4" y="1"/>
                      </a:cubicBezTo>
                      <a:cubicBezTo>
                        <a:pt x="5" y="1"/>
                        <a:pt x="5" y="1"/>
                        <a:pt x="5" y="1"/>
                      </a:cubicBezTo>
                      <a:cubicBezTo>
                        <a:pt x="6" y="1"/>
                        <a:pt x="6" y="1"/>
                        <a:pt x="6" y="1"/>
                      </a:cubicBezTo>
                      <a:cubicBezTo>
                        <a:pt x="7" y="0"/>
                        <a:pt x="8" y="0"/>
                        <a:pt x="9" y="1"/>
                      </a:cubicBezTo>
                      <a:cubicBezTo>
                        <a:pt x="10" y="1"/>
                        <a:pt x="11" y="1"/>
                        <a:pt x="11" y="2"/>
                      </a:cubicBezTo>
                      <a:cubicBezTo>
                        <a:pt x="12" y="2"/>
                        <a:pt x="12" y="2"/>
                        <a:pt x="12" y="2"/>
                      </a:cubicBezTo>
                      <a:cubicBezTo>
                        <a:pt x="12" y="3"/>
                        <a:pt x="12" y="3"/>
                        <a:pt x="12" y="3"/>
                      </a:cubicBezTo>
                      <a:cubicBezTo>
                        <a:pt x="12" y="3"/>
                        <a:pt x="12" y="3"/>
                        <a:pt x="12" y="3"/>
                      </a:cubicBezTo>
                      <a:cubicBezTo>
                        <a:pt x="12" y="3"/>
                        <a:pt x="12" y="3"/>
                        <a:pt x="12" y="3"/>
                      </a:cubicBezTo>
                      <a:cubicBezTo>
                        <a:pt x="12" y="3"/>
                        <a:pt x="12" y="3"/>
                        <a:pt x="12" y="3"/>
                      </a:cubicBezTo>
                      <a:cubicBezTo>
                        <a:pt x="12" y="4"/>
                        <a:pt x="13" y="4"/>
                        <a:pt x="13" y="5"/>
                      </a:cubicBezTo>
                      <a:cubicBezTo>
                        <a:pt x="13" y="5"/>
                        <a:pt x="13" y="6"/>
                        <a:pt x="12" y="6"/>
                      </a:cubicBezTo>
                      <a:cubicBezTo>
                        <a:pt x="12" y="7"/>
                        <a:pt x="12" y="8"/>
                        <a:pt x="11" y="9"/>
                      </a:cubicBezTo>
                      <a:cubicBezTo>
                        <a:pt x="11" y="9"/>
                        <a:pt x="11" y="10"/>
                        <a:pt x="10" y="10"/>
                      </a:cubicBezTo>
                      <a:cubicBezTo>
                        <a:pt x="10" y="10"/>
                        <a:pt x="10" y="10"/>
                        <a:pt x="9" y="11"/>
                      </a:cubicBezTo>
                      <a:cubicBezTo>
                        <a:pt x="9" y="11"/>
                        <a:pt x="9" y="11"/>
                        <a:pt x="9" y="11"/>
                      </a:cubicBezTo>
                      <a:close/>
                    </a:path>
                  </a:pathLst>
                </a:custGeom>
                <a:solidFill>
                  <a:srgbClr val="F7942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131" name="Freeform 32"/>
                <p:cNvSpPr>
                  <a:spLocks/>
                </p:cNvSpPr>
                <p:nvPr/>
              </p:nvSpPr>
              <p:spPr bwMode="auto">
                <a:xfrm>
                  <a:off x="8722521" y="3519260"/>
                  <a:ext cx="146050" cy="123825"/>
                </a:xfrm>
                <a:custGeom>
                  <a:avLst/>
                  <a:gdLst>
                    <a:gd name="T0" fmla="*/ 9 w 13"/>
                    <a:gd name="T1" fmla="*/ 9 h 11"/>
                    <a:gd name="T2" fmla="*/ 11 w 13"/>
                    <a:gd name="T3" fmla="*/ 2 h 11"/>
                    <a:gd name="T4" fmla="*/ 4 w 13"/>
                    <a:gd name="T5" fmla="*/ 2 h 11"/>
                    <a:gd name="T6" fmla="*/ 2 w 13"/>
                    <a:gd name="T7" fmla="*/ 9 h 11"/>
                    <a:gd name="T8" fmla="*/ 9 w 13"/>
                    <a:gd name="T9" fmla="*/ 9 h 11"/>
                  </a:gdLst>
                  <a:ahLst/>
                  <a:cxnLst>
                    <a:cxn ang="0">
                      <a:pos x="T0" y="T1"/>
                    </a:cxn>
                    <a:cxn ang="0">
                      <a:pos x="T2" y="T3"/>
                    </a:cxn>
                    <a:cxn ang="0">
                      <a:pos x="T4" y="T5"/>
                    </a:cxn>
                    <a:cxn ang="0">
                      <a:pos x="T6" y="T7"/>
                    </a:cxn>
                    <a:cxn ang="0">
                      <a:pos x="T8" y="T9"/>
                    </a:cxn>
                  </a:cxnLst>
                  <a:rect l="0" t="0" r="r" b="b"/>
                  <a:pathLst>
                    <a:path w="13" h="11">
                      <a:moveTo>
                        <a:pt x="9" y="9"/>
                      </a:moveTo>
                      <a:cubicBezTo>
                        <a:pt x="12" y="7"/>
                        <a:pt x="13" y="4"/>
                        <a:pt x="11" y="2"/>
                      </a:cubicBezTo>
                      <a:cubicBezTo>
                        <a:pt x="9" y="0"/>
                        <a:pt x="6" y="0"/>
                        <a:pt x="4" y="2"/>
                      </a:cubicBezTo>
                      <a:cubicBezTo>
                        <a:pt x="1" y="4"/>
                        <a:pt x="0" y="7"/>
                        <a:pt x="2" y="9"/>
                      </a:cubicBezTo>
                      <a:cubicBezTo>
                        <a:pt x="4" y="11"/>
                        <a:pt x="7" y="11"/>
                        <a:pt x="9" y="9"/>
                      </a:cubicBezTo>
                      <a:close/>
                    </a:path>
                  </a:pathLst>
                </a:custGeom>
                <a:solidFill>
                  <a:srgbClr val="FBB03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132" name="Freeform 33"/>
                <p:cNvSpPr>
                  <a:spLocks noEditPoints="1"/>
                </p:cNvSpPr>
                <p:nvPr/>
              </p:nvSpPr>
              <p:spPr bwMode="auto">
                <a:xfrm>
                  <a:off x="8722521" y="3508147"/>
                  <a:ext cx="146050" cy="134938"/>
                </a:xfrm>
                <a:custGeom>
                  <a:avLst/>
                  <a:gdLst>
                    <a:gd name="T0" fmla="*/ 10 w 13"/>
                    <a:gd name="T1" fmla="*/ 10 h 12"/>
                    <a:gd name="T2" fmla="*/ 11 w 13"/>
                    <a:gd name="T3" fmla="*/ 8 h 12"/>
                    <a:gd name="T4" fmla="*/ 11 w 13"/>
                    <a:gd name="T5" fmla="*/ 6 h 12"/>
                    <a:gd name="T6" fmla="*/ 10 w 13"/>
                    <a:gd name="T7" fmla="*/ 4 h 12"/>
                    <a:gd name="T8" fmla="*/ 10 w 13"/>
                    <a:gd name="T9" fmla="*/ 4 h 12"/>
                    <a:gd name="T10" fmla="*/ 10 w 13"/>
                    <a:gd name="T11" fmla="*/ 4 h 12"/>
                    <a:gd name="T12" fmla="*/ 10 w 13"/>
                    <a:gd name="T13" fmla="*/ 4 h 12"/>
                    <a:gd name="T14" fmla="*/ 9 w 13"/>
                    <a:gd name="T15" fmla="*/ 3 h 12"/>
                    <a:gd name="T16" fmla="*/ 9 w 13"/>
                    <a:gd name="T17" fmla="*/ 3 h 12"/>
                    <a:gd name="T18" fmla="*/ 4 w 13"/>
                    <a:gd name="T19" fmla="*/ 3 h 12"/>
                    <a:gd name="T20" fmla="*/ 3 w 13"/>
                    <a:gd name="T21" fmla="*/ 4 h 12"/>
                    <a:gd name="T22" fmla="*/ 3 w 13"/>
                    <a:gd name="T23" fmla="*/ 5 h 12"/>
                    <a:gd name="T24" fmla="*/ 2 w 13"/>
                    <a:gd name="T25" fmla="*/ 8 h 12"/>
                    <a:gd name="T26" fmla="*/ 4 w 13"/>
                    <a:gd name="T27" fmla="*/ 11 h 12"/>
                    <a:gd name="T28" fmla="*/ 7 w 13"/>
                    <a:gd name="T29" fmla="*/ 11 h 12"/>
                    <a:gd name="T30" fmla="*/ 8 w 13"/>
                    <a:gd name="T31" fmla="*/ 11 h 12"/>
                    <a:gd name="T32" fmla="*/ 9 w 13"/>
                    <a:gd name="T33" fmla="*/ 10 h 12"/>
                    <a:gd name="T34" fmla="*/ 9 w 13"/>
                    <a:gd name="T35" fmla="*/ 10 h 12"/>
                    <a:gd name="T36" fmla="*/ 7 w 13"/>
                    <a:gd name="T37" fmla="*/ 12 h 12"/>
                    <a:gd name="T38" fmla="*/ 3 w 13"/>
                    <a:gd name="T39" fmla="*/ 12 h 12"/>
                    <a:gd name="T40" fmla="*/ 0 w 13"/>
                    <a:gd name="T41" fmla="*/ 8 h 12"/>
                    <a:gd name="T42" fmla="*/ 1 w 13"/>
                    <a:gd name="T43" fmla="*/ 4 h 12"/>
                    <a:gd name="T44" fmla="*/ 2 w 13"/>
                    <a:gd name="T45" fmla="*/ 3 h 12"/>
                    <a:gd name="T46" fmla="*/ 3 w 13"/>
                    <a:gd name="T47" fmla="*/ 2 h 12"/>
                    <a:gd name="T48" fmla="*/ 4 w 13"/>
                    <a:gd name="T49" fmla="*/ 1 h 12"/>
                    <a:gd name="T50" fmla="*/ 6 w 13"/>
                    <a:gd name="T51" fmla="*/ 0 h 12"/>
                    <a:gd name="T52" fmla="*/ 12 w 13"/>
                    <a:gd name="T53" fmla="*/ 1 h 12"/>
                    <a:gd name="T54" fmla="*/ 12 w 13"/>
                    <a:gd name="T55" fmla="*/ 2 h 12"/>
                    <a:gd name="T56" fmla="*/ 12 w 13"/>
                    <a:gd name="T57" fmla="*/ 2 h 12"/>
                    <a:gd name="T58" fmla="*/ 13 w 13"/>
                    <a:gd name="T59" fmla="*/ 4 h 12"/>
                    <a:gd name="T60" fmla="*/ 12 w 13"/>
                    <a:gd name="T61" fmla="*/ 8 h 12"/>
                    <a:gd name="T62" fmla="*/ 10 w 13"/>
                    <a:gd name="T63" fmla="*/ 10 h 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13" h="12">
                      <a:moveTo>
                        <a:pt x="9" y="10"/>
                      </a:moveTo>
                      <a:cubicBezTo>
                        <a:pt x="9" y="10"/>
                        <a:pt x="9" y="10"/>
                        <a:pt x="10" y="10"/>
                      </a:cubicBezTo>
                      <a:cubicBezTo>
                        <a:pt x="10" y="9"/>
                        <a:pt x="10" y="9"/>
                        <a:pt x="10" y="9"/>
                      </a:cubicBezTo>
                      <a:cubicBezTo>
                        <a:pt x="10" y="9"/>
                        <a:pt x="10" y="8"/>
                        <a:pt x="11" y="8"/>
                      </a:cubicBezTo>
                      <a:cubicBezTo>
                        <a:pt x="11" y="8"/>
                        <a:pt x="11" y="8"/>
                        <a:pt x="11" y="7"/>
                      </a:cubicBezTo>
                      <a:cubicBezTo>
                        <a:pt x="11" y="7"/>
                        <a:pt x="11" y="6"/>
                        <a:pt x="11" y="6"/>
                      </a:cubicBezTo>
                      <a:cubicBezTo>
                        <a:pt x="11" y="5"/>
                        <a:pt x="11" y="5"/>
                        <a:pt x="11" y="5"/>
                      </a:cubicBezTo>
                      <a:cubicBezTo>
                        <a:pt x="10" y="4"/>
                        <a:pt x="10" y="4"/>
                        <a:pt x="10" y="4"/>
                      </a:cubicBezTo>
                      <a:cubicBezTo>
                        <a:pt x="10" y="4"/>
                        <a:pt x="10" y="4"/>
                        <a:pt x="10" y="4"/>
                      </a:cubicBezTo>
                      <a:cubicBezTo>
                        <a:pt x="10" y="4"/>
                        <a:pt x="10" y="4"/>
                        <a:pt x="10" y="4"/>
                      </a:cubicBezTo>
                      <a:cubicBezTo>
                        <a:pt x="10" y="4"/>
                        <a:pt x="10" y="4"/>
                        <a:pt x="10" y="4"/>
                      </a:cubicBezTo>
                      <a:cubicBezTo>
                        <a:pt x="10" y="4"/>
                        <a:pt x="10" y="3"/>
                        <a:pt x="10" y="4"/>
                      </a:cubicBezTo>
                      <a:cubicBezTo>
                        <a:pt x="10" y="4"/>
                        <a:pt x="10" y="4"/>
                        <a:pt x="10" y="4"/>
                      </a:cubicBezTo>
                      <a:cubicBezTo>
                        <a:pt x="10" y="4"/>
                        <a:pt x="10" y="4"/>
                        <a:pt x="10" y="4"/>
                      </a:cubicBezTo>
                      <a:cubicBezTo>
                        <a:pt x="10" y="4"/>
                        <a:pt x="10" y="4"/>
                        <a:pt x="10" y="4"/>
                      </a:cubicBezTo>
                      <a:cubicBezTo>
                        <a:pt x="9" y="3"/>
                        <a:pt x="9" y="3"/>
                        <a:pt x="9" y="3"/>
                      </a:cubicBezTo>
                      <a:cubicBezTo>
                        <a:pt x="9" y="3"/>
                        <a:pt x="9" y="3"/>
                        <a:pt x="9" y="3"/>
                      </a:cubicBezTo>
                      <a:cubicBezTo>
                        <a:pt x="9" y="3"/>
                        <a:pt x="9" y="3"/>
                        <a:pt x="9" y="3"/>
                      </a:cubicBezTo>
                      <a:cubicBezTo>
                        <a:pt x="8" y="3"/>
                        <a:pt x="7" y="3"/>
                        <a:pt x="7" y="3"/>
                      </a:cubicBezTo>
                      <a:cubicBezTo>
                        <a:pt x="6" y="3"/>
                        <a:pt x="5" y="3"/>
                        <a:pt x="4" y="3"/>
                      </a:cubicBezTo>
                      <a:cubicBezTo>
                        <a:pt x="4" y="4"/>
                        <a:pt x="4" y="4"/>
                        <a:pt x="4" y="4"/>
                      </a:cubicBezTo>
                      <a:cubicBezTo>
                        <a:pt x="3" y="4"/>
                        <a:pt x="3" y="4"/>
                        <a:pt x="3" y="4"/>
                      </a:cubicBezTo>
                      <a:cubicBezTo>
                        <a:pt x="3" y="4"/>
                        <a:pt x="3" y="4"/>
                        <a:pt x="3" y="4"/>
                      </a:cubicBezTo>
                      <a:cubicBezTo>
                        <a:pt x="3" y="5"/>
                        <a:pt x="3" y="5"/>
                        <a:pt x="3" y="5"/>
                      </a:cubicBezTo>
                      <a:cubicBezTo>
                        <a:pt x="3" y="5"/>
                        <a:pt x="3" y="5"/>
                        <a:pt x="3" y="5"/>
                      </a:cubicBezTo>
                      <a:cubicBezTo>
                        <a:pt x="2" y="6"/>
                        <a:pt x="2" y="7"/>
                        <a:pt x="2" y="8"/>
                      </a:cubicBezTo>
                      <a:cubicBezTo>
                        <a:pt x="2" y="9"/>
                        <a:pt x="2" y="9"/>
                        <a:pt x="3" y="10"/>
                      </a:cubicBezTo>
                      <a:cubicBezTo>
                        <a:pt x="3" y="10"/>
                        <a:pt x="3" y="10"/>
                        <a:pt x="4" y="11"/>
                      </a:cubicBezTo>
                      <a:cubicBezTo>
                        <a:pt x="4" y="11"/>
                        <a:pt x="4" y="11"/>
                        <a:pt x="5" y="11"/>
                      </a:cubicBezTo>
                      <a:cubicBezTo>
                        <a:pt x="5" y="11"/>
                        <a:pt x="6" y="11"/>
                        <a:pt x="7" y="11"/>
                      </a:cubicBezTo>
                      <a:cubicBezTo>
                        <a:pt x="7" y="11"/>
                        <a:pt x="7" y="11"/>
                        <a:pt x="7" y="11"/>
                      </a:cubicBezTo>
                      <a:cubicBezTo>
                        <a:pt x="8" y="11"/>
                        <a:pt x="8" y="11"/>
                        <a:pt x="8" y="11"/>
                      </a:cubicBezTo>
                      <a:cubicBezTo>
                        <a:pt x="9" y="10"/>
                        <a:pt x="9" y="10"/>
                        <a:pt x="9" y="10"/>
                      </a:cubicBezTo>
                      <a:cubicBezTo>
                        <a:pt x="9" y="10"/>
                        <a:pt x="9" y="10"/>
                        <a:pt x="9" y="10"/>
                      </a:cubicBezTo>
                      <a:close/>
                      <a:moveTo>
                        <a:pt x="9" y="10"/>
                      </a:moveTo>
                      <a:cubicBezTo>
                        <a:pt x="9" y="10"/>
                        <a:pt x="9" y="10"/>
                        <a:pt x="9" y="10"/>
                      </a:cubicBezTo>
                      <a:cubicBezTo>
                        <a:pt x="9" y="10"/>
                        <a:pt x="9" y="11"/>
                        <a:pt x="8" y="11"/>
                      </a:cubicBezTo>
                      <a:cubicBezTo>
                        <a:pt x="8" y="11"/>
                        <a:pt x="7" y="11"/>
                        <a:pt x="7" y="12"/>
                      </a:cubicBezTo>
                      <a:cubicBezTo>
                        <a:pt x="6" y="12"/>
                        <a:pt x="5" y="12"/>
                        <a:pt x="4" y="12"/>
                      </a:cubicBezTo>
                      <a:cubicBezTo>
                        <a:pt x="4" y="12"/>
                        <a:pt x="4" y="12"/>
                        <a:pt x="3" y="12"/>
                      </a:cubicBezTo>
                      <a:cubicBezTo>
                        <a:pt x="3" y="11"/>
                        <a:pt x="2" y="11"/>
                        <a:pt x="2" y="11"/>
                      </a:cubicBezTo>
                      <a:cubicBezTo>
                        <a:pt x="1" y="10"/>
                        <a:pt x="0" y="9"/>
                        <a:pt x="0" y="8"/>
                      </a:cubicBezTo>
                      <a:cubicBezTo>
                        <a:pt x="0" y="7"/>
                        <a:pt x="0" y="6"/>
                        <a:pt x="1" y="5"/>
                      </a:cubicBezTo>
                      <a:cubicBezTo>
                        <a:pt x="1" y="4"/>
                        <a:pt x="1" y="4"/>
                        <a:pt x="1" y="4"/>
                      </a:cubicBezTo>
                      <a:cubicBezTo>
                        <a:pt x="1" y="3"/>
                        <a:pt x="1" y="3"/>
                        <a:pt x="2" y="3"/>
                      </a:cubicBezTo>
                      <a:cubicBezTo>
                        <a:pt x="2" y="3"/>
                        <a:pt x="2" y="3"/>
                        <a:pt x="2" y="3"/>
                      </a:cubicBezTo>
                      <a:cubicBezTo>
                        <a:pt x="2" y="2"/>
                        <a:pt x="2" y="2"/>
                        <a:pt x="2" y="2"/>
                      </a:cubicBezTo>
                      <a:cubicBezTo>
                        <a:pt x="3" y="2"/>
                        <a:pt x="3" y="2"/>
                        <a:pt x="3" y="2"/>
                      </a:cubicBezTo>
                      <a:cubicBezTo>
                        <a:pt x="4" y="1"/>
                        <a:pt x="4" y="1"/>
                        <a:pt x="4" y="1"/>
                      </a:cubicBezTo>
                      <a:cubicBezTo>
                        <a:pt x="4" y="1"/>
                        <a:pt x="4" y="1"/>
                        <a:pt x="4" y="1"/>
                      </a:cubicBezTo>
                      <a:cubicBezTo>
                        <a:pt x="5" y="0"/>
                        <a:pt x="5" y="0"/>
                        <a:pt x="5" y="0"/>
                      </a:cubicBezTo>
                      <a:cubicBezTo>
                        <a:pt x="6" y="0"/>
                        <a:pt x="6" y="0"/>
                        <a:pt x="6" y="0"/>
                      </a:cubicBezTo>
                      <a:cubicBezTo>
                        <a:pt x="7" y="0"/>
                        <a:pt x="9" y="0"/>
                        <a:pt x="10" y="0"/>
                      </a:cubicBezTo>
                      <a:cubicBezTo>
                        <a:pt x="10" y="0"/>
                        <a:pt x="11" y="1"/>
                        <a:pt x="12" y="1"/>
                      </a:cubicBezTo>
                      <a:cubicBezTo>
                        <a:pt x="12" y="2"/>
                        <a:pt x="12" y="2"/>
                        <a:pt x="12" y="2"/>
                      </a:cubicBezTo>
                      <a:cubicBezTo>
                        <a:pt x="12" y="2"/>
                        <a:pt x="12" y="2"/>
                        <a:pt x="12" y="2"/>
                      </a:cubicBezTo>
                      <a:cubicBezTo>
                        <a:pt x="12" y="2"/>
                        <a:pt x="12" y="2"/>
                        <a:pt x="12" y="2"/>
                      </a:cubicBezTo>
                      <a:cubicBezTo>
                        <a:pt x="12" y="2"/>
                        <a:pt x="12" y="2"/>
                        <a:pt x="12" y="2"/>
                      </a:cubicBezTo>
                      <a:cubicBezTo>
                        <a:pt x="13" y="3"/>
                        <a:pt x="13" y="3"/>
                        <a:pt x="13" y="3"/>
                      </a:cubicBezTo>
                      <a:cubicBezTo>
                        <a:pt x="13" y="3"/>
                        <a:pt x="13" y="4"/>
                        <a:pt x="13" y="4"/>
                      </a:cubicBezTo>
                      <a:cubicBezTo>
                        <a:pt x="13" y="5"/>
                        <a:pt x="13" y="5"/>
                        <a:pt x="13" y="6"/>
                      </a:cubicBezTo>
                      <a:cubicBezTo>
                        <a:pt x="13" y="7"/>
                        <a:pt x="12" y="7"/>
                        <a:pt x="12" y="8"/>
                      </a:cubicBezTo>
                      <a:cubicBezTo>
                        <a:pt x="11" y="8"/>
                        <a:pt x="11" y="9"/>
                        <a:pt x="11" y="9"/>
                      </a:cubicBezTo>
                      <a:cubicBezTo>
                        <a:pt x="10" y="10"/>
                        <a:pt x="10" y="10"/>
                        <a:pt x="10" y="10"/>
                      </a:cubicBezTo>
                      <a:cubicBezTo>
                        <a:pt x="10" y="10"/>
                        <a:pt x="9" y="10"/>
                        <a:pt x="9" y="10"/>
                      </a:cubicBezTo>
                      <a:close/>
                    </a:path>
                  </a:pathLst>
                </a:custGeom>
                <a:solidFill>
                  <a:srgbClr val="F7942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133" name="Freeform 34"/>
                <p:cNvSpPr>
                  <a:spLocks/>
                </p:cNvSpPr>
                <p:nvPr/>
              </p:nvSpPr>
              <p:spPr bwMode="auto">
                <a:xfrm>
                  <a:off x="8193883" y="3822472"/>
                  <a:ext cx="134937" cy="168275"/>
                </a:xfrm>
                <a:custGeom>
                  <a:avLst/>
                  <a:gdLst>
                    <a:gd name="T0" fmla="*/ 10 w 12"/>
                    <a:gd name="T1" fmla="*/ 10 h 15"/>
                    <a:gd name="T2" fmla="*/ 9 w 12"/>
                    <a:gd name="T3" fmla="*/ 1 h 15"/>
                    <a:gd name="T4" fmla="*/ 2 w 12"/>
                    <a:gd name="T5" fmla="*/ 6 h 15"/>
                    <a:gd name="T6" fmla="*/ 3 w 12"/>
                    <a:gd name="T7" fmla="*/ 14 h 15"/>
                    <a:gd name="T8" fmla="*/ 10 w 12"/>
                    <a:gd name="T9" fmla="*/ 10 h 15"/>
                  </a:gdLst>
                  <a:ahLst/>
                  <a:cxnLst>
                    <a:cxn ang="0">
                      <a:pos x="T0" y="T1"/>
                    </a:cxn>
                    <a:cxn ang="0">
                      <a:pos x="T2" y="T3"/>
                    </a:cxn>
                    <a:cxn ang="0">
                      <a:pos x="T4" y="T5"/>
                    </a:cxn>
                    <a:cxn ang="0">
                      <a:pos x="T6" y="T7"/>
                    </a:cxn>
                    <a:cxn ang="0">
                      <a:pos x="T8" y="T9"/>
                    </a:cxn>
                  </a:cxnLst>
                  <a:rect l="0" t="0" r="r" b="b"/>
                  <a:pathLst>
                    <a:path w="12" h="15">
                      <a:moveTo>
                        <a:pt x="10" y="10"/>
                      </a:moveTo>
                      <a:cubicBezTo>
                        <a:pt x="12" y="6"/>
                        <a:pt x="12" y="2"/>
                        <a:pt x="9" y="1"/>
                      </a:cubicBezTo>
                      <a:cubicBezTo>
                        <a:pt x="7" y="0"/>
                        <a:pt x="3" y="2"/>
                        <a:pt x="2" y="6"/>
                      </a:cubicBezTo>
                      <a:cubicBezTo>
                        <a:pt x="0" y="9"/>
                        <a:pt x="0" y="13"/>
                        <a:pt x="3" y="14"/>
                      </a:cubicBezTo>
                      <a:cubicBezTo>
                        <a:pt x="5" y="15"/>
                        <a:pt x="9" y="13"/>
                        <a:pt x="10" y="10"/>
                      </a:cubicBezTo>
                      <a:close/>
                    </a:path>
                  </a:pathLst>
                </a:custGeom>
                <a:solidFill>
                  <a:srgbClr val="FBB03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134" name="Freeform 35"/>
                <p:cNvSpPr>
                  <a:spLocks noEditPoints="1"/>
                </p:cNvSpPr>
                <p:nvPr/>
              </p:nvSpPr>
              <p:spPr bwMode="auto">
                <a:xfrm>
                  <a:off x="8193883" y="3811360"/>
                  <a:ext cx="134937" cy="179388"/>
                </a:xfrm>
                <a:custGeom>
                  <a:avLst/>
                  <a:gdLst>
                    <a:gd name="T0" fmla="*/ 10 w 12"/>
                    <a:gd name="T1" fmla="*/ 11 h 16"/>
                    <a:gd name="T2" fmla="*/ 10 w 12"/>
                    <a:gd name="T3" fmla="*/ 10 h 16"/>
                    <a:gd name="T4" fmla="*/ 11 w 12"/>
                    <a:gd name="T5" fmla="*/ 9 h 16"/>
                    <a:gd name="T6" fmla="*/ 11 w 12"/>
                    <a:gd name="T7" fmla="*/ 7 h 16"/>
                    <a:gd name="T8" fmla="*/ 11 w 12"/>
                    <a:gd name="T9" fmla="*/ 6 h 16"/>
                    <a:gd name="T10" fmla="*/ 10 w 12"/>
                    <a:gd name="T11" fmla="*/ 5 h 16"/>
                    <a:gd name="T12" fmla="*/ 9 w 12"/>
                    <a:gd name="T13" fmla="*/ 3 h 16"/>
                    <a:gd name="T14" fmla="*/ 9 w 12"/>
                    <a:gd name="T15" fmla="*/ 3 h 16"/>
                    <a:gd name="T16" fmla="*/ 9 w 12"/>
                    <a:gd name="T17" fmla="*/ 3 h 16"/>
                    <a:gd name="T18" fmla="*/ 9 w 12"/>
                    <a:gd name="T19" fmla="*/ 3 h 16"/>
                    <a:gd name="T20" fmla="*/ 9 w 12"/>
                    <a:gd name="T21" fmla="*/ 3 h 16"/>
                    <a:gd name="T22" fmla="*/ 9 w 12"/>
                    <a:gd name="T23" fmla="*/ 3 h 16"/>
                    <a:gd name="T24" fmla="*/ 9 w 12"/>
                    <a:gd name="T25" fmla="*/ 3 h 16"/>
                    <a:gd name="T26" fmla="*/ 9 w 12"/>
                    <a:gd name="T27" fmla="*/ 3 h 16"/>
                    <a:gd name="T28" fmla="*/ 8 w 12"/>
                    <a:gd name="T29" fmla="*/ 3 h 16"/>
                    <a:gd name="T30" fmla="*/ 7 w 12"/>
                    <a:gd name="T31" fmla="*/ 3 h 16"/>
                    <a:gd name="T32" fmla="*/ 5 w 12"/>
                    <a:gd name="T33" fmla="*/ 5 h 16"/>
                    <a:gd name="T34" fmla="*/ 3 w 12"/>
                    <a:gd name="T35" fmla="*/ 7 h 16"/>
                    <a:gd name="T36" fmla="*/ 2 w 12"/>
                    <a:gd name="T37" fmla="*/ 9 h 16"/>
                    <a:gd name="T38" fmla="*/ 2 w 12"/>
                    <a:gd name="T39" fmla="*/ 10 h 16"/>
                    <a:gd name="T40" fmla="*/ 2 w 12"/>
                    <a:gd name="T41" fmla="*/ 13 h 16"/>
                    <a:gd name="T42" fmla="*/ 4 w 12"/>
                    <a:gd name="T43" fmla="*/ 15 h 16"/>
                    <a:gd name="T44" fmla="*/ 4 w 12"/>
                    <a:gd name="T45" fmla="*/ 15 h 16"/>
                    <a:gd name="T46" fmla="*/ 5 w 12"/>
                    <a:gd name="T47" fmla="*/ 15 h 16"/>
                    <a:gd name="T48" fmla="*/ 6 w 12"/>
                    <a:gd name="T49" fmla="*/ 15 h 16"/>
                    <a:gd name="T50" fmla="*/ 7 w 12"/>
                    <a:gd name="T51" fmla="*/ 14 h 16"/>
                    <a:gd name="T52" fmla="*/ 8 w 12"/>
                    <a:gd name="T53" fmla="*/ 14 h 16"/>
                    <a:gd name="T54" fmla="*/ 9 w 12"/>
                    <a:gd name="T55" fmla="*/ 12 h 16"/>
                    <a:gd name="T56" fmla="*/ 10 w 12"/>
                    <a:gd name="T57" fmla="*/ 11 h 16"/>
                    <a:gd name="T58" fmla="*/ 10 w 12"/>
                    <a:gd name="T59" fmla="*/ 11 h 16"/>
                    <a:gd name="T60" fmla="*/ 11 w 12"/>
                    <a:gd name="T61" fmla="*/ 11 h 16"/>
                    <a:gd name="T62" fmla="*/ 10 w 12"/>
                    <a:gd name="T63" fmla="*/ 12 h 16"/>
                    <a:gd name="T64" fmla="*/ 8 w 12"/>
                    <a:gd name="T65" fmla="*/ 14 h 16"/>
                    <a:gd name="T66" fmla="*/ 8 w 12"/>
                    <a:gd name="T67" fmla="*/ 15 h 16"/>
                    <a:gd name="T68" fmla="*/ 6 w 12"/>
                    <a:gd name="T69" fmla="*/ 15 h 16"/>
                    <a:gd name="T70" fmla="*/ 5 w 12"/>
                    <a:gd name="T71" fmla="*/ 16 h 16"/>
                    <a:gd name="T72" fmla="*/ 4 w 12"/>
                    <a:gd name="T73" fmla="*/ 16 h 16"/>
                    <a:gd name="T74" fmla="*/ 3 w 12"/>
                    <a:gd name="T75" fmla="*/ 16 h 16"/>
                    <a:gd name="T76" fmla="*/ 3 w 12"/>
                    <a:gd name="T77" fmla="*/ 16 h 16"/>
                    <a:gd name="T78" fmla="*/ 3 w 12"/>
                    <a:gd name="T79" fmla="*/ 16 h 16"/>
                    <a:gd name="T80" fmla="*/ 3 w 12"/>
                    <a:gd name="T81" fmla="*/ 16 h 16"/>
                    <a:gd name="T82" fmla="*/ 3 w 12"/>
                    <a:gd name="T83" fmla="*/ 16 h 16"/>
                    <a:gd name="T84" fmla="*/ 3 w 12"/>
                    <a:gd name="T85" fmla="*/ 16 h 16"/>
                    <a:gd name="T86" fmla="*/ 2 w 12"/>
                    <a:gd name="T87" fmla="*/ 16 h 16"/>
                    <a:gd name="T88" fmla="*/ 2 w 12"/>
                    <a:gd name="T89" fmla="*/ 16 h 16"/>
                    <a:gd name="T90" fmla="*/ 2 w 12"/>
                    <a:gd name="T91" fmla="*/ 15 h 16"/>
                    <a:gd name="T92" fmla="*/ 0 w 12"/>
                    <a:gd name="T93" fmla="*/ 14 h 16"/>
                    <a:gd name="T94" fmla="*/ 0 w 12"/>
                    <a:gd name="T95" fmla="*/ 10 h 16"/>
                    <a:gd name="T96" fmla="*/ 0 w 12"/>
                    <a:gd name="T97" fmla="*/ 8 h 16"/>
                    <a:gd name="T98" fmla="*/ 1 w 12"/>
                    <a:gd name="T99" fmla="*/ 6 h 16"/>
                    <a:gd name="T100" fmla="*/ 3 w 12"/>
                    <a:gd name="T101" fmla="*/ 3 h 16"/>
                    <a:gd name="T102" fmla="*/ 6 w 12"/>
                    <a:gd name="T103" fmla="*/ 0 h 16"/>
                    <a:gd name="T104" fmla="*/ 9 w 12"/>
                    <a:gd name="T105" fmla="*/ 0 h 16"/>
                    <a:gd name="T106" fmla="*/ 10 w 12"/>
                    <a:gd name="T107" fmla="*/ 1 h 16"/>
                    <a:gd name="T108" fmla="*/ 10 w 12"/>
                    <a:gd name="T109" fmla="*/ 1 h 16"/>
                    <a:gd name="T110" fmla="*/ 10 w 12"/>
                    <a:gd name="T111" fmla="*/ 1 h 16"/>
                    <a:gd name="T112" fmla="*/ 10 w 12"/>
                    <a:gd name="T113" fmla="*/ 1 h 16"/>
                    <a:gd name="T114" fmla="*/ 11 w 12"/>
                    <a:gd name="T115" fmla="*/ 1 h 16"/>
                    <a:gd name="T116" fmla="*/ 12 w 12"/>
                    <a:gd name="T117" fmla="*/ 5 h 16"/>
                    <a:gd name="T118" fmla="*/ 12 w 12"/>
                    <a:gd name="T119" fmla="*/ 6 h 16"/>
                    <a:gd name="T120" fmla="*/ 12 w 12"/>
                    <a:gd name="T121" fmla="*/ 7 h 16"/>
                    <a:gd name="T122" fmla="*/ 11 w 12"/>
                    <a:gd name="T123" fmla="*/ 9 h 16"/>
                    <a:gd name="T124" fmla="*/ 11 w 12"/>
                    <a:gd name="T125" fmla="*/ 11 h 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12" h="16">
                      <a:moveTo>
                        <a:pt x="10" y="11"/>
                      </a:moveTo>
                      <a:cubicBezTo>
                        <a:pt x="10" y="11"/>
                        <a:pt x="10" y="11"/>
                        <a:pt x="10" y="10"/>
                      </a:cubicBezTo>
                      <a:cubicBezTo>
                        <a:pt x="11" y="10"/>
                        <a:pt x="11" y="10"/>
                        <a:pt x="11" y="9"/>
                      </a:cubicBezTo>
                      <a:cubicBezTo>
                        <a:pt x="11" y="9"/>
                        <a:pt x="11" y="8"/>
                        <a:pt x="11" y="7"/>
                      </a:cubicBezTo>
                      <a:cubicBezTo>
                        <a:pt x="11" y="7"/>
                        <a:pt x="11" y="7"/>
                        <a:pt x="11" y="6"/>
                      </a:cubicBezTo>
                      <a:cubicBezTo>
                        <a:pt x="11" y="6"/>
                        <a:pt x="11" y="5"/>
                        <a:pt x="10" y="5"/>
                      </a:cubicBezTo>
                      <a:cubicBezTo>
                        <a:pt x="10" y="4"/>
                        <a:pt x="10" y="4"/>
                        <a:pt x="9" y="3"/>
                      </a:cubicBezTo>
                      <a:cubicBezTo>
                        <a:pt x="9" y="3"/>
                        <a:pt x="9" y="3"/>
                        <a:pt x="9" y="3"/>
                      </a:cubicBezTo>
                      <a:cubicBezTo>
                        <a:pt x="9" y="3"/>
                        <a:pt x="9" y="3"/>
                        <a:pt x="9" y="3"/>
                      </a:cubicBezTo>
                      <a:cubicBezTo>
                        <a:pt x="9" y="3"/>
                        <a:pt x="9" y="3"/>
                        <a:pt x="9" y="3"/>
                      </a:cubicBezTo>
                      <a:cubicBezTo>
                        <a:pt x="9" y="3"/>
                        <a:pt x="9" y="3"/>
                        <a:pt x="9" y="3"/>
                      </a:cubicBezTo>
                      <a:cubicBezTo>
                        <a:pt x="9" y="3"/>
                        <a:pt x="9" y="3"/>
                        <a:pt x="9" y="3"/>
                      </a:cubicBezTo>
                      <a:cubicBezTo>
                        <a:pt x="9" y="3"/>
                        <a:pt x="9" y="3"/>
                        <a:pt x="9" y="3"/>
                      </a:cubicBezTo>
                      <a:cubicBezTo>
                        <a:pt x="9" y="3"/>
                        <a:pt x="9" y="3"/>
                        <a:pt x="9" y="3"/>
                      </a:cubicBezTo>
                      <a:cubicBezTo>
                        <a:pt x="9" y="3"/>
                        <a:pt x="8" y="3"/>
                        <a:pt x="8" y="3"/>
                      </a:cubicBezTo>
                      <a:cubicBezTo>
                        <a:pt x="8" y="3"/>
                        <a:pt x="8" y="3"/>
                        <a:pt x="7" y="3"/>
                      </a:cubicBezTo>
                      <a:cubicBezTo>
                        <a:pt x="6" y="3"/>
                        <a:pt x="5" y="4"/>
                        <a:pt x="5" y="5"/>
                      </a:cubicBezTo>
                      <a:cubicBezTo>
                        <a:pt x="4" y="5"/>
                        <a:pt x="3" y="6"/>
                        <a:pt x="3" y="7"/>
                      </a:cubicBezTo>
                      <a:cubicBezTo>
                        <a:pt x="2" y="7"/>
                        <a:pt x="2" y="8"/>
                        <a:pt x="2" y="9"/>
                      </a:cubicBezTo>
                      <a:cubicBezTo>
                        <a:pt x="2" y="9"/>
                        <a:pt x="2" y="10"/>
                        <a:pt x="2" y="10"/>
                      </a:cubicBezTo>
                      <a:cubicBezTo>
                        <a:pt x="1" y="11"/>
                        <a:pt x="1" y="12"/>
                        <a:pt x="2" y="13"/>
                      </a:cubicBezTo>
                      <a:cubicBezTo>
                        <a:pt x="2" y="14"/>
                        <a:pt x="3" y="15"/>
                        <a:pt x="4" y="15"/>
                      </a:cubicBezTo>
                      <a:cubicBezTo>
                        <a:pt x="4" y="15"/>
                        <a:pt x="4" y="15"/>
                        <a:pt x="4" y="15"/>
                      </a:cubicBezTo>
                      <a:cubicBezTo>
                        <a:pt x="4" y="15"/>
                        <a:pt x="5" y="15"/>
                        <a:pt x="5" y="15"/>
                      </a:cubicBezTo>
                      <a:cubicBezTo>
                        <a:pt x="5" y="15"/>
                        <a:pt x="6" y="15"/>
                        <a:pt x="6" y="15"/>
                      </a:cubicBezTo>
                      <a:cubicBezTo>
                        <a:pt x="7" y="15"/>
                        <a:pt x="7" y="14"/>
                        <a:pt x="7" y="14"/>
                      </a:cubicBezTo>
                      <a:cubicBezTo>
                        <a:pt x="8" y="14"/>
                        <a:pt x="8" y="14"/>
                        <a:pt x="8" y="14"/>
                      </a:cubicBezTo>
                      <a:cubicBezTo>
                        <a:pt x="9" y="13"/>
                        <a:pt x="9" y="13"/>
                        <a:pt x="9" y="12"/>
                      </a:cubicBezTo>
                      <a:cubicBezTo>
                        <a:pt x="10" y="12"/>
                        <a:pt x="10" y="11"/>
                        <a:pt x="10" y="11"/>
                      </a:cubicBezTo>
                      <a:cubicBezTo>
                        <a:pt x="10" y="11"/>
                        <a:pt x="10" y="11"/>
                        <a:pt x="10" y="11"/>
                      </a:cubicBezTo>
                      <a:close/>
                      <a:moveTo>
                        <a:pt x="11" y="11"/>
                      </a:moveTo>
                      <a:cubicBezTo>
                        <a:pt x="11" y="11"/>
                        <a:pt x="10" y="11"/>
                        <a:pt x="10" y="12"/>
                      </a:cubicBezTo>
                      <a:cubicBezTo>
                        <a:pt x="9" y="13"/>
                        <a:pt x="9" y="13"/>
                        <a:pt x="8" y="14"/>
                      </a:cubicBezTo>
                      <a:cubicBezTo>
                        <a:pt x="8" y="14"/>
                        <a:pt x="8" y="14"/>
                        <a:pt x="8" y="15"/>
                      </a:cubicBezTo>
                      <a:cubicBezTo>
                        <a:pt x="7" y="15"/>
                        <a:pt x="7" y="15"/>
                        <a:pt x="6" y="15"/>
                      </a:cubicBezTo>
                      <a:cubicBezTo>
                        <a:pt x="6" y="16"/>
                        <a:pt x="6" y="16"/>
                        <a:pt x="5" y="16"/>
                      </a:cubicBezTo>
                      <a:cubicBezTo>
                        <a:pt x="5" y="16"/>
                        <a:pt x="5" y="16"/>
                        <a:pt x="4" y="16"/>
                      </a:cubicBezTo>
                      <a:cubicBezTo>
                        <a:pt x="4" y="16"/>
                        <a:pt x="4" y="16"/>
                        <a:pt x="3" y="16"/>
                      </a:cubicBezTo>
                      <a:cubicBezTo>
                        <a:pt x="3" y="16"/>
                        <a:pt x="3" y="16"/>
                        <a:pt x="3" y="16"/>
                      </a:cubicBezTo>
                      <a:cubicBezTo>
                        <a:pt x="3" y="16"/>
                        <a:pt x="3" y="16"/>
                        <a:pt x="3" y="16"/>
                      </a:cubicBezTo>
                      <a:cubicBezTo>
                        <a:pt x="3" y="16"/>
                        <a:pt x="3" y="16"/>
                        <a:pt x="3" y="16"/>
                      </a:cubicBezTo>
                      <a:cubicBezTo>
                        <a:pt x="3" y="16"/>
                        <a:pt x="3" y="16"/>
                        <a:pt x="3" y="16"/>
                      </a:cubicBezTo>
                      <a:cubicBezTo>
                        <a:pt x="3" y="16"/>
                        <a:pt x="3" y="16"/>
                        <a:pt x="3" y="16"/>
                      </a:cubicBezTo>
                      <a:cubicBezTo>
                        <a:pt x="2" y="16"/>
                        <a:pt x="2" y="16"/>
                        <a:pt x="2" y="16"/>
                      </a:cubicBezTo>
                      <a:cubicBezTo>
                        <a:pt x="2" y="16"/>
                        <a:pt x="2" y="16"/>
                        <a:pt x="2" y="16"/>
                      </a:cubicBezTo>
                      <a:cubicBezTo>
                        <a:pt x="2" y="16"/>
                        <a:pt x="2" y="16"/>
                        <a:pt x="2" y="15"/>
                      </a:cubicBezTo>
                      <a:cubicBezTo>
                        <a:pt x="1" y="15"/>
                        <a:pt x="1" y="14"/>
                        <a:pt x="0" y="14"/>
                      </a:cubicBezTo>
                      <a:cubicBezTo>
                        <a:pt x="0" y="13"/>
                        <a:pt x="0" y="11"/>
                        <a:pt x="0" y="10"/>
                      </a:cubicBezTo>
                      <a:cubicBezTo>
                        <a:pt x="0" y="9"/>
                        <a:pt x="0" y="9"/>
                        <a:pt x="0" y="8"/>
                      </a:cubicBezTo>
                      <a:cubicBezTo>
                        <a:pt x="0" y="7"/>
                        <a:pt x="1" y="7"/>
                        <a:pt x="1" y="6"/>
                      </a:cubicBezTo>
                      <a:cubicBezTo>
                        <a:pt x="1" y="5"/>
                        <a:pt x="2" y="4"/>
                        <a:pt x="3" y="3"/>
                      </a:cubicBezTo>
                      <a:cubicBezTo>
                        <a:pt x="4" y="2"/>
                        <a:pt x="5" y="1"/>
                        <a:pt x="6" y="0"/>
                      </a:cubicBezTo>
                      <a:cubicBezTo>
                        <a:pt x="7" y="0"/>
                        <a:pt x="8" y="0"/>
                        <a:pt x="9" y="0"/>
                      </a:cubicBezTo>
                      <a:cubicBezTo>
                        <a:pt x="9" y="1"/>
                        <a:pt x="9" y="1"/>
                        <a:pt x="10" y="1"/>
                      </a:cubicBezTo>
                      <a:cubicBezTo>
                        <a:pt x="10" y="1"/>
                        <a:pt x="10" y="1"/>
                        <a:pt x="10" y="1"/>
                      </a:cubicBezTo>
                      <a:cubicBezTo>
                        <a:pt x="10" y="1"/>
                        <a:pt x="10" y="1"/>
                        <a:pt x="10" y="1"/>
                      </a:cubicBezTo>
                      <a:cubicBezTo>
                        <a:pt x="10" y="1"/>
                        <a:pt x="10" y="1"/>
                        <a:pt x="10" y="1"/>
                      </a:cubicBezTo>
                      <a:cubicBezTo>
                        <a:pt x="11" y="1"/>
                        <a:pt x="11" y="1"/>
                        <a:pt x="11" y="1"/>
                      </a:cubicBezTo>
                      <a:cubicBezTo>
                        <a:pt x="12" y="2"/>
                        <a:pt x="12" y="4"/>
                        <a:pt x="12" y="5"/>
                      </a:cubicBezTo>
                      <a:cubicBezTo>
                        <a:pt x="12" y="5"/>
                        <a:pt x="12" y="6"/>
                        <a:pt x="12" y="6"/>
                      </a:cubicBezTo>
                      <a:cubicBezTo>
                        <a:pt x="12" y="7"/>
                        <a:pt x="12" y="7"/>
                        <a:pt x="12" y="7"/>
                      </a:cubicBezTo>
                      <a:cubicBezTo>
                        <a:pt x="12" y="8"/>
                        <a:pt x="11" y="9"/>
                        <a:pt x="11" y="9"/>
                      </a:cubicBezTo>
                      <a:cubicBezTo>
                        <a:pt x="11" y="10"/>
                        <a:pt x="11" y="11"/>
                        <a:pt x="11" y="11"/>
                      </a:cubicBezTo>
                      <a:close/>
                    </a:path>
                  </a:pathLst>
                </a:custGeom>
                <a:solidFill>
                  <a:srgbClr val="F7942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135" name="Freeform 36"/>
                <p:cNvSpPr>
                  <a:spLocks/>
                </p:cNvSpPr>
                <p:nvPr/>
              </p:nvSpPr>
              <p:spPr bwMode="auto">
                <a:xfrm>
                  <a:off x="8204996" y="3462110"/>
                  <a:ext cx="146050" cy="134938"/>
                </a:xfrm>
                <a:custGeom>
                  <a:avLst/>
                  <a:gdLst>
                    <a:gd name="T0" fmla="*/ 10 w 13"/>
                    <a:gd name="T1" fmla="*/ 10 h 12"/>
                    <a:gd name="T2" fmla="*/ 11 w 13"/>
                    <a:gd name="T3" fmla="*/ 3 h 12"/>
                    <a:gd name="T4" fmla="*/ 3 w 13"/>
                    <a:gd name="T5" fmla="*/ 2 h 12"/>
                    <a:gd name="T6" fmla="*/ 2 w 13"/>
                    <a:gd name="T7" fmla="*/ 10 h 12"/>
                    <a:gd name="T8" fmla="*/ 10 w 13"/>
                    <a:gd name="T9" fmla="*/ 10 h 12"/>
                  </a:gdLst>
                  <a:ahLst/>
                  <a:cxnLst>
                    <a:cxn ang="0">
                      <a:pos x="T0" y="T1"/>
                    </a:cxn>
                    <a:cxn ang="0">
                      <a:pos x="T2" y="T3"/>
                    </a:cxn>
                    <a:cxn ang="0">
                      <a:pos x="T4" y="T5"/>
                    </a:cxn>
                    <a:cxn ang="0">
                      <a:pos x="T6" y="T7"/>
                    </a:cxn>
                    <a:cxn ang="0">
                      <a:pos x="T8" y="T9"/>
                    </a:cxn>
                  </a:cxnLst>
                  <a:rect l="0" t="0" r="r" b="b"/>
                  <a:pathLst>
                    <a:path w="13" h="12">
                      <a:moveTo>
                        <a:pt x="10" y="10"/>
                      </a:moveTo>
                      <a:cubicBezTo>
                        <a:pt x="12" y="8"/>
                        <a:pt x="13" y="5"/>
                        <a:pt x="11" y="3"/>
                      </a:cubicBezTo>
                      <a:cubicBezTo>
                        <a:pt x="9" y="0"/>
                        <a:pt x="6" y="0"/>
                        <a:pt x="3" y="2"/>
                      </a:cubicBezTo>
                      <a:cubicBezTo>
                        <a:pt x="1" y="4"/>
                        <a:pt x="0" y="7"/>
                        <a:pt x="2" y="10"/>
                      </a:cubicBezTo>
                      <a:cubicBezTo>
                        <a:pt x="4" y="12"/>
                        <a:pt x="7" y="12"/>
                        <a:pt x="10" y="10"/>
                      </a:cubicBezTo>
                      <a:close/>
                    </a:path>
                  </a:pathLst>
                </a:custGeom>
                <a:solidFill>
                  <a:srgbClr val="FBB03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136" name="Freeform 37"/>
                <p:cNvSpPr>
                  <a:spLocks noEditPoints="1"/>
                </p:cNvSpPr>
                <p:nvPr/>
              </p:nvSpPr>
              <p:spPr bwMode="auto">
                <a:xfrm>
                  <a:off x="8204996" y="3450997"/>
                  <a:ext cx="146050" cy="146050"/>
                </a:xfrm>
                <a:custGeom>
                  <a:avLst/>
                  <a:gdLst>
                    <a:gd name="T0" fmla="*/ 10 w 13"/>
                    <a:gd name="T1" fmla="*/ 11 h 13"/>
                    <a:gd name="T2" fmla="*/ 10 w 13"/>
                    <a:gd name="T3" fmla="*/ 11 h 13"/>
                    <a:gd name="T4" fmla="*/ 11 w 13"/>
                    <a:gd name="T5" fmla="*/ 10 h 13"/>
                    <a:gd name="T6" fmla="*/ 11 w 13"/>
                    <a:gd name="T7" fmla="*/ 9 h 13"/>
                    <a:gd name="T8" fmla="*/ 11 w 13"/>
                    <a:gd name="T9" fmla="*/ 9 h 13"/>
                    <a:gd name="T10" fmla="*/ 11 w 13"/>
                    <a:gd name="T11" fmla="*/ 7 h 13"/>
                    <a:gd name="T12" fmla="*/ 11 w 13"/>
                    <a:gd name="T13" fmla="*/ 6 h 13"/>
                    <a:gd name="T14" fmla="*/ 10 w 13"/>
                    <a:gd name="T15" fmla="*/ 5 h 13"/>
                    <a:gd name="T16" fmla="*/ 10 w 13"/>
                    <a:gd name="T17" fmla="*/ 5 h 13"/>
                    <a:gd name="T18" fmla="*/ 10 w 13"/>
                    <a:gd name="T19" fmla="*/ 4 h 13"/>
                    <a:gd name="T20" fmla="*/ 10 w 13"/>
                    <a:gd name="T21" fmla="*/ 4 h 13"/>
                    <a:gd name="T22" fmla="*/ 10 w 13"/>
                    <a:gd name="T23" fmla="*/ 5 h 13"/>
                    <a:gd name="T24" fmla="*/ 10 w 13"/>
                    <a:gd name="T25" fmla="*/ 5 h 13"/>
                    <a:gd name="T26" fmla="*/ 10 w 13"/>
                    <a:gd name="T27" fmla="*/ 5 h 13"/>
                    <a:gd name="T28" fmla="*/ 10 w 13"/>
                    <a:gd name="T29" fmla="*/ 5 h 13"/>
                    <a:gd name="T30" fmla="*/ 10 w 13"/>
                    <a:gd name="T31" fmla="*/ 4 h 13"/>
                    <a:gd name="T32" fmla="*/ 9 w 13"/>
                    <a:gd name="T33" fmla="*/ 4 h 13"/>
                    <a:gd name="T34" fmla="*/ 9 w 13"/>
                    <a:gd name="T35" fmla="*/ 4 h 13"/>
                    <a:gd name="T36" fmla="*/ 7 w 13"/>
                    <a:gd name="T37" fmla="*/ 3 h 13"/>
                    <a:gd name="T38" fmla="*/ 4 w 13"/>
                    <a:gd name="T39" fmla="*/ 4 h 13"/>
                    <a:gd name="T40" fmla="*/ 3 w 13"/>
                    <a:gd name="T41" fmla="*/ 5 h 13"/>
                    <a:gd name="T42" fmla="*/ 2 w 13"/>
                    <a:gd name="T43" fmla="*/ 6 h 13"/>
                    <a:gd name="T44" fmla="*/ 2 w 13"/>
                    <a:gd name="T45" fmla="*/ 8 h 13"/>
                    <a:gd name="T46" fmla="*/ 3 w 13"/>
                    <a:gd name="T47" fmla="*/ 11 h 13"/>
                    <a:gd name="T48" fmla="*/ 4 w 13"/>
                    <a:gd name="T49" fmla="*/ 11 h 13"/>
                    <a:gd name="T50" fmla="*/ 5 w 13"/>
                    <a:gd name="T51" fmla="*/ 12 h 13"/>
                    <a:gd name="T52" fmla="*/ 7 w 13"/>
                    <a:gd name="T53" fmla="*/ 12 h 13"/>
                    <a:gd name="T54" fmla="*/ 8 w 13"/>
                    <a:gd name="T55" fmla="*/ 12 h 13"/>
                    <a:gd name="T56" fmla="*/ 9 w 13"/>
                    <a:gd name="T57" fmla="*/ 12 h 13"/>
                    <a:gd name="T58" fmla="*/ 9 w 13"/>
                    <a:gd name="T59" fmla="*/ 11 h 13"/>
                    <a:gd name="T60" fmla="*/ 10 w 13"/>
                    <a:gd name="T61" fmla="*/ 11 h 13"/>
                    <a:gd name="T62" fmla="*/ 10 w 13"/>
                    <a:gd name="T63" fmla="*/ 11 h 13"/>
                    <a:gd name="T64" fmla="*/ 10 w 13"/>
                    <a:gd name="T65" fmla="*/ 12 h 13"/>
                    <a:gd name="T66" fmla="*/ 9 w 13"/>
                    <a:gd name="T67" fmla="*/ 12 h 13"/>
                    <a:gd name="T68" fmla="*/ 8 w 13"/>
                    <a:gd name="T69" fmla="*/ 12 h 13"/>
                    <a:gd name="T70" fmla="*/ 7 w 13"/>
                    <a:gd name="T71" fmla="*/ 13 h 13"/>
                    <a:gd name="T72" fmla="*/ 5 w 13"/>
                    <a:gd name="T73" fmla="*/ 13 h 13"/>
                    <a:gd name="T74" fmla="*/ 3 w 13"/>
                    <a:gd name="T75" fmla="*/ 12 h 13"/>
                    <a:gd name="T76" fmla="*/ 2 w 13"/>
                    <a:gd name="T77" fmla="*/ 12 h 13"/>
                    <a:gd name="T78" fmla="*/ 0 w 13"/>
                    <a:gd name="T79" fmla="*/ 9 h 13"/>
                    <a:gd name="T80" fmla="*/ 1 w 13"/>
                    <a:gd name="T81" fmla="*/ 5 h 13"/>
                    <a:gd name="T82" fmla="*/ 1 w 13"/>
                    <a:gd name="T83" fmla="*/ 3 h 13"/>
                    <a:gd name="T84" fmla="*/ 3 w 13"/>
                    <a:gd name="T85" fmla="*/ 2 h 13"/>
                    <a:gd name="T86" fmla="*/ 6 w 13"/>
                    <a:gd name="T87" fmla="*/ 0 h 13"/>
                    <a:gd name="T88" fmla="*/ 10 w 13"/>
                    <a:gd name="T89" fmla="*/ 1 h 13"/>
                    <a:gd name="T90" fmla="*/ 11 w 13"/>
                    <a:gd name="T91" fmla="*/ 1 h 13"/>
                    <a:gd name="T92" fmla="*/ 12 w 13"/>
                    <a:gd name="T93" fmla="*/ 2 h 13"/>
                    <a:gd name="T94" fmla="*/ 12 w 13"/>
                    <a:gd name="T95" fmla="*/ 2 h 13"/>
                    <a:gd name="T96" fmla="*/ 12 w 13"/>
                    <a:gd name="T97" fmla="*/ 3 h 13"/>
                    <a:gd name="T98" fmla="*/ 12 w 13"/>
                    <a:gd name="T99" fmla="*/ 3 h 13"/>
                    <a:gd name="T100" fmla="*/ 12 w 13"/>
                    <a:gd name="T101" fmla="*/ 3 h 13"/>
                    <a:gd name="T102" fmla="*/ 13 w 13"/>
                    <a:gd name="T103" fmla="*/ 3 h 13"/>
                    <a:gd name="T104" fmla="*/ 13 w 13"/>
                    <a:gd name="T105" fmla="*/ 7 h 13"/>
                    <a:gd name="T106" fmla="*/ 12 w 13"/>
                    <a:gd name="T107" fmla="*/ 9 h 13"/>
                    <a:gd name="T108" fmla="*/ 12 w 13"/>
                    <a:gd name="T109" fmla="*/ 10 h 13"/>
                    <a:gd name="T110" fmla="*/ 11 w 13"/>
                    <a:gd name="T111" fmla="*/ 10 h 13"/>
                    <a:gd name="T112" fmla="*/ 10 w 13"/>
                    <a:gd name="T113" fmla="*/ 11 h 13"/>
                    <a:gd name="T114" fmla="*/ 10 w 13"/>
                    <a:gd name="T115" fmla="*/ 11 h 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13" h="13">
                      <a:moveTo>
                        <a:pt x="10" y="11"/>
                      </a:moveTo>
                      <a:cubicBezTo>
                        <a:pt x="10" y="11"/>
                        <a:pt x="10" y="11"/>
                        <a:pt x="10" y="11"/>
                      </a:cubicBezTo>
                      <a:cubicBezTo>
                        <a:pt x="10" y="11"/>
                        <a:pt x="10" y="10"/>
                        <a:pt x="11" y="10"/>
                      </a:cubicBezTo>
                      <a:cubicBezTo>
                        <a:pt x="11" y="10"/>
                        <a:pt x="11" y="10"/>
                        <a:pt x="11" y="9"/>
                      </a:cubicBezTo>
                      <a:cubicBezTo>
                        <a:pt x="11" y="9"/>
                        <a:pt x="11" y="9"/>
                        <a:pt x="11" y="9"/>
                      </a:cubicBezTo>
                      <a:cubicBezTo>
                        <a:pt x="11" y="8"/>
                        <a:pt x="11" y="7"/>
                        <a:pt x="11" y="7"/>
                      </a:cubicBezTo>
                      <a:cubicBezTo>
                        <a:pt x="11" y="6"/>
                        <a:pt x="11" y="6"/>
                        <a:pt x="11" y="6"/>
                      </a:cubicBezTo>
                      <a:cubicBezTo>
                        <a:pt x="11" y="5"/>
                        <a:pt x="11" y="5"/>
                        <a:pt x="10" y="5"/>
                      </a:cubicBezTo>
                      <a:cubicBezTo>
                        <a:pt x="10" y="5"/>
                        <a:pt x="10" y="5"/>
                        <a:pt x="10" y="5"/>
                      </a:cubicBezTo>
                      <a:cubicBezTo>
                        <a:pt x="10" y="4"/>
                        <a:pt x="10" y="4"/>
                        <a:pt x="10" y="4"/>
                      </a:cubicBezTo>
                      <a:cubicBezTo>
                        <a:pt x="10" y="4"/>
                        <a:pt x="10" y="4"/>
                        <a:pt x="10" y="4"/>
                      </a:cubicBezTo>
                      <a:cubicBezTo>
                        <a:pt x="10" y="4"/>
                        <a:pt x="10" y="4"/>
                        <a:pt x="10" y="5"/>
                      </a:cubicBezTo>
                      <a:cubicBezTo>
                        <a:pt x="10" y="5"/>
                        <a:pt x="10" y="5"/>
                        <a:pt x="10" y="5"/>
                      </a:cubicBezTo>
                      <a:cubicBezTo>
                        <a:pt x="10" y="5"/>
                        <a:pt x="10" y="5"/>
                        <a:pt x="10" y="5"/>
                      </a:cubicBezTo>
                      <a:cubicBezTo>
                        <a:pt x="10" y="5"/>
                        <a:pt x="10" y="5"/>
                        <a:pt x="10" y="5"/>
                      </a:cubicBezTo>
                      <a:cubicBezTo>
                        <a:pt x="10" y="4"/>
                        <a:pt x="10" y="4"/>
                        <a:pt x="10" y="4"/>
                      </a:cubicBezTo>
                      <a:cubicBezTo>
                        <a:pt x="9" y="4"/>
                        <a:pt x="9" y="4"/>
                        <a:pt x="9" y="4"/>
                      </a:cubicBezTo>
                      <a:cubicBezTo>
                        <a:pt x="9" y="4"/>
                        <a:pt x="9" y="4"/>
                        <a:pt x="9" y="4"/>
                      </a:cubicBezTo>
                      <a:cubicBezTo>
                        <a:pt x="8" y="3"/>
                        <a:pt x="7" y="3"/>
                        <a:pt x="7" y="3"/>
                      </a:cubicBezTo>
                      <a:cubicBezTo>
                        <a:pt x="6" y="3"/>
                        <a:pt x="5" y="3"/>
                        <a:pt x="4" y="4"/>
                      </a:cubicBezTo>
                      <a:cubicBezTo>
                        <a:pt x="4" y="4"/>
                        <a:pt x="3" y="5"/>
                        <a:pt x="3" y="5"/>
                      </a:cubicBezTo>
                      <a:cubicBezTo>
                        <a:pt x="3" y="5"/>
                        <a:pt x="3" y="6"/>
                        <a:pt x="2" y="6"/>
                      </a:cubicBezTo>
                      <a:cubicBezTo>
                        <a:pt x="2" y="7"/>
                        <a:pt x="2" y="8"/>
                        <a:pt x="2" y="8"/>
                      </a:cubicBezTo>
                      <a:cubicBezTo>
                        <a:pt x="2" y="9"/>
                        <a:pt x="2" y="10"/>
                        <a:pt x="3" y="11"/>
                      </a:cubicBezTo>
                      <a:cubicBezTo>
                        <a:pt x="3" y="11"/>
                        <a:pt x="4" y="11"/>
                        <a:pt x="4" y="11"/>
                      </a:cubicBezTo>
                      <a:cubicBezTo>
                        <a:pt x="4" y="12"/>
                        <a:pt x="5" y="12"/>
                        <a:pt x="5" y="12"/>
                      </a:cubicBezTo>
                      <a:cubicBezTo>
                        <a:pt x="6" y="12"/>
                        <a:pt x="6" y="12"/>
                        <a:pt x="7" y="12"/>
                      </a:cubicBezTo>
                      <a:cubicBezTo>
                        <a:pt x="7" y="12"/>
                        <a:pt x="8" y="12"/>
                        <a:pt x="8" y="12"/>
                      </a:cubicBezTo>
                      <a:cubicBezTo>
                        <a:pt x="8" y="12"/>
                        <a:pt x="8" y="12"/>
                        <a:pt x="9" y="12"/>
                      </a:cubicBezTo>
                      <a:cubicBezTo>
                        <a:pt x="9" y="12"/>
                        <a:pt x="9" y="11"/>
                        <a:pt x="9" y="11"/>
                      </a:cubicBezTo>
                      <a:cubicBezTo>
                        <a:pt x="10" y="11"/>
                        <a:pt x="10" y="11"/>
                        <a:pt x="10" y="11"/>
                      </a:cubicBezTo>
                      <a:close/>
                      <a:moveTo>
                        <a:pt x="10" y="11"/>
                      </a:moveTo>
                      <a:cubicBezTo>
                        <a:pt x="10" y="11"/>
                        <a:pt x="10" y="11"/>
                        <a:pt x="10" y="12"/>
                      </a:cubicBezTo>
                      <a:cubicBezTo>
                        <a:pt x="9" y="12"/>
                        <a:pt x="9" y="12"/>
                        <a:pt x="9" y="12"/>
                      </a:cubicBezTo>
                      <a:cubicBezTo>
                        <a:pt x="8" y="12"/>
                        <a:pt x="8" y="12"/>
                        <a:pt x="8" y="12"/>
                      </a:cubicBezTo>
                      <a:cubicBezTo>
                        <a:pt x="8" y="13"/>
                        <a:pt x="7" y="13"/>
                        <a:pt x="7" y="13"/>
                      </a:cubicBezTo>
                      <a:cubicBezTo>
                        <a:pt x="6" y="13"/>
                        <a:pt x="6" y="13"/>
                        <a:pt x="5" y="13"/>
                      </a:cubicBezTo>
                      <a:cubicBezTo>
                        <a:pt x="4" y="13"/>
                        <a:pt x="4" y="13"/>
                        <a:pt x="3" y="12"/>
                      </a:cubicBezTo>
                      <a:cubicBezTo>
                        <a:pt x="3" y="12"/>
                        <a:pt x="2" y="12"/>
                        <a:pt x="2" y="12"/>
                      </a:cubicBezTo>
                      <a:cubicBezTo>
                        <a:pt x="1" y="11"/>
                        <a:pt x="1" y="10"/>
                        <a:pt x="0" y="9"/>
                      </a:cubicBezTo>
                      <a:cubicBezTo>
                        <a:pt x="0" y="8"/>
                        <a:pt x="0" y="6"/>
                        <a:pt x="1" y="5"/>
                      </a:cubicBezTo>
                      <a:cubicBezTo>
                        <a:pt x="1" y="5"/>
                        <a:pt x="1" y="4"/>
                        <a:pt x="1" y="3"/>
                      </a:cubicBezTo>
                      <a:cubicBezTo>
                        <a:pt x="2" y="3"/>
                        <a:pt x="2" y="3"/>
                        <a:pt x="3" y="2"/>
                      </a:cubicBezTo>
                      <a:cubicBezTo>
                        <a:pt x="4" y="1"/>
                        <a:pt x="5" y="1"/>
                        <a:pt x="6" y="0"/>
                      </a:cubicBezTo>
                      <a:cubicBezTo>
                        <a:pt x="7" y="0"/>
                        <a:pt x="9" y="0"/>
                        <a:pt x="10" y="1"/>
                      </a:cubicBezTo>
                      <a:cubicBezTo>
                        <a:pt x="10" y="1"/>
                        <a:pt x="11" y="1"/>
                        <a:pt x="11" y="1"/>
                      </a:cubicBezTo>
                      <a:cubicBezTo>
                        <a:pt x="11" y="2"/>
                        <a:pt x="12" y="2"/>
                        <a:pt x="12" y="2"/>
                      </a:cubicBezTo>
                      <a:cubicBezTo>
                        <a:pt x="12" y="2"/>
                        <a:pt x="12" y="2"/>
                        <a:pt x="12" y="2"/>
                      </a:cubicBezTo>
                      <a:cubicBezTo>
                        <a:pt x="12" y="3"/>
                        <a:pt x="12" y="3"/>
                        <a:pt x="12" y="3"/>
                      </a:cubicBezTo>
                      <a:cubicBezTo>
                        <a:pt x="12" y="3"/>
                        <a:pt x="12" y="3"/>
                        <a:pt x="12" y="3"/>
                      </a:cubicBezTo>
                      <a:cubicBezTo>
                        <a:pt x="12" y="3"/>
                        <a:pt x="12" y="3"/>
                        <a:pt x="12" y="3"/>
                      </a:cubicBezTo>
                      <a:cubicBezTo>
                        <a:pt x="13" y="3"/>
                        <a:pt x="13" y="3"/>
                        <a:pt x="13" y="3"/>
                      </a:cubicBezTo>
                      <a:cubicBezTo>
                        <a:pt x="13" y="4"/>
                        <a:pt x="13" y="6"/>
                        <a:pt x="13" y="7"/>
                      </a:cubicBezTo>
                      <a:cubicBezTo>
                        <a:pt x="13" y="8"/>
                        <a:pt x="13" y="8"/>
                        <a:pt x="12" y="9"/>
                      </a:cubicBezTo>
                      <a:cubicBezTo>
                        <a:pt x="12" y="9"/>
                        <a:pt x="12" y="9"/>
                        <a:pt x="12" y="10"/>
                      </a:cubicBezTo>
                      <a:cubicBezTo>
                        <a:pt x="11" y="10"/>
                        <a:pt x="11" y="10"/>
                        <a:pt x="11" y="10"/>
                      </a:cubicBezTo>
                      <a:cubicBezTo>
                        <a:pt x="11" y="11"/>
                        <a:pt x="10" y="11"/>
                        <a:pt x="10" y="11"/>
                      </a:cubicBezTo>
                      <a:cubicBezTo>
                        <a:pt x="10" y="11"/>
                        <a:pt x="10" y="11"/>
                        <a:pt x="10" y="11"/>
                      </a:cubicBezTo>
                      <a:close/>
                    </a:path>
                  </a:pathLst>
                </a:custGeom>
                <a:solidFill>
                  <a:srgbClr val="F7942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137" name="Freeform 38"/>
                <p:cNvSpPr>
                  <a:spLocks/>
                </p:cNvSpPr>
                <p:nvPr/>
              </p:nvSpPr>
              <p:spPr bwMode="auto">
                <a:xfrm>
                  <a:off x="8722521" y="3755797"/>
                  <a:ext cx="157162" cy="157163"/>
                </a:xfrm>
                <a:custGeom>
                  <a:avLst/>
                  <a:gdLst>
                    <a:gd name="T0" fmla="*/ 11 w 14"/>
                    <a:gd name="T1" fmla="*/ 12 h 14"/>
                    <a:gd name="T2" fmla="*/ 12 w 14"/>
                    <a:gd name="T3" fmla="*/ 3 h 14"/>
                    <a:gd name="T4" fmla="*/ 3 w 14"/>
                    <a:gd name="T5" fmla="*/ 3 h 14"/>
                    <a:gd name="T6" fmla="*/ 2 w 14"/>
                    <a:gd name="T7" fmla="*/ 11 h 14"/>
                    <a:gd name="T8" fmla="*/ 11 w 14"/>
                    <a:gd name="T9" fmla="*/ 12 h 14"/>
                  </a:gdLst>
                  <a:ahLst/>
                  <a:cxnLst>
                    <a:cxn ang="0">
                      <a:pos x="T0" y="T1"/>
                    </a:cxn>
                    <a:cxn ang="0">
                      <a:pos x="T2" y="T3"/>
                    </a:cxn>
                    <a:cxn ang="0">
                      <a:pos x="T4" y="T5"/>
                    </a:cxn>
                    <a:cxn ang="0">
                      <a:pos x="T6" y="T7"/>
                    </a:cxn>
                    <a:cxn ang="0">
                      <a:pos x="T8" y="T9"/>
                    </a:cxn>
                  </a:cxnLst>
                  <a:rect l="0" t="0" r="r" b="b"/>
                  <a:pathLst>
                    <a:path w="14" h="14">
                      <a:moveTo>
                        <a:pt x="11" y="12"/>
                      </a:moveTo>
                      <a:cubicBezTo>
                        <a:pt x="13" y="10"/>
                        <a:pt x="14" y="6"/>
                        <a:pt x="12" y="3"/>
                      </a:cubicBezTo>
                      <a:cubicBezTo>
                        <a:pt x="10" y="1"/>
                        <a:pt x="6" y="0"/>
                        <a:pt x="3" y="3"/>
                      </a:cubicBezTo>
                      <a:cubicBezTo>
                        <a:pt x="0" y="5"/>
                        <a:pt x="0" y="9"/>
                        <a:pt x="2" y="11"/>
                      </a:cubicBezTo>
                      <a:cubicBezTo>
                        <a:pt x="4" y="14"/>
                        <a:pt x="8" y="14"/>
                        <a:pt x="11" y="12"/>
                      </a:cubicBezTo>
                      <a:close/>
                    </a:path>
                  </a:pathLst>
                </a:custGeom>
                <a:solidFill>
                  <a:srgbClr val="FBB03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138" name="Freeform 39"/>
                <p:cNvSpPr>
                  <a:spLocks noEditPoints="1"/>
                </p:cNvSpPr>
                <p:nvPr/>
              </p:nvSpPr>
              <p:spPr bwMode="auto">
                <a:xfrm>
                  <a:off x="8711408" y="3744685"/>
                  <a:ext cx="179387" cy="168275"/>
                </a:xfrm>
                <a:custGeom>
                  <a:avLst/>
                  <a:gdLst>
                    <a:gd name="T0" fmla="*/ 11 w 16"/>
                    <a:gd name="T1" fmla="*/ 13 h 15"/>
                    <a:gd name="T2" fmla="*/ 12 w 16"/>
                    <a:gd name="T3" fmla="*/ 12 h 15"/>
                    <a:gd name="T4" fmla="*/ 13 w 16"/>
                    <a:gd name="T5" fmla="*/ 11 h 15"/>
                    <a:gd name="T6" fmla="*/ 13 w 16"/>
                    <a:gd name="T7" fmla="*/ 11 h 15"/>
                    <a:gd name="T8" fmla="*/ 13 w 16"/>
                    <a:gd name="T9" fmla="*/ 10 h 15"/>
                    <a:gd name="T10" fmla="*/ 13 w 16"/>
                    <a:gd name="T11" fmla="*/ 8 h 15"/>
                    <a:gd name="T12" fmla="*/ 13 w 16"/>
                    <a:gd name="T13" fmla="*/ 7 h 15"/>
                    <a:gd name="T14" fmla="*/ 12 w 16"/>
                    <a:gd name="T15" fmla="*/ 6 h 15"/>
                    <a:gd name="T16" fmla="*/ 12 w 16"/>
                    <a:gd name="T17" fmla="*/ 5 h 15"/>
                    <a:gd name="T18" fmla="*/ 12 w 16"/>
                    <a:gd name="T19" fmla="*/ 5 h 15"/>
                    <a:gd name="T20" fmla="*/ 12 w 16"/>
                    <a:gd name="T21" fmla="*/ 5 h 15"/>
                    <a:gd name="T22" fmla="*/ 12 w 16"/>
                    <a:gd name="T23" fmla="*/ 5 h 15"/>
                    <a:gd name="T24" fmla="*/ 12 w 16"/>
                    <a:gd name="T25" fmla="*/ 5 h 15"/>
                    <a:gd name="T26" fmla="*/ 12 w 16"/>
                    <a:gd name="T27" fmla="*/ 5 h 15"/>
                    <a:gd name="T28" fmla="*/ 12 w 16"/>
                    <a:gd name="T29" fmla="*/ 5 h 15"/>
                    <a:gd name="T30" fmla="*/ 11 w 16"/>
                    <a:gd name="T31" fmla="*/ 5 h 15"/>
                    <a:gd name="T32" fmla="*/ 11 w 16"/>
                    <a:gd name="T33" fmla="*/ 4 h 15"/>
                    <a:gd name="T34" fmla="*/ 10 w 16"/>
                    <a:gd name="T35" fmla="*/ 4 h 15"/>
                    <a:gd name="T36" fmla="*/ 8 w 16"/>
                    <a:gd name="T37" fmla="*/ 4 h 15"/>
                    <a:gd name="T38" fmla="*/ 5 w 16"/>
                    <a:gd name="T39" fmla="*/ 5 h 15"/>
                    <a:gd name="T40" fmla="*/ 4 w 16"/>
                    <a:gd name="T41" fmla="*/ 6 h 15"/>
                    <a:gd name="T42" fmla="*/ 4 w 16"/>
                    <a:gd name="T43" fmla="*/ 6 h 15"/>
                    <a:gd name="T44" fmla="*/ 3 w 16"/>
                    <a:gd name="T45" fmla="*/ 7 h 15"/>
                    <a:gd name="T46" fmla="*/ 3 w 16"/>
                    <a:gd name="T47" fmla="*/ 10 h 15"/>
                    <a:gd name="T48" fmla="*/ 4 w 16"/>
                    <a:gd name="T49" fmla="*/ 12 h 15"/>
                    <a:gd name="T50" fmla="*/ 5 w 16"/>
                    <a:gd name="T51" fmla="*/ 13 h 15"/>
                    <a:gd name="T52" fmla="*/ 6 w 16"/>
                    <a:gd name="T53" fmla="*/ 14 h 15"/>
                    <a:gd name="T54" fmla="*/ 8 w 16"/>
                    <a:gd name="T55" fmla="*/ 14 h 15"/>
                    <a:gd name="T56" fmla="*/ 9 w 16"/>
                    <a:gd name="T57" fmla="*/ 14 h 15"/>
                    <a:gd name="T58" fmla="*/ 10 w 16"/>
                    <a:gd name="T59" fmla="*/ 14 h 15"/>
                    <a:gd name="T60" fmla="*/ 11 w 16"/>
                    <a:gd name="T61" fmla="*/ 13 h 15"/>
                    <a:gd name="T62" fmla="*/ 11 w 16"/>
                    <a:gd name="T63" fmla="*/ 13 h 15"/>
                    <a:gd name="T64" fmla="*/ 12 w 16"/>
                    <a:gd name="T65" fmla="*/ 13 h 15"/>
                    <a:gd name="T66" fmla="*/ 11 w 16"/>
                    <a:gd name="T67" fmla="*/ 13 h 15"/>
                    <a:gd name="T68" fmla="*/ 10 w 16"/>
                    <a:gd name="T69" fmla="*/ 14 h 15"/>
                    <a:gd name="T70" fmla="*/ 9 w 16"/>
                    <a:gd name="T71" fmla="*/ 14 h 15"/>
                    <a:gd name="T72" fmla="*/ 8 w 16"/>
                    <a:gd name="T73" fmla="*/ 15 h 15"/>
                    <a:gd name="T74" fmla="*/ 6 w 16"/>
                    <a:gd name="T75" fmla="*/ 15 h 15"/>
                    <a:gd name="T76" fmla="*/ 4 w 16"/>
                    <a:gd name="T77" fmla="*/ 14 h 15"/>
                    <a:gd name="T78" fmla="*/ 3 w 16"/>
                    <a:gd name="T79" fmla="*/ 13 h 15"/>
                    <a:gd name="T80" fmla="*/ 1 w 16"/>
                    <a:gd name="T81" fmla="*/ 10 h 15"/>
                    <a:gd name="T82" fmla="*/ 1 w 16"/>
                    <a:gd name="T83" fmla="*/ 6 h 15"/>
                    <a:gd name="T84" fmla="*/ 2 w 16"/>
                    <a:gd name="T85" fmla="*/ 4 h 15"/>
                    <a:gd name="T86" fmla="*/ 3 w 16"/>
                    <a:gd name="T87" fmla="*/ 3 h 15"/>
                    <a:gd name="T88" fmla="*/ 7 w 16"/>
                    <a:gd name="T89" fmla="*/ 1 h 15"/>
                    <a:gd name="T90" fmla="*/ 12 w 16"/>
                    <a:gd name="T91" fmla="*/ 1 h 15"/>
                    <a:gd name="T92" fmla="*/ 13 w 16"/>
                    <a:gd name="T93" fmla="*/ 2 h 15"/>
                    <a:gd name="T94" fmla="*/ 14 w 16"/>
                    <a:gd name="T95" fmla="*/ 2 h 15"/>
                    <a:gd name="T96" fmla="*/ 14 w 16"/>
                    <a:gd name="T97" fmla="*/ 3 h 15"/>
                    <a:gd name="T98" fmla="*/ 14 w 16"/>
                    <a:gd name="T99" fmla="*/ 3 h 15"/>
                    <a:gd name="T100" fmla="*/ 14 w 16"/>
                    <a:gd name="T101" fmla="*/ 3 h 15"/>
                    <a:gd name="T102" fmla="*/ 15 w 16"/>
                    <a:gd name="T103" fmla="*/ 3 h 15"/>
                    <a:gd name="T104" fmla="*/ 15 w 16"/>
                    <a:gd name="T105" fmla="*/ 4 h 15"/>
                    <a:gd name="T106" fmla="*/ 15 w 16"/>
                    <a:gd name="T107" fmla="*/ 8 h 15"/>
                    <a:gd name="T108" fmla="*/ 14 w 16"/>
                    <a:gd name="T109" fmla="*/ 10 h 15"/>
                    <a:gd name="T110" fmla="*/ 14 w 16"/>
                    <a:gd name="T111" fmla="*/ 11 h 15"/>
                    <a:gd name="T112" fmla="*/ 13 w 16"/>
                    <a:gd name="T113" fmla="*/ 12 h 15"/>
                    <a:gd name="T114" fmla="*/ 12 w 16"/>
                    <a:gd name="T115" fmla="*/ 13 h 15"/>
                    <a:gd name="T116" fmla="*/ 12 w 16"/>
                    <a:gd name="T117" fmla="*/ 13 h 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16" h="15">
                      <a:moveTo>
                        <a:pt x="11" y="13"/>
                      </a:moveTo>
                      <a:cubicBezTo>
                        <a:pt x="11" y="13"/>
                        <a:pt x="12" y="13"/>
                        <a:pt x="12" y="12"/>
                      </a:cubicBezTo>
                      <a:cubicBezTo>
                        <a:pt x="12" y="12"/>
                        <a:pt x="12" y="12"/>
                        <a:pt x="13" y="11"/>
                      </a:cubicBezTo>
                      <a:cubicBezTo>
                        <a:pt x="13" y="11"/>
                        <a:pt x="13" y="11"/>
                        <a:pt x="13" y="11"/>
                      </a:cubicBezTo>
                      <a:cubicBezTo>
                        <a:pt x="13" y="10"/>
                        <a:pt x="13" y="10"/>
                        <a:pt x="13" y="10"/>
                      </a:cubicBezTo>
                      <a:cubicBezTo>
                        <a:pt x="13" y="9"/>
                        <a:pt x="13" y="8"/>
                        <a:pt x="13" y="8"/>
                      </a:cubicBezTo>
                      <a:cubicBezTo>
                        <a:pt x="13" y="7"/>
                        <a:pt x="13" y="7"/>
                        <a:pt x="13" y="7"/>
                      </a:cubicBezTo>
                      <a:cubicBezTo>
                        <a:pt x="12" y="6"/>
                        <a:pt x="12" y="6"/>
                        <a:pt x="12" y="6"/>
                      </a:cubicBezTo>
                      <a:cubicBezTo>
                        <a:pt x="12" y="5"/>
                        <a:pt x="12" y="5"/>
                        <a:pt x="12" y="5"/>
                      </a:cubicBezTo>
                      <a:cubicBezTo>
                        <a:pt x="12" y="5"/>
                        <a:pt x="12" y="5"/>
                        <a:pt x="12" y="5"/>
                      </a:cubicBezTo>
                      <a:cubicBezTo>
                        <a:pt x="12" y="5"/>
                        <a:pt x="12" y="5"/>
                        <a:pt x="12" y="5"/>
                      </a:cubicBezTo>
                      <a:cubicBezTo>
                        <a:pt x="12" y="5"/>
                        <a:pt x="12" y="5"/>
                        <a:pt x="12" y="5"/>
                      </a:cubicBezTo>
                      <a:cubicBezTo>
                        <a:pt x="12" y="5"/>
                        <a:pt x="12" y="5"/>
                        <a:pt x="12" y="5"/>
                      </a:cubicBezTo>
                      <a:cubicBezTo>
                        <a:pt x="12" y="5"/>
                        <a:pt x="12" y="5"/>
                        <a:pt x="12" y="5"/>
                      </a:cubicBezTo>
                      <a:cubicBezTo>
                        <a:pt x="12" y="5"/>
                        <a:pt x="12" y="5"/>
                        <a:pt x="12" y="5"/>
                      </a:cubicBezTo>
                      <a:cubicBezTo>
                        <a:pt x="11" y="5"/>
                        <a:pt x="11" y="5"/>
                        <a:pt x="11" y="5"/>
                      </a:cubicBezTo>
                      <a:cubicBezTo>
                        <a:pt x="11" y="4"/>
                        <a:pt x="11" y="4"/>
                        <a:pt x="11" y="4"/>
                      </a:cubicBezTo>
                      <a:cubicBezTo>
                        <a:pt x="11" y="4"/>
                        <a:pt x="11" y="4"/>
                        <a:pt x="10" y="4"/>
                      </a:cubicBezTo>
                      <a:cubicBezTo>
                        <a:pt x="10" y="4"/>
                        <a:pt x="9" y="4"/>
                        <a:pt x="8" y="4"/>
                      </a:cubicBezTo>
                      <a:cubicBezTo>
                        <a:pt x="7" y="4"/>
                        <a:pt x="6" y="4"/>
                        <a:pt x="5" y="5"/>
                      </a:cubicBezTo>
                      <a:cubicBezTo>
                        <a:pt x="5" y="5"/>
                        <a:pt x="4" y="5"/>
                        <a:pt x="4" y="6"/>
                      </a:cubicBezTo>
                      <a:cubicBezTo>
                        <a:pt x="4" y="6"/>
                        <a:pt x="4" y="6"/>
                        <a:pt x="4" y="6"/>
                      </a:cubicBezTo>
                      <a:cubicBezTo>
                        <a:pt x="3" y="7"/>
                        <a:pt x="3" y="7"/>
                        <a:pt x="3" y="7"/>
                      </a:cubicBezTo>
                      <a:cubicBezTo>
                        <a:pt x="3" y="8"/>
                        <a:pt x="2" y="9"/>
                        <a:pt x="3" y="10"/>
                      </a:cubicBezTo>
                      <a:cubicBezTo>
                        <a:pt x="3" y="11"/>
                        <a:pt x="3" y="12"/>
                        <a:pt x="4" y="12"/>
                      </a:cubicBezTo>
                      <a:cubicBezTo>
                        <a:pt x="4" y="13"/>
                        <a:pt x="4" y="13"/>
                        <a:pt x="5" y="13"/>
                      </a:cubicBezTo>
                      <a:cubicBezTo>
                        <a:pt x="5" y="13"/>
                        <a:pt x="6" y="14"/>
                        <a:pt x="6" y="14"/>
                      </a:cubicBezTo>
                      <a:cubicBezTo>
                        <a:pt x="7" y="14"/>
                        <a:pt x="8" y="14"/>
                        <a:pt x="8" y="14"/>
                      </a:cubicBezTo>
                      <a:cubicBezTo>
                        <a:pt x="9" y="14"/>
                        <a:pt x="9" y="14"/>
                        <a:pt x="9" y="14"/>
                      </a:cubicBezTo>
                      <a:cubicBezTo>
                        <a:pt x="10" y="14"/>
                        <a:pt x="10" y="14"/>
                        <a:pt x="10" y="14"/>
                      </a:cubicBezTo>
                      <a:cubicBezTo>
                        <a:pt x="11" y="13"/>
                        <a:pt x="11" y="13"/>
                        <a:pt x="11" y="13"/>
                      </a:cubicBezTo>
                      <a:cubicBezTo>
                        <a:pt x="11" y="13"/>
                        <a:pt x="11" y="13"/>
                        <a:pt x="11" y="13"/>
                      </a:cubicBezTo>
                      <a:close/>
                      <a:moveTo>
                        <a:pt x="12" y="13"/>
                      </a:moveTo>
                      <a:cubicBezTo>
                        <a:pt x="12" y="13"/>
                        <a:pt x="12" y="13"/>
                        <a:pt x="11" y="13"/>
                      </a:cubicBezTo>
                      <a:cubicBezTo>
                        <a:pt x="11" y="13"/>
                        <a:pt x="11" y="14"/>
                        <a:pt x="10" y="14"/>
                      </a:cubicBezTo>
                      <a:cubicBezTo>
                        <a:pt x="10" y="14"/>
                        <a:pt x="10" y="14"/>
                        <a:pt x="9" y="14"/>
                      </a:cubicBezTo>
                      <a:cubicBezTo>
                        <a:pt x="9" y="14"/>
                        <a:pt x="9" y="14"/>
                        <a:pt x="8" y="15"/>
                      </a:cubicBezTo>
                      <a:cubicBezTo>
                        <a:pt x="8" y="15"/>
                        <a:pt x="7" y="15"/>
                        <a:pt x="6" y="15"/>
                      </a:cubicBezTo>
                      <a:cubicBezTo>
                        <a:pt x="5" y="15"/>
                        <a:pt x="5" y="14"/>
                        <a:pt x="4" y="14"/>
                      </a:cubicBezTo>
                      <a:cubicBezTo>
                        <a:pt x="4" y="14"/>
                        <a:pt x="3" y="14"/>
                        <a:pt x="3" y="13"/>
                      </a:cubicBezTo>
                      <a:cubicBezTo>
                        <a:pt x="2" y="13"/>
                        <a:pt x="1" y="11"/>
                        <a:pt x="1" y="10"/>
                      </a:cubicBezTo>
                      <a:cubicBezTo>
                        <a:pt x="0" y="9"/>
                        <a:pt x="1" y="7"/>
                        <a:pt x="1" y="6"/>
                      </a:cubicBezTo>
                      <a:cubicBezTo>
                        <a:pt x="1" y="5"/>
                        <a:pt x="2" y="5"/>
                        <a:pt x="2" y="4"/>
                      </a:cubicBezTo>
                      <a:cubicBezTo>
                        <a:pt x="3" y="3"/>
                        <a:pt x="3" y="3"/>
                        <a:pt x="3" y="3"/>
                      </a:cubicBezTo>
                      <a:cubicBezTo>
                        <a:pt x="5" y="2"/>
                        <a:pt x="6" y="1"/>
                        <a:pt x="7" y="1"/>
                      </a:cubicBezTo>
                      <a:cubicBezTo>
                        <a:pt x="9" y="0"/>
                        <a:pt x="10" y="0"/>
                        <a:pt x="12" y="1"/>
                      </a:cubicBezTo>
                      <a:cubicBezTo>
                        <a:pt x="12" y="1"/>
                        <a:pt x="12" y="1"/>
                        <a:pt x="13" y="2"/>
                      </a:cubicBezTo>
                      <a:cubicBezTo>
                        <a:pt x="13" y="2"/>
                        <a:pt x="14" y="2"/>
                        <a:pt x="14" y="2"/>
                      </a:cubicBezTo>
                      <a:cubicBezTo>
                        <a:pt x="14" y="3"/>
                        <a:pt x="14" y="3"/>
                        <a:pt x="14" y="3"/>
                      </a:cubicBezTo>
                      <a:cubicBezTo>
                        <a:pt x="14" y="3"/>
                        <a:pt x="14" y="3"/>
                        <a:pt x="14" y="3"/>
                      </a:cubicBezTo>
                      <a:cubicBezTo>
                        <a:pt x="14" y="3"/>
                        <a:pt x="14" y="3"/>
                        <a:pt x="14" y="3"/>
                      </a:cubicBezTo>
                      <a:cubicBezTo>
                        <a:pt x="15" y="3"/>
                        <a:pt x="15" y="3"/>
                        <a:pt x="15" y="3"/>
                      </a:cubicBezTo>
                      <a:cubicBezTo>
                        <a:pt x="15" y="4"/>
                        <a:pt x="15" y="4"/>
                        <a:pt x="15" y="4"/>
                      </a:cubicBezTo>
                      <a:cubicBezTo>
                        <a:pt x="15" y="5"/>
                        <a:pt x="16" y="6"/>
                        <a:pt x="15" y="8"/>
                      </a:cubicBezTo>
                      <a:cubicBezTo>
                        <a:pt x="15" y="9"/>
                        <a:pt x="15" y="10"/>
                        <a:pt x="14" y="10"/>
                      </a:cubicBezTo>
                      <a:cubicBezTo>
                        <a:pt x="14" y="11"/>
                        <a:pt x="14" y="11"/>
                        <a:pt x="14" y="11"/>
                      </a:cubicBezTo>
                      <a:cubicBezTo>
                        <a:pt x="13" y="11"/>
                        <a:pt x="13" y="12"/>
                        <a:pt x="13" y="12"/>
                      </a:cubicBezTo>
                      <a:cubicBezTo>
                        <a:pt x="13" y="12"/>
                        <a:pt x="12" y="12"/>
                        <a:pt x="12" y="13"/>
                      </a:cubicBezTo>
                      <a:cubicBezTo>
                        <a:pt x="12" y="13"/>
                        <a:pt x="12" y="13"/>
                        <a:pt x="12" y="13"/>
                      </a:cubicBezTo>
                      <a:close/>
                    </a:path>
                  </a:pathLst>
                </a:custGeom>
                <a:solidFill>
                  <a:srgbClr val="F7942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139" name="Freeform 40"/>
                <p:cNvSpPr>
                  <a:spLocks/>
                </p:cNvSpPr>
                <p:nvPr/>
              </p:nvSpPr>
              <p:spPr bwMode="auto">
                <a:xfrm>
                  <a:off x="8430421" y="3744685"/>
                  <a:ext cx="100012" cy="88900"/>
                </a:xfrm>
                <a:custGeom>
                  <a:avLst/>
                  <a:gdLst>
                    <a:gd name="T0" fmla="*/ 6 w 9"/>
                    <a:gd name="T1" fmla="*/ 6 h 8"/>
                    <a:gd name="T2" fmla="*/ 8 w 9"/>
                    <a:gd name="T3" fmla="*/ 2 h 8"/>
                    <a:gd name="T4" fmla="*/ 3 w 9"/>
                    <a:gd name="T5" fmla="*/ 2 h 8"/>
                    <a:gd name="T6" fmla="*/ 1 w 9"/>
                    <a:gd name="T7" fmla="*/ 6 h 8"/>
                    <a:gd name="T8" fmla="*/ 6 w 9"/>
                    <a:gd name="T9" fmla="*/ 6 h 8"/>
                  </a:gdLst>
                  <a:ahLst/>
                  <a:cxnLst>
                    <a:cxn ang="0">
                      <a:pos x="T0" y="T1"/>
                    </a:cxn>
                    <a:cxn ang="0">
                      <a:pos x="T2" y="T3"/>
                    </a:cxn>
                    <a:cxn ang="0">
                      <a:pos x="T4" y="T5"/>
                    </a:cxn>
                    <a:cxn ang="0">
                      <a:pos x="T6" y="T7"/>
                    </a:cxn>
                    <a:cxn ang="0">
                      <a:pos x="T8" y="T9"/>
                    </a:cxn>
                  </a:cxnLst>
                  <a:rect l="0" t="0" r="r" b="b"/>
                  <a:pathLst>
                    <a:path w="9" h="8">
                      <a:moveTo>
                        <a:pt x="6" y="6"/>
                      </a:moveTo>
                      <a:cubicBezTo>
                        <a:pt x="8" y="5"/>
                        <a:pt x="9" y="3"/>
                        <a:pt x="8" y="2"/>
                      </a:cubicBezTo>
                      <a:cubicBezTo>
                        <a:pt x="6" y="0"/>
                        <a:pt x="4" y="0"/>
                        <a:pt x="3" y="2"/>
                      </a:cubicBezTo>
                      <a:cubicBezTo>
                        <a:pt x="1" y="3"/>
                        <a:pt x="0" y="5"/>
                        <a:pt x="1" y="6"/>
                      </a:cubicBezTo>
                      <a:cubicBezTo>
                        <a:pt x="3" y="8"/>
                        <a:pt x="5" y="8"/>
                        <a:pt x="6" y="6"/>
                      </a:cubicBezTo>
                      <a:close/>
                    </a:path>
                  </a:pathLst>
                </a:custGeom>
                <a:solidFill>
                  <a:srgbClr val="FBB03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140" name="Freeform 41"/>
                <p:cNvSpPr>
                  <a:spLocks noEditPoints="1"/>
                </p:cNvSpPr>
                <p:nvPr/>
              </p:nvSpPr>
              <p:spPr bwMode="auto">
                <a:xfrm>
                  <a:off x="8430421" y="3731985"/>
                  <a:ext cx="112712" cy="101600"/>
                </a:xfrm>
                <a:custGeom>
                  <a:avLst/>
                  <a:gdLst>
                    <a:gd name="T0" fmla="*/ 6 w 10"/>
                    <a:gd name="T1" fmla="*/ 7 h 9"/>
                    <a:gd name="T2" fmla="*/ 7 w 10"/>
                    <a:gd name="T3" fmla="*/ 7 h 9"/>
                    <a:gd name="T4" fmla="*/ 7 w 10"/>
                    <a:gd name="T5" fmla="*/ 7 h 9"/>
                    <a:gd name="T6" fmla="*/ 7 w 10"/>
                    <a:gd name="T7" fmla="*/ 6 h 9"/>
                    <a:gd name="T8" fmla="*/ 7 w 10"/>
                    <a:gd name="T9" fmla="*/ 4 h 9"/>
                    <a:gd name="T10" fmla="*/ 7 w 10"/>
                    <a:gd name="T11" fmla="*/ 4 h 9"/>
                    <a:gd name="T12" fmla="*/ 6 w 10"/>
                    <a:gd name="T13" fmla="*/ 4 h 9"/>
                    <a:gd name="T14" fmla="*/ 6 w 10"/>
                    <a:gd name="T15" fmla="*/ 4 h 9"/>
                    <a:gd name="T16" fmla="*/ 6 w 10"/>
                    <a:gd name="T17" fmla="*/ 4 h 9"/>
                    <a:gd name="T18" fmla="*/ 6 w 10"/>
                    <a:gd name="T19" fmla="*/ 4 h 9"/>
                    <a:gd name="T20" fmla="*/ 6 w 10"/>
                    <a:gd name="T21" fmla="*/ 4 h 9"/>
                    <a:gd name="T22" fmla="*/ 6 w 10"/>
                    <a:gd name="T23" fmla="*/ 4 h 9"/>
                    <a:gd name="T24" fmla="*/ 6 w 10"/>
                    <a:gd name="T25" fmla="*/ 4 h 9"/>
                    <a:gd name="T26" fmla="*/ 6 w 10"/>
                    <a:gd name="T27" fmla="*/ 4 h 9"/>
                    <a:gd name="T28" fmla="*/ 6 w 10"/>
                    <a:gd name="T29" fmla="*/ 3 h 9"/>
                    <a:gd name="T30" fmla="*/ 6 w 10"/>
                    <a:gd name="T31" fmla="*/ 3 h 9"/>
                    <a:gd name="T32" fmla="*/ 6 w 10"/>
                    <a:gd name="T33" fmla="*/ 3 h 9"/>
                    <a:gd name="T34" fmla="*/ 6 w 10"/>
                    <a:gd name="T35" fmla="*/ 3 h 9"/>
                    <a:gd name="T36" fmla="*/ 6 w 10"/>
                    <a:gd name="T37" fmla="*/ 3 h 9"/>
                    <a:gd name="T38" fmla="*/ 5 w 10"/>
                    <a:gd name="T39" fmla="*/ 3 h 9"/>
                    <a:gd name="T40" fmla="*/ 3 w 10"/>
                    <a:gd name="T41" fmla="*/ 3 h 9"/>
                    <a:gd name="T42" fmla="*/ 3 w 10"/>
                    <a:gd name="T43" fmla="*/ 4 h 9"/>
                    <a:gd name="T44" fmla="*/ 3 w 10"/>
                    <a:gd name="T45" fmla="*/ 4 h 9"/>
                    <a:gd name="T46" fmla="*/ 3 w 10"/>
                    <a:gd name="T47" fmla="*/ 4 h 9"/>
                    <a:gd name="T48" fmla="*/ 2 w 10"/>
                    <a:gd name="T49" fmla="*/ 5 h 9"/>
                    <a:gd name="T50" fmla="*/ 2 w 10"/>
                    <a:gd name="T51" fmla="*/ 6 h 9"/>
                    <a:gd name="T52" fmla="*/ 2 w 10"/>
                    <a:gd name="T53" fmla="*/ 7 h 9"/>
                    <a:gd name="T54" fmla="*/ 3 w 10"/>
                    <a:gd name="T55" fmla="*/ 7 h 9"/>
                    <a:gd name="T56" fmla="*/ 3 w 10"/>
                    <a:gd name="T57" fmla="*/ 8 h 9"/>
                    <a:gd name="T58" fmla="*/ 3 w 10"/>
                    <a:gd name="T59" fmla="*/ 8 h 9"/>
                    <a:gd name="T60" fmla="*/ 5 w 10"/>
                    <a:gd name="T61" fmla="*/ 8 h 9"/>
                    <a:gd name="T62" fmla="*/ 6 w 10"/>
                    <a:gd name="T63" fmla="*/ 8 h 9"/>
                    <a:gd name="T64" fmla="*/ 6 w 10"/>
                    <a:gd name="T65" fmla="*/ 7 h 9"/>
                    <a:gd name="T66" fmla="*/ 6 w 10"/>
                    <a:gd name="T67" fmla="*/ 7 h 9"/>
                    <a:gd name="T68" fmla="*/ 7 w 10"/>
                    <a:gd name="T69" fmla="*/ 8 h 9"/>
                    <a:gd name="T70" fmla="*/ 6 w 10"/>
                    <a:gd name="T71" fmla="*/ 8 h 9"/>
                    <a:gd name="T72" fmla="*/ 6 w 10"/>
                    <a:gd name="T73" fmla="*/ 8 h 9"/>
                    <a:gd name="T74" fmla="*/ 5 w 10"/>
                    <a:gd name="T75" fmla="*/ 9 h 9"/>
                    <a:gd name="T76" fmla="*/ 3 w 10"/>
                    <a:gd name="T77" fmla="*/ 9 h 9"/>
                    <a:gd name="T78" fmla="*/ 2 w 10"/>
                    <a:gd name="T79" fmla="*/ 9 h 9"/>
                    <a:gd name="T80" fmla="*/ 1 w 10"/>
                    <a:gd name="T81" fmla="*/ 8 h 9"/>
                    <a:gd name="T82" fmla="*/ 0 w 10"/>
                    <a:gd name="T83" fmla="*/ 6 h 9"/>
                    <a:gd name="T84" fmla="*/ 0 w 10"/>
                    <a:gd name="T85" fmla="*/ 4 h 9"/>
                    <a:gd name="T86" fmla="*/ 1 w 10"/>
                    <a:gd name="T87" fmla="*/ 2 h 9"/>
                    <a:gd name="T88" fmla="*/ 1 w 10"/>
                    <a:gd name="T89" fmla="*/ 2 h 9"/>
                    <a:gd name="T90" fmla="*/ 1 w 10"/>
                    <a:gd name="T91" fmla="*/ 2 h 9"/>
                    <a:gd name="T92" fmla="*/ 2 w 10"/>
                    <a:gd name="T93" fmla="*/ 2 h 9"/>
                    <a:gd name="T94" fmla="*/ 2 w 10"/>
                    <a:gd name="T95" fmla="*/ 1 h 9"/>
                    <a:gd name="T96" fmla="*/ 3 w 10"/>
                    <a:gd name="T97" fmla="*/ 1 h 9"/>
                    <a:gd name="T98" fmla="*/ 4 w 10"/>
                    <a:gd name="T99" fmla="*/ 0 h 9"/>
                    <a:gd name="T100" fmla="*/ 7 w 10"/>
                    <a:gd name="T101" fmla="*/ 0 h 9"/>
                    <a:gd name="T102" fmla="*/ 8 w 10"/>
                    <a:gd name="T103" fmla="*/ 1 h 9"/>
                    <a:gd name="T104" fmla="*/ 9 w 10"/>
                    <a:gd name="T105" fmla="*/ 1 h 9"/>
                    <a:gd name="T106" fmla="*/ 9 w 10"/>
                    <a:gd name="T107" fmla="*/ 2 h 9"/>
                    <a:gd name="T108" fmla="*/ 9 w 10"/>
                    <a:gd name="T109" fmla="*/ 2 h 9"/>
                    <a:gd name="T110" fmla="*/ 9 w 10"/>
                    <a:gd name="T111" fmla="*/ 2 h 9"/>
                    <a:gd name="T112" fmla="*/ 9 w 10"/>
                    <a:gd name="T113" fmla="*/ 2 h 9"/>
                    <a:gd name="T114" fmla="*/ 9 w 10"/>
                    <a:gd name="T115" fmla="*/ 5 h 9"/>
                    <a:gd name="T116" fmla="*/ 8 w 10"/>
                    <a:gd name="T117" fmla="*/ 6 h 9"/>
                    <a:gd name="T118" fmla="*/ 7 w 10"/>
                    <a:gd name="T119" fmla="*/ 7 h 9"/>
                    <a:gd name="T120" fmla="*/ 7 w 10"/>
                    <a:gd name="T121" fmla="*/ 7 h 9"/>
                    <a:gd name="T122" fmla="*/ 7 w 10"/>
                    <a:gd name="T123" fmla="*/ 8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10" h="9">
                      <a:moveTo>
                        <a:pt x="6" y="7"/>
                      </a:moveTo>
                      <a:cubicBezTo>
                        <a:pt x="6" y="7"/>
                        <a:pt x="6" y="7"/>
                        <a:pt x="7" y="7"/>
                      </a:cubicBezTo>
                      <a:cubicBezTo>
                        <a:pt x="7" y="7"/>
                        <a:pt x="7" y="7"/>
                        <a:pt x="7" y="7"/>
                      </a:cubicBezTo>
                      <a:cubicBezTo>
                        <a:pt x="7" y="6"/>
                        <a:pt x="7" y="6"/>
                        <a:pt x="7" y="6"/>
                      </a:cubicBezTo>
                      <a:cubicBezTo>
                        <a:pt x="7" y="5"/>
                        <a:pt x="7" y="5"/>
                        <a:pt x="7" y="4"/>
                      </a:cubicBezTo>
                      <a:cubicBezTo>
                        <a:pt x="7" y="4"/>
                        <a:pt x="7" y="4"/>
                        <a:pt x="7" y="4"/>
                      </a:cubicBezTo>
                      <a:cubicBezTo>
                        <a:pt x="7" y="4"/>
                        <a:pt x="7" y="4"/>
                        <a:pt x="6" y="4"/>
                      </a:cubicBezTo>
                      <a:cubicBezTo>
                        <a:pt x="6" y="4"/>
                        <a:pt x="6" y="4"/>
                        <a:pt x="6" y="4"/>
                      </a:cubicBezTo>
                      <a:cubicBezTo>
                        <a:pt x="6" y="4"/>
                        <a:pt x="6" y="4"/>
                        <a:pt x="6" y="4"/>
                      </a:cubicBezTo>
                      <a:cubicBezTo>
                        <a:pt x="6" y="4"/>
                        <a:pt x="6" y="4"/>
                        <a:pt x="6" y="4"/>
                      </a:cubicBezTo>
                      <a:cubicBezTo>
                        <a:pt x="6" y="3"/>
                        <a:pt x="6" y="4"/>
                        <a:pt x="6" y="4"/>
                      </a:cubicBezTo>
                      <a:cubicBezTo>
                        <a:pt x="6" y="4"/>
                        <a:pt x="6" y="4"/>
                        <a:pt x="6" y="4"/>
                      </a:cubicBezTo>
                      <a:cubicBezTo>
                        <a:pt x="6" y="4"/>
                        <a:pt x="6" y="4"/>
                        <a:pt x="6" y="4"/>
                      </a:cubicBezTo>
                      <a:cubicBezTo>
                        <a:pt x="6" y="4"/>
                        <a:pt x="6" y="4"/>
                        <a:pt x="6" y="4"/>
                      </a:cubicBezTo>
                      <a:cubicBezTo>
                        <a:pt x="6" y="3"/>
                        <a:pt x="6" y="3"/>
                        <a:pt x="6" y="3"/>
                      </a:cubicBezTo>
                      <a:cubicBezTo>
                        <a:pt x="6" y="3"/>
                        <a:pt x="6" y="3"/>
                        <a:pt x="6" y="3"/>
                      </a:cubicBezTo>
                      <a:cubicBezTo>
                        <a:pt x="6" y="3"/>
                        <a:pt x="6" y="3"/>
                        <a:pt x="6" y="3"/>
                      </a:cubicBezTo>
                      <a:cubicBezTo>
                        <a:pt x="6" y="3"/>
                        <a:pt x="6" y="3"/>
                        <a:pt x="6" y="3"/>
                      </a:cubicBezTo>
                      <a:cubicBezTo>
                        <a:pt x="6" y="3"/>
                        <a:pt x="6" y="3"/>
                        <a:pt x="6" y="3"/>
                      </a:cubicBezTo>
                      <a:cubicBezTo>
                        <a:pt x="6" y="3"/>
                        <a:pt x="5" y="3"/>
                        <a:pt x="5" y="3"/>
                      </a:cubicBezTo>
                      <a:cubicBezTo>
                        <a:pt x="4" y="3"/>
                        <a:pt x="4" y="3"/>
                        <a:pt x="3" y="3"/>
                      </a:cubicBezTo>
                      <a:cubicBezTo>
                        <a:pt x="3" y="4"/>
                        <a:pt x="3" y="4"/>
                        <a:pt x="3" y="4"/>
                      </a:cubicBezTo>
                      <a:cubicBezTo>
                        <a:pt x="3" y="4"/>
                        <a:pt x="3" y="4"/>
                        <a:pt x="3" y="4"/>
                      </a:cubicBezTo>
                      <a:cubicBezTo>
                        <a:pt x="3" y="4"/>
                        <a:pt x="3" y="4"/>
                        <a:pt x="3" y="4"/>
                      </a:cubicBezTo>
                      <a:cubicBezTo>
                        <a:pt x="3" y="4"/>
                        <a:pt x="2" y="4"/>
                        <a:pt x="2" y="5"/>
                      </a:cubicBezTo>
                      <a:cubicBezTo>
                        <a:pt x="2" y="5"/>
                        <a:pt x="2" y="5"/>
                        <a:pt x="2" y="6"/>
                      </a:cubicBezTo>
                      <a:cubicBezTo>
                        <a:pt x="2" y="6"/>
                        <a:pt x="2" y="7"/>
                        <a:pt x="2" y="7"/>
                      </a:cubicBezTo>
                      <a:cubicBezTo>
                        <a:pt x="2" y="7"/>
                        <a:pt x="2" y="7"/>
                        <a:pt x="3" y="7"/>
                      </a:cubicBezTo>
                      <a:cubicBezTo>
                        <a:pt x="3" y="8"/>
                        <a:pt x="3" y="8"/>
                        <a:pt x="3" y="8"/>
                      </a:cubicBezTo>
                      <a:cubicBezTo>
                        <a:pt x="3" y="8"/>
                        <a:pt x="3" y="8"/>
                        <a:pt x="3" y="8"/>
                      </a:cubicBezTo>
                      <a:cubicBezTo>
                        <a:pt x="4" y="8"/>
                        <a:pt x="4" y="8"/>
                        <a:pt x="5" y="8"/>
                      </a:cubicBezTo>
                      <a:cubicBezTo>
                        <a:pt x="5" y="8"/>
                        <a:pt x="5" y="8"/>
                        <a:pt x="6" y="8"/>
                      </a:cubicBezTo>
                      <a:cubicBezTo>
                        <a:pt x="6" y="8"/>
                        <a:pt x="6" y="8"/>
                        <a:pt x="6" y="7"/>
                      </a:cubicBezTo>
                      <a:cubicBezTo>
                        <a:pt x="6" y="7"/>
                        <a:pt x="6" y="7"/>
                        <a:pt x="6" y="7"/>
                      </a:cubicBezTo>
                      <a:close/>
                      <a:moveTo>
                        <a:pt x="7" y="8"/>
                      </a:moveTo>
                      <a:cubicBezTo>
                        <a:pt x="7" y="8"/>
                        <a:pt x="6" y="8"/>
                        <a:pt x="6" y="8"/>
                      </a:cubicBezTo>
                      <a:cubicBezTo>
                        <a:pt x="6" y="8"/>
                        <a:pt x="6" y="8"/>
                        <a:pt x="6" y="8"/>
                      </a:cubicBezTo>
                      <a:cubicBezTo>
                        <a:pt x="5" y="8"/>
                        <a:pt x="5" y="8"/>
                        <a:pt x="5" y="9"/>
                      </a:cubicBezTo>
                      <a:cubicBezTo>
                        <a:pt x="4" y="9"/>
                        <a:pt x="4" y="9"/>
                        <a:pt x="3" y="9"/>
                      </a:cubicBezTo>
                      <a:cubicBezTo>
                        <a:pt x="3" y="9"/>
                        <a:pt x="3" y="9"/>
                        <a:pt x="2" y="9"/>
                      </a:cubicBezTo>
                      <a:cubicBezTo>
                        <a:pt x="2" y="9"/>
                        <a:pt x="1" y="8"/>
                        <a:pt x="1" y="8"/>
                      </a:cubicBezTo>
                      <a:cubicBezTo>
                        <a:pt x="1" y="8"/>
                        <a:pt x="0" y="7"/>
                        <a:pt x="0" y="6"/>
                      </a:cubicBezTo>
                      <a:cubicBezTo>
                        <a:pt x="0" y="5"/>
                        <a:pt x="0" y="4"/>
                        <a:pt x="0" y="4"/>
                      </a:cubicBezTo>
                      <a:cubicBezTo>
                        <a:pt x="0" y="3"/>
                        <a:pt x="1" y="3"/>
                        <a:pt x="1" y="2"/>
                      </a:cubicBezTo>
                      <a:cubicBezTo>
                        <a:pt x="1" y="2"/>
                        <a:pt x="1" y="2"/>
                        <a:pt x="1" y="2"/>
                      </a:cubicBezTo>
                      <a:cubicBezTo>
                        <a:pt x="1" y="2"/>
                        <a:pt x="1" y="2"/>
                        <a:pt x="1" y="2"/>
                      </a:cubicBezTo>
                      <a:cubicBezTo>
                        <a:pt x="2" y="2"/>
                        <a:pt x="2" y="2"/>
                        <a:pt x="2" y="2"/>
                      </a:cubicBezTo>
                      <a:cubicBezTo>
                        <a:pt x="2" y="1"/>
                        <a:pt x="2" y="1"/>
                        <a:pt x="2" y="1"/>
                      </a:cubicBezTo>
                      <a:cubicBezTo>
                        <a:pt x="2" y="1"/>
                        <a:pt x="3" y="1"/>
                        <a:pt x="3" y="1"/>
                      </a:cubicBezTo>
                      <a:cubicBezTo>
                        <a:pt x="3" y="0"/>
                        <a:pt x="4" y="0"/>
                        <a:pt x="4" y="0"/>
                      </a:cubicBezTo>
                      <a:cubicBezTo>
                        <a:pt x="5" y="0"/>
                        <a:pt x="6" y="0"/>
                        <a:pt x="7" y="0"/>
                      </a:cubicBezTo>
                      <a:cubicBezTo>
                        <a:pt x="7" y="0"/>
                        <a:pt x="8" y="1"/>
                        <a:pt x="8" y="1"/>
                      </a:cubicBezTo>
                      <a:cubicBezTo>
                        <a:pt x="9" y="1"/>
                        <a:pt x="9" y="1"/>
                        <a:pt x="9" y="1"/>
                      </a:cubicBezTo>
                      <a:cubicBezTo>
                        <a:pt x="9" y="2"/>
                        <a:pt x="9" y="2"/>
                        <a:pt x="9" y="2"/>
                      </a:cubicBezTo>
                      <a:cubicBezTo>
                        <a:pt x="9" y="2"/>
                        <a:pt x="9" y="2"/>
                        <a:pt x="9" y="2"/>
                      </a:cubicBezTo>
                      <a:cubicBezTo>
                        <a:pt x="9" y="2"/>
                        <a:pt x="9" y="2"/>
                        <a:pt x="9" y="2"/>
                      </a:cubicBezTo>
                      <a:cubicBezTo>
                        <a:pt x="9" y="2"/>
                        <a:pt x="9" y="2"/>
                        <a:pt x="9" y="2"/>
                      </a:cubicBezTo>
                      <a:cubicBezTo>
                        <a:pt x="10" y="3"/>
                        <a:pt x="9" y="4"/>
                        <a:pt x="9" y="5"/>
                      </a:cubicBezTo>
                      <a:cubicBezTo>
                        <a:pt x="9" y="5"/>
                        <a:pt x="9" y="6"/>
                        <a:pt x="8" y="6"/>
                      </a:cubicBezTo>
                      <a:cubicBezTo>
                        <a:pt x="8" y="7"/>
                        <a:pt x="8" y="7"/>
                        <a:pt x="7" y="7"/>
                      </a:cubicBezTo>
                      <a:cubicBezTo>
                        <a:pt x="7" y="7"/>
                        <a:pt x="7" y="7"/>
                        <a:pt x="7" y="7"/>
                      </a:cubicBezTo>
                      <a:cubicBezTo>
                        <a:pt x="7" y="7"/>
                        <a:pt x="7" y="8"/>
                        <a:pt x="7" y="8"/>
                      </a:cubicBezTo>
                      <a:close/>
                    </a:path>
                  </a:pathLst>
                </a:custGeom>
                <a:solidFill>
                  <a:srgbClr val="F7942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141" name="Freeform 42"/>
                <p:cNvSpPr>
                  <a:spLocks/>
                </p:cNvSpPr>
                <p:nvPr/>
              </p:nvSpPr>
              <p:spPr bwMode="auto">
                <a:xfrm>
                  <a:off x="8474871" y="3406547"/>
                  <a:ext cx="101600" cy="157163"/>
                </a:xfrm>
                <a:custGeom>
                  <a:avLst/>
                  <a:gdLst>
                    <a:gd name="T0" fmla="*/ 4 w 9"/>
                    <a:gd name="T1" fmla="*/ 13 h 14"/>
                    <a:gd name="T2" fmla="*/ 9 w 9"/>
                    <a:gd name="T3" fmla="*/ 7 h 14"/>
                    <a:gd name="T4" fmla="*/ 6 w 9"/>
                    <a:gd name="T5" fmla="*/ 0 h 14"/>
                    <a:gd name="T6" fmla="*/ 1 w 9"/>
                    <a:gd name="T7" fmla="*/ 6 h 14"/>
                    <a:gd name="T8" fmla="*/ 4 w 9"/>
                    <a:gd name="T9" fmla="*/ 13 h 14"/>
                  </a:gdLst>
                  <a:ahLst/>
                  <a:cxnLst>
                    <a:cxn ang="0">
                      <a:pos x="T0" y="T1"/>
                    </a:cxn>
                    <a:cxn ang="0">
                      <a:pos x="T2" y="T3"/>
                    </a:cxn>
                    <a:cxn ang="0">
                      <a:pos x="T4" y="T5"/>
                    </a:cxn>
                    <a:cxn ang="0">
                      <a:pos x="T6" y="T7"/>
                    </a:cxn>
                    <a:cxn ang="0">
                      <a:pos x="T8" y="T9"/>
                    </a:cxn>
                  </a:cxnLst>
                  <a:rect l="0" t="0" r="r" b="b"/>
                  <a:pathLst>
                    <a:path w="9" h="14">
                      <a:moveTo>
                        <a:pt x="4" y="13"/>
                      </a:moveTo>
                      <a:cubicBezTo>
                        <a:pt x="6" y="14"/>
                        <a:pt x="8" y="11"/>
                        <a:pt x="9" y="7"/>
                      </a:cubicBezTo>
                      <a:cubicBezTo>
                        <a:pt x="9" y="4"/>
                        <a:pt x="8" y="1"/>
                        <a:pt x="6" y="0"/>
                      </a:cubicBezTo>
                      <a:cubicBezTo>
                        <a:pt x="4" y="0"/>
                        <a:pt x="1" y="3"/>
                        <a:pt x="1" y="6"/>
                      </a:cubicBezTo>
                      <a:cubicBezTo>
                        <a:pt x="0" y="10"/>
                        <a:pt x="2" y="13"/>
                        <a:pt x="4" y="13"/>
                      </a:cubicBezTo>
                      <a:close/>
                    </a:path>
                  </a:pathLst>
                </a:custGeom>
                <a:solidFill>
                  <a:srgbClr val="FBB03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142" name="Freeform 43"/>
                <p:cNvSpPr>
                  <a:spLocks noEditPoints="1"/>
                </p:cNvSpPr>
                <p:nvPr/>
              </p:nvSpPr>
              <p:spPr bwMode="auto">
                <a:xfrm>
                  <a:off x="8474871" y="3395435"/>
                  <a:ext cx="123825" cy="157163"/>
                </a:xfrm>
                <a:custGeom>
                  <a:avLst/>
                  <a:gdLst>
                    <a:gd name="T0" fmla="*/ 4 w 11"/>
                    <a:gd name="T1" fmla="*/ 14 h 14"/>
                    <a:gd name="T2" fmla="*/ 5 w 11"/>
                    <a:gd name="T3" fmla="*/ 14 h 14"/>
                    <a:gd name="T4" fmla="*/ 6 w 11"/>
                    <a:gd name="T5" fmla="*/ 13 h 14"/>
                    <a:gd name="T6" fmla="*/ 7 w 11"/>
                    <a:gd name="T7" fmla="*/ 11 h 14"/>
                    <a:gd name="T8" fmla="*/ 7 w 11"/>
                    <a:gd name="T9" fmla="*/ 9 h 14"/>
                    <a:gd name="T10" fmla="*/ 7 w 11"/>
                    <a:gd name="T11" fmla="*/ 8 h 14"/>
                    <a:gd name="T12" fmla="*/ 7 w 11"/>
                    <a:gd name="T13" fmla="*/ 5 h 14"/>
                    <a:gd name="T14" fmla="*/ 6 w 11"/>
                    <a:gd name="T15" fmla="*/ 3 h 14"/>
                    <a:gd name="T16" fmla="*/ 6 w 11"/>
                    <a:gd name="T17" fmla="*/ 3 h 14"/>
                    <a:gd name="T18" fmla="*/ 6 w 11"/>
                    <a:gd name="T19" fmla="*/ 3 h 14"/>
                    <a:gd name="T20" fmla="*/ 5 w 11"/>
                    <a:gd name="T21" fmla="*/ 3 h 14"/>
                    <a:gd name="T22" fmla="*/ 5 w 11"/>
                    <a:gd name="T23" fmla="*/ 3 h 14"/>
                    <a:gd name="T24" fmla="*/ 3 w 11"/>
                    <a:gd name="T25" fmla="*/ 4 h 14"/>
                    <a:gd name="T26" fmla="*/ 2 w 11"/>
                    <a:gd name="T27" fmla="*/ 8 h 14"/>
                    <a:gd name="T28" fmla="*/ 1 w 11"/>
                    <a:gd name="T29" fmla="*/ 10 h 14"/>
                    <a:gd name="T30" fmla="*/ 2 w 11"/>
                    <a:gd name="T31" fmla="*/ 12 h 14"/>
                    <a:gd name="T32" fmla="*/ 3 w 11"/>
                    <a:gd name="T33" fmla="*/ 14 h 14"/>
                    <a:gd name="T34" fmla="*/ 4 w 11"/>
                    <a:gd name="T35" fmla="*/ 14 h 14"/>
                    <a:gd name="T36" fmla="*/ 4 w 11"/>
                    <a:gd name="T37" fmla="*/ 14 h 14"/>
                    <a:gd name="T38" fmla="*/ 3 w 11"/>
                    <a:gd name="T39" fmla="*/ 14 h 14"/>
                    <a:gd name="T40" fmla="*/ 2 w 11"/>
                    <a:gd name="T41" fmla="*/ 14 h 14"/>
                    <a:gd name="T42" fmla="*/ 1 w 11"/>
                    <a:gd name="T43" fmla="*/ 13 h 14"/>
                    <a:gd name="T44" fmla="*/ 0 w 11"/>
                    <a:gd name="T45" fmla="*/ 10 h 14"/>
                    <a:gd name="T46" fmla="*/ 0 w 11"/>
                    <a:gd name="T47" fmla="*/ 8 h 14"/>
                    <a:gd name="T48" fmla="*/ 0 w 11"/>
                    <a:gd name="T49" fmla="*/ 7 h 14"/>
                    <a:gd name="T50" fmla="*/ 0 w 11"/>
                    <a:gd name="T51" fmla="*/ 5 h 14"/>
                    <a:gd name="T52" fmla="*/ 4 w 11"/>
                    <a:gd name="T53" fmla="*/ 1 h 14"/>
                    <a:gd name="T54" fmla="*/ 5 w 11"/>
                    <a:gd name="T55" fmla="*/ 0 h 14"/>
                    <a:gd name="T56" fmla="*/ 6 w 11"/>
                    <a:gd name="T57" fmla="*/ 0 h 14"/>
                    <a:gd name="T58" fmla="*/ 6 w 11"/>
                    <a:gd name="T59" fmla="*/ 0 h 14"/>
                    <a:gd name="T60" fmla="*/ 6 w 11"/>
                    <a:gd name="T61" fmla="*/ 0 h 14"/>
                    <a:gd name="T62" fmla="*/ 10 w 11"/>
                    <a:gd name="T63" fmla="*/ 4 h 14"/>
                    <a:gd name="T64" fmla="*/ 11 w 11"/>
                    <a:gd name="T65" fmla="*/ 8 h 14"/>
                    <a:gd name="T66" fmla="*/ 10 w 11"/>
                    <a:gd name="T67" fmla="*/ 9 h 14"/>
                    <a:gd name="T68" fmla="*/ 9 w 11"/>
                    <a:gd name="T69" fmla="*/ 12 h 14"/>
                    <a:gd name="T70" fmla="*/ 7 w 11"/>
                    <a:gd name="T71" fmla="*/ 14 h 14"/>
                    <a:gd name="T72" fmla="*/ 5 w 11"/>
                    <a:gd name="T73" fmla="*/ 14 h 14"/>
                    <a:gd name="T74" fmla="*/ 4 w 11"/>
                    <a:gd name="T75" fmla="*/ 14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11" h="14">
                      <a:moveTo>
                        <a:pt x="4" y="14"/>
                      </a:moveTo>
                      <a:cubicBezTo>
                        <a:pt x="4" y="14"/>
                        <a:pt x="4" y="14"/>
                        <a:pt x="4" y="14"/>
                      </a:cubicBezTo>
                      <a:cubicBezTo>
                        <a:pt x="4" y="14"/>
                        <a:pt x="5" y="14"/>
                        <a:pt x="5" y="14"/>
                      </a:cubicBezTo>
                      <a:cubicBezTo>
                        <a:pt x="5" y="14"/>
                        <a:pt x="5" y="14"/>
                        <a:pt x="5" y="14"/>
                      </a:cubicBezTo>
                      <a:cubicBezTo>
                        <a:pt x="5" y="14"/>
                        <a:pt x="6" y="14"/>
                        <a:pt x="6" y="13"/>
                      </a:cubicBezTo>
                      <a:cubicBezTo>
                        <a:pt x="6" y="13"/>
                        <a:pt x="6" y="13"/>
                        <a:pt x="6" y="13"/>
                      </a:cubicBezTo>
                      <a:cubicBezTo>
                        <a:pt x="6" y="12"/>
                        <a:pt x="7" y="12"/>
                        <a:pt x="7" y="12"/>
                      </a:cubicBezTo>
                      <a:cubicBezTo>
                        <a:pt x="7" y="12"/>
                        <a:pt x="7" y="11"/>
                        <a:pt x="7" y="11"/>
                      </a:cubicBezTo>
                      <a:cubicBezTo>
                        <a:pt x="7" y="11"/>
                        <a:pt x="7" y="10"/>
                        <a:pt x="7" y="10"/>
                      </a:cubicBezTo>
                      <a:cubicBezTo>
                        <a:pt x="7" y="10"/>
                        <a:pt x="7" y="9"/>
                        <a:pt x="7" y="9"/>
                      </a:cubicBezTo>
                      <a:cubicBezTo>
                        <a:pt x="7" y="9"/>
                        <a:pt x="7" y="8"/>
                        <a:pt x="7" y="8"/>
                      </a:cubicBezTo>
                      <a:cubicBezTo>
                        <a:pt x="7" y="8"/>
                        <a:pt x="7" y="8"/>
                        <a:pt x="7" y="8"/>
                      </a:cubicBezTo>
                      <a:cubicBezTo>
                        <a:pt x="7" y="7"/>
                        <a:pt x="7" y="7"/>
                        <a:pt x="7" y="6"/>
                      </a:cubicBezTo>
                      <a:cubicBezTo>
                        <a:pt x="7" y="6"/>
                        <a:pt x="7" y="6"/>
                        <a:pt x="7" y="5"/>
                      </a:cubicBezTo>
                      <a:cubicBezTo>
                        <a:pt x="7" y="5"/>
                        <a:pt x="7" y="4"/>
                        <a:pt x="7" y="4"/>
                      </a:cubicBezTo>
                      <a:cubicBezTo>
                        <a:pt x="7" y="3"/>
                        <a:pt x="6" y="3"/>
                        <a:pt x="6" y="3"/>
                      </a:cubicBezTo>
                      <a:cubicBezTo>
                        <a:pt x="6" y="3"/>
                        <a:pt x="6" y="3"/>
                        <a:pt x="6" y="3"/>
                      </a:cubicBezTo>
                      <a:cubicBezTo>
                        <a:pt x="6" y="3"/>
                        <a:pt x="6" y="3"/>
                        <a:pt x="6" y="3"/>
                      </a:cubicBezTo>
                      <a:cubicBezTo>
                        <a:pt x="6" y="3"/>
                        <a:pt x="6" y="3"/>
                        <a:pt x="6" y="3"/>
                      </a:cubicBezTo>
                      <a:cubicBezTo>
                        <a:pt x="6" y="3"/>
                        <a:pt x="6" y="3"/>
                        <a:pt x="6" y="3"/>
                      </a:cubicBezTo>
                      <a:cubicBezTo>
                        <a:pt x="6" y="3"/>
                        <a:pt x="6" y="3"/>
                        <a:pt x="6" y="3"/>
                      </a:cubicBezTo>
                      <a:cubicBezTo>
                        <a:pt x="5" y="3"/>
                        <a:pt x="5" y="3"/>
                        <a:pt x="5" y="3"/>
                      </a:cubicBezTo>
                      <a:cubicBezTo>
                        <a:pt x="5" y="3"/>
                        <a:pt x="5" y="3"/>
                        <a:pt x="5" y="3"/>
                      </a:cubicBezTo>
                      <a:cubicBezTo>
                        <a:pt x="5" y="3"/>
                        <a:pt x="5" y="3"/>
                        <a:pt x="5" y="3"/>
                      </a:cubicBezTo>
                      <a:cubicBezTo>
                        <a:pt x="4" y="3"/>
                        <a:pt x="4" y="3"/>
                        <a:pt x="4" y="3"/>
                      </a:cubicBezTo>
                      <a:cubicBezTo>
                        <a:pt x="3" y="4"/>
                        <a:pt x="3" y="4"/>
                        <a:pt x="3" y="4"/>
                      </a:cubicBezTo>
                      <a:cubicBezTo>
                        <a:pt x="3" y="5"/>
                        <a:pt x="2" y="5"/>
                        <a:pt x="2" y="5"/>
                      </a:cubicBezTo>
                      <a:cubicBezTo>
                        <a:pt x="2" y="6"/>
                        <a:pt x="2" y="7"/>
                        <a:pt x="2" y="8"/>
                      </a:cubicBezTo>
                      <a:cubicBezTo>
                        <a:pt x="1" y="8"/>
                        <a:pt x="1" y="9"/>
                        <a:pt x="1" y="9"/>
                      </a:cubicBezTo>
                      <a:cubicBezTo>
                        <a:pt x="1" y="10"/>
                        <a:pt x="1" y="10"/>
                        <a:pt x="1" y="10"/>
                      </a:cubicBezTo>
                      <a:cubicBezTo>
                        <a:pt x="1" y="11"/>
                        <a:pt x="1" y="11"/>
                        <a:pt x="1" y="11"/>
                      </a:cubicBezTo>
                      <a:cubicBezTo>
                        <a:pt x="1" y="12"/>
                        <a:pt x="2" y="12"/>
                        <a:pt x="2" y="12"/>
                      </a:cubicBezTo>
                      <a:cubicBezTo>
                        <a:pt x="2" y="13"/>
                        <a:pt x="2" y="13"/>
                        <a:pt x="2" y="13"/>
                      </a:cubicBezTo>
                      <a:cubicBezTo>
                        <a:pt x="2" y="13"/>
                        <a:pt x="2" y="13"/>
                        <a:pt x="3" y="14"/>
                      </a:cubicBezTo>
                      <a:cubicBezTo>
                        <a:pt x="3" y="14"/>
                        <a:pt x="3" y="14"/>
                        <a:pt x="3" y="14"/>
                      </a:cubicBezTo>
                      <a:cubicBezTo>
                        <a:pt x="3" y="14"/>
                        <a:pt x="3" y="14"/>
                        <a:pt x="4" y="14"/>
                      </a:cubicBezTo>
                      <a:cubicBezTo>
                        <a:pt x="4" y="14"/>
                        <a:pt x="4" y="14"/>
                        <a:pt x="4" y="14"/>
                      </a:cubicBezTo>
                      <a:close/>
                      <a:moveTo>
                        <a:pt x="4" y="14"/>
                      </a:moveTo>
                      <a:cubicBezTo>
                        <a:pt x="4" y="14"/>
                        <a:pt x="4" y="14"/>
                        <a:pt x="4" y="14"/>
                      </a:cubicBezTo>
                      <a:cubicBezTo>
                        <a:pt x="4" y="14"/>
                        <a:pt x="4" y="14"/>
                        <a:pt x="3" y="14"/>
                      </a:cubicBezTo>
                      <a:cubicBezTo>
                        <a:pt x="3" y="14"/>
                        <a:pt x="3" y="14"/>
                        <a:pt x="3" y="14"/>
                      </a:cubicBezTo>
                      <a:cubicBezTo>
                        <a:pt x="3" y="14"/>
                        <a:pt x="3" y="14"/>
                        <a:pt x="2" y="14"/>
                      </a:cubicBezTo>
                      <a:cubicBezTo>
                        <a:pt x="2" y="14"/>
                        <a:pt x="2" y="13"/>
                        <a:pt x="2" y="13"/>
                      </a:cubicBezTo>
                      <a:cubicBezTo>
                        <a:pt x="2" y="13"/>
                        <a:pt x="2" y="13"/>
                        <a:pt x="1" y="13"/>
                      </a:cubicBezTo>
                      <a:cubicBezTo>
                        <a:pt x="1" y="12"/>
                        <a:pt x="1" y="12"/>
                        <a:pt x="1" y="12"/>
                      </a:cubicBezTo>
                      <a:cubicBezTo>
                        <a:pt x="1" y="11"/>
                        <a:pt x="0" y="11"/>
                        <a:pt x="0" y="10"/>
                      </a:cubicBezTo>
                      <a:cubicBezTo>
                        <a:pt x="0" y="10"/>
                        <a:pt x="0" y="10"/>
                        <a:pt x="0" y="9"/>
                      </a:cubicBezTo>
                      <a:cubicBezTo>
                        <a:pt x="0" y="9"/>
                        <a:pt x="0" y="9"/>
                        <a:pt x="0" y="8"/>
                      </a:cubicBezTo>
                      <a:cubicBezTo>
                        <a:pt x="0" y="8"/>
                        <a:pt x="0" y="8"/>
                        <a:pt x="0" y="8"/>
                      </a:cubicBezTo>
                      <a:cubicBezTo>
                        <a:pt x="0" y="8"/>
                        <a:pt x="0" y="7"/>
                        <a:pt x="0" y="7"/>
                      </a:cubicBezTo>
                      <a:cubicBezTo>
                        <a:pt x="0" y="7"/>
                        <a:pt x="0" y="7"/>
                        <a:pt x="0" y="6"/>
                      </a:cubicBezTo>
                      <a:cubicBezTo>
                        <a:pt x="0" y="6"/>
                        <a:pt x="0" y="5"/>
                        <a:pt x="0" y="5"/>
                      </a:cubicBezTo>
                      <a:cubicBezTo>
                        <a:pt x="1" y="4"/>
                        <a:pt x="1" y="3"/>
                        <a:pt x="2" y="2"/>
                      </a:cubicBezTo>
                      <a:cubicBezTo>
                        <a:pt x="3" y="1"/>
                        <a:pt x="3" y="1"/>
                        <a:pt x="4" y="1"/>
                      </a:cubicBezTo>
                      <a:cubicBezTo>
                        <a:pt x="4" y="0"/>
                        <a:pt x="5" y="0"/>
                        <a:pt x="5" y="0"/>
                      </a:cubicBezTo>
                      <a:cubicBezTo>
                        <a:pt x="5" y="0"/>
                        <a:pt x="5" y="0"/>
                        <a:pt x="5" y="0"/>
                      </a:cubicBezTo>
                      <a:cubicBezTo>
                        <a:pt x="6" y="0"/>
                        <a:pt x="6" y="0"/>
                        <a:pt x="6" y="0"/>
                      </a:cubicBezTo>
                      <a:cubicBezTo>
                        <a:pt x="6" y="0"/>
                        <a:pt x="6" y="0"/>
                        <a:pt x="6" y="0"/>
                      </a:cubicBezTo>
                      <a:cubicBezTo>
                        <a:pt x="6" y="0"/>
                        <a:pt x="6" y="0"/>
                        <a:pt x="6" y="0"/>
                      </a:cubicBezTo>
                      <a:cubicBezTo>
                        <a:pt x="6" y="0"/>
                        <a:pt x="6" y="0"/>
                        <a:pt x="6" y="0"/>
                      </a:cubicBezTo>
                      <a:cubicBezTo>
                        <a:pt x="6" y="0"/>
                        <a:pt x="6" y="0"/>
                        <a:pt x="6" y="0"/>
                      </a:cubicBezTo>
                      <a:cubicBezTo>
                        <a:pt x="6" y="0"/>
                        <a:pt x="6" y="0"/>
                        <a:pt x="6" y="0"/>
                      </a:cubicBezTo>
                      <a:cubicBezTo>
                        <a:pt x="8" y="0"/>
                        <a:pt x="9" y="2"/>
                        <a:pt x="9" y="3"/>
                      </a:cubicBezTo>
                      <a:cubicBezTo>
                        <a:pt x="10" y="3"/>
                        <a:pt x="10" y="4"/>
                        <a:pt x="10" y="4"/>
                      </a:cubicBezTo>
                      <a:cubicBezTo>
                        <a:pt x="10" y="5"/>
                        <a:pt x="11" y="6"/>
                        <a:pt x="11" y="6"/>
                      </a:cubicBezTo>
                      <a:cubicBezTo>
                        <a:pt x="11" y="7"/>
                        <a:pt x="11" y="7"/>
                        <a:pt x="11" y="8"/>
                      </a:cubicBezTo>
                      <a:cubicBezTo>
                        <a:pt x="11" y="8"/>
                        <a:pt x="11" y="8"/>
                        <a:pt x="11" y="9"/>
                      </a:cubicBezTo>
                      <a:cubicBezTo>
                        <a:pt x="10" y="9"/>
                        <a:pt x="10" y="9"/>
                        <a:pt x="10" y="9"/>
                      </a:cubicBezTo>
                      <a:cubicBezTo>
                        <a:pt x="10" y="10"/>
                        <a:pt x="10" y="10"/>
                        <a:pt x="10" y="11"/>
                      </a:cubicBezTo>
                      <a:cubicBezTo>
                        <a:pt x="10" y="11"/>
                        <a:pt x="9" y="12"/>
                        <a:pt x="9" y="12"/>
                      </a:cubicBezTo>
                      <a:cubicBezTo>
                        <a:pt x="9" y="12"/>
                        <a:pt x="8" y="13"/>
                        <a:pt x="8" y="13"/>
                      </a:cubicBezTo>
                      <a:cubicBezTo>
                        <a:pt x="8" y="13"/>
                        <a:pt x="7" y="13"/>
                        <a:pt x="7" y="14"/>
                      </a:cubicBezTo>
                      <a:cubicBezTo>
                        <a:pt x="7" y="14"/>
                        <a:pt x="6" y="14"/>
                        <a:pt x="6" y="14"/>
                      </a:cubicBezTo>
                      <a:cubicBezTo>
                        <a:pt x="6" y="14"/>
                        <a:pt x="6" y="14"/>
                        <a:pt x="5" y="14"/>
                      </a:cubicBezTo>
                      <a:cubicBezTo>
                        <a:pt x="5" y="14"/>
                        <a:pt x="5" y="14"/>
                        <a:pt x="5" y="14"/>
                      </a:cubicBezTo>
                      <a:cubicBezTo>
                        <a:pt x="5" y="14"/>
                        <a:pt x="4" y="14"/>
                        <a:pt x="4" y="14"/>
                      </a:cubicBezTo>
                      <a:cubicBezTo>
                        <a:pt x="4" y="14"/>
                        <a:pt x="4" y="14"/>
                        <a:pt x="4" y="14"/>
                      </a:cubicBezTo>
                      <a:close/>
                    </a:path>
                  </a:pathLst>
                </a:custGeom>
                <a:solidFill>
                  <a:srgbClr val="F7942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143" name="Freeform 44"/>
                <p:cNvSpPr>
                  <a:spLocks/>
                </p:cNvSpPr>
                <p:nvPr/>
              </p:nvSpPr>
              <p:spPr bwMode="auto">
                <a:xfrm>
                  <a:off x="8565358" y="4351110"/>
                  <a:ext cx="66675" cy="57150"/>
                </a:xfrm>
                <a:custGeom>
                  <a:avLst/>
                  <a:gdLst>
                    <a:gd name="T0" fmla="*/ 5 w 6"/>
                    <a:gd name="T1" fmla="*/ 4 h 5"/>
                    <a:gd name="T2" fmla="*/ 4 w 6"/>
                    <a:gd name="T3" fmla="*/ 1 h 5"/>
                    <a:gd name="T4" fmla="*/ 0 w 6"/>
                    <a:gd name="T5" fmla="*/ 2 h 5"/>
                    <a:gd name="T6" fmla="*/ 1 w 6"/>
                    <a:gd name="T7" fmla="*/ 5 h 5"/>
                    <a:gd name="T8" fmla="*/ 5 w 6"/>
                    <a:gd name="T9" fmla="*/ 4 h 5"/>
                  </a:gdLst>
                  <a:ahLst/>
                  <a:cxnLst>
                    <a:cxn ang="0">
                      <a:pos x="T0" y="T1"/>
                    </a:cxn>
                    <a:cxn ang="0">
                      <a:pos x="T2" y="T3"/>
                    </a:cxn>
                    <a:cxn ang="0">
                      <a:pos x="T4" y="T5"/>
                    </a:cxn>
                    <a:cxn ang="0">
                      <a:pos x="T6" y="T7"/>
                    </a:cxn>
                    <a:cxn ang="0">
                      <a:pos x="T8" y="T9"/>
                    </a:cxn>
                  </a:cxnLst>
                  <a:rect l="0" t="0" r="r" b="b"/>
                  <a:pathLst>
                    <a:path w="6" h="5">
                      <a:moveTo>
                        <a:pt x="5" y="4"/>
                      </a:moveTo>
                      <a:cubicBezTo>
                        <a:pt x="6" y="3"/>
                        <a:pt x="5" y="1"/>
                        <a:pt x="4" y="1"/>
                      </a:cubicBezTo>
                      <a:cubicBezTo>
                        <a:pt x="3" y="0"/>
                        <a:pt x="1" y="0"/>
                        <a:pt x="0" y="2"/>
                      </a:cubicBezTo>
                      <a:cubicBezTo>
                        <a:pt x="0" y="3"/>
                        <a:pt x="0" y="4"/>
                        <a:pt x="1" y="5"/>
                      </a:cubicBezTo>
                      <a:cubicBezTo>
                        <a:pt x="2" y="5"/>
                        <a:pt x="4" y="5"/>
                        <a:pt x="5" y="4"/>
                      </a:cubicBezTo>
                      <a:close/>
                    </a:path>
                  </a:pathLst>
                </a:custGeom>
                <a:solidFill>
                  <a:srgbClr val="FBB03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144" name="Freeform 45"/>
                <p:cNvSpPr>
                  <a:spLocks noEditPoints="1"/>
                </p:cNvSpPr>
                <p:nvPr/>
              </p:nvSpPr>
              <p:spPr bwMode="auto">
                <a:xfrm>
                  <a:off x="8554246" y="4351110"/>
                  <a:ext cx="77787" cy="57150"/>
                </a:xfrm>
                <a:custGeom>
                  <a:avLst/>
                  <a:gdLst>
                    <a:gd name="T0" fmla="*/ 6 w 7"/>
                    <a:gd name="T1" fmla="*/ 4 h 5"/>
                    <a:gd name="T2" fmla="*/ 6 w 7"/>
                    <a:gd name="T3" fmla="*/ 4 h 5"/>
                    <a:gd name="T4" fmla="*/ 6 w 7"/>
                    <a:gd name="T5" fmla="*/ 3 h 5"/>
                    <a:gd name="T6" fmla="*/ 6 w 7"/>
                    <a:gd name="T7" fmla="*/ 2 h 5"/>
                    <a:gd name="T8" fmla="*/ 5 w 7"/>
                    <a:gd name="T9" fmla="*/ 1 h 5"/>
                    <a:gd name="T10" fmla="*/ 4 w 7"/>
                    <a:gd name="T11" fmla="*/ 1 h 5"/>
                    <a:gd name="T12" fmla="*/ 4 w 7"/>
                    <a:gd name="T13" fmla="*/ 1 h 5"/>
                    <a:gd name="T14" fmla="*/ 3 w 7"/>
                    <a:gd name="T15" fmla="*/ 1 h 5"/>
                    <a:gd name="T16" fmla="*/ 2 w 7"/>
                    <a:gd name="T17" fmla="*/ 2 h 5"/>
                    <a:gd name="T18" fmla="*/ 2 w 7"/>
                    <a:gd name="T19" fmla="*/ 3 h 5"/>
                    <a:gd name="T20" fmla="*/ 2 w 7"/>
                    <a:gd name="T21" fmla="*/ 4 h 5"/>
                    <a:gd name="T22" fmla="*/ 2 w 7"/>
                    <a:gd name="T23" fmla="*/ 4 h 5"/>
                    <a:gd name="T24" fmla="*/ 2 w 7"/>
                    <a:gd name="T25" fmla="*/ 4 h 5"/>
                    <a:gd name="T26" fmla="*/ 2 w 7"/>
                    <a:gd name="T27" fmla="*/ 4 h 5"/>
                    <a:gd name="T28" fmla="*/ 3 w 7"/>
                    <a:gd name="T29" fmla="*/ 5 h 5"/>
                    <a:gd name="T30" fmla="*/ 4 w 7"/>
                    <a:gd name="T31" fmla="*/ 5 h 5"/>
                    <a:gd name="T32" fmla="*/ 5 w 7"/>
                    <a:gd name="T33" fmla="*/ 4 h 5"/>
                    <a:gd name="T34" fmla="*/ 6 w 7"/>
                    <a:gd name="T35" fmla="*/ 4 h 5"/>
                    <a:gd name="T36" fmla="*/ 6 w 7"/>
                    <a:gd name="T37" fmla="*/ 4 h 5"/>
                    <a:gd name="T38" fmla="*/ 6 w 7"/>
                    <a:gd name="T39" fmla="*/ 4 h 5"/>
                    <a:gd name="T40" fmla="*/ 5 w 7"/>
                    <a:gd name="T41" fmla="*/ 4 h 5"/>
                    <a:gd name="T42" fmla="*/ 5 w 7"/>
                    <a:gd name="T43" fmla="*/ 5 h 5"/>
                    <a:gd name="T44" fmla="*/ 4 w 7"/>
                    <a:gd name="T45" fmla="*/ 5 h 5"/>
                    <a:gd name="T46" fmla="*/ 2 w 7"/>
                    <a:gd name="T47" fmla="*/ 5 h 5"/>
                    <a:gd name="T48" fmla="*/ 1 w 7"/>
                    <a:gd name="T49" fmla="*/ 5 h 5"/>
                    <a:gd name="T50" fmla="*/ 0 w 7"/>
                    <a:gd name="T51" fmla="*/ 3 h 5"/>
                    <a:gd name="T52" fmla="*/ 1 w 7"/>
                    <a:gd name="T53" fmla="*/ 1 h 5"/>
                    <a:gd name="T54" fmla="*/ 2 w 7"/>
                    <a:gd name="T55" fmla="*/ 0 h 5"/>
                    <a:gd name="T56" fmla="*/ 4 w 7"/>
                    <a:gd name="T57" fmla="*/ 0 h 5"/>
                    <a:gd name="T58" fmla="*/ 5 w 7"/>
                    <a:gd name="T59" fmla="*/ 0 h 5"/>
                    <a:gd name="T60" fmla="*/ 5 w 7"/>
                    <a:gd name="T61" fmla="*/ 0 h 5"/>
                    <a:gd name="T62" fmla="*/ 6 w 7"/>
                    <a:gd name="T63" fmla="*/ 1 h 5"/>
                    <a:gd name="T64" fmla="*/ 6 w 7"/>
                    <a:gd name="T65" fmla="*/ 3 h 5"/>
                    <a:gd name="T66" fmla="*/ 6 w 7"/>
                    <a:gd name="T67" fmla="*/ 4 h 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7" h="5">
                      <a:moveTo>
                        <a:pt x="6" y="4"/>
                      </a:moveTo>
                      <a:cubicBezTo>
                        <a:pt x="6" y="4"/>
                        <a:pt x="6" y="4"/>
                        <a:pt x="6" y="4"/>
                      </a:cubicBezTo>
                      <a:cubicBezTo>
                        <a:pt x="6" y="4"/>
                        <a:pt x="6" y="3"/>
                        <a:pt x="6" y="3"/>
                      </a:cubicBezTo>
                      <a:cubicBezTo>
                        <a:pt x="6" y="3"/>
                        <a:pt x="6" y="2"/>
                        <a:pt x="6" y="2"/>
                      </a:cubicBezTo>
                      <a:cubicBezTo>
                        <a:pt x="6" y="1"/>
                        <a:pt x="5" y="1"/>
                        <a:pt x="5" y="1"/>
                      </a:cubicBezTo>
                      <a:cubicBezTo>
                        <a:pt x="5" y="1"/>
                        <a:pt x="5" y="1"/>
                        <a:pt x="4" y="1"/>
                      </a:cubicBezTo>
                      <a:cubicBezTo>
                        <a:pt x="4" y="1"/>
                        <a:pt x="4" y="1"/>
                        <a:pt x="4" y="1"/>
                      </a:cubicBezTo>
                      <a:cubicBezTo>
                        <a:pt x="3" y="1"/>
                        <a:pt x="3" y="1"/>
                        <a:pt x="3" y="1"/>
                      </a:cubicBezTo>
                      <a:cubicBezTo>
                        <a:pt x="2" y="2"/>
                        <a:pt x="2" y="2"/>
                        <a:pt x="2" y="2"/>
                      </a:cubicBezTo>
                      <a:cubicBezTo>
                        <a:pt x="2" y="2"/>
                        <a:pt x="2" y="3"/>
                        <a:pt x="2" y="3"/>
                      </a:cubicBezTo>
                      <a:cubicBezTo>
                        <a:pt x="2" y="3"/>
                        <a:pt x="2" y="3"/>
                        <a:pt x="2" y="4"/>
                      </a:cubicBezTo>
                      <a:cubicBezTo>
                        <a:pt x="2" y="4"/>
                        <a:pt x="2" y="4"/>
                        <a:pt x="2" y="4"/>
                      </a:cubicBezTo>
                      <a:cubicBezTo>
                        <a:pt x="2" y="4"/>
                        <a:pt x="2" y="4"/>
                        <a:pt x="2" y="4"/>
                      </a:cubicBezTo>
                      <a:cubicBezTo>
                        <a:pt x="2" y="4"/>
                        <a:pt x="2" y="4"/>
                        <a:pt x="2" y="4"/>
                      </a:cubicBezTo>
                      <a:cubicBezTo>
                        <a:pt x="3" y="5"/>
                        <a:pt x="3" y="5"/>
                        <a:pt x="3" y="5"/>
                      </a:cubicBezTo>
                      <a:cubicBezTo>
                        <a:pt x="3" y="5"/>
                        <a:pt x="3" y="5"/>
                        <a:pt x="4" y="5"/>
                      </a:cubicBezTo>
                      <a:cubicBezTo>
                        <a:pt x="4" y="5"/>
                        <a:pt x="5" y="5"/>
                        <a:pt x="5" y="4"/>
                      </a:cubicBezTo>
                      <a:cubicBezTo>
                        <a:pt x="6" y="4"/>
                        <a:pt x="6" y="4"/>
                        <a:pt x="6" y="4"/>
                      </a:cubicBezTo>
                      <a:close/>
                      <a:moveTo>
                        <a:pt x="6" y="4"/>
                      </a:moveTo>
                      <a:cubicBezTo>
                        <a:pt x="6" y="4"/>
                        <a:pt x="6" y="4"/>
                        <a:pt x="6" y="4"/>
                      </a:cubicBezTo>
                      <a:cubicBezTo>
                        <a:pt x="6" y="4"/>
                        <a:pt x="6" y="4"/>
                        <a:pt x="5" y="4"/>
                      </a:cubicBezTo>
                      <a:cubicBezTo>
                        <a:pt x="5" y="5"/>
                        <a:pt x="5" y="5"/>
                        <a:pt x="5" y="5"/>
                      </a:cubicBezTo>
                      <a:cubicBezTo>
                        <a:pt x="5" y="5"/>
                        <a:pt x="4" y="5"/>
                        <a:pt x="4" y="5"/>
                      </a:cubicBezTo>
                      <a:cubicBezTo>
                        <a:pt x="3" y="5"/>
                        <a:pt x="3" y="5"/>
                        <a:pt x="2" y="5"/>
                      </a:cubicBezTo>
                      <a:cubicBezTo>
                        <a:pt x="2" y="5"/>
                        <a:pt x="1" y="5"/>
                        <a:pt x="1" y="5"/>
                      </a:cubicBezTo>
                      <a:cubicBezTo>
                        <a:pt x="1" y="4"/>
                        <a:pt x="0" y="4"/>
                        <a:pt x="0" y="3"/>
                      </a:cubicBezTo>
                      <a:cubicBezTo>
                        <a:pt x="0" y="2"/>
                        <a:pt x="0" y="2"/>
                        <a:pt x="1" y="1"/>
                      </a:cubicBezTo>
                      <a:cubicBezTo>
                        <a:pt x="1" y="1"/>
                        <a:pt x="2" y="0"/>
                        <a:pt x="2" y="0"/>
                      </a:cubicBezTo>
                      <a:cubicBezTo>
                        <a:pt x="3" y="0"/>
                        <a:pt x="3" y="0"/>
                        <a:pt x="4" y="0"/>
                      </a:cubicBezTo>
                      <a:cubicBezTo>
                        <a:pt x="4" y="0"/>
                        <a:pt x="4" y="0"/>
                        <a:pt x="5" y="0"/>
                      </a:cubicBezTo>
                      <a:cubicBezTo>
                        <a:pt x="5" y="0"/>
                        <a:pt x="5" y="0"/>
                        <a:pt x="5" y="0"/>
                      </a:cubicBezTo>
                      <a:cubicBezTo>
                        <a:pt x="6" y="1"/>
                        <a:pt x="6" y="1"/>
                        <a:pt x="6" y="1"/>
                      </a:cubicBezTo>
                      <a:cubicBezTo>
                        <a:pt x="7" y="2"/>
                        <a:pt x="6" y="3"/>
                        <a:pt x="6" y="3"/>
                      </a:cubicBezTo>
                      <a:cubicBezTo>
                        <a:pt x="6" y="3"/>
                        <a:pt x="6" y="4"/>
                        <a:pt x="6" y="4"/>
                      </a:cubicBezTo>
                      <a:close/>
                    </a:path>
                  </a:pathLst>
                </a:custGeom>
                <a:solidFill>
                  <a:srgbClr val="F7942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145" name="Freeform 46"/>
                <p:cNvSpPr>
                  <a:spLocks/>
                </p:cNvSpPr>
                <p:nvPr/>
              </p:nvSpPr>
              <p:spPr bwMode="auto">
                <a:xfrm>
                  <a:off x="8970171" y="3957410"/>
                  <a:ext cx="134937" cy="134938"/>
                </a:xfrm>
                <a:custGeom>
                  <a:avLst/>
                  <a:gdLst>
                    <a:gd name="T0" fmla="*/ 10 w 12"/>
                    <a:gd name="T1" fmla="*/ 10 h 12"/>
                    <a:gd name="T2" fmla="*/ 10 w 12"/>
                    <a:gd name="T3" fmla="*/ 4 h 12"/>
                    <a:gd name="T4" fmla="*/ 3 w 12"/>
                    <a:gd name="T5" fmla="*/ 1 h 12"/>
                    <a:gd name="T6" fmla="*/ 2 w 12"/>
                    <a:gd name="T7" fmla="*/ 8 h 12"/>
                    <a:gd name="T8" fmla="*/ 10 w 12"/>
                    <a:gd name="T9" fmla="*/ 10 h 12"/>
                  </a:gdLst>
                  <a:ahLst/>
                  <a:cxnLst>
                    <a:cxn ang="0">
                      <a:pos x="T0" y="T1"/>
                    </a:cxn>
                    <a:cxn ang="0">
                      <a:pos x="T2" y="T3"/>
                    </a:cxn>
                    <a:cxn ang="0">
                      <a:pos x="T4" y="T5"/>
                    </a:cxn>
                    <a:cxn ang="0">
                      <a:pos x="T6" y="T7"/>
                    </a:cxn>
                    <a:cxn ang="0">
                      <a:pos x="T8" y="T9"/>
                    </a:cxn>
                  </a:cxnLst>
                  <a:rect l="0" t="0" r="r" b="b"/>
                  <a:pathLst>
                    <a:path w="12" h="12">
                      <a:moveTo>
                        <a:pt x="10" y="10"/>
                      </a:moveTo>
                      <a:cubicBezTo>
                        <a:pt x="12" y="9"/>
                        <a:pt x="12" y="6"/>
                        <a:pt x="10" y="4"/>
                      </a:cubicBezTo>
                      <a:cubicBezTo>
                        <a:pt x="9" y="1"/>
                        <a:pt x="5" y="0"/>
                        <a:pt x="3" y="1"/>
                      </a:cubicBezTo>
                      <a:cubicBezTo>
                        <a:pt x="1" y="3"/>
                        <a:pt x="0" y="6"/>
                        <a:pt x="2" y="8"/>
                      </a:cubicBezTo>
                      <a:cubicBezTo>
                        <a:pt x="4" y="11"/>
                        <a:pt x="7" y="12"/>
                        <a:pt x="10" y="10"/>
                      </a:cubicBezTo>
                      <a:close/>
                    </a:path>
                  </a:pathLst>
                </a:custGeom>
                <a:solidFill>
                  <a:srgbClr val="FBB03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146" name="Freeform 47"/>
                <p:cNvSpPr>
                  <a:spLocks noEditPoints="1"/>
                </p:cNvSpPr>
                <p:nvPr/>
              </p:nvSpPr>
              <p:spPr bwMode="auto">
                <a:xfrm>
                  <a:off x="8959058" y="3946297"/>
                  <a:ext cx="146050" cy="134938"/>
                </a:xfrm>
                <a:custGeom>
                  <a:avLst/>
                  <a:gdLst>
                    <a:gd name="T0" fmla="*/ 11 w 13"/>
                    <a:gd name="T1" fmla="*/ 11 h 12"/>
                    <a:gd name="T2" fmla="*/ 12 w 13"/>
                    <a:gd name="T3" fmla="*/ 9 h 12"/>
                    <a:gd name="T4" fmla="*/ 12 w 13"/>
                    <a:gd name="T5" fmla="*/ 7 h 12"/>
                    <a:gd name="T6" fmla="*/ 10 w 13"/>
                    <a:gd name="T7" fmla="*/ 5 h 12"/>
                    <a:gd name="T8" fmla="*/ 7 w 13"/>
                    <a:gd name="T9" fmla="*/ 4 h 12"/>
                    <a:gd name="T10" fmla="*/ 5 w 13"/>
                    <a:gd name="T11" fmla="*/ 4 h 12"/>
                    <a:gd name="T12" fmla="*/ 5 w 13"/>
                    <a:gd name="T13" fmla="*/ 4 h 12"/>
                    <a:gd name="T14" fmla="*/ 5 w 13"/>
                    <a:gd name="T15" fmla="*/ 5 h 12"/>
                    <a:gd name="T16" fmla="*/ 5 w 13"/>
                    <a:gd name="T17" fmla="*/ 5 h 12"/>
                    <a:gd name="T18" fmla="*/ 5 w 13"/>
                    <a:gd name="T19" fmla="*/ 5 h 12"/>
                    <a:gd name="T20" fmla="*/ 4 w 13"/>
                    <a:gd name="T21" fmla="*/ 5 h 12"/>
                    <a:gd name="T22" fmla="*/ 4 w 13"/>
                    <a:gd name="T23" fmla="*/ 7 h 12"/>
                    <a:gd name="T24" fmla="*/ 4 w 13"/>
                    <a:gd name="T25" fmla="*/ 8 h 12"/>
                    <a:gd name="T26" fmla="*/ 4 w 13"/>
                    <a:gd name="T27" fmla="*/ 8 h 12"/>
                    <a:gd name="T28" fmla="*/ 4 w 13"/>
                    <a:gd name="T29" fmla="*/ 8 h 12"/>
                    <a:gd name="T30" fmla="*/ 4 w 13"/>
                    <a:gd name="T31" fmla="*/ 8 h 12"/>
                    <a:gd name="T32" fmla="*/ 5 w 13"/>
                    <a:gd name="T33" fmla="*/ 9 h 12"/>
                    <a:gd name="T34" fmla="*/ 6 w 13"/>
                    <a:gd name="T35" fmla="*/ 11 h 12"/>
                    <a:gd name="T36" fmla="*/ 8 w 13"/>
                    <a:gd name="T37" fmla="*/ 12 h 12"/>
                    <a:gd name="T38" fmla="*/ 10 w 13"/>
                    <a:gd name="T39" fmla="*/ 12 h 12"/>
                    <a:gd name="T40" fmla="*/ 11 w 13"/>
                    <a:gd name="T41" fmla="*/ 11 h 12"/>
                    <a:gd name="T42" fmla="*/ 9 w 13"/>
                    <a:gd name="T43" fmla="*/ 12 h 12"/>
                    <a:gd name="T44" fmla="*/ 7 w 13"/>
                    <a:gd name="T45" fmla="*/ 12 h 12"/>
                    <a:gd name="T46" fmla="*/ 4 w 13"/>
                    <a:gd name="T47" fmla="*/ 11 h 12"/>
                    <a:gd name="T48" fmla="*/ 2 w 13"/>
                    <a:gd name="T49" fmla="*/ 10 h 12"/>
                    <a:gd name="T50" fmla="*/ 2 w 13"/>
                    <a:gd name="T51" fmla="*/ 10 h 12"/>
                    <a:gd name="T52" fmla="*/ 2 w 13"/>
                    <a:gd name="T53" fmla="*/ 10 h 12"/>
                    <a:gd name="T54" fmla="*/ 2 w 13"/>
                    <a:gd name="T55" fmla="*/ 10 h 12"/>
                    <a:gd name="T56" fmla="*/ 0 w 13"/>
                    <a:gd name="T57" fmla="*/ 4 h 12"/>
                    <a:gd name="T58" fmla="*/ 1 w 13"/>
                    <a:gd name="T59" fmla="*/ 2 h 12"/>
                    <a:gd name="T60" fmla="*/ 2 w 13"/>
                    <a:gd name="T61" fmla="*/ 1 h 12"/>
                    <a:gd name="T62" fmla="*/ 2 w 13"/>
                    <a:gd name="T63" fmla="*/ 1 h 12"/>
                    <a:gd name="T64" fmla="*/ 2 w 13"/>
                    <a:gd name="T65" fmla="*/ 1 h 12"/>
                    <a:gd name="T66" fmla="*/ 3 w 13"/>
                    <a:gd name="T67" fmla="*/ 0 h 12"/>
                    <a:gd name="T68" fmla="*/ 10 w 13"/>
                    <a:gd name="T69" fmla="*/ 2 h 12"/>
                    <a:gd name="T70" fmla="*/ 12 w 13"/>
                    <a:gd name="T71" fmla="*/ 4 h 12"/>
                    <a:gd name="T72" fmla="*/ 12 w 13"/>
                    <a:gd name="T73" fmla="*/ 4 h 12"/>
                    <a:gd name="T74" fmla="*/ 12 w 13"/>
                    <a:gd name="T75" fmla="*/ 4 h 12"/>
                    <a:gd name="T76" fmla="*/ 12 w 13"/>
                    <a:gd name="T77" fmla="*/ 4 h 12"/>
                    <a:gd name="T78" fmla="*/ 13 w 13"/>
                    <a:gd name="T79" fmla="*/ 7 h 12"/>
                    <a:gd name="T80" fmla="*/ 12 w 13"/>
                    <a:gd name="T81" fmla="*/ 10 h 12"/>
                    <a:gd name="T82" fmla="*/ 11 w 13"/>
                    <a:gd name="T83" fmla="*/ 11 h 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Lst>
                  <a:rect l="0" t="0" r="r" b="b"/>
                  <a:pathLst>
                    <a:path w="13" h="12">
                      <a:moveTo>
                        <a:pt x="11" y="11"/>
                      </a:moveTo>
                      <a:cubicBezTo>
                        <a:pt x="11" y="11"/>
                        <a:pt x="11" y="11"/>
                        <a:pt x="11" y="11"/>
                      </a:cubicBezTo>
                      <a:cubicBezTo>
                        <a:pt x="11" y="11"/>
                        <a:pt x="11" y="11"/>
                        <a:pt x="12" y="11"/>
                      </a:cubicBezTo>
                      <a:cubicBezTo>
                        <a:pt x="12" y="10"/>
                        <a:pt x="12" y="10"/>
                        <a:pt x="12" y="9"/>
                      </a:cubicBezTo>
                      <a:cubicBezTo>
                        <a:pt x="12" y="9"/>
                        <a:pt x="12" y="9"/>
                        <a:pt x="12" y="8"/>
                      </a:cubicBezTo>
                      <a:cubicBezTo>
                        <a:pt x="12" y="8"/>
                        <a:pt x="12" y="8"/>
                        <a:pt x="12" y="7"/>
                      </a:cubicBezTo>
                      <a:cubicBezTo>
                        <a:pt x="12" y="7"/>
                        <a:pt x="11" y="6"/>
                        <a:pt x="11" y="6"/>
                      </a:cubicBezTo>
                      <a:cubicBezTo>
                        <a:pt x="10" y="5"/>
                        <a:pt x="10" y="5"/>
                        <a:pt x="10" y="5"/>
                      </a:cubicBezTo>
                      <a:cubicBezTo>
                        <a:pt x="9" y="5"/>
                        <a:pt x="9" y="5"/>
                        <a:pt x="9" y="4"/>
                      </a:cubicBezTo>
                      <a:cubicBezTo>
                        <a:pt x="8" y="4"/>
                        <a:pt x="7" y="4"/>
                        <a:pt x="7" y="4"/>
                      </a:cubicBezTo>
                      <a:cubicBezTo>
                        <a:pt x="6" y="4"/>
                        <a:pt x="5" y="4"/>
                        <a:pt x="5" y="5"/>
                      </a:cubicBezTo>
                      <a:cubicBezTo>
                        <a:pt x="6" y="4"/>
                        <a:pt x="5" y="5"/>
                        <a:pt x="5" y="4"/>
                      </a:cubicBezTo>
                      <a:cubicBezTo>
                        <a:pt x="5" y="4"/>
                        <a:pt x="5" y="4"/>
                        <a:pt x="5" y="4"/>
                      </a:cubicBezTo>
                      <a:cubicBezTo>
                        <a:pt x="5" y="4"/>
                        <a:pt x="5" y="4"/>
                        <a:pt x="5" y="4"/>
                      </a:cubicBezTo>
                      <a:cubicBezTo>
                        <a:pt x="5" y="5"/>
                        <a:pt x="5" y="5"/>
                        <a:pt x="5" y="5"/>
                      </a:cubicBezTo>
                      <a:cubicBezTo>
                        <a:pt x="5" y="5"/>
                        <a:pt x="5" y="5"/>
                        <a:pt x="5" y="5"/>
                      </a:cubicBezTo>
                      <a:cubicBezTo>
                        <a:pt x="5" y="5"/>
                        <a:pt x="5" y="5"/>
                        <a:pt x="5" y="5"/>
                      </a:cubicBezTo>
                      <a:cubicBezTo>
                        <a:pt x="5" y="5"/>
                        <a:pt x="5" y="5"/>
                        <a:pt x="5" y="5"/>
                      </a:cubicBezTo>
                      <a:cubicBezTo>
                        <a:pt x="5" y="5"/>
                        <a:pt x="5" y="5"/>
                        <a:pt x="5" y="5"/>
                      </a:cubicBezTo>
                      <a:cubicBezTo>
                        <a:pt x="5" y="5"/>
                        <a:pt x="5" y="5"/>
                        <a:pt x="5" y="5"/>
                      </a:cubicBezTo>
                      <a:cubicBezTo>
                        <a:pt x="5" y="5"/>
                        <a:pt x="5" y="5"/>
                        <a:pt x="5" y="5"/>
                      </a:cubicBezTo>
                      <a:cubicBezTo>
                        <a:pt x="4" y="5"/>
                        <a:pt x="4" y="5"/>
                        <a:pt x="4" y="5"/>
                      </a:cubicBezTo>
                      <a:cubicBezTo>
                        <a:pt x="4" y="5"/>
                        <a:pt x="4" y="5"/>
                        <a:pt x="4" y="5"/>
                      </a:cubicBezTo>
                      <a:cubicBezTo>
                        <a:pt x="4" y="6"/>
                        <a:pt x="4" y="6"/>
                        <a:pt x="4" y="7"/>
                      </a:cubicBezTo>
                      <a:cubicBezTo>
                        <a:pt x="4" y="7"/>
                        <a:pt x="4" y="7"/>
                        <a:pt x="4" y="8"/>
                      </a:cubicBezTo>
                      <a:cubicBezTo>
                        <a:pt x="4" y="8"/>
                        <a:pt x="4" y="8"/>
                        <a:pt x="4" y="8"/>
                      </a:cubicBezTo>
                      <a:cubicBezTo>
                        <a:pt x="4" y="8"/>
                        <a:pt x="4" y="8"/>
                        <a:pt x="4" y="8"/>
                      </a:cubicBezTo>
                      <a:cubicBezTo>
                        <a:pt x="4" y="8"/>
                        <a:pt x="4" y="8"/>
                        <a:pt x="4" y="8"/>
                      </a:cubicBezTo>
                      <a:cubicBezTo>
                        <a:pt x="4" y="8"/>
                        <a:pt x="4" y="8"/>
                        <a:pt x="4" y="8"/>
                      </a:cubicBezTo>
                      <a:cubicBezTo>
                        <a:pt x="4" y="8"/>
                        <a:pt x="4" y="8"/>
                        <a:pt x="4" y="8"/>
                      </a:cubicBezTo>
                      <a:cubicBezTo>
                        <a:pt x="4" y="8"/>
                        <a:pt x="4" y="8"/>
                        <a:pt x="4" y="8"/>
                      </a:cubicBezTo>
                      <a:cubicBezTo>
                        <a:pt x="4" y="8"/>
                        <a:pt x="4" y="8"/>
                        <a:pt x="4" y="8"/>
                      </a:cubicBezTo>
                      <a:cubicBezTo>
                        <a:pt x="4" y="9"/>
                        <a:pt x="4" y="9"/>
                        <a:pt x="4" y="9"/>
                      </a:cubicBezTo>
                      <a:cubicBezTo>
                        <a:pt x="5" y="9"/>
                        <a:pt x="5" y="9"/>
                        <a:pt x="5" y="9"/>
                      </a:cubicBezTo>
                      <a:cubicBezTo>
                        <a:pt x="5" y="10"/>
                        <a:pt x="5" y="10"/>
                        <a:pt x="5" y="10"/>
                      </a:cubicBezTo>
                      <a:cubicBezTo>
                        <a:pt x="5" y="10"/>
                        <a:pt x="6" y="11"/>
                        <a:pt x="6" y="11"/>
                      </a:cubicBezTo>
                      <a:cubicBezTo>
                        <a:pt x="6" y="11"/>
                        <a:pt x="7" y="11"/>
                        <a:pt x="7" y="11"/>
                      </a:cubicBezTo>
                      <a:cubicBezTo>
                        <a:pt x="7" y="12"/>
                        <a:pt x="8" y="12"/>
                        <a:pt x="8" y="12"/>
                      </a:cubicBezTo>
                      <a:cubicBezTo>
                        <a:pt x="8" y="12"/>
                        <a:pt x="9" y="12"/>
                        <a:pt x="9" y="12"/>
                      </a:cubicBezTo>
                      <a:cubicBezTo>
                        <a:pt x="10" y="12"/>
                        <a:pt x="10" y="12"/>
                        <a:pt x="10" y="12"/>
                      </a:cubicBezTo>
                      <a:cubicBezTo>
                        <a:pt x="11" y="12"/>
                        <a:pt x="11" y="11"/>
                        <a:pt x="11" y="11"/>
                      </a:cubicBezTo>
                      <a:close/>
                      <a:moveTo>
                        <a:pt x="11" y="11"/>
                      </a:moveTo>
                      <a:cubicBezTo>
                        <a:pt x="11" y="11"/>
                        <a:pt x="11" y="12"/>
                        <a:pt x="10" y="12"/>
                      </a:cubicBezTo>
                      <a:cubicBezTo>
                        <a:pt x="10" y="12"/>
                        <a:pt x="10" y="12"/>
                        <a:pt x="9" y="12"/>
                      </a:cubicBezTo>
                      <a:cubicBezTo>
                        <a:pt x="9" y="12"/>
                        <a:pt x="8" y="12"/>
                        <a:pt x="8" y="12"/>
                      </a:cubicBezTo>
                      <a:cubicBezTo>
                        <a:pt x="7" y="12"/>
                        <a:pt x="7" y="12"/>
                        <a:pt x="7" y="12"/>
                      </a:cubicBezTo>
                      <a:cubicBezTo>
                        <a:pt x="6" y="12"/>
                        <a:pt x="6" y="12"/>
                        <a:pt x="6" y="12"/>
                      </a:cubicBezTo>
                      <a:cubicBezTo>
                        <a:pt x="5" y="12"/>
                        <a:pt x="5" y="12"/>
                        <a:pt x="4" y="11"/>
                      </a:cubicBezTo>
                      <a:cubicBezTo>
                        <a:pt x="4" y="11"/>
                        <a:pt x="3" y="11"/>
                        <a:pt x="3" y="11"/>
                      </a:cubicBezTo>
                      <a:cubicBezTo>
                        <a:pt x="2" y="10"/>
                        <a:pt x="2" y="10"/>
                        <a:pt x="2" y="10"/>
                      </a:cubicBezTo>
                      <a:cubicBezTo>
                        <a:pt x="2" y="10"/>
                        <a:pt x="2" y="10"/>
                        <a:pt x="2" y="10"/>
                      </a:cubicBezTo>
                      <a:cubicBezTo>
                        <a:pt x="2" y="10"/>
                        <a:pt x="2" y="10"/>
                        <a:pt x="2" y="10"/>
                      </a:cubicBezTo>
                      <a:cubicBezTo>
                        <a:pt x="2" y="10"/>
                        <a:pt x="2" y="10"/>
                        <a:pt x="2" y="10"/>
                      </a:cubicBezTo>
                      <a:cubicBezTo>
                        <a:pt x="2" y="10"/>
                        <a:pt x="2" y="10"/>
                        <a:pt x="2" y="10"/>
                      </a:cubicBezTo>
                      <a:cubicBezTo>
                        <a:pt x="2" y="10"/>
                        <a:pt x="2" y="10"/>
                        <a:pt x="2" y="10"/>
                      </a:cubicBezTo>
                      <a:cubicBezTo>
                        <a:pt x="2" y="10"/>
                        <a:pt x="2" y="10"/>
                        <a:pt x="2" y="10"/>
                      </a:cubicBezTo>
                      <a:cubicBezTo>
                        <a:pt x="1" y="9"/>
                        <a:pt x="1" y="9"/>
                        <a:pt x="1" y="8"/>
                      </a:cubicBezTo>
                      <a:cubicBezTo>
                        <a:pt x="0" y="7"/>
                        <a:pt x="0" y="6"/>
                        <a:pt x="0" y="4"/>
                      </a:cubicBezTo>
                      <a:cubicBezTo>
                        <a:pt x="0" y="4"/>
                        <a:pt x="0" y="3"/>
                        <a:pt x="0" y="3"/>
                      </a:cubicBezTo>
                      <a:cubicBezTo>
                        <a:pt x="0" y="3"/>
                        <a:pt x="1" y="2"/>
                        <a:pt x="1" y="2"/>
                      </a:cubicBezTo>
                      <a:cubicBezTo>
                        <a:pt x="1" y="2"/>
                        <a:pt x="1" y="2"/>
                        <a:pt x="1" y="1"/>
                      </a:cubicBezTo>
                      <a:cubicBezTo>
                        <a:pt x="2" y="1"/>
                        <a:pt x="2" y="1"/>
                        <a:pt x="2" y="1"/>
                      </a:cubicBezTo>
                      <a:cubicBezTo>
                        <a:pt x="2" y="1"/>
                        <a:pt x="2" y="1"/>
                        <a:pt x="2" y="1"/>
                      </a:cubicBezTo>
                      <a:cubicBezTo>
                        <a:pt x="2" y="1"/>
                        <a:pt x="2" y="1"/>
                        <a:pt x="2" y="1"/>
                      </a:cubicBezTo>
                      <a:cubicBezTo>
                        <a:pt x="2" y="1"/>
                        <a:pt x="2" y="1"/>
                        <a:pt x="2" y="1"/>
                      </a:cubicBezTo>
                      <a:cubicBezTo>
                        <a:pt x="2" y="1"/>
                        <a:pt x="2" y="1"/>
                        <a:pt x="2" y="1"/>
                      </a:cubicBezTo>
                      <a:cubicBezTo>
                        <a:pt x="2" y="1"/>
                        <a:pt x="2" y="1"/>
                        <a:pt x="2" y="1"/>
                      </a:cubicBezTo>
                      <a:cubicBezTo>
                        <a:pt x="3" y="0"/>
                        <a:pt x="3" y="0"/>
                        <a:pt x="3" y="0"/>
                      </a:cubicBezTo>
                      <a:cubicBezTo>
                        <a:pt x="4" y="0"/>
                        <a:pt x="6" y="0"/>
                        <a:pt x="7" y="0"/>
                      </a:cubicBezTo>
                      <a:cubicBezTo>
                        <a:pt x="8" y="0"/>
                        <a:pt x="10" y="1"/>
                        <a:pt x="10" y="2"/>
                      </a:cubicBezTo>
                      <a:cubicBezTo>
                        <a:pt x="11" y="2"/>
                        <a:pt x="11" y="3"/>
                        <a:pt x="12" y="3"/>
                      </a:cubicBezTo>
                      <a:cubicBezTo>
                        <a:pt x="12" y="4"/>
                        <a:pt x="12" y="4"/>
                        <a:pt x="12" y="4"/>
                      </a:cubicBezTo>
                      <a:cubicBezTo>
                        <a:pt x="12" y="4"/>
                        <a:pt x="12" y="4"/>
                        <a:pt x="12" y="4"/>
                      </a:cubicBezTo>
                      <a:cubicBezTo>
                        <a:pt x="12" y="4"/>
                        <a:pt x="12" y="4"/>
                        <a:pt x="12" y="4"/>
                      </a:cubicBezTo>
                      <a:cubicBezTo>
                        <a:pt x="12" y="4"/>
                        <a:pt x="12" y="4"/>
                        <a:pt x="12" y="4"/>
                      </a:cubicBezTo>
                      <a:cubicBezTo>
                        <a:pt x="12" y="4"/>
                        <a:pt x="12" y="4"/>
                        <a:pt x="12" y="4"/>
                      </a:cubicBezTo>
                      <a:cubicBezTo>
                        <a:pt x="12" y="4"/>
                        <a:pt x="12" y="4"/>
                        <a:pt x="12" y="4"/>
                      </a:cubicBezTo>
                      <a:cubicBezTo>
                        <a:pt x="12" y="4"/>
                        <a:pt x="12" y="4"/>
                        <a:pt x="12" y="4"/>
                      </a:cubicBezTo>
                      <a:cubicBezTo>
                        <a:pt x="12" y="4"/>
                        <a:pt x="12" y="4"/>
                        <a:pt x="12" y="4"/>
                      </a:cubicBezTo>
                      <a:cubicBezTo>
                        <a:pt x="13" y="5"/>
                        <a:pt x="13" y="6"/>
                        <a:pt x="13" y="7"/>
                      </a:cubicBezTo>
                      <a:cubicBezTo>
                        <a:pt x="13" y="8"/>
                        <a:pt x="13" y="9"/>
                        <a:pt x="13" y="9"/>
                      </a:cubicBezTo>
                      <a:cubicBezTo>
                        <a:pt x="13" y="10"/>
                        <a:pt x="12" y="10"/>
                        <a:pt x="12" y="10"/>
                      </a:cubicBezTo>
                      <a:cubicBezTo>
                        <a:pt x="12" y="10"/>
                        <a:pt x="12" y="10"/>
                        <a:pt x="12" y="11"/>
                      </a:cubicBezTo>
                      <a:cubicBezTo>
                        <a:pt x="11" y="11"/>
                        <a:pt x="11" y="11"/>
                        <a:pt x="11" y="11"/>
                      </a:cubicBezTo>
                      <a:cubicBezTo>
                        <a:pt x="11" y="11"/>
                        <a:pt x="11" y="11"/>
                        <a:pt x="11" y="11"/>
                      </a:cubicBezTo>
                      <a:close/>
                    </a:path>
                  </a:pathLst>
                </a:custGeom>
                <a:solidFill>
                  <a:srgbClr val="F7942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147" name="Freeform 48"/>
                <p:cNvSpPr>
                  <a:spLocks/>
                </p:cNvSpPr>
                <p:nvPr/>
              </p:nvSpPr>
              <p:spPr bwMode="auto">
                <a:xfrm>
                  <a:off x="8576471" y="4149497"/>
                  <a:ext cx="179387" cy="146050"/>
                </a:xfrm>
                <a:custGeom>
                  <a:avLst/>
                  <a:gdLst>
                    <a:gd name="T0" fmla="*/ 10 w 16"/>
                    <a:gd name="T1" fmla="*/ 10 h 13"/>
                    <a:gd name="T2" fmla="*/ 14 w 16"/>
                    <a:gd name="T3" fmla="*/ 2 h 13"/>
                    <a:gd name="T4" fmla="*/ 5 w 16"/>
                    <a:gd name="T5" fmla="*/ 3 h 13"/>
                    <a:gd name="T6" fmla="*/ 1 w 16"/>
                    <a:gd name="T7" fmla="*/ 11 h 13"/>
                    <a:gd name="T8" fmla="*/ 10 w 16"/>
                    <a:gd name="T9" fmla="*/ 10 h 13"/>
                  </a:gdLst>
                  <a:ahLst/>
                  <a:cxnLst>
                    <a:cxn ang="0">
                      <a:pos x="T0" y="T1"/>
                    </a:cxn>
                    <a:cxn ang="0">
                      <a:pos x="T2" y="T3"/>
                    </a:cxn>
                    <a:cxn ang="0">
                      <a:pos x="T4" y="T5"/>
                    </a:cxn>
                    <a:cxn ang="0">
                      <a:pos x="T6" y="T7"/>
                    </a:cxn>
                    <a:cxn ang="0">
                      <a:pos x="T8" y="T9"/>
                    </a:cxn>
                  </a:cxnLst>
                  <a:rect l="0" t="0" r="r" b="b"/>
                  <a:pathLst>
                    <a:path w="16" h="13">
                      <a:moveTo>
                        <a:pt x="10" y="10"/>
                      </a:moveTo>
                      <a:cubicBezTo>
                        <a:pt x="14" y="7"/>
                        <a:pt x="16" y="4"/>
                        <a:pt x="14" y="2"/>
                      </a:cubicBezTo>
                      <a:cubicBezTo>
                        <a:pt x="13" y="0"/>
                        <a:pt x="9" y="1"/>
                        <a:pt x="5" y="3"/>
                      </a:cubicBezTo>
                      <a:cubicBezTo>
                        <a:pt x="2" y="6"/>
                        <a:pt x="0" y="9"/>
                        <a:pt x="1" y="11"/>
                      </a:cubicBezTo>
                      <a:cubicBezTo>
                        <a:pt x="3" y="13"/>
                        <a:pt x="7" y="12"/>
                        <a:pt x="10" y="10"/>
                      </a:cubicBezTo>
                      <a:close/>
                    </a:path>
                  </a:pathLst>
                </a:custGeom>
                <a:solidFill>
                  <a:srgbClr val="FBB03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148" name="Freeform 49"/>
                <p:cNvSpPr>
                  <a:spLocks noEditPoints="1"/>
                </p:cNvSpPr>
                <p:nvPr/>
              </p:nvSpPr>
              <p:spPr bwMode="auto">
                <a:xfrm>
                  <a:off x="8576471" y="4149497"/>
                  <a:ext cx="168275" cy="146050"/>
                </a:xfrm>
                <a:custGeom>
                  <a:avLst/>
                  <a:gdLst>
                    <a:gd name="T0" fmla="*/ 10 w 15"/>
                    <a:gd name="T1" fmla="*/ 10 h 13"/>
                    <a:gd name="T2" fmla="*/ 11 w 15"/>
                    <a:gd name="T3" fmla="*/ 9 h 13"/>
                    <a:gd name="T4" fmla="*/ 13 w 15"/>
                    <a:gd name="T5" fmla="*/ 7 h 13"/>
                    <a:gd name="T6" fmla="*/ 14 w 15"/>
                    <a:gd name="T7" fmla="*/ 5 h 13"/>
                    <a:gd name="T8" fmla="*/ 14 w 15"/>
                    <a:gd name="T9" fmla="*/ 3 h 13"/>
                    <a:gd name="T10" fmla="*/ 14 w 15"/>
                    <a:gd name="T11" fmla="*/ 2 h 13"/>
                    <a:gd name="T12" fmla="*/ 13 w 15"/>
                    <a:gd name="T13" fmla="*/ 2 h 13"/>
                    <a:gd name="T14" fmla="*/ 13 w 15"/>
                    <a:gd name="T15" fmla="*/ 2 h 13"/>
                    <a:gd name="T16" fmla="*/ 12 w 15"/>
                    <a:gd name="T17" fmla="*/ 2 h 13"/>
                    <a:gd name="T18" fmla="*/ 9 w 15"/>
                    <a:gd name="T19" fmla="*/ 2 h 13"/>
                    <a:gd name="T20" fmla="*/ 6 w 15"/>
                    <a:gd name="T21" fmla="*/ 4 h 13"/>
                    <a:gd name="T22" fmla="*/ 5 w 15"/>
                    <a:gd name="T23" fmla="*/ 5 h 13"/>
                    <a:gd name="T24" fmla="*/ 5 w 15"/>
                    <a:gd name="T25" fmla="*/ 5 h 13"/>
                    <a:gd name="T26" fmla="*/ 4 w 15"/>
                    <a:gd name="T27" fmla="*/ 6 h 13"/>
                    <a:gd name="T28" fmla="*/ 2 w 15"/>
                    <a:gd name="T29" fmla="*/ 9 h 13"/>
                    <a:gd name="T30" fmla="*/ 2 w 15"/>
                    <a:gd name="T31" fmla="*/ 11 h 13"/>
                    <a:gd name="T32" fmla="*/ 4 w 15"/>
                    <a:gd name="T33" fmla="*/ 12 h 13"/>
                    <a:gd name="T34" fmla="*/ 7 w 15"/>
                    <a:gd name="T35" fmla="*/ 11 h 13"/>
                    <a:gd name="T36" fmla="*/ 9 w 15"/>
                    <a:gd name="T37" fmla="*/ 11 h 13"/>
                    <a:gd name="T38" fmla="*/ 10 w 15"/>
                    <a:gd name="T39" fmla="*/ 10 h 13"/>
                    <a:gd name="T40" fmla="*/ 10 w 15"/>
                    <a:gd name="T41" fmla="*/ 10 h 13"/>
                    <a:gd name="T42" fmla="*/ 9 w 15"/>
                    <a:gd name="T43" fmla="*/ 11 h 13"/>
                    <a:gd name="T44" fmla="*/ 5 w 15"/>
                    <a:gd name="T45" fmla="*/ 12 h 13"/>
                    <a:gd name="T46" fmla="*/ 1 w 15"/>
                    <a:gd name="T47" fmla="*/ 12 h 13"/>
                    <a:gd name="T48" fmla="*/ 0 w 15"/>
                    <a:gd name="T49" fmla="*/ 10 h 13"/>
                    <a:gd name="T50" fmla="*/ 0 w 15"/>
                    <a:gd name="T51" fmla="*/ 8 h 13"/>
                    <a:gd name="T52" fmla="*/ 2 w 15"/>
                    <a:gd name="T53" fmla="*/ 5 h 13"/>
                    <a:gd name="T54" fmla="*/ 3 w 15"/>
                    <a:gd name="T55" fmla="*/ 3 h 13"/>
                    <a:gd name="T56" fmla="*/ 4 w 15"/>
                    <a:gd name="T57" fmla="*/ 3 h 13"/>
                    <a:gd name="T58" fmla="*/ 5 w 15"/>
                    <a:gd name="T59" fmla="*/ 2 h 13"/>
                    <a:gd name="T60" fmla="*/ 8 w 15"/>
                    <a:gd name="T61" fmla="*/ 0 h 13"/>
                    <a:gd name="T62" fmla="*/ 12 w 15"/>
                    <a:gd name="T63" fmla="*/ 0 h 13"/>
                    <a:gd name="T64" fmla="*/ 15 w 15"/>
                    <a:gd name="T65" fmla="*/ 2 h 13"/>
                    <a:gd name="T66" fmla="*/ 14 w 15"/>
                    <a:gd name="T67" fmla="*/ 5 h 13"/>
                    <a:gd name="T68" fmla="*/ 11 w 15"/>
                    <a:gd name="T69" fmla="*/ 9 h 13"/>
                    <a:gd name="T70" fmla="*/ 10 w 15"/>
                    <a:gd name="T71" fmla="*/ 10 h 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15" h="13">
                      <a:moveTo>
                        <a:pt x="10" y="10"/>
                      </a:moveTo>
                      <a:cubicBezTo>
                        <a:pt x="10" y="10"/>
                        <a:pt x="11" y="10"/>
                        <a:pt x="11" y="9"/>
                      </a:cubicBezTo>
                      <a:cubicBezTo>
                        <a:pt x="12" y="8"/>
                        <a:pt x="12" y="8"/>
                        <a:pt x="13" y="7"/>
                      </a:cubicBezTo>
                      <a:cubicBezTo>
                        <a:pt x="13" y="7"/>
                        <a:pt x="14" y="6"/>
                        <a:pt x="14" y="5"/>
                      </a:cubicBezTo>
                      <a:cubicBezTo>
                        <a:pt x="14" y="4"/>
                        <a:pt x="14" y="3"/>
                        <a:pt x="14" y="3"/>
                      </a:cubicBezTo>
                      <a:cubicBezTo>
                        <a:pt x="14" y="3"/>
                        <a:pt x="14" y="2"/>
                        <a:pt x="14" y="2"/>
                      </a:cubicBezTo>
                      <a:cubicBezTo>
                        <a:pt x="13" y="2"/>
                        <a:pt x="13" y="2"/>
                        <a:pt x="13" y="2"/>
                      </a:cubicBezTo>
                      <a:cubicBezTo>
                        <a:pt x="13" y="2"/>
                        <a:pt x="13" y="2"/>
                        <a:pt x="13" y="2"/>
                      </a:cubicBezTo>
                      <a:cubicBezTo>
                        <a:pt x="13" y="2"/>
                        <a:pt x="12" y="2"/>
                        <a:pt x="12" y="2"/>
                      </a:cubicBezTo>
                      <a:cubicBezTo>
                        <a:pt x="11" y="2"/>
                        <a:pt x="10" y="2"/>
                        <a:pt x="9" y="2"/>
                      </a:cubicBezTo>
                      <a:cubicBezTo>
                        <a:pt x="8" y="3"/>
                        <a:pt x="7" y="3"/>
                        <a:pt x="6" y="4"/>
                      </a:cubicBezTo>
                      <a:cubicBezTo>
                        <a:pt x="5" y="5"/>
                        <a:pt x="5" y="5"/>
                        <a:pt x="5" y="5"/>
                      </a:cubicBezTo>
                      <a:cubicBezTo>
                        <a:pt x="5" y="5"/>
                        <a:pt x="5" y="5"/>
                        <a:pt x="5" y="5"/>
                      </a:cubicBezTo>
                      <a:cubicBezTo>
                        <a:pt x="4" y="5"/>
                        <a:pt x="4" y="6"/>
                        <a:pt x="4" y="6"/>
                      </a:cubicBezTo>
                      <a:cubicBezTo>
                        <a:pt x="3" y="7"/>
                        <a:pt x="2" y="8"/>
                        <a:pt x="2" y="9"/>
                      </a:cubicBezTo>
                      <a:cubicBezTo>
                        <a:pt x="1" y="10"/>
                        <a:pt x="1" y="10"/>
                        <a:pt x="2" y="11"/>
                      </a:cubicBezTo>
                      <a:cubicBezTo>
                        <a:pt x="3" y="12"/>
                        <a:pt x="4" y="12"/>
                        <a:pt x="4" y="12"/>
                      </a:cubicBezTo>
                      <a:cubicBezTo>
                        <a:pt x="5" y="12"/>
                        <a:pt x="6" y="12"/>
                        <a:pt x="7" y="11"/>
                      </a:cubicBezTo>
                      <a:cubicBezTo>
                        <a:pt x="8" y="11"/>
                        <a:pt x="8" y="11"/>
                        <a:pt x="9" y="11"/>
                      </a:cubicBezTo>
                      <a:cubicBezTo>
                        <a:pt x="10" y="10"/>
                        <a:pt x="10" y="10"/>
                        <a:pt x="10" y="10"/>
                      </a:cubicBezTo>
                      <a:close/>
                      <a:moveTo>
                        <a:pt x="10" y="10"/>
                      </a:moveTo>
                      <a:cubicBezTo>
                        <a:pt x="10" y="10"/>
                        <a:pt x="10" y="10"/>
                        <a:pt x="9" y="11"/>
                      </a:cubicBezTo>
                      <a:cubicBezTo>
                        <a:pt x="8" y="11"/>
                        <a:pt x="6" y="12"/>
                        <a:pt x="5" y="12"/>
                      </a:cubicBezTo>
                      <a:cubicBezTo>
                        <a:pt x="4" y="13"/>
                        <a:pt x="3" y="13"/>
                        <a:pt x="1" y="12"/>
                      </a:cubicBezTo>
                      <a:cubicBezTo>
                        <a:pt x="1" y="12"/>
                        <a:pt x="0" y="11"/>
                        <a:pt x="0" y="10"/>
                      </a:cubicBezTo>
                      <a:cubicBezTo>
                        <a:pt x="0" y="10"/>
                        <a:pt x="0" y="9"/>
                        <a:pt x="0" y="8"/>
                      </a:cubicBezTo>
                      <a:cubicBezTo>
                        <a:pt x="0" y="7"/>
                        <a:pt x="1" y="6"/>
                        <a:pt x="2" y="5"/>
                      </a:cubicBezTo>
                      <a:cubicBezTo>
                        <a:pt x="2" y="4"/>
                        <a:pt x="3" y="4"/>
                        <a:pt x="3" y="3"/>
                      </a:cubicBezTo>
                      <a:cubicBezTo>
                        <a:pt x="3" y="3"/>
                        <a:pt x="4" y="3"/>
                        <a:pt x="4" y="3"/>
                      </a:cubicBezTo>
                      <a:cubicBezTo>
                        <a:pt x="5" y="2"/>
                        <a:pt x="5" y="2"/>
                        <a:pt x="5" y="2"/>
                      </a:cubicBezTo>
                      <a:cubicBezTo>
                        <a:pt x="6" y="1"/>
                        <a:pt x="7" y="1"/>
                        <a:pt x="8" y="0"/>
                      </a:cubicBezTo>
                      <a:cubicBezTo>
                        <a:pt x="9" y="0"/>
                        <a:pt x="11" y="0"/>
                        <a:pt x="12" y="0"/>
                      </a:cubicBezTo>
                      <a:cubicBezTo>
                        <a:pt x="13" y="0"/>
                        <a:pt x="15" y="1"/>
                        <a:pt x="15" y="2"/>
                      </a:cubicBezTo>
                      <a:cubicBezTo>
                        <a:pt x="15" y="4"/>
                        <a:pt x="15" y="5"/>
                        <a:pt x="14" y="5"/>
                      </a:cubicBezTo>
                      <a:cubicBezTo>
                        <a:pt x="13" y="7"/>
                        <a:pt x="12" y="8"/>
                        <a:pt x="11" y="9"/>
                      </a:cubicBezTo>
                      <a:cubicBezTo>
                        <a:pt x="11" y="10"/>
                        <a:pt x="10" y="10"/>
                        <a:pt x="10" y="10"/>
                      </a:cubicBezTo>
                      <a:close/>
                    </a:path>
                  </a:pathLst>
                </a:custGeom>
                <a:solidFill>
                  <a:srgbClr val="F7942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149" name="Freeform 50"/>
                <p:cNvSpPr>
                  <a:spLocks/>
                </p:cNvSpPr>
                <p:nvPr/>
              </p:nvSpPr>
              <p:spPr bwMode="auto">
                <a:xfrm>
                  <a:off x="8857458" y="4227285"/>
                  <a:ext cx="90487" cy="79375"/>
                </a:xfrm>
                <a:custGeom>
                  <a:avLst/>
                  <a:gdLst>
                    <a:gd name="T0" fmla="*/ 6 w 8"/>
                    <a:gd name="T1" fmla="*/ 5 h 7"/>
                    <a:gd name="T2" fmla="*/ 7 w 8"/>
                    <a:gd name="T3" fmla="*/ 1 h 7"/>
                    <a:gd name="T4" fmla="*/ 3 w 8"/>
                    <a:gd name="T5" fmla="*/ 1 h 7"/>
                    <a:gd name="T6" fmla="*/ 1 w 8"/>
                    <a:gd name="T7" fmla="*/ 5 h 7"/>
                    <a:gd name="T8" fmla="*/ 6 w 8"/>
                    <a:gd name="T9" fmla="*/ 5 h 7"/>
                  </a:gdLst>
                  <a:ahLst/>
                  <a:cxnLst>
                    <a:cxn ang="0">
                      <a:pos x="T0" y="T1"/>
                    </a:cxn>
                    <a:cxn ang="0">
                      <a:pos x="T2" y="T3"/>
                    </a:cxn>
                    <a:cxn ang="0">
                      <a:pos x="T4" y="T5"/>
                    </a:cxn>
                    <a:cxn ang="0">
                      <a:pos x="T6" y="T7"/>
                    </a:cxn>
                    <a:cxn ang="0">
                      <a:pos x="T8" y="T9"/>
                    </a:cxn>
                  </a:cxnLst>
                  <a:rect l="0" t="0" r="r" b="b"/>
                  <a:pathLst>
                    <a:path w="8" h="7">
                      <a:moveTo>
                        <a:pt x="6" y="5"/>
                      </a:moveTo>
                      <a:cubicBezTo>
                        <a:pt x="8" y="4"/>
                        <a:pt x="8" y="2"/>
                        <a:pt x="7" y="1"/>
                      </a:cubicBezTo>
                      <a:cubicBezTo>
                        <a:pt x="6" y="0"/>
                        <a:pt x="4" y="0"/>
                        <a:pt x="3" y="1"/>
                      </a:cubicBezTo>
                      <a:cubicBezTo>
                        <a:pt x="1" y="2"/>
                        <a:pt x="0" y="4"/>
                        <a:pt x="1" y="5"/>
                      </a:cubicBezTo>
                      <a:cubicBezTo>
                        <a:pt x="2" y="7"/>
                        <a:pt x="4" y="7"/>
                        <a:pt x="6" y="5"/>
                      </a:cubicBezTo>
                      <a:close/>
                    </a:path>
                  </a:pathLst>
                </a:custGeom>
                <a:solidFill>
                  <a:srgbClr val="FBB03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166" name="Freeform 51"/>
                <p:cNvSpPr>
                  <a:spLocks noEditPoints="1"/>
                </p:cNvSpPr>
                <p:nvPr/>
              </p:nvSpPr>
              <p:spPr bwMode="auto">
                <a:xfrm>
                  <a:off x="8857458" y="4216172"/>
                  <a:ext cx="90487" cy="90488"/>
                </a:xfrm>
                <a:custGeom>
                  <a:avLst/>
                  <a:gdLst>
                    <a:gd name="T0" fmla="*/ 6 w 8"/>
                    <a:gd name="T1" fmla="*/ 6 h 8"/>
                    <a:gd name="T2" fmla="*/ 6 w 8"/>
                    <a:gd name="T3" fmla="*/ 6 h 8"/>
                    <a:gd name="T4" fmla="*/ 7 w 8"/>
                    <a:gd name="T5" fmla="*/ 6 h 8"/>
                    <a:gd name="T6" fmla="*/ 7 w 8"/>
                    <a:gd name="T7" fmla="*/ 5 h 8"/>
                    <a:gd name="T8" fmla="*/ 7 w 8"/>
                    <a:gd name="T9" fmla="*/ 4 h 8"/>
                    <a:gd name="T10" fmla="*/ 7 w 8"/>
                    <a:gd name="T11" fmla="*/ 3 h 8"/>
                    <a:gd name="T12" fmla="*/ 7 w 8"/>
                    <a:gd name="T13" fmla="*/ 3 h 8"/>
                    <a:gd name="T14" fmla="*/ 7 w 8"/>
                    <a:gd name="T15" fmla="*/ 2 h 8"/>
                    <a:gd name="T16" fmla="*/ 6 w 8"/>
                    <a:gd name="T17" fmla="*/ 2 h 8"/>
                    <a:gd name="T18" fmla="*/ 6 w 8"/>
                    <a:gd name="T19" fmla="*/ 2 h 8"/>
                    <a:gd name="T20" fmla="*/ 5 w 8"/>
                    <a:gd name="T21" fmla="*/ 2 h 8"/>
                    <a:gd name="T22" fmla="*/ 3 w 8"/>
                    <a:gd name="T23" fmla="*/ 3 h 8"/>
                    <a:gd name="T24" fmla="*/ 3 w 8"/>
                    <a:gd name="T25" fmla="*/ 3 h 8"/>
                    <a:gd name="T26" fmla="*/ 3 w 8"/>
                    <a:gd name="T27" fmla="*/ 3 h 8"/>
                    <a:gd name="T28" fmla="*/ 3 w 8"/>
                    <a:gd name="T29" fmla="*/ 4 h 8"/>
                    <a:gd name="T30" fmla="*/ 3 w 8"/>
                    <a:gd name="T31" fmla="*/ 4 h 8"/>
                    <a:gd name="T32" fmla="*/ 2 w 8"/>
                    <a:gd name="T33" fmla="*/ 5 h 8"/>
                    <a:gd name="T34" fmla="*/ 2 w 8"/>
                    <a:gd name="T35" fmla="*/ 6 h 8"/>
                    <a:gd name="T36" fmla="*/ 2 w 8"/>
                    <a:gd name="T37" fmla="*/ 7 h 8"/>
                    <a:gd name="T38" fmla="*/ 3 w 8"/>
                    <a:gd name="T39" fmla="*/ 7 h 8"/>
                    <a:gd name="T40" fmla="*/ 3 w 8"/>
                    <a:gd name="T41" fmla="*/ 7 h 8"/>
                    <a:gd name="T42" fmla="*/ 4 w 8"/>
                    <a:gd name="T43" fmla="*/ 7 h 8"/>
                    <a:gd name="T44" fmla="*/ 5 w 8"/>
                    <a:gd name="T45" fmla="*/ 7 h 8"/>
                    <a:gd name="T46" fmla="*/ 6 w 8"/>
                    <a:gd name="T47" fmla="*/ 7 h 8"/>
                    <a:gd name="T48" fmla="*/ 6 w 8"/>
                    <a:gd name="T49" fmla="*/ 6 h 8"/>
                    <a:gd name="T50" fmla="*/ 6 w 8"/>
                    <a:gd name="T51" fmla="*/ 6 h 8"/>
                    <a:gd name="T52" fmla="*/ 5 w 8"/>
                    <a:gd name="T53" fmla="*/ 7 h 8"/>
                    <a:gd name="T54" fmla="*/ 3 w 8"/>
                    <a:gd name="T55" fmla="*/ 8 h 8"/>
                    <a:gd name="T56" fmla="*/ 2 w 8"/>
                    <a:gd name="T57" fmla="*/ 8 h 8"/>
                    <a:gd name="T58" fmla="*/ 1 w 8"/>
                    <a:gd name="T59" fmla="*/ 7 h 8"/>
                    <a:gd name="T60" fmla="*/ 0 w 8"/>
                    <a:gd name="T61" fmla="*/ 5 h 8"/>
                    <a:gd name="T62" fmla="*/ 0 w 8"/>
                    <a:gd name="T63" fmla="*/ 3 h 8"/>
                    <a:gd name="T64" fmla="*/ 0 w 8"/>
                    <a:gd name="T65" fmla="*/ 2 h 8"/>
                    <a:gd name="T66" fmla="*/ 1 w 8"/>
                    <a:gd name="T67" fmla="*/ 2 h 8"/>
                    <a:gd name="T68" fmla="*/ 1 w 8"/>
                    <a:gd name="T69" fmla="*/ 1 h 8"/>
                    <a:gd name="T70" fmla="*/ 2 w 8"/>
                    <a:gd name="T71" fmla="*/ 1 h 8"/>
                    <a:gd name="T72" fmla="*/ 2 w 8"/>
                    <a:gd name="T73" fmla="*/ 1 h 8"/>
                    <a:gd name="T74" fmla="*/ 2 w 8"/>
                    <a:gd name="T75" fmla="*/ 1 h 8"/>
                    <a:gd name="T76" fmla="*/ 2 w 8"/>
                    <a:gd name="T77" fmla="*/ 1 h 8"/>
                    <a:gd name="T78" fmla="*/ 2 w 8"/>
                    <a:gd name="T79" fmla="*/ 1 h 8"/>
                    <a:gd name="T80" fmla="*/ 2 w 8"/>
                    <a:gd name="T81" fmla="*/ 1 h 8"/>
                    <a:gd name="T82" fmla="*/ 2 w 8"/>
                    <a:gd name="T83" fmla="*/ 1 h 8"/>
                    <a:gd name="T84" fmla="*/ 2 w 8"/>
                    <a:gd name="T85" fmla="*/ 0 h 8"/>
                    <a:gd name="T86" fmla="*/ 3 w 8"/>
                    <a:gd name="T87" fmla="*/ 0 h 8"/>
                    <a:gd name="T88" fmla="*/ 4 w 8"/>
                    <a:gd name="T89" fmla="*/ 0 h 8"/>
                    <a:gd name="T90" fmla="*/ 6 w 8"/>
                    <a:gd name="T91" fmla="*/ 0 h 8"/>
                    <a:gd name="T92" fmla="*/ 7 w 8"/>
                    <a:gd name="T93" fmla="*/ 1 h 8"/>
                    <a:gd name="T94" fmla="*/ 8 w 8"/>
                    <a:gd name="T95" fmla="*/ 1 h 8"/>
                    <a:gd name="T96" fmla="*/ 8 w 8"/>
                    <a:gd name="T97" fmla="*/ 2 h 8"/>
                    <a:gd name="T98" fmla="*/ 8 w 8"/>
                    <a:gd name="T99" fmla="*/ 4 h 8"/>
                    <a:gd name="T100" fmla="*/ 7 w 8"/>
                    <a:gd name="T101" fmla="*/ 6 h 8"/>
                    <a:gd name="T102" fmla="*/ 6 w 8"/>
                    <a:gd name="T103" fmla="*/ 6 h 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Lst>
                  <a:rect l="0" t="0" r="r" b="b"/>
                  <a:pathLst>
                    <a:path w="8" h="8">
                      <a:moveTo>
                        <a:pt x="6" y="6"/>
                      </a:moveTo>
                      <a:cubicBezTo>
                        <a:pt x="6" y="6"/>
                        <a:pt x="6" y="6"/>
                        <a:pt x="6" y="6"/>
                      </a:cubicBezTo>
                      <a:cubicBezTo>
                        <a:pt x="6" y="6"/>
                        <a:pt x="7" y="6"/>
                        <a:pt x="7" y="6"/>
                      </a:cubicBezTo>
                      <a:cubicBezTo>
                        <a:pt x="7" y="6"/>
                        <a:pt x="7" y="5"/>
                        <a:pt x="7" y="5"/>
                      </a:cubicBezTo>
                      <a:cubicBezTo>
                        <a:pt x="7" y="5"/>
                        <a:pt x="7" y="4"/>
                        <a:pt x="7" y="4"/>
                      </a:cubicBezTo>
                      <a:cubicBezTo>
                        <a:pt x="7" y="3"/>
                        <a:pt x="7" y="3"/>
                        <a:pt x="7" y="3"/>
                      </a:cubicBezTo>
                      <a:cubicBezTo>
                        <a:pt x="7" y="3"/>
                        <a:pt x="7" y="3"/>
                        <a:pt x="7" y="3"/>
                      </a:cubicBezTo>
                      <a:cubicBezTo>
                        <a:pt x="7" y="2"/>
                        <a:pt x="7" y="2"/>
                        <a:pt x="7" y="2"/>
                      </a:cubicBezTo>
                      <a:cubicBezTo>
                        <a:pt x="6" y="2"/>
                        <a:pt x="6" y="2"/>
                        <a:pt x="6" y="2"/>
                      </a:cubicBezTo>
                      <a:cubicBezTo>
                        <a:pt x="6" y="2"/>
                        <a:pt x="6" y="2"/>
                        <a:pt x="6" y="2"/>
                      </a:cubicBezTo>
                      <a:cubicBezTo>
                        <a:pt x="5" y="2"/>
                        <a:pt x="5" y="2"/>
                        <a:pt x="5" y="2"/>
                      </a:cubicBezTo>
                      <a:cubicBezTo>
                        <a:pt x="4" y="3"/>
                        <a:pt x="4" y="3"/>
                        <a:pt x="3" y="3"/>
                      </a:cubicBezTo>
                      <a:cubicBezTo>
                        <a:pt x="3" y="3"/>
                        <a:pt x="3" y="3"/>
                        <a:pt x="3" y="3"/>
                      </a:cubicBezTo>
                      <a:cubicBezTo>
                        <a:pt x="3" y="3"/>
                        <a:pt x="3" y="3"/>
                        <a:pt x="3" y="3"/>
                      </a:cubicBezTo>
                      <a:cubicBezTo>
                        <a:pt x="3" y="4"/>
                        <a:pt x="3" y="4"/>
                        <a:pt x="3" y="4"/>
                      </a:cubicBezTo>
                      <a:cubicBezTo>
                        <a:pt x="3" y="4"/>
                        <a:pt x="3" y="4"/>
                        <a:pt x="3" y="4"/>
                      </a:cubicBezTo>
                      <a:cubicBezTo>
                        <a:pt x="2" y="4"/>
                        <a:pt x="2" y="5"/>
                        <a:pt x="2" y="5"/>
                      </a:cubicBezTo>
                      <a:cubicBezTo>
                        <a:pt x="2" y="5"/>
                        <a:pt x="2" y="6"/>
                        <a:pt x="2" y="6"/>
                      </a:cubicBezTo>
                      <a:cubicBezTo>
                        <a:pt x="2" y="6"/>
                        <a:pt x="2" y="6"/>
                        <a:pt x="2" y="7"/>
                      </a:cubicBezTo>
                      <a:cubicBezTo>
                        <a:pt x="3" y="7"/>
                        <a:pt x="3" y="7"/>
                        <a:pt x="3" y="7"/>
                      </a:cubicBezTo>
                      <a:cubicBezTo>
                        <a:pt x="3" y="7"/>
                        <a:pt x="3" y="7"/>
                        <a:pt x="3" y="7"/>
                      </a:cubicBezTo>
                      <a:cubicBezTo>
                        <a:pt x="4" y="7"/>
                        <a:pt x="4" y="7"/>
                        <a:pt x="4" y="7"/>
                      </a:cubicBezTo>
                      <a:cubicBezTo>
                        <a:pt x="5" y="7"/>
                        <a:pt x="5" y="7"/>
                        <a:pt x="5" y="7"/>
                      </a:cubicBezTo>
                      <a:cubicBezTo>
                        <a:pt x="6" y="7"/>
                        <a:pt x="6" y="7"/>
                        <a:pt x="6" y="7"/>
                      </a:cubicBezTo>
                      <a:cubicBezTo>
                        <a:pt x="6" y="7"/>
                        <a:pt x="6" y="6"/>
                        <a:pt x="6" y="6"/>
                      </a:cubicBezTo>
                      <a:close/>
                      <a:moveTo>
                        <a:pt x="6" y="6"/>
                      </a:moveTo>
                      <a:cubicBezTo>
                        <a:pt x="6" y="6"/>
                        <a:pt x="6" y="7"/>
                        <a:pt x="5" y="7"/>
                      </a:cubicBezTo>
                      <a:cubicBezTo>
                        <a:pt x="5" y="7"/>
                        <a:pt x="4" y="8"/>
                        <a:pt x="3" y="8"/>
                      </a:cubicBezTo>
                      <a:cubicBezTo>
                        <a:pt x="3" y="8"/>
                        <a:pt x="2" y="8"/>
                        <a:pt x="2" y="8"/>
                      </a:cubicBezTo>
                      <a:cubicBezTo>
                        <a:pt x="2" y="8"/>
                        <a:pt x="1" y="7"/>
                        <a:pt x="1" y="7"/>
                      </a:cubicBezTo>
                      <a:cubicBezTo>
                        <a:pt x="1" y="7"/>
                        <a:pt x="0" y="6"/>
                        <a:pt x="0" y="5"/>
                      </a:cubicBezTo>
                      <a:cubicBezTo>
                        <a:pt x="0" y="4"/>
                        <a:pt x="0" y="4"/>
                        <a:pt x="0" y="3"/>
                      </a:cubicBezTo>
                      <a:cubicBezTo>
                        <a:pt x="0" y="2"/>
                        <a:pt x="0" y="2"/>
                        <a:pt x="0" y="2"/>
                      </a:cubicBezTo>
                      <a:cubicBezTo>
                        <a:pt x="1" y="2"/>
                        <a:pt x="1" y="2"/>
                        <a:pt x="1" y="2"/>
                      </a:cubicBezTo>
                      <a:cubicBezTo>
                        <a:pt x="1" y="1"/>
                        <a:pt x="1" y="1"/>
                        <a:pt x="1" y="1"/>
                      </a:cubicBezTo>
                      <a:cubicBezTo>
                        <a:pt x="2" y="1"/>
                        <a:pt x="2" y="1"/>
                        <a:pt x="2" y="1"/>
                      </a:cubicBezTo>
                      <a:cubicBezTo>
                        <a:pt x="2" y="1"/>
                        <a:pt x="2" y="1"/>
                        <a:pt x="2" y="1"/>
                      </a:cubicBezTo>
                      <a:cubicBezTo>
                        <a:pt x="2" y="1"/>
                        <a:pt x="2" y="1"/>
                        <a:pt x="2" y="1"/>
                      </a:cubicBezTo>
                      <a:cubicBezTo>
                        <a:pt x="2" y="1"/>
                        <a:pt x="2" y="1"/>
                        <a:pt x="2" y="1"/>
                      </a:cubicBezTo>
                      <a:cubicBezTo>
                        <a:pt x="2" y="1"/>
                        <a:pt x="2" y="1"/>
                        <a:pt x="2" y="1"/>
                      </a:cubicBezTo>
                      <a:cubicBezTo>
                        <a:pt x="2" y="1"/>
                        <a:pt x="2" y="1"/>
                        <a:pt x="2" y="1"/>
                      </a:cubicBezTo>
                      <a:cubicBezTo>
                        <a:pt x="2" y="1"/>
                        <a:pt x="2" y="1"/>
                        <a:pt x="2" y="1"/>
                      </a:cubicBezTo>
                      <a:cubicBezTo>
                        <a:pt x="2" y="0"/>
                        <a:pt x="2" y="0"/>
                        <a:pt x="2" y="0"/>
                      </a:cubicBezTo>
                      <a:cubicBezTo>
                        <a:pt x="2" y="0"/>
                        <a:pt x="2" y="0"/>
                        <a:pt x="3" y="0"/>
                      </a:cubicBezTo>
                      <a:cubicBezTo>
                        <a:pt x="3" y="0"/>
                        <a:pt x="3" y="0"/>
                        <a:pt x="4" y="0"/>
                      </a:cubicBezTo>
                      <a:cubicBezTo>
                        <a:pt x="5" y="0"/>
                        <a:pt x="6" y="0"/>
                        <a:pt x="6" y="0"/>
                      </a:cubicBezTo>
                      <a:cubicBezTo>
                        <a:pt x="7" y="0"/>
                        <a:pt x="7" y="1"/>
                        <a:pt x="7" y="1"/>
                      </a:cubicBezTo>
                      <a:cubicBezTo>
                        <a:pt x="8" y="1"/>
                        <a:pt x="8" y="1"/>
                        <a:pt x="8" y="1"/>
                      </a:cubicBezTo>
                      <a:cubicBezTo>
                        <a:pt x="8" y="2"/>
                        <a:pt x="8" y="2"/>
                        <a:pt x="8" y="2"/>
                      </a:cubicBezTo>
                      <a:cubicBezTo>
                        <a:pt x="8" y="3"/>
                        <a:pt x="8" y="3"/>
                        <a:pt x="8" y="4"/>
                      </a:cubicBezTo>
                      <a:cubicBezTo>
                        <a:pt x="8" y="5"/>
                        <a:pt x="7" y="5"/>
                        <a:pt x="7" y="6"/>
                      </a:cubicBezTo>
                      <a:cubicBezTo>
                        <a:pt x="6" y="6"/>
                        <a:pt x="6" y="6"/>
                        <a:pt x="6" y="6"/>
                      </a:cubicBezTo>
                      <a:close/>
                    </a:path>
                  </a:pathLst>
                </a:custGeom>
                <a:solidFill>
                  <a:srgbClr val="F7942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167" name="Freeform 52"/>
                <p:cNvSpPr>
                  <a:spLocks/>
                </p:cNvSpPr>
                <p:nvPr/>
              </p:nvSpPr>
              <p:spPr bwMode="auto">
                <a:xfrm>
                  <a:off x="8654258" y="2495322"/>
                  <a:ext cx="473075" cy="1349375"/>
                </a:xfrm>
                <a:custGeom>
                  <a:avLst/>
                  <a:gdLst>
                    <a:gd name="T0" fmla="*/ 0 w 298"/>
                    <a:gd name="T1" fmla="*/ 808 h 850"/>
                    <a:gd name="T2" fmla="*/ 22 w 298"/>
                    <a:gd name="T3" fmla="*/ 0 h 850"/>
                    <a:gd name="T4" fmla="*/ 298 w 298"/>
                    <a:gd name="T5" fmla="*/ 35 h 850"/>
                    <a:gd name="T6" fmla="*/ 270 w 298"/>
                    <a:gd name="T7" fmla="*/ 850 h 850"/>
                    <a:gd name="T8" fmla="*/ 0 w 298"/>
                    <a:gd name="T9" fmla="*/ 808 h 850"/>
                  </a:gdLst>
                  <a:ahLst/>
                  <a:cxnLst>
                    <a:cxn ang="0">
                      <a:pos x="T0" y="T1"/>
                    </a:cxn>
                    <a:cxn ang="0">
                      <a:pos x="T2" y="T3"/>
                    </a:cxn>
                    <a:cxn ang="0">
                      <a:pos x="T4" y="T5"/>
                    </a:cxn>
                    <a:cxn ang="0">
                      <a:pos x="T6" y="T7"/>
                    </a:cxn>
                    <a:cxn ang="0">
                      <a:pos x="T8" y="T9"/>
                    </a:cxn>
                  </a:cxnLst>
                  <a:rect l="0" t="0" r="r" b="b"/>
                  <a:pathLst>
                    <a:path w="298" h="850">
                      <a:moveTo>
                        <a:pt x="0" y="808"/>
                      </a:moveTo>
                      <a:lnTo>
                        <a:pt x="22" y="0"/>
                      </a:lnTo>
                      <a:lnTo>
                        <a:pt x="298" y="35"/>
                      </a:lnTo>
                      <a:lnTo>
                        <a:pt x="270" y="850"/>
                      </a:lnTo>
                      <a:lnTo>
                        <a:pt x="0" y="808"/>
                      </a:lnTo>
                      <a:close/>
                    </a:path>
                  </a:pathLst>
                </a:custGeom>
                <a:solidFill>
                  <a:srgbClr val="F6C51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168" name="Freeform 53"/>
                <p:cNvSpPr>
                  <a:spLocks/>
                </p:cNvSpPr>
                <p:nvPr/>
              </p:nvSpPr>
              <p:spPr bwMode="auto">
                <a:xfrm>
                  <a:off x="8351046" y="2495322"/>
                  <a:ext cx="338137" cy="1282700"/>
                </a:xfrm>
                <a:custGeom>
                  <a:avLst/>
                  <a:gdLst>
                    <a:gd name="T0" fmla="*/ 27 w 30"/>
                    <a:gd name="T1" fmla="*/ 114 h 114"/>
                    <a:gd name="T2" fmla="*/ 0 w 30"/>
                    <a:gd name="T3" fmla="*/ 22 h 114"/>
                    <a:gd name="T4" fmla="*/ 30 w 30"/>
                    <a:gd name="T5" fmla="*/ 0 h 114"/>
                    <a:gd name="T6" fmla="*/ 27 w 30"/>
                    <a:gd name="T7" fmla="*/ 114 h 114"/>
                  </a:gdLst>
                  <a:ahLst/>
                  <a:cxnLst>
                    <a:cxn ang="0">
                      <a:pos x="T0" y="T1"/>
                    </a:cxn>
                    <a:cxn ang="0">
                      <a:pos x="T2" y="T3"/>
                    </a:cxn>
                    <a:cxn ang="0">
                      <a:pos x="T4" y="T5"/>
                    </a:cxn>
                    <a:cxn ang="0">
                      <a:pos x="T6" y="T7"/>
                    </a:cxn>
                  </a:cxnLst>
                  <a:rect l="0" t="0" r="r" b="b"/>
                  <a:pathLst>
                    <a:path w="30" h="114">
                      <a:moveTo>
                        <a:pt x="27" y="114"/>
                      </a:moveTo>
                      <a:cubicBezTo>
                        <a:pt x="0" y="22"/>
                        <a:pt x="0" y="22"/>
                        <a:pt x="0" y="22"/>
                      </a:cubicBezTo>
                      <a:cubicBezTo>
                        <a:pt x="0" y="22"/>
                        <a:pt x="5" y="2"/>
                        <a:pt x="30" y="0"/>
                      </a:cubicBezTo>
                      <a:lnTo>
                        <a:pt x="27" y="114"/>
                      </a:lnTo>
                      <a:close/>
                    </a:path>
                  </a:pathLst>
                </a:custGeom>
                <a:solidFill>
                  <a:srgbClr val="FEDD6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169" name="Freeform 54"/>
                <p:cNvSpPr>
                  <a:spLocks/>
                </p:cNvSpPr>
                <p:nvPr/>
              </p:nvSpPr>
              <p:spPr bwMode="auto">
                <a:xfrm>
                  <a:off x="8689183" y="2484210"/>
                  <a:ext cx="460375" cy="1360488"/>
                </a:xfrm>
                <a:custGeom>
                  <a:avLst/>
                  <a:gdLst>
                    <a:gd name="T0" fmla="*/ 34 w 41"/>
                    <a:gd name="T1" fmla="*/ 121 h 121"/>
                    <a:gd name="T2" fmla="*/ 36 w 41"/>
                    <a:gd name="T3" fmla="*/ 63 h 121"/>
                    <a:gd name="T4" fmla="*/ 37 w 41"/>
                    <a:gd name="T5" fmla="*/ 35 h 121"/>
                    <a:gd name="T6" fmla="*/ 37 w 41"/>
                    <a:gd name="T7" fmla="*/ 20 h 121"/>
                    <a:gd name="T8" fmla="*/ 38 w 41"/>
                    <a:gd name="T9" fmla="*/ 6 h 121"/>
                    <a:gd name="T10" fmla="*/ 39 w 41"/>
                    <a:gd name="T11" fmla="*/ 7 h 121"/>
                    <a:gd name="T12" fmla="*/ 29 w 41"/>
                    <a:gd name="T13" fmla="*/ 6 h 121"/>
                    <a:gd name="T14" fmla="*/ 20 w 41"/>
                    <a:gd name="T15" fmla="*/ 4 h 121"/>
                    <a:gd name="T16" fmla="*/ 0 w 41"/>
                    <a:gd name="T17" fmla="*/ 1 h 121"/>
                    <a:gd name="T18" fmla="*/ 0 w 41"/>
                    <a:gd name="T19" fmla="*/ 0 h 121"/>
                    <a:gd name="T20" fmla="*/ 20 w 41"/>
                    <a:gd name="T21" fmla="*/ 2 h 121"/>
                    <a:gd name="T22" fmla="*/ 30 w 41"/>
                    <a:gd name="T23" fmla="*/ 3 h 121"/>
                    <a:gd name="T24" fmla="*/ 39 w 41"/>
                    <a:gd name="T25" fmla="*/ 5 h 121"/>
                    <a:gd name="T26" fmla="*/ 41 w 41"/>
                    <a:gd name="T27" fmla="*/ 5 h 121"/>
                    <a:gd name="T28" fmla="*/ 40 w 41"/>
                    <a:gd name="T29" fmla="*/ 6 h 121"/>
                    <a:gd name="T30" fmla="*/ 40 w 41"/>
                    <a:gd name="T31" fmla="*/ 20 h 121"/>
                    <a:gd name="T32" fmla="*/ 39 w 41"/>
                    <a:gd name="T33" fmla="*/ 35 h 121"/>
                    <a:gd name="T34" fmla="*/ 38 w 41"/>
                    <a:gd name="T35" fmla="*/ 63 h 121"/>
                    <a:gd name="T36" fmla="*/ 35 w 41"/>
                    <a:gd name="T37" fmla="*/ 121 h 121"/>
                    <a:gd name="T38" fmla="*/ 34 w 41"/>
                    <a:gd name="T39" fmla="*/ 121 h 1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41" h="121">
                      <a:moveTo>
                        <a:pt x="34" y="121"/>
                      </a:moveTo>
                      <a:cubicBezTo>
                        <a:pt x="36" y="63"/>
                        <a:pt x="36" y="63"/>
                        <a:pt x="36" y="63"/>
                      </a:cubicBezTo>
                      <a:cubicBezTo>
                        <a:pt x="37" y="35"/>
                        <a:pt x="37" y="35"/>
                        <a:pt x="37" y="35"/>
                      </a:cubicBezTo>
                      <a:cubicBezTo>
                        <a:pt x="37" y="20"/>
                        <a:pt x="37" y="20"/>
                        <a:pt x="37" y="20"/>
                      </a:cubicBezTo>
                      <a:cubicBezTo>
                        <a:pt x="37" y="15"/>
                        <a:pt x="37" y="11"/>
                        <a:pt x="38" y="6"/>
                      </a:cubicBezTo>
                      <a:cubicBezTo>
                        <a:pt x="39" y="7"/>
                        <a:pt x="39" y="7"/>
                        <a:pt x="39" y="7"/>
                      </a:cubicBezTo>
                      <a:cubicBezTo>
                        <a:pt x="29" y="6"/>
                        <a:pt x="29" y="6"/>
                        <a:pt x="29" y="6"/>
                      </a:cubicBezTo>
                      <a:cubicBezTo>
                        <a:pt x="26" y="5"/>
                        <a:pt x="23" y="5"/>
                        <a:pt x="20" y="4"/>
                      </a:cubicBezTo>
                      <a:cubicBezTo>
                        <a:pt x="13" y="3"/>
                        <a:pt x="7" y="2"/>
                        <a:pt x="0" y="1"/>
                      </a:cubicBezTo>
                      <a:cubicBezTo>
                        <a:pt x="0" y="0"/>
                        <a:pt x="0" y="0"/>
                        <a:pt x="0" y="0"/>
                      </a:cubicBezTo>
                      <a:cubicBezTo>
                        <a:pt x="7" y="1"/>
                        <a:pt x="13" y="2"/>
                        <a:pt x="20" y="2"/>
                      </a:cubicBezTo>
                      <a:cubicBezTo>
                        <a:pt x="23" y="3"/>
                        <a:pt x="26" y="3"/>
                        <a:pt x="30" y="3"/>
                      </a:cubicBezTo>
                      <a:cubicBezTo>
                        <a:pt x="39" y="5"/>
                        <a:pt x="39" y="5"/>
                        <a:pt x="39" y="5"/>
                      </a:cubicBezTo>
                      <a:cubicBezTo>
                        <a:pt x="41" y="5"/>
                        <a:pt x="41" y="5"/>
                        <a:pt x="41" y="5"/>
                      </a:cubicBezTo>
                      <a:cubicBezTo>
                        <a:pt x="40" y="6"/>
                        <a:pt x="40" y="6"/>
                        <a:pt x="40" y="6"/>
                      </a:cubicBezTo>
                      <a:cubicBezTo>
                        <a:pt x="40" y="11"/>
                        <a:pt x="40" y="16"/>
                        <a:pt x="40" y="20"/>
                      </a:cubicBezTo>
                      <a:cubicBezTo>
                        <a:pt x="39" y="35"/>
                        <a:pt x="39" y="35"/>
                        <a:pt x="39" y="35"/>
                      </a:cubicBezTo>
                      <a:cubicBezTo>
                        <a:pt x="38" y="63"/>
                        <a:pt x="38" y="63"/>
                        <a:pt x="38" y="63"/>
                      </a:cubicBezTo>
                      <a:cubicBezTo>
                        <a:pt x="35" y="121"/>
                        <a:pt x="35" y="121"/>
                        <a:pt x="35" y="121"/>
                      </a:cubicBezTo>
                      <a:lnTo>
                        <a:pt x="34" y="121"/>
                      </a:lnTo>
                      <a:close/>
                    </a:path>
                  </a:pathLst>
                </a:custGeom>
                <a:solidFill>
                  <a:srgbClr val="FBB03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170" name="Freeform 55"/>
                <p:cNvSpPr>
                  <a:spLocks/>
                </p:cNvSpPr>
                <p:nvPr/>
              </p:nvSpPr>
              <p:spPr bwMode="auto">
                <a:xfrm>
                  <a:off x="8441533" y="2742972"/>
                  <a:ext cx="44450" cy="66675"/>
                </a:xfrm>
                <a:custGeom>
                  <a:avLst/>
                  <a:gdLst>
                    <a:gd name="T0" fmla="*/ 2 w 4"/>
                    <a:gd name="T1" fmla="*/ 6 h 6"/>
                    <a:gd name="T2" fmla="*/ 0 w 4"/>
                    <a:gd name="T3" fmla="*/ 3 h 6"/>
                    <a:gd name="T4" fmla="*/ 2 w 4"/>
                    <a:gd name="T5" fmla="*/ 0 h 6"/>
                    <a:gd name="T6" fmla="*/ 4 w 4"/>
                    <a:gd name="T7" fmla="*/ 2 h 6"/>
                    <a:gd name="T8" fmla="*/ 2 w 4"/>
                    <a:gd name="T9" fmla="*/ 6 h 6"/>
                  </a:gdLst>
                  <a:ahLst/>
                  <a:cxnLst>
                    <a:cxn ang="0">
                      <a:pos x="T0" y="T1"/>
                    </a:cxn>
                    <a:cxn ang="0">
                      <a:pos x="T2" y="T3"/>
                    </a:cxn>
                    <a:cxn ang="0">
                      <a:pos x="T4" y="T5"/>
                    </a:cxn>
                    <a:cxn ang="0">
                      <a:pos x="T6" y="T7"/>
                    </a:cxn>
                    <a:cxn ang="0">
                      <a:pos x="T8" y="T9"/>
                    </a:cxn>
                  </a:cxnLst>
                  <a:rect l="0" t="0" r="r" b="b"/>
                  <a:pathLst>
                    <a:path w="4" h="6">
                      <a:moveTo>
                        <a:pt x="2" y="6"/>
                      </a:moveTo>
                      <a:cubicBezTo>
                        <a:pt x="1" y="6"/>
                        <a:pt x="0" y="5"/>
                        <a:pt x="0" y="3"/>
                      </a:cubicBezTo>
                      <a:cubicBezTo>
                        <a:pt x="0" y="2"/>
                        <a:pt x="0" y="0"/>
                        <a:pt x="2" y="0"/>
                      </a:cubicBezTo>
                      <a:cubicBezTo>
                        <a:pt x="3" y="0"/>
                        <a:pt x="4" y="1"/>
                        <a:pt x="4" y="2"/>
                      </a:cubicBezTo>
                      <a:cubicBezTo>
                        <a:pt x="4" y="4"/>
                        <a:pt x="3" y="5"/>
                        <a:pt x="2" y="6"/>
                      </a:cubicBezTo>
                      <a:close/>
                    </a:path>
                  </a:pathLst>
                </a:custGeom>
                <a:solidFill>
                  <a:srgbClr val="FBB03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171" name="Freeform 56"/>
                <p:cNvSpPr>
                  <a:spLocks noEditPoints="1"/>
                </p:cNvSpPr>
                <p:nvPr/>
              </p:nvSpPr>
              <p:spPr bwMode="auto">
                <a:xfrm>
                  <a:off x="8430421" y="2731860"/>
                  <a:ext cx="66675" cy="77788"/>
                </a:xfrm>
                <a:custGeom>
                  <a:avLst/>
                  <a:gdLst>
                    <a:gd name="T0" fmla="*/ 3 w 6"/>
                    <a:gd name="T1" fmla="*/ 7 h 7"/>
                    <a:gd name="T2" fmla="*/ 3 w 6"/>
                    <a:gd name="T3" fmla="*/ 7 h 7"/>
                    <a:gd name="T4" fmla="*/ 1 w 6"/>
                    <a:gd name="T5" fmla="*/ 6 h 7"/>
                    <a:gd name="T6" fmla="*/ 0 w 6"/>
                    <a:gd name="T7" fmla="*/ 5 h 7"/>
                    <a:gd name="T8" fmla="*/ 0 w 6"/>
                    <a:gd name="T9" fmla="*/ 4 h 7"/>
                    <a:gd name="T10" fmla="*/ 0 w 6"/>
                    <a:gd name="T11" fmla="*/ 3 h 7"/>
                    <a:gd name="T12" fmla="*/ 1 w 6"/>
                    <a:gd name="T13" fmla="*/ 1 h 7"/>
                    <a:gd name="T14" fmla="*/ 2 w 6"/>
                    <a:gd name="T15" fmla="*/ 0 h 7"/>
                    <a:gd name="T16" fmla="*/ 2 w 6"/>
                    <a:gd name="T17" fmla="*/ 0 h 7"/>
                    <a:gd name="T18" fmla="*/ 2 w 6"/>
                    <a:gd name="T19" fmla="*/ 0 h 7"/>
                    <a:gd name="T20" fmla="*/ 3 w 6"/>
                    <a:gd name="T21" fmla="*/ 0 h 7"/>
                    <a:gd name="T22" fmla="*/ 3 w 6"/>
                    <a:gd name="T23" fmla="*/ 0 h 7"/>
                    <a:gd name="T24" fmla="*/ 3 w 6"/>
                    <a:gd name="T25" fmla="*/ 0 h 7"/>
                    <a:gd name="T26" fmla="*/ 5 w 6"/>
                    <a:gd name="T27" fmla="*/ 0 h 7"/>
                    <a:gd name="T28" fmla="*/ 6 w 6"/>
                    <a:gd name="T29" fmla="*/ 2 h 7"/>
                    <a:gd name="T30" fmla="*/ 6 w 6"/>
                    <a:gd name="T31" fmla="*/ 3 h 7"/>
                    <a:gd name="T32" fmla="*/ 6 w 6"/>
                    <a:gd name="T33" fmla="*/ 3 h 7"/>
                    <a:gd name="T34" fmla="*/ 6 w 6"/>
                    <a:gd name="T35" fmla="*/ 3 h 7"/>
                    <a:gd name="T36" fmla="*/ 6 w 6"/>
                    <a:gd name="T37" fmla="*/ 4 h 7"/>
                    <a:gd name="T38" fmla="*/ 5 w 6"/>
                    <a:gd name="T39" fmla="*/ 5 h 7"/>
                    <a:gd name="T40" fmla="*/ 4 w 6"/>
                    <a:gd name="T41" fmla="*/ 6 h 7"/>
                    <a:gd name="T42" fmla="*/ 4 w 6"/>
                    <a:gd name="T43" fmla="*/ 6 h 7"/>
                    <a:gd name="T44" fmla="*/ 3 w 6"/>
                    <a:gd name="T45" fmla="*/ 7 h 7"/>
                    <a:gd name="T46" fmla="*/ 3 w 6"/>
                    <a:gd name="T47" fmla="*/ 7 h 7"/>
                    <a:gd name="T48" fmla="*/ 4 w 6"/>
                    <a:gd name="T49" fmla="*/ 6 h 7"/>
                    <a:gd name="T50" fmla="*/ 4 w 6"/>
                    <a:gd name="T51" fmla="*/ 6 h 7"/>
                    <a:gd name="T52" fmla="*/ 5 w 6"/>
                    <a:gd name="T53" fmla="*/ 5 h 7"/>
                    <a:gd name="T54" fmla="*/ 5 w 6"/>
                    <a:gd name="T55" fmla="*/ 4 h 7"/>
                    <a:gd name="T56" fmla="*/ 4 w 6"/>
                    <a:gd name="T57" fmla="*/ 3 h 7"/>
                    <a:gd name="T58" fmla="*/ 4 w 6"/>
                    <a:gd name="T59" fmla="*/ 3 h 7"/>
                    <a:gd name="T60" fmla="*/ 4 w 6"/>
                    <a:gd name="T61" fmla="*/ 3 h 7"/>
                    <a:gd name="T62" fmla="*/ 4 w 6"/>
                    <a:gd name="T63" fmla="*/ 3 h 7"/>
                    <a:gd name="T64" fmla="*/ 3 w 6"/>
                    <a:gd name="T65" fmla="*/ 2 h 7"/>
                    <a:gd name="T66" fmla="*/ 3 w 6"/>
                    <a:gd name="T67" fmla="*/ 2 h 7"/>
                    <a:gd name="T68" fmla="*/ 3 w 6"/>
                    <a:gd name="T69" fmla="*/ 2 h 7"/>
                    <a:gd name="T70" fmla="*/ 3 w 6"/>
                    <a:gd name="T71" fmla="*/ 2 h 7"/>
                    <a:gd name="T72" fmla="*/ 3 w 6"/>
                    <a:gd name="T73" fmla="*/ 2 h 7"/>
                    <a:gd name="T74" fmla="*/ 3 w 6"/>
                    <a:gd name="T75" fmla="*/ 2 h 7"/>
                    <a:gd name="T76" fmla="*/ 3 w 6"/>
                    <a:gd name="T77" fmla="*/ 2 h 7"/>
                    <a:gd name="T78" fmla="*/ 3 w 6"/>
                    <a:gd name="T79" fmla="*/ 2 h 7"/>
                    <a:gd name="T80" fmla="*/ 3 w 6"/>
                    <a:gd name="T81" fmla="*/ 2 h 7"/>
                    <a:gd name="T82" fmla="*/ 3 w 6"/>
                    <a:gd name="T83" fmla="*/ 2 h 7"/>
                    <a:gd name="T84" fmla="*/ 2 w 6"/>
                    <a:gd name="T85" fmla="*/ 3 h 7"/>
                    <a:gd name="T86" fmla="*/ 1 w 6"/>
                    <a:gd name="T87" fmla="*/ 4 h 7"/>
                    <a:gd name="T88" fmla="*/ 1 w 6"/>
                    <a:gd name="T89" fmla="*/ 4 h 7"/>
                    <a:gd name="T90" fmla="*/ 1 w 6"/>
                    <a:gd name="T91" fmla="*/ 6 h 7"/>
                    <a:gd name="T92" fmla="*/ 2 w 6"/>
                    <a:gd name="T93" fmla="*/ 6 h 7"/>
                    <a:gd name="T94" fmla="*/ 3 w 6"/>
                    <a:gd name="T95" fmla="*/ 7 h 7"/>
                    <a:gd name="T96" fmla="*/ 3 w 6"/>
                    <a:gd name="T97" fmla="*/ 7 h 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6" h="7">
                      <a:moveTo>
                        <a:pt x="3" y="7"/>
                      </a:moveTo>
                      <a:cubicBezTo>
                        <a:pt x="3" y="7"/>
                        <a:pt x="3" y="7"/>
                        <a:pt x="3" y="7"/>
                      </a:cubicBezTo>
                      <a:cubicBezTo>
                        <a:pt x="2" y="7"/>
                        <a:pt x="1" y="6"/>
                        <a:pt x="1" y="6"/>
                      </a:cubicBezTo>
                      <a:cubicBezTo>
                        <a:pt x="1" y="5"/>
                        <a:pt x="0" y="5"/>
                        <a:pt x="0" y="5"/>
                      </a:cubicBezTo>
                      <a:cubicBezTo>
                        <a:pt x="0" y="4"/>
                        <a:pt x="0" y="4"/>
                        <a:pt x="0" y="4"/>
                      </a:cubicBezTo>
                      <a:cubicBezTo>
                        <a:pt x="0" y="4"/>
                        <a:pt x="0" y="3"/>
                        <a:pt x="0" y="3"/>
                      </a:cubicBezTo>
                      <a:cubicBezTo>
                        <a:pt x="0" y="2"/>
                        <a:pt x="0" y="2"/>
                        <a:pt x="1" y="1"/>
                      </a:cubicBezTo>
                      <a:cubicBezTo>
                        <a:pt x="1" y="1"/>
                        <a:pt x="1" y="0"/>
                        <a:pt x="2" y="0"/>
                      </a:cubicBezTo>
                      <a:cubicBezTo>
                        <a:pt x="2" y="0"/>
                        <a:pt x="2" y="0"/>
                        <a:pt x="2" y="0"/>
                      </a:cubicBezTo>
                      <a:cubicBezTo>
                        <a:pt x="2" y="0"/>
                        <a:pt x="2" y="0"/>
                        <a:pt x="2" y="0"/>
                      </a:cubicBezTo>
                      <a:cubicBezTo>
                        <a:pt x="3" y="0"/>
                        <a:pt x="3" y="0"/>
                        <a:pt x="3" y="0"/>
                      </a:cubicBezTo>
                      <a:cubicBezTo>
                        <a:pt x="3" y="0"/>
                        <a:pt x="3" y="0"/>
                        <a:pt x="3" y="0"/>
                      </a:cubicBezTo>
                      <a:cubicBezTo>
                        <a:pt x="3" y="0"/>
                        <a:pt x="3" y="0"/>
                        <a:pt x="3" y="0"/>
                      </a:cubicBezTo>
                      <a:cubicBezTo>
                        <a:pt x="4" y="0"/>
                        <a:pt x="4" y="0"/>
                        <a:pt x="5" y="0"/>
                      </a:cubicBezTo>
                      <a:cubicBezTo>
                        <a:pt x="5" y="1"/>
                        <a:pt x="5" y="2"/>
                        <a:pt x="6" y="2"/>
                      </a:cubicBezTo>
                      <a:cubicBezTo>
                        <a:pt x="6" y="2"/>
                        <a:pt x="6" y="3"/>
                        <a:pt x="6" y="3"/>
                      </a:cubicBezTo>
                      <a:cubicBezTo>
                        <a:pt x="6" y="3"/>
                        <a:pt x="6" y="3"/>
                        <a:pt x="6" y="3"/>
                      </a:cubicBezTo>
                      <a:cubicBezTo>
                        <a:pt x="6" y="3"/>
                        <a:pt x="6" y="3"/>
                        <a:pt x="6" y="3"/>
                      </a:cubicBezTo>
                      <a:cubicBezTo>
                        <a:pt x="6" y="4"/>
                        <a:pt x="6" y="4"/>
                        <a:pt x="6" y="4"/>
                      </a:cubicBezTo>
                      <a:cubicBezTo>
                        <a:pt x="5" y="4"/>
                        <a:pt x="5" y="5"/>
                        <a:pt x="5" y="5"/>
                      </a:cubicBezTo>
                      <a:cubicBezTo>
                        <a:pt x="5" y="5"/>
                        <a:pt x="5" y="6"/>
                        <a:pt x="4" y="6"/>
                      </a:cubicBezTo>
                      <a:cubicBezTo>
                        <a:pt x="4" y="6"/>
                        <a:pt x="4" y="6"/>
                        <a:pt x="4" y="6"/>
                      </a:cubicBezTo>
                      <a:cubicBezTo>
                        <a:pt x="3" y="6"/>
                        <a:pt x="3" y="7"/>
                        <a:pt x="3" y="7"/>
                      </a:cubicBezTo>
                      <a:close/>
                      <a:moveTo>
                        <a:pt x="3" y="7"/>
                      </a:moveTo>
                      <a:cubicBezTo>
                        <a:pt x="3" y="7"/>
                        <a:pt x="3" y="6"/>
                        <a:pt x="4" y="6"/>
                      </a:cubicBezTo>
                      <a:cubicBezTo>
                        <a:pt x="4" y="6"/>
                        <a:pt x="4" y="6"/>
                        <a:pt x="4" y="6"/>
                      </a:cubicBezTo>
                      <a:cubicBezTo>
                        <a:pt x="4" y="5"/>
                        <a:pt x="5" y="5"/>
                        <a:pt x="5" y="5"/>
                      </a:cubicBezTo>
                      <a:cubicBezTo>
                        <a:pt x="5" y="4"/>
                        <a:pt x="5" y="4"/>
                        <a:pt x="5" y="4"/>
                      </a:cubicBezTo>
                      <a:cubicBezTo>
                        <a:pt x="4" y="3"/>
                        <a:pt x="4" y="3"/>
                        <a:pt x="4" y="3"/>
                      </a:cubicBezTo>
                      <a:cubicBezTo>
                        <a:pt x="4" y="3"/>
                        <a:pt x="4" y="3"/>
                        <a:pt x="4" y="3"/>
                      </a:cubicBezTo>
                      <a:cubicBezTo>
                        <a:pt x="4" y="3"/>
                        <a:pt x="4" y="3"/>
                        <a:pt x="4" y="3"/>
                      </a:cubicBezTo>
                      <a:cubicBezTo>
                        <a:pt x="4" y="3"/>
                        <a:pt x="4" y="3"/>
                        <a:pt x="4" y="3"/>
                      </a:cubicBezTo>
                      <a:cubicBezTo>
                        <a:pt x="4" y="2"/>
                        <a:pt x="4" y="2"/>
                        <a:pt x="3" y="2"/>
                      </a:cubicBezTo>
                      <a:cubicBezTo>
                        <a:pt x="3" y="2"/>
                        <a:pt x="3" y="2"/>
                        <a:pt x="3" y="2"/>
                      </a:cubicBezTo>
                      <a:cubicBezTo>
                        <a:pt x="3" y="2"/>
                        <a:pt x="3" y="2"/>
                        <a:pt x="3" y="2"/>
                      </a:cubicBezTo>
                      <a:cubicBezTo>
                        <a:pt x="3" y="2"/>
                        <a:pt x="3" y="2"/>
                        <a:pt x="3" y="2"/>
                      </a:cubicBezTo>
                      <a:cubicBezTo>
                        <a:pt x="3" y="2"/>
                        <a:pt x="3" y="2"/>
                        <a:pt x="3" y="2"/>
                      </a:cubicBezTo>
                      <a:cubicBezTo>
                        <a:pt x="3" y="2"/>
                        <a:pt x="3" y="2"/>
                        <a:pt x="3" y="2"/>
                      </a:cubicBezTo>
                      <a:cubicBezTo>
                        <a:pt x="3" y="2"/>
                        <a:pt x="3" y="2"/>
                        <a:pt x="3" y="2"/>
                      </a:cubicBezTo>
                      <a:cubicBezTo>
                        <a:pt x="3" y="2"/>
                        <a:pt x="3" y="2"/>
                        <a:pt x="3" y="2"/>
                      </a:cubicBezTo>
                      <a:cubicBezTo>
                        <a:pt x="3" y="2"/>
                        <a:pt x="3" y="2"/>
                        <a:pt x="3" y="2"/>
                      </a:cubicBezTo>
                      <a:cubicBezTo>
                        <a:pt x="3" y="2"/>
                        <a:pt x="3" y="2"/>
                        <a:pt x="3" y="2"/>
                      </a:cubicBezTo>
                      <a:cubicBezTo>
                        <a:pt x="2" y="2"/>
                        <a:pt x="2" y="3"/>
                        <a:pt x="2" y="3"/>
                      </a:cubicBezTo>
                      <a:cubicBezTo>
                        <a:pt x="1" y="4"/>
                        <a:pt x="1" y="4"/>
                        <a:pt x="1" y="4"/>
                      </a:cubicBezTo>
                      <a:cubicBezTo>
                        <a:pt x="1" y="4"/>
                        <a:pt x="1" y="4"/>
                        <a:pt x="1" y="4"/>
                      </a:cubicBezTo>
                      <a:cubicBezTo>
                        <a:pt x="1" y="5"/>
                        <a:pt x="1" y="5"/>
                        <a:pt x="1" y="6"/>
                      </a:cubicBezTo>
                      <a:cubicBezTo>
                        <a:pt x="1" y="6"/>
                        <a:pt x="2" y="6"/>
                        <a:pt x="2" y="6"/>
                      </a:cubicBezTo>
                      <a:cubicBezTo>
                        <a:pt x="2" y="6"/>
                        <a:pt x="2" y="7"/>
                        <a:pt x="3" y="7"/>
                      </a:cubicBezTo>
                      <a:cubicBezTo>
                        <a:pt x="3" y="7"/>
                        <a:pt x="3" y="7"/>
                        <a:pt x="3" y="7"/>
                      </a:cubicBezTo>
                      <a:close/>
                    </a:path>
                  </a:pathLst>
                </a:custGeom>
                <a:solidFill>
                  <a:srgbClr val="F7942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172" name="Freeform 57"/>
                <p:cNvSpPr>
                  <a:spLocks/>
                </p:cNvSpPr>
                <p:nvPr/>
              </p:nvSpPr>
              <p:spPr bwMode="auto">
                <a:xfrm>
                  <a:off x="8565358" y="3293835"/>
                  <a:ext cx="44450" cy="57150"/>
                </a:xfrm>
                <a:custGeom>
                  <a:avLst/>
                  <a:gdLst>
                    <a:gd name="T0" fmla="*/ 3 w 4"/>
                    <a:gd name="T1" fmla="*/ 4 h 5"/>
                    <a:gd name="T2" fmla="*/ 0 w 4"/>
                    <a:gd name="T3" fmla="*/ 3 h 5"/>
                    <a:gd name="T4" fmla="*/ 1 w 4"/>
                    <a:gd name="T5" fmla="*/ 0 h 5"/>
                    <a:gd name="T6" fmla="*/ 3 w 4"/>
                    <a:gd name="T7" fmla="*/ 1 h 5"/>
                    <a:gd name="T8" fmla="*/ 3 w 4"/>
                    <a:gd name="T9" fmla="*/ 4 h 5"/>
                  </a:gdLst>
                  <a:ahLst/>
                  <a:cxnLst>
                    <a:cxn ang="0">
                      <a:pos x="T0" y="T1"/>
                    </a:cxn>
                    <a:cxn ang="0">
                      <a:pos x="T2" y="T3"/>
                    </a:cxn>
                    <a:cxn ang="0">
                      <a:pos x="T4" y="T5"/>
                    </a:cxn>
                    <a:cxn ang="0">
                      <a:pos x="T6" y="T7"/>
                    </a:cxn>
                    <a:cxn ang="0">
                      <a:pos x="T8" y="T9"/>
                    </a:cxn>
                  </a:cxnLst>
                  <a:rect l="0" t="0" r="r" b="b"/>
                  <a:pathLst>
                    <a:path w="4" h="5">
                      <a:moveTo>
                        <a:pt x="3" y="4"/>
                      </a:moveTo>
                      <a:cubicBezTo>
                        <a:pt x="2" y="5"/>
                        <a:pt x="1" y="4"/>
                        <a:pt x="0" y="3"/>
                      </a:cubicBezTo>
                      <a:cubicBezTo>
                        <a:pt x="0" y="2"/>
                        <a:pt x="0" y="1"/>
                        <a:pt x="1" y="0"/>
                      </a:cubicBezTo>
                      <a:cubicBezTo>
                        <a:pt x="1" y="0"/>
                        <a:pt x="3" y="0"/>
                        <a:pt x="3" y="1"/>
                      </a:cubicBezTo>
                      <a:cubicBezTo>
                        <a:pt x="4" y="2"/>
                        <a:pt x="4" y="3"/>
                        <a:pt x="3" y="4"/>
                      </a:cubicBezTo>
                      <a:close/>
                    </a:path>
                  </a:pathLst>
                </a:custGeom>
                <a:solidFill>
                  <a:srgbClr val="FBB03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173" name="Freeform 58"/>
                <p:cNvSpPr>
                  <a:spLocks noEditPoints="1"/>
                </p:cNvSpPr>
                <p:nvPr/>
              </p:nvSpPr>
              <p:spPr bwMode="auto">
                <a:xfrm>
                  <a:off x="8554246" y="3282722"/>
                  <a:ext cx="55562" cy="55563"/>
                </a:xfrm>
                <a:custGeom>
                  <a:avLst/>
                  <a:gdLst>
                    <a:gd name="T0" fmla="*/ 4 w 5"/>
                    <a:gd name="T1" fmla="*/ 5 h 5"/>
                    <a:gd name="T2" fmla="*/ 4 w 5"/>
                    <a:gd name="T3" fmla="*/ 5 h 5"/>
                    <a:gd name="T4" fmla="*/ 2 w 5"/>
                    <a:gd name="T5" fmla="*/ 5 h 5"/>
                    <a:gd name="T6" fmla="*/ 1 w 5"/>
                    <a:gd name="T7" fmla="*/ 5 h 5"/>
                    <a:gd name="T8" fmla="*/ 1 w 5"/>
                    <a:gd name="T9" fmla="*/ 4 h 5"/>
                    <a:gd name="T10" fmla="*/ 1 w 5"/>
                    <a:gd name="T11" fmla="*/ 4 h 5"/>
                    <a:gd name="T12" fmla="*/ 0 w 5"/>
                    <a:gd name="T13" fmla="*/ 2 h 5"/>
                    <a:gd name="T14" fmla="*/ 1 w 5"/>
                    <a:gd name="T15" fmla="*/ 1 h 5"/>
                    <a:gd name="T16" fmla="*/ 3 w 5"/>
                    <a:gd name="T17" fmla="*/ 0 h 5"/>
                    <a:gd name="T18" fmla="*/ 4 w 5"/>
                    <a:gd name="T19" fmla="*/ 1 h 5"/>
                    <a:gd name="T20" fmla="*/ 5 w 5"/>
                    <a:gd name="T21" fmla="*/ 2 h 5"/>
                    <a:gd name="T22" fmla="*/ 5 w 5"/>
                    <a:gd name="T23" fmla="*/ 3 h 5"/>
                    <a:gd name="T24" fmla="*/ 4 w 5"/>
                    <a:gd name="T25" fmla="*/ 4 h 5"/>
                    <a:gd name="T26" fmla="*/ 4 w 5"/>
                    <a:gd name="T27" fmla="*/ 5 h 5"/>
                    <a:gd name="T28" fmla="*/ 4 w 5"/>
                    <a:gd name="T29" fmla="*/ 5 h 5"/>
                    <a:gd name="T30" fmla="*/ 4 w 5"/>
                    <a:gd name="T31" fmla="*/ 4 h 5"/>
                    <a:gd name="T32" fmla="*/ 5 w 5"/>
                    <a:gd name="T33" fmla="*/ 3 h 5"/>
                    <a:gd name="T34" fmla="*/ 4 w 5"/>
                    <a:gd name="T35" fmla="*/ 2 h 5"/>
                    <a:gd name="T36" fmla="*/ 4 w 5"/>
                    <a:gd name="T37" fmla="*/ 2 h 5"/>
                    <a:gd name="T38" fmla="*/ 3 w 5"/>
                    <a:gd name="T39" fmla="*/ 2 h 5"/>
                    <a:gd name="T40" fmla="*/ 3 w 5"/>
                    <a:gd name="T41" fmla="*/ 1 h 5"/>
                    <a:gd name="T42" fmla="*/ 2 w 5"/>
                    <a:gd name="T43" fmla="*/ 2 h 5"/>
                    <a:gd name="T44" fmla="*/ 2 w 5"/>
                    <a:gd name="T45" fmla="*/ 3 h 5"/>
                    <a:gd name="T46" fmla="*/ 1 w 5"/>
                    <a:gd name="T47" fmla="*/ 3 h 5"/>
                    <a:gd name="T48" fmla="*/ 1 w 5"/>
                    <a:gd name="T49" fmla="*/ 4 h 5"/>
                    <a:gd name="T50" fmla="*/ 2 w 5"/>
                    <a:gd name="T51" fmla="*/ 4 h 5"/>
                    <a:gd name="T52" fmla="*/ 2 w 5"/>
                    <a:gd name="T53" fmla="*/ 5 h 5"/>
                    <a:gd name="T54" fmla="*/ 4 w 5"/>
                    <a:gd name="T55" fmla="*/ 5 h 5"/>
                    <a:gd name="T56" fmla="*/ 4 w 5"/>
                    <a:gd name="T57" fmla="*/ 5 h 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5" h="5">
                      <a:moveTo>
                        <a:pt x="4" y="5"/>
                      </a:moveTo>
                      <a:cubicBezTo>
                        <a:pt x="4" y="5"/>
                        <a:pt x="4" y="5"/>
                        <a:pt x="4" y="5"/>
                      </a:cubicBezTo>
                      <a:cubicBezTo>
                        <a:pt x="3" y="5"/>
                        <a:pt x="3" y="5"/>
                        <a:pt x="2" y="5"/>
                      </a:cubicBezTo>
                      <a:cubicBezTo>
                        <a:pt x="2" y="5"/>
                        <a:pt x="1" y="5"/>
                        <a:pt x="1" y="5"/>
                      </a:cubicBezTo>
                      <a:cubicBezTo>
                        <a:pt x="1" y="4"/>
                        <a:pt x="1" y="4"/>
                        <a:pt x="1" y="4"/>
                      </a:cubicBezTo>
                      <a:cubicBezTo>
                        <a:pt x="1" y="4"/>
                        <a:pt x="1" y="4"/>
                        <a:pt x="1" y="4"/>
                      </a:cubicBezTo>
                      <a:cubicBezTo>
                        <a:pt x="0" y="3"/>
                        <a:pt x="0" y="3"/>
                        <a:pt x="0" y="2"/>
                      </a:cubicBezTo>
                      <a:cubicBezTo>
                        <a:pt x="1" y="2"/>
                        <a:pt x="1" y="1"/>
                        <a:pt x="1" y="1"/>
                      </a:cubicBezTo>
                      <a:cubicBezTo>
                        <a:pt x="1" y="1"/>
                        <a:pt x="2" y="0"/>
                        <a:pt x="3" y="0"/>
                      </a:cubicBezTo>
                      <a:cubicBezTo>
                        <a:pt x="3" y="0"/>
                        <a:pt x="4" y="1"/>
                        <a:pt x="4" y="1"/>
                      </a:cubicBezTo>
                      <a:cubicBezTo>
                        <a:pt x="4" y="1"/>
                        <a:pt x="5" y="2"/>
                        <a:pt x="5" y="2"/>
                      </a:cubicBezTo>
                      <a:cubicBezTo>
                        <a:pt x="5" y="2"/>
                        <a:pt x="5" y="3"/>
                        <a:pt x="5" y="3"/>
                      </a:cubicBezTo>
                      <a:cubicBezTo>
                        <a:pt x="5" y="4"/>
                        <a:pt x="5" y="4"/>
                        <a:pt x="4" y="4"/>
                      </a:cubicBezTo>
                      <a:cubicBezTo>
                        <a:pt x="4" y="5"/>
                        <a:pt x="4" y="5"/>
                        <a:pt x="4" y="5"/>
                      </a:cubicBezTo>
                      <a:close/>
                      <a:moveTo>
                        <a:pt x="4" y="5"/>
                      </a:moveTo>
                      <a:cubicBezTo>
                        <a:pt x="4" y="5"/>
                        <a:pt x="4" y="5"/>
                        <a:pt x="4" y="4"/>
                      </a:cubicBezTo>
                      <a:cubicBezTo>
                        <a:pt x="5" y="4"/>
                        <a:pt x="5" y="4"/>
                        <a:pt x="5" y="3"/>
                      </a:cubicBezTo>
                      <a:cubicBezTo>
                        <a:pt x="4" y="3"/>
                        <a:pt x="4" y="2"/>
                        <a:pt x="4" y="2"/>
                      </a:cubicBezTo>
                      <a:cubicBezTo>
                        <a:pt x="4" y="2"/>
                        <a:pt x="4" y="2"/>
                        <a:pt x="4" y="2"/>
                      </a:cubicBezTo>
                      <a:cubicBezTo>
                        <a:pt x="4" y="2"/>
                        <a:pt x="4" y="2"/>
                        <a:pt x="3" y="2"/>
                      </a:cubicBezTo>
                      <a:cubicBezTo>
                        <a:pt x="3" y="1"/>
                        <a:pt x="3" y="1"/>
                        <a:pt x="3" y="1"/>
                      </a:cubicBezTo>
                      <a:cubicBezTo>
                        <a:pt x="2" y="2"/>
                        <a:pt x="2" y="2"/>
                        <a:pt x="2" y="2"/>
                      </a:cubicBezTo>
                      <a:cubicBezTo>
                        <a:pt x="2" y="2"/>
                        <a:pt x="2" y="2"/>
                        <a:pt x="2" y="3"/>
                      </a:cubicBezTo>
                      <a:cubicBezTo>
                        <a:pt x="2" y="3"/>
                        <a:pt x="1" y="3"/>
                        <a:pt x="1" y="3"/>
                      </a:cubicBezTo>
                      <a:cubicBezTo>
                        <a:pt x="1" y="4"/>
                        <a:pt x="1" y="4"/>
                        <a:pt x="1" y="4"/>
                      </a:cubicBezTo>
                      <a:cubicBezTo>
                        <a:pt x="2" y="4"/>
                        <a:pt x="2" y="4"/>
                        <a:pt x="2" y="4"/>
                      </a:cubicBezTo>
                      <a:cubicBezTo>
                        <a:pt x="2" y="5"/>
                        <a:pt x="2" y="5"/>
                        <a:pt x="2" y="5"/>
                      </a:cubicBezTo>
                      <a:cubicBezTo>
                        <a:pt x="3" y="5"/>
                        <a:pt x="3" y="5"/>
                        <a:pt x="4" y="5"/>
                      </a:cubicBezTo>
                      <a:cubicBezTo>
                        <a:pt x="4" y="5"/>
                        <a:pt x="4" y="5"/>
                        <a:pt x="4" y="5"/>
                      </a:cubicBezTo>
                      <a:close/>
                    </a:path>
                  </a:pathLst>
                </a:custGeom>
                <a:solidFill>
                  <a:srgbClr val="F7942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175" name="Freeform 59"/>
                <p:cNvSpPr>
                  <a:spLocks/>
                </p:cNvSpPr>
                <p:nvPr/>
              </p:nvSpPr>
              <p:spPr bwMode="auto">
                <a:xfrm>
                  <a:off x="8519321" y="2889022"/>
                  <a:ext cx="90487" cy="157163"/>
                </a:xfrm>
                <a:custGeom>
                  <a:avLst/>
                  <a:gdLst>
                    <a:gd name="T0" fmla="*/ 7 w 8"/>
                    <a:gd name="T1" fmla="*/ 6 h 14"/>
                    <a:gd name="T2" fmla="*/ 5 w 8"/>
                    <a:gd name="T3" fmla="*/ 13 h 14"/>
                    <a:gd name="T4" fmla="*/ 0 w 8"/>
                    <a:gd name="T5" fmla="*/ 7 h 14"/>
                    <a:gd name="T6" fmla="*/ 3 w 8"/>
                    <a:gd name="T7" fmla="*/ 1 h 14"/>
                    <a:gd name="T8" fmla="*/ 7 w 8"/>
                    <a:gd name="T9" fmla="*/ 6 h 14"/>
                  </a:gdLst>
                  <a:ahLst/>
                  <a:cxnLst>
                    <a:cxn ang="0">
                      <a:pos x="T0" y="T1"/>
                    </a:cxn>
                    <a:cxn ang="0">
                      <a:pos x="T2" y="T3"/>
                    </a:cxn>
                    <a:cxn ang="0">
                      <a:pos x="T4" y="T5"/>
                    </a:cxn>
                    <a:cxn ang="0">
                      <a:pos x="T6" y="T7"/>
                    </a:cxn>
                    <a:cxn ang="0">
                      <a:pos x="T8" y="T9"/>
                    </a:cxn>
                  </a:cxnLst>
                  <a:rect l="0" t="0" r="r" b="b"/>
                  <a:pathLst>
                    <a:path w="8" h="14">
                      <a:moveTo>
                        <a:pt x="7" y="6"/>
                      </a:moveTo>
                      <a:cubicBezTo>
                        <a:pt x="8" y="10"/>
                        <a:pt x="7" y="13"/>
                        <a:pt x="5" y="13"/>
                      </a:cubicBezTo>
                      <a:cubicBezTo>
                        <a:pt x="3" y="14"/>
                        <a:pt x="1" y="11"/>
                        <a:pt x="0" y="7"/>
                      </a:cubicBezTo>
                      <a:cubicBezTo>
                        <a:pt x="0" y="4"/>
                        <a:pt x="1" y="1"/>
                        <a:pt x="3" y="1"/>
                      </a:cubicBezTo>
                      <a:cubicBezTo>
                        <a:pt x="4" y="0"/>
                        <a:pt x="6" y="3"/>
                        <a:pt x="7" y="6"/>
                      </a:cubicBezTo>
                      <a:close/>
                    </a:path>
                  </a:pathLst>
                </a:custGeom>
                <a:solidFill>
                  <a:srgbClr val="FBB03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176" name="Freeform 60"/>
                <p:cNvSpPr>
                  <a:spLocks noEditPoints="1"/>
                </p:cNvSpPr>
                <p:nvPr/>
              </p:nvSpPr>
              <p:spPr bwMode="auto">
                <a:xfrm>
                  <a:off x="8508208" y="2889022"/>
                  <a:ext cx="90487" cy="157163"/>
                </a:xfrm>
                <a:custGeom>
                  <a:avLst/>
                  <a:gdLst>
                    <a:gd name="T0" fmla="*/ 8 w 8"/>
                    <a:gd name="T1" fmla="*/ 6 h 14"/>
                    <a:gd name="T2" fmla="*/ 8 w 8"/>
                    <a:gd name="T3" fmla="*/ 8 h 14"/>
                    <a:gd name="T4" fmla="*/ 8 w 8"/>
                    <a:gd name="T5" fmla="*/ 9 h 14"/>
                    <a:gd name="T6" fmla="*/ 8 w 8"/>
                    <a:gd name="T7" fmla="*/ 11 h 14"/>
                    <a:gd name="T8" fmla="*/ 7 w 8"/>
                    <a:gd name="T9" fmla="*/ 13 h 14"/>
                    <a:gd name="T10" fmla="*/ 6 w 8"/>
                    <a:gd name="T11" fmla="*/ 14 h 14"/>
                    <a:gd name="T12" fmla="*/ 5 w 8"/>
                    <a:gd name="T13" fmla="*/ 14 h 14"/>
                    <a:gd name="T14" fmla="*/ 4 w 8"/>
                    <a:gd name="T15" fmla="*/ 14 h 14"/>
                    <a:gd name="T16" fmla="*/ 3 w 8"/>
                    <a:gd name="T17" fmla="*/ 13 h 14"/>
                    <a:gd name="T18" fmla="*/ 1 w 8"/>
                    <a:gd name="T19" fmla="*/ 11 h 14"/>
                    <a:gd name="T20" fmla="*/ 0 w 8"/>
                    <a:gd name="T21" fmla="*/ 8 h 14"/>
                    <a:gd name="T22" fmla="*/ 0 w 8"/>
                    <a:gd name="T23" fmla="*/ 6 h 14"/>
                    <a:gd name="T24" fmla="*/ 0 w 8"/>
                    <a:gd name="T25" fmla="*/ 5 h 14"/>
                    <a:gd name="T26" fmla="*/ 1 w 8"/>
                    <a:gd name="T27" fmla="*/ 2 h 14"/>
                    <a:gd name="T28" fmla="*/ 2 w 8"/>
                    <a:gd name="T29" fmla="*/ 1 h 14"/>
                    <a:gd name="T30" fmla="*/ 3 w 8"/>
                    <a:gd name="T31" fmla="*/ 0 h 14"/>
                    <a:gd name="T32" fmla="*/ 3 w 8"/>
                    <a:gd name="T33" fmla="*/ 0 h 14"/>
                    <a:gd name="T34" fmla="*/ 4 w 8"/>
                    <a:gd name="T35" fmla="*/ 0 h 14"/>
                    <a:gd name="T36" fmla="*/ 4 w 8"/>
                    <a:gd name="T37" fmla="*/ 0 h 14"/>
                    <a:gd name="T38" fmla="*/ 4 w 8"/>
                    <a:gd name="T39" fmla="*/ 0 h 14"/>
                    <a:gd name="T40" fmla="*/ 4 w 8"/>
                    <a:gd name="T41" fmla="*/ 0 h 14"/>
                    <a:gd name="T42" fmla="*/ 5 w 8"/>
                    <a:gd name="T43" fmla="*/ 1 h 14"/>
                    <a:gd name="T44" fmla="*/ 6 w 8"/>
                    <a:gd name="T45" fmla="*/ 2 h 14"/>
                    <a:gd name="T46" fmla="*/ 7 w 8"/>
                    <a:gd name="T47" fmla="*/ 4 h 14"/>
                    <a:gd name="T48" fmla="*/ 8 w 8"/>
                    <a:gd name="T49" fmla="*/ 5 h 14"/>
                    <a:gd name="T50" fmla="*/ 8 w 8"/>
                    <a:gd name="T51" fmla="*/ 6 h 14"/>
                    <a:gd name="T52" fmla="*/ 8 w 8"/>
                    <a:gd name="T53" fmla="*/ 6 h 14"/>
                    <a:gd name="T54" fmla="*/ 8 w 8"/>
                    <a:gd name="T55" fmla="*/ 5 h 14"/>
                    <a:gd name="T56" fmla="*/ 7 w 8"/>
                    <a:gd name="T57" fmla="*/ 4 h 14"/>
                    <a:gd name="T58" fmla="*/ 6 w 8"/>
                    <a:gd name="T59" fmla="*/ 2 h 14"/>
                    <a:gd name="T60" fmla="*/ 4 w 8"/>
                    <a:gd name="T61" fmla="*/ 1 h 14"/>
                    <a:gd name="T62" fmla="*/ 3 w 8"/>
                    <a:gd name="T63" fmla="*/ 2 h 14"/>
                    <a:gd name="T64" fmla="*/ 2 w 8"/>
                    <a:gd name="T65" fmla="*/ 5 h 14"/>
                    <a:gd name="T66" fmla="*/ 2 w 8"/>
                    <a:gd name="T67" fmla="*/ 6 h 14"/>
                    <a:gd name="T68" fmla="*/ 2 w 8"/>
                    <a:gd name="T69" fmla="*/ 7 h 14"/>
                    <a:gd name="T70" fmla="*/ 3 w 8"/>
                    <a:gd name="T71" fmla="*/ 10 h 14"/>
                    <a:gd name="T72" fmla="*/ 4 w 8"/>
                    <a:gd name="T73" fmla="*/ 12 h 14"/>
                    <a:gd name="T74" fmla="*/ 5 w 8"/>
                    <a:gd name="T75" fmla="*/ 12 h 14"/>
                    <a:gd name="T76" fmla="*/ 5 w 8"/>
                    <a:gd name="T77" fmla="*/ 13 h 14"/>
                    <a:gd name="T78" fmla="*/ 6 w 8"/>
                    <a:gd name="T79" fmla="*/ 13 h 14"/>
                    <a:gd name="T80" fmla="*/ 6 w 8"/>
                    <a:gd name="T81" fmla="*/ 13 h 14"/>
                    <a:gd name="T82" fmla="*/ 8 w 8"/>
                    <a:gd name="T83" fmla="*/ 11 h 14"/>
                    <a:gd name="T84" fmla="*/ 8 w 8"/>
                    <a:gd name="T85" fmla="*/ 9 h 14"/>
                    <a:gd name="T86" fmla="*/ 8 w 8"/>
                    <a:gd name="T87" fmla="*/ 8 h 14"/>
                    <a:gd name="T88" fmla="*/ 8 w 8"/>
                    <a:gd name="T89" fmla="*/ 6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Lst>
                  <a:rect l="0" t="0" r="r" b="b"/>
                  <a:pathLst>
                    <a:path w="8" h="14">
                      <a:moveTo>
                        <a:pt x="8" y="6"/>
                      </a:moveTo>
                      <a:cubicBezTo>
                        <a:pt x="8" y="6"/>
                        <a:pt x="8" y="7"/>
                        <a:pt x="8" y="8"/>
                      </a:cubicBezTo>
                      <a:cubicBezTo>
                        <a:pt x="8" y="8"/>
                        <a:pt x="8" y="9"/>
                        <a:pt x="8" y="9"/>
                      </a:cubicBezTo>
                      <a:cubicBezTo>
                        <a:pt x="8" y="10"/>
                        <a:pt x="8" y="10"/>
                        <a:pt x="8" y="11"/>
                      </a:cubicBezTo>
                      <a:cubicBezTo>
                        <a:pt x="8" y="12"/>
                        <a:pt x="7" y="13"/>
                        <a:pt x="7" y="13"/>
                      </a:cubicBezTo>
                      <a:cubicBezTo>
                        <a:pt x="6" y="14"/>
                        <a:pt x="6" y="14"/>
                        <a:pt x="6" y="14"/>
                      </a:cubicBezTo>
                      <a:cubicBezTo>
                        <a:pt x="6" y="14"/>
                        <a:pt x="5" y="14"/>
                        <a:pt x="5" y="14"/>
                      </a:cubicBezTo>
                      <a:cubicBezTo>
                        <a:pt x="5" y="14"/>
                        <a:pt x="4" y="14"/>
                        <a:pt x="4" y="14"/>
                      </a:cubicBezTo>
                      <a:cubicBezTo>
                        <a:pt x="4" y="13"/>
                        <a:pt x="4" y="13"/>
                        <a:pt x="3" y="13"/>
                      </a:cubicBezTo>
                      <a:cubicBezTo>
                        <a:pt x="3" y="12"/>
                        <a:pt x="2" y="12"/>
                        <a:pt x="1" y="11"/>
                      </a:cubicBezTo>
                      <a:cubicBezTo>
                        <a:pt x="1" y="10"/>
                        <a:pt x="1" y="9"/>
                        <a:pt x="0" y="8"/>
                      </a:cubicBezTo>
                      <a:cubicBezTo>
                        <a:pt x="0" y="7"/>
                        <a:pt x="0" y="7"/>
                        <a:pt x="0" y="6"/>
                      </a:cubicBezTo>
                      <a:cubicBezTo>
                        <a:pt x="0" y="6"/>
                        <a:pt x="0" y="5"/>
                        <a:pt x="0" y="5"/>
                      </a:cubicBezTo>
                      <a:cubicBezTo>
                        <a:pt x="0" y="3"/>
                        <a:pt x="1" y="2"/>
                        <a:pt x="1" y="2"/>
                      </a:cubicBezTo>
                      <a:cubicBezTo>
                        <a:pt x="2" y="1"/>
                        <a:pt x="2" y="1"/>
                        <a:pt x="2" y="1"/>
                      </a:cubicBezTo>
                      <a:cubicBezTo>
                        <a:pt x="2" y="1"/>
                        <a:pt x="2" y="1"/>
                        <a:pt x="3" y="0"/>
                      </a:cubicBezTo>
                      <a:cubicBezTo>
                        <a:pt x="3" y="0"/>
                        <a:pt x="3" y="0"/>
                        <a:pt x="3" y="0"/>
                      </a:cubicBezTo>
                      <a:cubicBezTo>
                        <a:pt x="4" y="0"/>
                        <a:pt x="3" y="0"/>
                        <a:pt x="4" y="0"/>
                      </a:cubicBezTo>
                      <a:cubicBezTo>
                        <a:pt x="4" y="0"/>
                        <a:pt x="4" y="0"/>
                        <a:pt x="4" y="0"/>
                      </a:cubicBezTo>
                      <a:cubicBezTo>
                        <a:pt x="4" y="0"/>
                        <a:pt x="4" y="0"/>
                        <a:pt x="4" y="0"/>
                      </a:cubicBezTo>
                      <a:cubicBezTo>
                        <a:pt x="4" y="0"/>
                        <a:pt x="4" y="0"/>
                        <a:pt x="4" y="0"/>
                      </a:cubicBezTo>
                      <a:cubicBezTo>
                        <a:pt x="5" y="0"/>
                        <a:pt x="5" y="1"/>
                        <a:pt x="5" y="1"/>
                      </a:cubicBezTo>
                      <a:cubicBezTo>
                        <a:pt x="6" y="1"/>
                        <a:pt x="6" y="1"/>
                        <a:pt x="6" y="2"/>
                      </a:cubicBezTo>
                      <a:cubicBezTo>
                        <a:pt x="7" y="2"/>
                        <a:pt x="7" y="3"/>
                        <a:pt x="7" y="4"/>
                      </a:cubicBezTo>
                      <a:cubicBezTo>
                        <a:pt x="7" y="4"/>
                        <a:pt x="8" y="5"/>
                        <a:pt x="8" y="5"/>
                      </a:cubicBezTo>
                      <a:cubicBezTo>
                        <a:pt x="8" y="6"/>
                        <a:pt x="8" y="6"/>
                        <a:pt x="8" y="6"/>
                      </a:cubicBezTo>
                      <a:close/>
                      <a:moveTo>
                        <a:pt x="8" y="6"/>
                      </a:moveTo>
                      <a:cubicBezTo>
                        <a:pt x="8" y="6"/>
                        <a:pt x="8" y="6"/>
                        <a:pt x="8" y="5"/>
                      </a:cubicBezTo>
                      <a:cubicBezTo>
                        <a:pt x="8" y="5"/>
                        <a:pt x="7" y="4"/>
                        <a:pt x="7" y="4"/>
                      </a:cubicBezTo>
                      <a:cubicBezTo>
                        <a:pt x="7" y="3"/>
                        <a:pt x="6" y="3"/>
                        <a:pt x="6" y="2"/>
                      </a:cubicBezTo>
                      <a:cubicBezTo>
                        <a:pt x="5" y="2"/>
                        <a:pt x="5" y="1"/>
                        <a:pt x="4" y="1"/>
                      </a:cubicBezTo>
                      <a:cubicBezTo>
                        <a:pt x="3" y="1"/>
                        <a:pt x="3" y="2"/>
                        <a:pt x="3" y="2"/>
                      </a:cubicBezTo>
                      <a:cubicBezTo>
                        <a:pt x="2" y="3"/>
                        <a:pt x="2" y="4"/>
                        <a:pt x="2" y="5"/>
                      </a:cubicBezTo>
                      <a:cubicBezTo>
                        <a:pt x="2" y="5"/>
                        <a:pt x="2" y="6"/>
                        <a:pt x="2" y="6"/>
                      </a:cubicBezTo>
                      <a:cubicBezTo>
                        <a:pt x="2" y="6"/>
                        <a:pt x="2" y="7"/>
                        <a:pt x="2" y="7"/>
                      </a:cubicBezTo>
                      <a:cubicBezTo>
                        <a:pt x="3" y="8"/>
                        <a:pt x="3" y="9"/>
                        <a:pt x="3" y="10"/>
                      </a:cubicBezTo>
                      <a:cubicBezTo>
                        <a:pt x="3" y="11"/>
                        <a:pt x="4" y="11"/>
                        <a:pt x="4" y="12"/>
                      </a:cubicBezTo>
                      <a:cubicBezTo>
                        <a:pt x="5" y="12"/>
                        <a:pt x="5" y="12"/>
                        <a:pt x="5" y="12"/>
                      </a:cubicBezTo>
                      <a:cubicBezTo>
                        <a:pt x="5" y="12"/>
                        <a:pt x="5" y="13"/>
                        <a:pt x="5" y="13"/>
                      </a:cubicBezTo>
                      <a:cubicBezTo>
                        <a:pt x="5" y="13"/>
                        <a:pt x="6" y="13"/>
                        <a:pt x="6" y="13"/>
                      </a:cubicBezTo>
                      <a:cubicBezTo>
                        <a:pt x="6" y="13"/>
                        <a:pt x="6" y="13"/>
                        <a:pt x="6" y="13"/>
                      </a:cubicBezTo>
                      <a:cubicBezTo>
                        <a:pt x="7" y="12"/>
                        <a:pt x="7" y="12"/>
                        <a:pt x="8" y="11"/>
                      </a:cubicBezTo>
                      <a:cubicBezTo>
                        <a:pt x="8" y="10"/>
                        <a:pt x="8" y="10"/>
                        <a:pt x="8" y="9"/>
                      </a:cubicBezTo>
                      <a:cubicBezTo>
                        <a:pt x="8" y="9"/>
                        <a:pt x="8" y="8"/>
                        <a:pt x="8" y="8"/>
                      </a:cubicBezTo>
                      <a:cubicBezTo>
                        <a:pt x="8" y="7"/>
                        <a:pt x="8" y="6"/>
                        <a:pt x="8" y="6"/>
                      </a:cubicBezTo>
                      <a:close/>
                    </a:path>
                  </a:pathLst>
                </a:custGeom>
                <a:solidFill>
                  <a:srgbClr val="F7942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177" name="Freeform 61"/>
                <p:cNvSpPr>
                  <a:spLocks/>
                </p:cNvSpPr>
                <p:nvPr/>
              </p:nvSpPr>
              <p:spPr bwMode="auto">
                <a:xfrm>
                  <a:off x="8576471" y="2596922"/>
                  <a:ext cx="66675" cy="77788"/>
                </a:xfrm>
                <a:custGeom>
                  <a:avLst/>
                  <a:gdLst>
                    <a:gd name="T0" fmla="*/ 5 w 6"/>
                    <a:gd name="T1" fmla="*/ 4 h 7"/>
                    <a:gd name="T2" fmla="*/ 3 w 6"/>
                    <a:gd name="T3" fmla="*/ 6 h 7"/>
                    <a:gd name="T4" fmla="*/ 1 w 6"/>
                    <a:gd name="T5" fmla="*/ 3 h 7"/>
                    <a:gd name="T6" fmla="*/ 3 w 6"/>
                    <a:gd name="T7" fmla="*/ 1 h 7"/>
                    <a:gd name="T8" fmla="*/ 5 w 6"/>
                    <a:gd name="T9" fmla="*/ 4 h 7"/>
                  </a:gdLst>
                  <a:ahLst/>
                  <a:cxnLst>
                    <a:cxn ang="0">
                      <a:pos x="T0" y="T1"/>
                    </a:cxn>
                    <a:cxn ang="0">
                      <a:pos x="T2" y="T3"/>
                    </a:cxn>
                    <a:cxn ang="0">
                      <a:pos x="T4" y="T5"/>
                    </a:cxn>
                    <a:cxn ang="0">
                      <a:pos x="T6" y="T7"/>
                    </a:cxn>
                    <a:cxn ang="0">
                      <a:pos x="T8" y="T9"/>
                    </a:cxn>
                  </a:cxnLst>
                  <a:rect l="0" t="0" r="r" b="b"/>
                  <a:pathLst>
                    <a:path w="6" h="7">
                      <a:moveTo>
                        <a:pt x="5" y="4"/>
                      </a:moveTo>
                      <a:cubicBezTo>
                        <a:pt x="5" y="5"/>
                        <a:pt x="4" y="7"/>
                        <a:pt x="3" y="6"/>
                      </a:cubicBezTo>
                      <a:cubicBezTo>
                        <a:pt x="1" y="6"/>
                        <a:pt x="0" y="5"/>
                        <a:pt x="1" y="3"/>
                      </a:cubicBezTo>
                      <a:cubicBezTo>
                        <a:pt x="1" y="2"/>
                        <a:pt x="2" y="0"/>
                        <a:pt x="3" y="1"/>
                      </a:cubicBezTo>
                      <a:cubicBezTo>
                        <a:pt x="5" y="1"/>
                        <a:pt x="6" y="2"/>
                        <a:pt x="5" y="4"/>
                      </a:cubicBezTo>
                      <a:close/>
                    </a:path>
                  </a:pathLst>
                </a:custGeom>
                <a:solidFill>
                  <a:srgbClr val="FBB03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178" name="Freeform 62"/>
                <p:cNvSpPr>
                  <a:spLocks noEditPoints="1"/>
                </p:cNvSpPr>
                <p:nvPr/>
              </p:nvSpPr>
              <p:spPr bwMode="auto">
                <a:xfrm>
                  <a:off x="8576471" y="2596922"/>
                  <a:ext cx="55562" cy="77788"/>
                </a:xfrm>
                <a:custGeom>
                  <a:avLst/>
                  <a:gdLst>
                    <a:gd name="T0" fmla="*/ 5 w 5"/>
                    <a:gd name="T1" fmla="*/ 4 h 7"/>
                    <a:gd name="T2" fmla="*/ 5 w 5"/>
                    <a:gd name="T3" fmla="*/ 4 h 7"/>
                    <a:gd name="T4" fmla="*/ 4 w 5"/>
                    <a:gd name="T5" fmla="*/ 6 h 7"/>
                    <a:gd name="T6" fmla="*/ 3 w 5"/>
                    <a:gd name="T7" fmla="*/ 7 h 7"/>
                    <a:gd name="T8" fmla="*/ 2 w 5"/>
                    <a:gd name="T9" fmla="*/ 7 h 7"/>
                    <a:gd name="T10" fmla="*/ 2 w 5"/>
                    <a:gd name="T11" fmla="*/ 7 h 7"/>
                    <a:gd name="T12" fmla="*/ 1 w 5"/>
                    <a:gd name="T13" fmla="*/ 7 h 7"/>
                    <a:gd name="T14" fmla="*/ 0 w 5"/>
                    <a:gd name="T15" fmla="*/ 5 h 7"/>
                    <a:gd name="T16" fmla="*/ 0 w 5"/>
                    <a:gd name="T17" fmla="*/ 4 h 7"/>
                    <a:gd name="T18" fmla="*/ 0 w 5"/>
                    <a:gd name="T19" fmla="*/ 3 h 7"/>
                    <a:gd name="T20" fmla="*/ 0 w 5"/>
                    <a:gd name="T21" fmla="*/ 3 h 7"/>
                    <a:gd name="T22" fmla="*/ 0 w 5"/>
                    <a:gd name="T23" fmla="*/ 2 h 7"/>
                    <a:gd name="T24" fmla="*/ 0 w 5"/>
                    <a:gd name="T25" fmla="*/ 1 h 7"/>
                    <a:gd name="T26" fmla="*/ 2 w 5"/>
                    <a:gd name="T27" fmla="*/ 0 h 7"/>
                    <a:gd name="T28" fmla="*/ 4 w 5"/>
                    <a:gd name="T29" fmla="*/ 0 h 7"/>
                    <a:gd name="T30" fmla="*/ 4 w 5"/>
                    <a:gd name="T31" fmla="*/ 1 h 7"/>
                    <a:gd name="T32" fmla="*/ 5 w 5"/>
                    <a:gd name="T33" fmla="*/ 1 h 7"/>
                    <a:gd name="T34" fmla="*/ 5 w 5"/>
                    <a:gd name="T35" fmla="*/ 3 h 7"/>
                    <a:gd name="T36" fmla="*/ 5 w 5"/>
                    <a:gd name="T37" fmla="*/ 4 h 7"/>
                    <a:gd name="T38" fmla="*/ 5 w 5"/>
                    <a:gd name="T39" fmla="*/ 4 h 7"/>
                    <a:gd name="T40" fmla="*/ 5 w 5"/>
                    <a:gd name="T41" fmla="*/ 4 h 7"/>
                    <a:gd name="T42" fmla="*/ 5 w 5"/>
                    <a:gd name="T43" fmla="*/ 3 h 7"/>
                    <a:gd name="T44" fmla="*/ 5 w 5"/>
                    <a:gd name="T45" fmla="*/ 1 h 7"/>
                    <a:gd name="T46" fmla="*/ 4 w 5"/>
                    <a:gd name="T47" fmla="*/ 1 h 7"/>
                    <a:gd name="T48" fmla="*/ 4 w 5"/>
                    <a:gd name="T49" fmla="*/ 1 h 7"/>
                    <a:gd name="T50" fmla="*/ 3 w 5"/>
                    <a:gd name="T51" fmla="*/ 1 h 7"/>
                    <a:gd name="T52" fmla="*/ 2 w 5"/>
                    <a:gd name="T53" fmla="*/ 2 h 7"/>
                    <a:gd name="T54" fmla="*/ 2 w 5"/>
                    <a:gd name="T55" fmla="*/ 3 h 7"/>
                    <a:gd name="T56" fmla="*/ 2 w 5"/>
                    <a:gd name="T57" fmla="*/ 3 h 7"/>
                    <a:gd name="T58" fmla="*/ 2 w 5"/>
                    <a:gd name="T59" fmla="*/ 4 h 7"/>
                    <a:gd name="T60" fmla="*/ 2 w 5"/>
                    <a:gd name="T61" fmla="*/ 5 h 7"/>
                    <a:gd name="T62" fmla="*/ 2 w 5"/>
                    <a:gd name="T63" fmla="*/ 6 h 7"/>
                    <a:gd name="T64" fmla="*/ 3 w 5"/>
                    <a:gd name="T65" fmla="*/ 6 h 7"/>
                    <a:gd name="T66" fmla="*/ 3 w 5"/>
                    <a:gd name="T67" fmla="*/ 6 h 7"/>
                    <a:gd name="T68" fmla="*/ 4 w 5"/>
                    <a:gd name="T69" fmla="*/ 6 h 7"/>
                    <a:gd name="T70" fmla="*/ 5 w 5"/>
                    <a:gd name="T71" fmla="*/ 4 h 7"/>
                    <a:gd name="T72" fmla="*/ 5 w 5"/>
                    <a:gd name="T73" fmla="*/ 4 h 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l="0" t="0" r="r" b="b"/>
                  <a:pathLst>
                    <a:path w="5" h="7">
                      <a:moveTo>
                        <a:pt x="5" y="4"/>
                      </a:moveTo>
                      <a:cubicBezTo>
                        <a:pt x="5" y="4"/>
                        <a:pt x="5" y="4"/>
                        <a:pt x="5" y="4"/>
                      </a:cubicBezTo>
                      <a:cubicBezTo>
                        <a:pt x="5" y="5"/>
                        <a:pt x="5" y="6"/>
                        <a:pt x="4" y="6"/>
                      </a:cubicBezTo>
                      <a:cubicBezTo>
                        <a:pt x="4" y="6"/>
                        <a:pt x="3" y="7"/>
                        <a:pt x="3" y="7"/>
                      </a:cubicBezTo>
                      <a:cubicBezTo>
                        <a:pt x="3" y="7"/>
                        <a:pt x="3" y="7"/>
                        <a:pt x="2" y="7"/>
                      </a:cubicBezTo>
                      <a:cubicBezTo>
                        <a:pt x="2" y="7"/>
                        <a:pt x="2" y="7"/>
                        <a:pt x="2" y="7"/>
                      </a:cubicBezTo>
                      <a:cubicBezTo>
                        <a:pt x="2" y="7"/>
                        <a:pt x="1" y="7"/>
                        <a:pt x="1" y="7"/>
                      </a:cubicBezTo>
                      <a:cubicBezTo>
                        <a:pt x="0" y="6"/>
                        <a:pt x="0" y="6"/>
                        <a:pt x="0" y="5"/>
                      </a:cubicBezTo>
                      <a:cubicBezTo>
                        <a:pt x="0" y="5"/>
                        <a:pt x="0" y="4"/>
                        <a:pt x="0" y="4"/>
                      </a:cubicBezTo>
                      <a:cubicBezTo>
                        <a:pt x="0" y="4"/>
                        <a:pt x="0" y="4"/>
                        <a:pt x="0" y="3"/>
                      </a:cubicBezTo>
                      <a:cubicBezTo>
                        <a:pt x="0" y="3"/>
                        <a:pt x="0" y="3"/>
                        <a:pt x="0" y="3"/>
                      </a:cubicBezTo>
                      <a:cubicBezTo>
                        <a:pt x="0" y="3"/>
                        <a:pt x="0" y="2"/>
                        <a:pt x="0" y="2"/>
                      </a:cubicBezTo>
                      <a:cubicBezTo>
                        <a:pt x="0" y="2"/>
                        <a:pt x="0" y="1"/>
                        <a:pt x="0" y="1"/>
                      </a:cubicBezTo>
                      <a:cubicBezTo>
                        <a:pt x="1" y="1"/>
                        <a:pt x="1" y="0"/>
                        <a:pt x="2" y="0"/>
                      </a:cubicBezTo>
                      <a:cubicBezTo>
                        <a:pt x="3" y="0"/>
                        <a:pt x="3" y="0"/>
                        <a:pt x="4" y="0"/>
                      </a:cubicBezTo>
                      <a:cubicBezTo>
                        <a:pt x="4" y="0"/>
                        <a:pt x="4" y="0"/>
                        <a:pt x="4" y="1"/>
                      </a:cubicBezTo>
                      <a:cubicBezTo>
                        <a:pt x="5" y="1"/>
                        <a:pt x="5" y="1"/>
                        <a:pt x="5" y="1"/>
                      </a:cubicBezTo>
                      <a:cubicBezTo>
                        <a:pt x="5" y="2"/>
                        <a:pt x="5" y="3"/>
                        <a:pt x="5" y="3"/>
                      </a:cubicBezTo>
                      <a:cubicBezTo>
                        <a:pt x="5" y="4"/>
                        <a:pt x="5" y="4"/>
                        <a:pt x="5" y="4"/>
                      </a:cubicBezTo>
                      <a:close/>
                      <a:moveTo>
                        <a:pt x="5" y="4"/>
                      </a:moveTo>
                      <a:cubicBezTo>
                        <a:pt x="5" y="4"/>
                        <a:pt x="5" y="4"/>
                        <a:pt x="5" y="4"/>
                      </a:cubicBezTo>
                      <a:cubicBezTo>
                        <a:pt x="5" y="3"/>
                        <a:pt x="5" y="3"/>
                        <a:pt x="5" y="3"/>
                      </a:cubicBezTo>
                      <a:cubicBezTo>
                        <a:pt x="5" y="3"/>
                        <a:pt x="5" y="2"/>
                        <a:pt x="5" y="1"/>
                      </a:cubicBezTo>
                      <a:cubicBezTo>
                        <a:pt x="4" y="1"/>
                        <a:pt x="4" y="1"/>
                        <a:pt x="4" y="1"/>
                      </a:cubicBezTo>
                      <a:cubicBezTo>
                        <a:pt x="4" y="1"/>
                        <a:pt x="4" y="1"/>
                        <a:pt x="4" y="1"/>
                      </a:cubicBezTo>
                      <a:cubicBezTo>
                        <a:pt x="3" y="1"/>
                        <a:pt x="3" y="1"/>
                        <a:pt x="3" y="1"/>
                      </a:cubicBezTo>
                      <a:cubicBezTo>
                        <a:pt x="2" y="2"/>
                        <a:pt x="2" y="2"/>
                        <a:pt x="2" y="2"/>
                      </a:cubicBezTo>
                      <a:cubicBezTo>
                        <a:pt x="2" y="2"/>
                        <a:pt x="2" y="3"/>
                        <a:pt x="2" y="3"/>
                      </a:cubicBezTo>
                      <a:cubicBezTo>
                        <a:pt x="2" y="3"/>
                        <a:pt x="2" y="3"/>
                        <a:pt x="2" y="3"/>
                      </a:cubicBezTo>
                      <a:cubicBezTo>
                        <a:pt x="2" y="4"/>
                        <a:pt x="2" y="4"/>
                        <a:pt x="2" y="4"/>
                      </a:cubicBezTo>
                      <a:cubicBezTo>
                        <a:pt x="2" y="5"/>
                        <a:pt x="2" y="5"/>
                        <a:pt x="2" y="5"/>
                      </a:cubicBezTo>
                      <a:cubicBezTo>
                        <a:pt x="2" y="5"/>
                        <a:pt x="2" y="5"/>
                        <a:pt x="2" y="6"/>
                      </a:cubicBezTo>
                      <a:cubicBezTo>
                        <a:pt x="3" y="6"/>
                        <a:pt x="3" y="6"/>
                        <a:pt x="3" y="6"/>
                      </a:cubicBezTo>
                      <a:cubicBezTo>
                        <a:pt x="3" y="6"/>
                        <a:pt x="3" y="6"/>
                        <a:pt x="3" y="6"/>
                      </a:cubicBezTo>
                      <a:cubicBezTo>
                        <a:pt x="3" y="6"/>
                        <a:pt x="4" y="6"/>
                        <a:pt x="4" y="6"/>
                      </a:cubicBezTo>
                      <a:cubicBezTo>
                        <a:pt x="5" y="5"/>
                        <a:pt x="5" y="5"/>
                        <a:pt x="5" y="4"/>
                      </a:cubicBezTo>
                      <a:cubicBezTo>
                        <a:pt x="5" y="4"/>
                        <a:pt x="5" y="4"/>
                        <a:pt x="5" y="4"/>
                      </a:cubicBezTo>
                      <a:close/>
                    </a:path>
                  </a:pathLst>
                </a:custGeom>
                <a:solidFill>
                  <a:srgbClr val="F7942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179" name="Freeform 63"/>
                <p:cNvSpPr>
                  <a:spLocks/>
                </p:cNvSpPr>
                <p:nvPr/>
              </p:nvSpPr>
              <p:spPr bwMode="auto">
                <a:xfrm>
                  <a:off x="8879683" y="2685822"/>
                  <a:ext cx="123825" cy="112713"/>
                </a:xfrm>
                <a:custGeom>
                  <a:avLst/>
                  <a:gdLst>
                    <a:gd name="T0" fmla="*/ 6 w 11"/>
                    <a:gd name="T1" fmla="*/ 1 h 10"/>
                    <a:gd name="T2" fmla="*/ 11 w 11"/>
                    <a:gd name="T3" fmla="*/ 6 h 10"/>
                    <a:gd name="T4" fmla="*/ 5 w 11"/>
                    <a:gd name="T5" fmla="*/ 9 h 10"/>
                    <a:gd name="T6" fmla="*/ 0 w 11"/>
                    <a:gd name="T7" fmla="*/ 4 h 10"/>
                    <a:gd name="T8" fmla="*/ 6 w 11"/>
                    <a:gd name="T9" fmla="*/ 1 h 10"/>
                  </a:gdLst>
                  <a:ahLst/>
                  <a:cxnLst>
                    <a:cxn ang="0">
                      <a:pos x="T0" y="T1"/>
                    </a:cxn>
                    <a:cxn ang="0">
                      <a:pos x="T2" y="T3"/>
                    </a:cxn>
                    <a:cxn ang="0">
                      <a:pos x="T4" y="T5"/>
                    </a:cxn>
                    <a:cxn ang="0">
                      <a:pos x="T6" y="T7"/>
                    </a:cxn>
                    <a:cxn ang="0">
                      <a:pos x="T8" y="T9"/>
                    </a:cxn>
                  </a:cxnLst>
                  <a:rect l="0" t="0" r="r" b="b"/>
                  <a:pathLst>
                    <a:path w="11" h="10">
                      <a:moveTo>
                        <a:pt x="6" y="1"/>
                      </a:moveTo>
                      <a:cubicBezTo>
                        <a:pt x="9" y="1"/>
                        <a:pt x="11" y="3"/>
                        <a:pt x="11" y="6"/>
                      </a:cubicBezTo>
                      <a:cubicBezTo>
                        <a:pt x="10" y="8"/>
                        <a:pt x="8" y="10"/>
                        <a:pt x="5" y="9"/>
                      </a:cubicBezTo>
                      <a:cubicBezTo>
                        <a:pt x="2" y="9"/>
                        <a:pt x="0" y="7"/>
                        <a:pt x="0" y="4"/>
                      </a:cubicBezTo>
                      <a:cubicBezTo>
                        <a:pt x="1" y="2"/>
                        <a:pt x="3" y="0"/>
                        <a:pt x="6" y="1"/>
                      </a:cubicBezTo>
                      <a:close/>
                    </a:path>
                  </a:pathLst>
                </a:custGeom>
                <a:solidFill>
                  <a:srgbClr val="FBB03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180" name="Freeform 64"/>
                <p:cNvSpPr>
                  <a:spLocks noEditPoints="1"/>
                </p:cNvSpPr>
                <p:nvPr/>
              </p:nvSpPr>
              <p:spPr bwMode="auto">
                <a:xfrm>
                  <a:off x="8879683" y="2685822"/>
                  <a:ext cx="134937" cy="112713"/>
                </a:xfrm>
                <a:custGeom>
                  <a:avLst/>
                  <a:gdLst>
                    <a:gd name="T0" fmla="*/ 6 w 12"/>
                    <a:gd name="T1" fmla="*/ 1 h 10"/>
                    <a:gd name="T2" fmla="*/ 7 w 12"/>
                    <a:gd name="T3" fmla="*/ 1 h 10"/>
                    <a:gd name="T4" fmla="*/ 11 w 12"/>
                    <a:gd name="T5" fmla="*/ 2 h 10"/>
                    <a:gd name="T6" fmla="*/ 12 w 12"/>
                    <a:gd name="T7" fmla="*/ 5 h 10"/>
                    <a:gd name="T8" fmla="*/ 12 w 12"/>
                    <a:gd name="T9" fmla="*/ 6 h 10"/>
                    <a:gd name="T10" fmla="*/ 12 w 12"/>
                    <a:gd name="T11" fmla="*/ 6 h 10"/>
                    <a:gd name="T12" fmla="*/ 11 w 12"/>
                    <a:gd name="T13" fmla="*/ 8 h 10"/>
                    <a:gd name="T14" fmla="*/ 7 w 12"/>
                    <a:gd name="T15" fmla="*/ 10 h 10"/>
                    <a:gd name="T16" fmla="*/ 6 w 12"/>
                    <a:gd name="T17" fmla="*/ 10 h 10"/>
                    <a:gd name="T18" fmla="*/ 4 w 12"/>
                    <a:gd name="T19" fmla="*/ 10 h 10"/>
                    <a:gd name="T20" fmla="*/ 3 w 12"/>
                    <a:gd name="T21" fmla="*/ 9 h 10"/>
                    <a:gd name="T22" fmla="*/ 0 w 12"/>
                    <a:gd name="T23" fmla="*/ 6 h 10"/>
                    <a:gd name="T24" fmla="*/ 1 w 12"/>
                    <a:gd name="T25" fmla="*/ 2 h 10"/>
                    <a:gd name="T26" fmla="*/ 3 w 12"/>
                    <a:gd name="T27" fmla="*/ 1 h 10"/>
                    <a:gd name="T28" fmla="*/ 6 w 12"/>
                    <a:gd name="T29" fmla="*/ 1 h 10"/>
                    <a:gd name="T30" fmla="*/ 6 w 12"/>
                    <a:gd name="T31" fmla="*/ 1 h 10"/>
                    <a:gd name="T32" fmla="*/ 5 w 12"/>
                    <a:gd name="T33" fmla="*/ 1 h 10"/>
                    <a:gd name="T34" fmla="*/ 2 w 12"/>
                    <a:gd name="T35" fmla="*/ 2 h 10"/>
                    <a:gd name="T36" fmla="*/ 1 w 12"/>
                    <a:gd name="T37" fmla="*/ 4 h 10"/>
                    <a:gd name="T38" fmla="*/ 3 w 12"/>
                    <a:gd name="T39" fmla="*/ 7 h 10"/>
                    <a:gd name="T40" fmla="*/ 4 w 12"/>
                    <a:gd name="T41" fmla="*/ 8 h 10"/>
                    <a:gd name="T42" fmla="*/ 5 w 12"/>
                    <a:gd name="T43" fmla="*/ 8 h 10"/>
                    <a:gd name="T44" fmla="*/ 7 w 12"/>
                    <a:gd name="T45" fmla="*/ 8 h 10"/>
                    <a:gd name="T46" fmla="*/ 9 w 12"/>
                    <a:gd name="T47" fmla="*/ 6 h 10"/>
                    <a:gd name="T48" fmla="*/ 10 w 12"/>
                    <a:gd name="T49" fmla="*/ 5 h 10"/>
                    <a:gd name="T50" fmla="*/ 10 w 12"/>
                    <a:gd name="T51" fmla="*/ 5 h 10"/>
                    <a:gd name="T52" fmla="*/ 10 w 12"/>
                    <a:gd name="T53" fmla="*/ 5 h 10"/>
                    <a:gd name="T54" fmla="*/ 10 w 12"/>
                    <a:gd name="T55" fmla="*/ 5 h 10"/>
                    <a:gd name="T56" fmla="*/ 10 w 12"/>
                    <a:gd name="T57" fmla="*/ 4 h 10"/>
                    <a:gd name="T58" fmla="*/ 8 w 12"/>
                    <a:gd name="T59" fmla="*/ 2 h 10"/>
                    <a:gd name="T60" fmla="*/ 7 w 12"/>
                    <a:gd name="T61" fmla="*/ 1 h 10"/>
                    <a:gd name="T62" fmla="*/ 6 w 12"/>
                    <a:gd name="T63" fmla="*/ 1 h 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12" h="10">
                      <a:moveTo>
                        <a:pt x="6" y="1"/>
                      </a:moveTo>
                      <a:cubicBezTo>
                        <a:pt x="6" y="1"/>
                        <a:pt x="6" y="1"/>
                        <a:pt x="6" y="1"/>
                      </a:cubicBezTo>
                      <a:cubicBezTo>
                        <a:pt x="6" y="1"/>
                        <a:pt x="6" y="1"/>
                        <a:pt x="7" y="1"/>
                      </a:cubicBezTo>
                      <a:cubicBezTo>
                        <a:pt x="7" y="1"/>
                        <a:pt x="7" y="1"/>
                        <a:pt x="7" y="1"/>
                      </a:cubicBezTo>
                      <a:cubicBezTo>
                        <a:pt x="8" y="1"/>
                        <a:pt x="8" y="1"/>
                        <a:pt x="9" y="1"/>
                      </a:cubicBezTo>
                      <a:cubicBezTo>
                        <a:pt x="10" y="1"/>
                        <a:pt x="10" y="2"/>
                        <a:pt x="11" y="2"/>
                      </a:cubicBezTo>
                      <a:cubicBezTo>
                        <a:pt x="11" y="3"/>
                        <a:pt x="11" y="3"/>
                        <a:pt x="12" y="4"/>
                      </a:cubicBezTo>
                      <a:cubicBezTo>
                        <a:pt x="12" y="4"/>
                        <a:pt x="12" y="5"/>
                        <a:pt x="12" y="5"/>
                      </a:cubicBezTo>
                      <a:cubicBezTo>
                        <a:pt x="12" y="6"/>
                        <a:pt x="12" y="6"/>
                        <a:pt x="12" y="6"/>
                      </a:cubicBezTo>
                      <a:cubicBezTo>
                        <a:pt x="12" y="6"/>
                        <a:pt x="12" y="6"/>
                        <a:pt x="12" y="6"/>
                      </a:cubicBezTo>
                      <a:cubicBezTo>
                        <a:pt x="12" y="6"/>
                        <a:pt x="12" y="6"/>
                        <a:pt x="12" y="6"/>
                      </a:cubicBezTo>
                      <a:cubicBezTo>
                        <a:pt x="12" y="6"/>
                        <a:pt x="12" y="6"/>
                        <a:pt x="12" y="6"/>
                      </a:cubicBezTo>
                      <a:cubicBezTo>
                        <a:pt x="12" y="7"/>
                        <a:pt x="12" y="7"/>
                        <a:pt x="12" y="7"/>
                      </a:cubicBezTo>
                      <a:cubicBezTo>
                        <a:pt x="12" y="7"/>
                        <a:pt x="11" y="8"/>
                        <a:pt x="11" y="8"/>
                      </a:cubicBezTo>
                      <a:cubicBezTo>
                        <a:pt x="10" y="9"/>
                        <a:pt x="9" y="10"/>
                        <a:pt x="8" y="10"/>
                      </a:cubicBezTo>
                      <a:cubicBezTo>
                        <a:pt x="7" y="10"/>
                        <a:pt x="7" y="10"/>
                        <a:pt x="7" y="10"/>
                      </a:cubicBezTo>
                      <a:cubicBezTo>
                        <a:pt x="6" y="10"/>
                        <a:pt x="6" y="10"/>
                        <a:pt x="6" y="10"/>
                      </a:cubicBezTo>
                      <a:cubicBezTo>
                        <a:pt x="6" y="10"/>
                        <a:pt x="6" y="10"/>
                        <a:pt x="6" y="10"/>
                      </a:cubicBezTo>
                      <a:cubicBezTo>
                        <a:pt x="5" y="10"/>
                        <a:pt x="5" y="10"/>
                        <a:pt x="5" y="10"/>
                      </a:cubicBezTo>
                      <a:cubicBezTo>
                        <a:pt x="4" y="10"/>
                        <a:pt x="4" y="10"/>
                        <a:pt x="4" y="10"/>
                      </a:cubicBezTo>
                      <a:cubicBezTo>
                        <a:pt x="4" y="10"/>
                        <a:pt x="4" y="10"/>
                        <a:pt x="3" y="10"/>
                      </a:cubicBezTo>
                      <a:cubicBezTo>
                        <a:pt x="3" y="10"/>
                        <a:pt x="3" y="10"/>
                        <a:pt x="3" y="9"/>
                      </a:cubicBezTo>
                      <a:cubicBezTo>
                        <a:pt x="2" y="9"/>
                        <a:pt x="2" y="9"/>
                        <a:pt x="2" y="9"/>
                      </a:cubicBezTo>
                      <a:cubicBezTo>
                        <a:pt x="1" y="8"/>
                        <a:pt x="0" y="7"/>
                        <a:pt x="0" y="6"/>
                      </a:cubicBezTo>
                      <a:cubicBezTo>
                        <a:pt x="0" y="6"/>
                        <a:pt x="0" y="4"/>
                        <a:pt x="0" y="4"/>
                      </a:cubicBezTo>
                      <a:cubicBezTo>
                        <a:pt x="0" y="3"/>
                        <a:pt x="0" y="3"/>
                        <a:pt x="1" y="2"/>
                      </a:cubicBezTo>
                      <a:cubicBezTo>
                        <a:pt x="1" y="2"/>
                        <a:pt x="1" y="2"/>
                        <a:pt x="1" y="2"/>
                      </a:cubicBezTo>
                      <a:cubicBezTo>
                        <a:pt x="2" y="1"/>
                        <a:pt x="3" y="1"/>
                        <a:pt x="3" y="1"/>
                      </a:cubicBezTo>
                      <a:cubicBezTo>
                        <a:pt x="4" y="1"/>
                        <a:pt x="4" y="1"/>
                        <a:pt x="5" y="0"/>
                      </a:cubicBezTo>
                      <a:cubicBezTo>
                        <a:pt x="5" y="0"/>
                        <a:pt x="6" y="1"/>
                        <a:pt x="6" y="1"/>
                      </a:cubicBezTo>
                      <a:cubicBezTo>
                        <a:pt x="6" y="1"/>
                        <a:pt x="6" y="1"/>
                        <a:pt x="6" y="1"/>
                      </a:cubicBezTo>
                      <a:close/>
                      <a:moveTo>
                        <a:pt x="6" y="1"/>
                      </a:moveTo>
                      <a:cubicBezTo>
                        <a:pt x="6" y="1"/>
                        <a:pt x="6" y="1"/>
                        <a:pt x="6" y="1"/>
                      </a:cubicBezTo>
                      <a:cubicBezTo>
                        <a:pt x="6" y="1"/>
                        <a:pt x="5" y="1"/>
                        <a:pt x="5" y="1"/>
                      </a:cubicBezTo>
                      <a:cubicBezTo>
                        <a:pt x="4" y="1"/>
                        <a:pt x="4" y="1"/>
                        <a:pt x="3" y="1"/>
                      </a:cubicBezTo>
                      <a:cubicBezTo>
                        <a:pt x="3" y="1"/>
                        <a:pt x="2" y="2"/>
                        <a:pt x="2" y="2"/>
                      </a:cubicBezTo>
                      <a:cubicBezTo>
                        <a:pt x="2" y="2"/>
                        <a:pt x="2" y="3"/>
                        <a:pt x="1" y="3"/>
                      </a:cubicBezTo>
                      <a:cubicBezTo>
                        <a:pt x="1" y="3"/>
                        <a:pt x="1" y="3"/>
                        <a:pt x="1" y="4"/>
                      </a:cubicBezTo>
                      <a:cubicBezTo>
                        <a:pt x="1" y="5"/>
                        <a:pt x="1" y="5"/>
                        <a:pt x="1" y="6"/>
                      </a:cubicBezTo>
                      <a:cubicBezTo>
                        <a:pt x="2" y="7"/>
                        <a:pt x="2" y="7"/>
                        <a:pt x="3" y="7"/>
                      </a:cubicBezTo>
                      <a:cubicBezTo>
                        <a:pt x="3" y="8"/>
                        <a:pt x="3" y="8"/>
                        <a:pt x="3" y="8"/>
                      </a:cubicBezTo>
                      <a:cubicBezTo>
                        <a:pt x="4" y="8"/>
                        <a:pt x="4" y="8"/>
                        <a:pt x="4" y="8"/>
                      </a:cubicBezTo>
                      <a:cubicBezTo>
                        <a:pt x="4" y="8"/>
                        <a:pt x="4" y="8"/>
                        <a:pt x="4" y="8"/>
                      </a:cubicBezTo>
                      <a:cubicBezTo>
                        <a:pt x="5" y="8"/>
                        <a:pt x="5" y="8"/>
                        <a:pt x="5" y="8"/>
                      </a:cubicBezTo>
                      <a:cubicBezTo>
                        <a:pt x="5" y="8"/>
                        <a:pt x="5" y="8"/>
                        <a:pt x="5" y="8"/>
                      </a:cubicBezTo>
                      <a:cubicBezTo>
                        <a:pt x="6" y="8"/>
                        <a:pt x="7" y="8"/>
                        <a:pt x="7" y="8"/>
                      </a:cubicBezTo>
                      <a:cubicBezTo>
                        <a:pt x="8" y="7"/>
                        <a:pt x="9" y="7"/>
                        <a:pt x="9" y="7"/>
                      </a:cubicBezTo>
                      <a:cubicBezTo>
                        <a:pt x="9" y="6"/>
                        <a:pt x="9" y="6"/>
                        <a:pt x="9" y="6"/>
                      </a:cubicBezTo>
                      <a:cubicBezTo>
                        <a:pt x="9" y="6"/>
                        <a:pt x="9" y="6"/>
                        <a:pt x="9" y="6"/>
                      </a:cubicBezTo>
                      <a:cubicBezTo>
                        <a:pt x="10" y="5"/>
                        <a:pt x="10" y="5"/>
                        <a:pt x="10" y="5"/>
                      </a:cubicBezTo>
                      <a:cubicBezTo>
                        <a:pt x="10" y="5"/>
                        <a:pt x="10" y="5"/>
                        <a:pt x="10" y="5"/>
                      </a:cubicBezTo>
                      <a:cubicBezTo>
                        <a:pt x="10" y="5"/>
                        <a:pt x="10" y="5"/>
                        <a:pt x="10" y="5"/>
                      </a:cubicBezTo>
                      <a:cubicBezTo>
                        <a:pt x="10" y="5"/>
                        <a:pt x="10" y="5"/>
                        <a:pt x="10" y="5"/>
                      </a:cubicBezTo>
                      <a:cubicBezTo>
                        <a:pt x="10" y="5"/>
                        <a:pt x="9" y="6"/>
                        <a:pt x="10" y="5"/>
                      </a:cubicBezTo>
                      <a:cubicBezTo>
                        <a:pt x="10" y="5"/>
                        <a:pt x="10" y="5"/>
                        <a:pt x="10" y="5"/>
                      </a:cubicBezTo>
                      <a:cubicBezTo>
                        <a:pt x="10" y="5"/>
                        <a:pt x="10" y="5"/>
                        <a:pt x="10" y="5"/>
                      </a:cubicBezTo>
                      <a:cubicBezTo>
                        <a:pt x="10" y="5"/>
                        <a:pt x="10" y="5"/>
                        <a:pt x="10" y="5"/>
                      </a:cubicBezTo>
                      <a:cubicBezTo>
                        <a:pt x="10" y="5"/>
                        <a:pt x="10" y="5"/>
                        <a:pt x="10" y="4"/>
                      </a:cubicBezTo>
                      <a:cubicBezTo>
                        <a:pt x="9" y="4"/>
                        <a:pt x="10" y="4"/>
                        <a:pt x="9" y="3"/>
                      </a:cubicBezTo>
                      <a:cubicBezTo>
                        <a:pt x="9" y="3"/>
                        <a:pt x="9" y="2"/>
                        <a:pt x="8" y="2"/>
                      </a:cubicBezTo>
                      <a:cubicBezTo>
                        <a:pt x="8" y="2"/>
                        <a:pt x="8" y="2"/>
                        <a:pt x="8" y="2"/>
                      </a:cubicBezTo>
                      <a:cubicBezTo>
                        <a:pt x="8" y="1"/>
                        <a:pt x="8" y="1"/>
                        <a:pt x="7" y="1"/>
                      </a:cubicBezTo>
                      <a:cubicBezTo>
                        <a:pt x="7" y="1"/>
                        <a:pt x="7" y="1"/>
                        <a:pt x="6" y="1"/>
                      </a:cubicBezTo>
                      <a:cubicBezTo>
                        <a:pt x="6" y="1"/>
                        <a:pt x="6" y="1"/>
                        <a:pt x="6" y="1"/>
                      </a:cubicBezTo>
                      <a:close/>
                    </a:path>
                  </a:pathLst>
                </a:custGeom>
                <a:solidFill>
                  <a:srgbClr val="F7942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190" name="Freeform 65"/>
                <p:cNvSpPr>
                  <a:spLocks/>
                </p:cNvSpPr>
                <p:nvPr/>
              </p:nvSpPr>
              <p:spPr bwMode="auto">
                <a:xfrm>
                  <a:off x="8722521" y="2933472"/>
                  <a:ext cx="157162" cy="134938"/>
                </a:xfrm>
                <a:custGeom>
                  <a:avLst/>
                  <a:gdLst>
                    <a:gd name="T0" fmla="*/ 10 w 14"/>
                    <a:gd name="T1" fmla="*/ 2 h 12"/>
                    <a:gd name="T2" fmla="*/ 13 w 14"/>
                    <a:gd name="T3" fmla="*/ 10 h 12"/>
                    <a:gd name="T4" fmla="*/ 5 w 14"/>
                    <a:gd name="T5" fmla="*/ 10 h 12"/>
                    <a:gd name="T6" fmla="*/ 2 w 14"/>
                    <a:gd name="T7" fmla="*/ 2 h 12"/>
                    <a:gd name="T8" fmla="*/ 10 w 14"/>
                    <a:gd name="T9" fmla="*/ 2 h 12"/>
                  </a:gdLst>
                  <a:ahLst/>
                  <a:cxnLst>
                    <a:cxn ang="0">
                      <a:pos x="T0" y="T1"/>
                    </a:cxn>
                    <a:cxn ang="0">
                      <a:pos x="T2" y="T3"/>
                    </a:cxn>
                    <a:cxn ang="0">
                      <a:pos x="T4" y="T5"/>
                    </a:cxn>
                    <a:cxn ang="0">
                      <a:pos x="T6" y="T7"/>
                    </a:cxn>
                    <a:cxn ang="0">
                      <a:pos x="T8" y="T9"/>
                    </a:cxn>
                  </a:cxnLst>
                  <a:rect l="0" t="0" r="r" b="b"/>
                  <a:pathLst>
                    <a:path w="14" h="12">
                      <a:moveTo>
                        <a:pt x="10" y="2"/>
                      </a:moveTo>
                      <a:cubicBezTo>
                        <a:pt x="13" y="5"/>
                        <a:pt x="14" y="8"/>
                        <a:pt x="13" y="10"/>
                      </a:cubicBezTo>
                      <a:cubicBezTo>
                        <a:pt x="12" y="12"/>
                        <a:pt x="8" y="12"/>
                        <a:pt x="5" y="10"/>
                      </a:cubicBezTo>
                      <a:cubicBezTo>
                        <a:pt x="2" y="8"/>
                        <a:pt x="0" y="4"/>
                        <a:pt x="2" y="2"/>
                      </a:cubicBezTo>
                      <a:cubicBezTo>
                        <a:pt x="3" y="0"/>
                        <a:pt x="7" y="0"/>
                        <a:pt x="10" y="2"/>
                      </a:cubicBezTo>
                      <a:close/>
                    </a:path>
                  </a:pathLst>
                </a:custGeom>
                <a:solidFill>
                  <a:srgbClr val="FBB03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280" name="Freeform 66"/>
                <p:cNvSpPr>
                  <a:spLocks noEditPoints="1"/>
                </p:cNvSpPr>
                <p:nvPr/>
              </p:nvSpPr>
              <p:spPr bwMode="auto">
                <a:xfrm>
                  <a:off x="8722521" y="2944585"/>
                  <a:ext cx="168275" cy="134938"/>
                </a:xfrm>
                <a:custGeom>
                  <a:avLst/>
                  <a:gdLst>
                    <a:gd name="T0" fmla="*/ 10 w 15"/>
                    <a:gd name="T1" fmla="*/ 1 h 12"/>
                    <a:gd name="T2" fmla="*/ 11 w 15"/>
                    <a:gd name="T3" fmla="*/ 2 h 12"/>
                    <a:gd name="T4" fmla="*/ 12 w 15"/>
                    <a:gd name="T5" fmla="*/ 3 h 12"/>
                    <a:gd name="T6" fmla="*/ 13 w 15"/>
                    <a:gd name="T7" fmla="*/ 4 h 12"/>
                    <a:gd name="T8" fmla="*/ 14 w 15"/>
                    <a:gd name="T9" fmla="*/ 5 h 12"/>
                    <a:gd name="T10" fmla="*/ 14 w 15"/>
                    <a:gd name="T11" fmla="*/ 9 h 12"/>
                    <a:gd name="T12" fmla="*/ 14 w 15"/>
                    <a:gd name="T13" fmla="*/ 9 h 12"/>
                    <a:gd name="T14" fmla="*/ 14 w 15"/>
                    <a:gd name="T15" fmla="*/ 9 h 12"/>
                    <a:gd name="T16" fmla="*/ 14 w 15"/>
                    <a:gd name="T17" fmla="*/ 10 h 12"/>
                    <a:gd name="T18" fmla="*/ 14 w 15"/>
                    <a:gd name="T19" fmla="*/ 10 h 12"/>
                    <a:gd name="T20" fmla="*/ 13 w 15"/>
                    <a:gd name="T21" fmla="*/ 10 h 12"/>
                    <a:gd name="T22" fmla="*/ 11 w 15"/>
                    <a:gd name="T23" fmla="*/ 11 h 12"/>
                    <a:gd name="T24" fmla="*/ 8 w 15"/>
                    <a:gd name="T25" fmla="*/ 11 h 12"/>
                    <a:gd name="T26" fmla="*/ 4 w 15"/>
                    <a:gd name="T27" fmla="*/ 10 h 12"/>
                    <a:gd name="T28" fmla="*/ 3 w 15"/>
                    <a:gd name="T29" fmla="*/ 8 h 12"/>
                    <a:gd name="T30" fmla="*/ 2 w 15"/>
                    <a:gd name="T31" fmla="*/ 7 h 12"/>
                    <a:gd name="T32" fmla="*/ 0 w 15"/>
                    <a:gd name="T33" fmla="*/ 4 h 12"/>
                    <a:gd name="T34" fmla="*/ 1 w 15"/>
                    <a:gd name="T35" fmla="*/ 2 h 12"/>
                    <a:gd name="T36" fmla="*/ 1 w 15"/>
                    <a:gd name="T37" fmla="*/ 1 h 12"/>
                    <a:gd name="T38" fmla="*/ 1 w 15"/>
                    <a:gd name="T39" fmla="*/ 1 h 12"/>
                    <a:gd name="T40" fmla="*/ 1 w 15"/>
                    <a:gd name="T41" fmla="*/ 1 h 12"/>
                    <a:gd name="T42" fmla="*/ 1 w 15"/>
                    <a:gd name="T43" fmla="*/ 1 h 12"/>
                    <a:gd name="T44" fmla="*/ 2 w 15"/>
                    <a:gd name="T45" fmla="*/ 1 h 12"/>
                    <a:gd name="T46" fmla="*/ 2 w 15"/>
                    <a:gd name="T47" fmla="*/ 0 h 12"/>
                    <a:gd name="T48" fmla="*/ 3 w 15"/>
                    <a:gd name="T49" fmla="*/ 0 h 12"/>
                    <a:gd name="T50" fmla="*/ 4 w 15"/>
                    <a:gd name="T51" fmla="*/ 0 h 12"/>
                    <a:gd name="T52" fmla="*/ 6 w 15"/>
                    <a:gd name="T53" fmla="*/ 0 h 12"/>
                    <a:gd name="T54" fmla="*/ 7 w 15"/>
                    <a:gd name="T55" fmla="*/ 0 h 12"/>
                    <a:gd name="T56" fmla="*/ 8 w 15"/>
                    <a:gd name="T57" fmla="*/ 1 h 12"/>
                    <a:gd name="T58" fmla="*/ 10 w 15"/>
                    <a:gd name="T59" fmla="*/ 1 h 12"/>
                    <a:gd name="T60" fmla="*/ 10 w 15"/>
                    <a:gd name="T61" fmla="*/ 2 h 12"/>
                    <a:gd name="T62" fmla="*/ 9 w 15"/>
                    <a:gd name="T63" fmla="*/ 1 h 12"/>
                    <a:gd name="T64" fmla="*/ 8 w 15"/>
                    <a:gd name="T65" fmla="*/ 1 h 12"/>
                    <a:gd name="T66" fmla="*/ 7 w 15"/>
                    <a:gd name="T67" fmla="*/ 0 h 12"/>
                    <a:gd name="T68" fmla="*/ 6 w 15"/>
                    <a:gd name="T69" fmla="*/ 0 h 12"/>
                    <a:gd name="T70" fmla="*/ 5 w 15"/>
                    <a:gd name="T71" fmla="*/ 0 h 12"/>
                    <a:gd name="T72" fmla="*/ 3 w 15"/>
                    <a:gd name="T73" fmla="*/ 1 h 12"/>
                    <a:gd name="T74" fmla="*/ 3 w 15"/>
                    <a:gd name="T75" fmla="*/ 1 h 12"/>
                    <a:gd name="T76" fmla="*/ 2 w 15"/>
                    <a:gd name="T77" fmla="*/ 1 h 12"/>
                    <a:gd name="T78" fmla="*/ 2 w 15"/>
                    <a:gd name="T79" fmla="*/ 4 h 12"/>
                    <a:gd name="T80" fmla="*/ 3 w 15"/>
                    <a:gd name="T81" fmla="*/ 6 h 12"/>
                    <a:gd name="T82" fmla="*/ 4 w 15"/>
                    <a:gd name="T83" fmla="*/ 7 h 12"/>
                    <a:gd name="T84" fmla="*/ 5 w 15"/>
                    <a:gd name="T85" fmla="*/ 8 h 12"/>
                    <a:gd name="T86" fmla="*/ 8 w 15"/>
                    <a:gd name="T87" fmla="*/ 9 h 12"/>
                    <a:gd name="T88" fmla="*/ 11 w 15"/>
                    <a:gd name="T89" fmla="*/ 9 h 12"/>
                    <a:gd name="T90" fmla="*/ 11 w 15"/>
                    <a:gd name="T91" fmla="*/ 9 h 12"/>
                    <a:gd name="T92" fmla="*/ 12 w 15"/>
                    <a:gd name="T93" fmla="*/ 8 h 12"/>
                    <a:gd name="T94" fmla="*/ 12 w 15"/>
                    <a:gd name="T95" fmla="*/ 8 h 12"/>
                    <a:gd name="T96" fmla="*/ 12 w 15"/>
                    <a:gd name="T97" fmla="*/ 8 h 12"/>
                    <a:gd name="T98" fmla="*/ 12 w 15"/>
                    <a:gd name="T99" fmla="*/ 8 h 12"/>
                    <a:gd name="T100" fmla="*/ 12 w 15"/>
                    <a:gd name="T101" fmla="*/ 8 h 12"/>
                    <a:gd name="T102" fmla="*/ 12 w 15"/>
                    <a:gd name="T103" fmla="*/ 8 h 12"/>
                    <a:gd name="T104" fmla="*/ 12 w 15"/>
                    <a:gd name="T105" fmla="*/ 8 h 12"/>
                    <a:gd name="T106" fmla="*/ 12 w 15"/>
                    <a:gd name="T107" fmla="*/ 8 h 12"/>
                    <a:gd name="T108" fmla="*/ 12 w 15"/>
                    <a:gd name="T109" fmla="*/ 6 h 12"/>
                    <a:gd name="T110" fmla="*/ 12 w 15"/>
                    <a:gd name="T111" fmla="*/ 5 h 12"/>
                    <a:gd name="T112" fmla="*/ 12 w 15"/>
                    <a:gd name="T113" fmla="*/ 4 h 12"/>
                    <a:gd name="T114" fmla="*/ 11 w 15"/>
                    <a:gd name="T115" fmla="*/ 3 h 12"/>
                    <a:gd name="T116" fmla="*/ 10 w 15"/>
                    <a:gd name="T117" fmla="*/ 2 h 12"/>
                    <a:gd name="T118" fmla="*/ 10 w 15"/>
                    <a:gd name="T119" fmla="*/ 2 h 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15" h="12">
                      <a:moveTo>
                        <a:pt x="10" y="1"/>
                      </a:moveTo>
                      <a:cubicBezTo>
                        <a:pt x="10" y="1"/>
                        <a:pt x="10" y="2"/>
                        <a:pt x="11" y="2"/>
                      </a:cubicBezTo>
                      <a:cubicBezTo>
                        <a:pt x="11" y="3"/>
                        <a:pt x="12" y="3"/>
                        <a:pt x="12" y="3"/>
                      </a:cubicBezTo>
                      <a:cubicBezTo>
                        <a:pt x="13" y="4"/>
                        <a:pt x="13" y="4"/>
                        <a:pt x="13" y="4"/>
                      </a:cubicBezTo>
                      <a:cubicBezTo>
                        <a:pt x="13" y="5"/>
                        <a:pt x="14" y="5"/>
                        <a:pt x="14" y="5"/>
                      </a:cubicBezTo>
                      <a:cubicBezTo>
                        <a:pt x="14" y="6"/>
                        <a:pt x="15" y="7"/>
                        <a:pt x="14" y="9"/>
                      </a:cubicBezTo>
                      <a:cubicBezTo>
                        <a:pt x="14" y="9"/>
                        <a:pt x="14" y="9"/>
                        <a:pt x="14" y="9"/>
                      </a:cubicBezTo>
                      <a:cubicBezTo>
                        <a:pt x="14" y="9"/>
                        <a:pt x="14" y="9"/>
                        <a:pt x="14" y="9"/>
                      </a:cubicBezTo>
                      <a:cubicBezTo>
                        <a:pt x="14" y="10"/>
                        <a:pt x="14" y="10"/>
                        <a:pt x="14" y="10"/>
                      </a:cubicBezTo>
                      <a:cubicBezTo>
                        <a:pt x="14" y="10"/>
                        <a:pt x="14" y="10"/>
                        <a:pt x="14" y="10"/>
                      </a:cubicBezTo>
                      <a:cubicBezTo>
                        <a:pt x="13" y="10"/>
                        <a:pt x="13" y="10"/>
                        <a:pt x="13" y="10"/>
                      </a:cubicBezTo>
                      <a:cubicBezTo>
                        <a:pt x="13" y="11"/>
                        <a:pt x="12" y="11"/>
                        <a:pt x="11" y="11"/>
                      </a:cubicBezTo>
                      <a:cubicBezTo>
                        <a:pt x="10" y="12"/>
                        <a:pt x="9" y="12"/>
                        <a:pt x="8" y="11"/>
                      </a:cubicBezTo>
                      <a:cubicBezTo>
                        <a:pt x="6" y="11"/>
                        <a:pt x="5" y="10"/>
                        <a:pt x="4" y="10"/>
                      </a:cubicBezTo>
                      <a:cubicBezTo>
                        <a:pt x="4" y="9"/>
                        <a:pt x="3" y="9"/>
                        <a:pt x="3" y="8"/>
                      </a:cubicBezTo>
                      <a:cubicBezTo>
                        <a:pt x="2" y="8"/>
                        <a:pt x="2" y="8"/>
                        <a:pt x="2" y="7"/>
                      </a:cubicBezTo>
                      <a:cubicBezTo>
                        <a:pt x="1" y="6"/>
                        <a:pt x="1" y="5"/>
                        <a:pt x="0" y="4"/>
                      </a:cubicBezTo>
                      <a:cubicBezTo>
                        <a:pt x="0" y="3"/>
                        <a:pt x="1" y="2"/>
                        <a:pt x="1" y="2"/>
                      </a:cubicBezTo>
                      <a:cubicBezTo>
                        <a:pt x="1" y="2"/>
                        <a:pt x="1" y="1"/>
                        <a:pt x="1" y="1"/>
                      </a:cubicBezTo>
                      <a:cubicBezTo>
                        <a:pt x="1" y="1"/>
                        <a:pt x="1" y="1"/>
                        <a:pt x="1" y="1"/>
                      </a:cubicBezTo>
                      <a:cubicBezTo>
                        <a:pt x="1" y="1"/>
                        <a:pt x="1" y="1"/>
                        <a:pt x="1" y="1"/>
                      </a:cubicBezTo>
                      <a:cubicBezTo>
                        <a:pt x="1" y="1"/>
                        <a:pt x="1" y="1"/>
                        <a:pt x="1" y="1"/>
                      </a:cubicBezTo>
                      <a:cubicBezTo>
                        <a:pt x="2" y="1"/>
                        <a:pt x="2" y="1"/>
                        <a:pt x="2" y="1"/>
                      </a:cubicBezTo>
                      <a:cubicBezTo>
                        <a:pt x="2" y="0"/>
                        <a:pt x="2" y="0"/>
                        <a:pt x="2" y="0"/>
                      </a:cubicBezTo>
                      <a:cubicBezTo>
                        <a:pt x="3" y="0"/>
                        <a:pt x="3" y="0"/>
                        <a:pt x="3" y="0"/>
                      </a:cubicBezTo>
                      <a:cubicBezTo>
                        <a:pt x="4" y="0"/>
                        <a:pt x="4" y="0"/>
                        <a:pt x="4" y="0"/>
                      </a:cubicBezTo>
                      <a:cubicBezTo>
                        <a:pt x="5" y="0"/>
                        <a:pt x="5" y="0"/>
                        <a:pt x="6" y="0"/>
                      </a:cubicBezTo>
                      <a:cubicBezTo>
                        <a:pt x="6" y="0"/>
                        <a:pt x="6" y="0"/>
                        <a:pt x="7" y="0"/>
                      </a:cubicBezTo>
                      <a:cubicBezTo>
                        <a:pt x="7" y="0"/>
                        <a:pt x="8" y="0"/>
                        <a:pt x="8" y="1"/>
                      </a:cubicBezTo>
                      <a:cubicBezTo>
                        <a:pt x="9" y="1"/>
                        <a:pt x="10" y="1"/>
                        <a:pt x="10" y="1"/>
                      </a:cubicBezTo>
                      <a:close/>
                      <a:moveTo>
                        <a:pt x="10" y="2"/>
                      </a:moveTo>
                      <a:cubicBezTo>
                        <a:pt x="10" y="2"/>
                        <a:pt x="10" y="1"/>
                        <a:pt x="9" y="1"/>
                      </a:cubicBezTo>
                      <a:cubicBezTo>
                        <a:pt x="9" y="1"/>
                        <a:pt x="9" y="1"/>
                        <a:pt x="8" y="1"/>
                      </a:cubicBezTo>
                      <a:cubicBezTo>
                        <a:pt x="8" y="1"/>
                        <a:pt x="7" y="0"/>
                        <a:pt x="7" y="0"/>
                      </a:cubicBezTo>
                      <a:cubicBezTo>
                        <a:pt x="6" y="0"/>
                        <a:pt x="6" y="0"/>
                        <a:pt x="6" y="0"/>
                      </a:cubicBezTo>
                      <a:cubicBezTo>
                        <a:pt x="5" y="0"/>
                        <a:pt x="5" y="0"/>
                        <a:pt x="5" y="0"/>
                      </a:cubicBezTo>
                      <a:cubicBezTo>
                        <a:pt x="4" y="0"/>
                        <a:pt x="4" y="0"/>
                        <a:pt x="3" y="1"/>
                      </a:cubicBezTo>
                      <a:cubicBezTo>
                        <a:pt x="3" y="1"/>
                        <a:pt x="3" y="1"/>
                        <a:pt x="3" y="1"/>
                      </a:cubicBezTo>
                      <a:cubicBezTo>
                        <a:pt x="3" y="1"/>
                        <a:pt x="3" y="1"/>
                        <a:pt x="2" y="1"/>
                      </a:cubicBezTo>
                      <a:cubicBezTo>
                        <a:pt x="2" y="2"/>
                        <a:pt x="2" y="3"/>
                        <a:pt x="2" y="4"/>
                      </a:cubicBezTo>
                      <a:cubicBezTo>
                        <a:pt x="2" y="4"/>
                        <a:pt x="2" y="5"/>
                        <a:pt x="3" y="6"/>
                      </a:cubicBezTo>
                      <a:cubicBezTo>
                        <a:pt x="3" y="6"/>
                        <a:pt x="4" y="7"/>
                        <a:pt x="4" y="7"/>
                      </a:cubicBezTo>
                      <a:cubicBezTo>
                        <a:pt x="4" y="7"/>
                        <a:pt x="5" y="8"/>
                        <a:pt x="5" y="8"/>
                      </a:cubicBezTo>
                      <a:cubicBezTo>
                        <a:pt x="6" y="8"/>
                        <a:pt x="7" y="9"/>
                        <a:pt x="8" y="9"/>
                      </a:cubicBezTo>
                      <a:cubicBezTo>
                        <a:pt x="9" y="9"/>
                        <a:pt x="10" y="9"/>
                        <a:pt x="11" y="9"/>
                      </a:cubicBezTo>
                      <a:cubicBezTo>
                        <a:pt x="11" y="9"/>
                        <a:pt x="11" y="9"/>
                        <a:pt x="11" y="9"/>
                      </a:cubicBezTo>
                      <a:cubicBezTo>
                        <a:pt x="12" y="8"/>
                        <a:pt x="12" y="8"/>
                        <a:pt x="12" y="8"/>
                      </a:cubicBezTo>
                      <a:cubicBezTo>
                        <a:pt x="12" y="8"/>
                        <a:pt x="12" y="8"/>
                        <a:pt x="12" y="8"/>
                      </a:cubicBezTo>
                      <a:cubicBezTo>
                        <a:pt x="12" y="8"/>
                        <a:pt x="12" y="8"/>
                        <a:pt x="12" y="8"/>
                      </a:cubicBezTo>
                      <a:cubicBezTo>
                        <a:pt x="12" y="8"/>
                        <a:pt x="12" y="8"/>
                        <a:pt x="12" y="8"/>
                      </a:cubicBezTo>
                      <a:cubicBezTo>
                        <a:pt x="12" y="8"/>
                        <a:pt x="12" y="8"/>
                        <a:pt x="12" y="8"/>
                      </a:cubicBezTo>
                      <a:cubicBezTo>
                        <a:pt x="12" y="8"/>
                        <a:pt x="12" y="8"/>
                        <a:pt x="12" y="8"/>
                      </a:cubicBezTo>
                      <a:cubicBezTo>
                        <a:pt x="12" y="8"/>
                        <a:pt x="12" y="8"/>
                        <a:pt x="12" y="8"/>
                      </a:cubicBezTo>
                      <a:cubicBezTo>
                        <a:pt x="12" y="8"/>
                        <a:pt x="12" y="8"/>
                        <a:pt x="12" y="8"/>
                      </a:cubicBezTo>
                      <a:cubicBezTo>
                        <a:pt x="12" y="7"/>
                        <a:pt x="12" y="7"/>
                        <a:pt x="12" y="6"/>
                      </a:cubicBezTo>
                      <a:cubicBezTo>
                        <a:pt x="12" y="6"/>
                        <a:pt x="12" y="5"/>
                        <a:pt x="12" y="5"/>
                      </a:cubicBezTo>
                      <a:cubicBezTo>
                        <a:pt x="12" y="5"/>
                        <a:pt x="12" y="4"/>
                        <a:pt x="12" y="4"/>
                      </a:cubicBezTo>
                      <a:cubicBezTo>
                        <a:pt x="11" y="3"/>
                        <a:pt x="11" y="3"/>
                        <a:pt x="11" y="3"/>
                      </a:cubicBezTo>
                      <a:cubicBezTo>
                        <a:pt x="10" y="2"/>
                        <a:pt x="10" y="2"/>
                        <a:pt x="10" y="2"/>
                      </a:cubicBezTo>
                      <a:cubicBezTo>
                        <a:pt x="10" y="2"/>
                        <a:pt x="10" y="2"/>
                        <a:pt x="10" y="2"/>
                      </a:cubicBezTo>
                      <a:close/>
                    </a:path>
                  </a:pathLst>
                </a:custGeom>
                <a:solidFill>
                  <a:srgbClr val="F7942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281" name="Freeform 67"/>
                <p:cNvSpPr>
                  <a:spLocks/>
                </p:cNvSpPr>
                <p:nvPr/>
              </p:nvSpPr>
              <p:spPr bwMode="auto">
                <a:xfrm>
                  <a:off x="8913021" y="3170010"/>
                  <a:ext cx="123825" cy="123825"/>
                </a:xfrm>
                <a:custGeom>
                  <a:avLst/>
                  <a:gdLst>
                    <a:gd name="T0" fmla="*/ 6 w 11"/>
                    <a:gd name="T1" fmla="*/ 1 h 11"/>
                    <a:gd name="T2" fmla="*/ 11 w 11"/>
                    <a:gd name="T3" fmla="*/ 6 h 11"/>
                    <a:gd name="T4" fmla="*/ 5 w 11"/>
                    <a:gd name="T5" fmla="*/ 10 h 11"/>
                    <a:gd name="T6" fmla="*/ 0 w 11"/>
                    <a:gd name="T7" fmla="*/ 5 h 11"/>
                    <a:gd name="T8" fmla="*/ 6 w 11"/>
                    <a:gd name="T9" fmla="*/ 1 h 11"/>
                  </a:gdLst>
                  <a:ahLst/>
                  <a:cxnLst>
                    <a:cxn ang="0">
                      <a:pos x="T0" y="T1"/>
                    </a:cxn>
                    <a:cxn ang="0">
                      <a:pos x="T2" y="T3"/>
                    </a:cxn>
                    <a:cxn ang="0">
                      <a:pos x="T4" y="T5"/>
                    </a:cxn>
                    <a:cxn ang="0">
                      <a:pos x="T6" y="T7"/>
                    </a:cxn>
                    <a:cxn ang="0">
                      <a:pos x="T8" y="T9"/>
                    </a:cxn>
                  </a:cxnLst>
                  <a:rect l="0" t="0" r="r" b="b"/>
                  <a:pathLst>
                    <a:path w="11" h="11">
                      <a:moveTo>
                        <a:pt x="6" y="1"/>
                      </a:moveTo>
                      <a:cubicBezTo>
                        <a:pt x="9" y="1"/>
                        <a:pt x="11" y="4"/>
                        <a:pt x="11" y="6"/>
                      </a:cubicBezTo>
                      <a:cubicBezTo>
                        <a:pt x="10" y="9"/>
                        <a:pt x="8" y="11"/>
                        <a:pt x="5" y="10"/>
                      </a:cubicBezTo>
                      <a:cubicBezTo>
                        <a:pt x="2" y="10"/>
                        <a:pt x="0" y="7"/>
                        <a:pt x="0" y="5"/>
                      </a:cubicBezTo>
                      <a:cubicBezTo>
                        <a:pt x="1" y="2"/>
                        <a:pt x="3" y="0"/>
                        <a:pt x="6" y="1"/>
                      </a:cubicBezTo>
                      <a:close/>
                    </a:path>
                  </a:pathLst>
                </a:custGeom>
                <a:solidFill>
                  <a:srgbClr val="FBB03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282" name="Freeform 68"/>
                <p:cNvSpPr>
                  <a:spLocks noEditPoints="1"/>
                </p:cNvSpPr>
                <p:nvPr/>
              </p:nvSpPr>
              <p:spPr bwMode="auto">
                <a:xfrm>
                  <a:off x="8901908" y="3181122"/>
                  <a:ext cx="146050" cy="123825"/>
                </a:xfrm>
                <a:custGeom>
                  <a:avLst/>
                  <a:gdLst>
                    <a:gd name="T0" fmla="*/ 7 w 13"/>
                    <a:gd name="T1" fmla="*/ 0 h 11"/>
                    <a:gd name="T2" fmla="*/ 7 w 13"/>
                    <a:gd name="T3" fmla="*/ 0 h 11"/>
                    <a:gd name="T4" fmla="*/ 8 w 13"/>
                    <a:gd name="T5" fmla="*/ 0 h 11"/>
                    <a:gd name="T6" fmla="*/ 10 w 13"/>
                    <a:gd name="T7" fmla="*/ 1 h 11"/>
                    <a:gd name="T8" fmla="*/ 12 w 13"/>
                    <a:gd name="T9" fmla="*/ 2 h 11"/>
                    <a:gd name="T10" fmla="*/ 13 w 13"/>
                    <a:gd name="T11" fmla="*/ 5 h 11"/>
                    <a:gd name="T12" fmla="*/ 13 w 13"/>
                    <a:gd name="T13" fmla="*/ 5 h 11"/>
                    <a:gd name="T14" fmla="*/ 13 w 13"/>
                    <a:gd name="T15" fmla="*/ 5 h 11"/>
                    <a:gd name="T16" fmla="*/ 13 w 13"/>
                    <a:gd name="T17" fmla="*/ 5 h 11"/>
                    <a:gd name="T18" fmla="*/ 13 w 13"/>
                    <a:gd name="T19" fmla="*/ 6 h 11"/>
                    <a:gd name="T20" fmla="*/ 13 w 13"/>
                    <a:gd name="T21" fmla="*/ 6 h 11"/>
                    <a:gd name="T22" fmla="*/ 12 w 13"/>
                    <a:gd name="T23" fmla="*/ 8 h 11"/>
                    <a:gd name="T24" fmla="*/ 9 w 13"/>
                    <a:gd name="T25" fmla="*/ 10 h 11"/>
                    <a:gd name="T26" fmla="*/ 6 w 13"/>
                    <a:gd name="T27" fmla="*/ 10 h 11"/>
                    <a:gd name="T28" fmla="*/ 4 w 13"/>
                    <a:gd name="T29" fmla="*/ 10 h 11"/>
                    <a:gd name="T30" fmla="*/ 3 w 13"/>
                    <a:gd name="T31" fmla="*/ 9 h 11"/>
                    <a:gd name="T32" fmla="*/ 1 w 13"/>
                    <a:gd name="T33" fmla="*/ 6 h 11"/>
                    <a:gd name="T34" fmla="*/ 1 w 13"/>
                    <a:gd name="T35" fmla="*/ 3 h 11"/>
                    <a:gd name="T36" fmla="*/ 1 w 13"/>
                    <a:gd name="T37" fmla="*/ 2 h 11"/>
                    <a:gd name="T38" fmla="*/ 2 w 13"/>
                    <a:gd name="T39" fmla="*/ 1 h 11"/>
                    <a:gd name="T40" fmla="*/ 4 w 13"/>
                    <a:gd name="T41" fmla="*/ 0 h 11"/>
                    <a:gd name="T42" fmla="*/ 5 w 13"/>
                    <a:gd name="T43" fmla="*/ 0 h 11"/>
                    <a:gd name="T44" fmla="*/ 6 w 13"/>
                    <a:gd name="T45" fmla="*/ 0 h 11"/>
                    <a:gd name="T46" fmla="*/ 7 w 13"/>
                    <a:gd name="T47" fmla="*/ 0 h 11"/>
                    <a:gd name="T48" fmla="*/ 7 w 13"/>
                    <a:gd name="T49" fmla="*/ 0 h 11"/>
                    <a:gd name="T50" fmla="*/ 7 w 13"/>
                    <a:gd name="T51" fmla="*/ 0 h 11"/>
                    <a:gd name="T52" fmla="*/ 7 w 13"/>
                    <a:gd name="T53" fmla="*/ 0 h 11"/>
                    <a:gd name="T54" fmla="*/ 6 w 13"/>
                    <a:gd name="T55" fmla="*/ 0 h 11"/>
                    <a:gd name="T56" fmla="*/ 5 w 13"/>
                    <a:gd name="T57" fmla="*/ 0 h 11"/>
                    <a:gd name="T58" fmla="*/ 4 w 13"/>
                    <a:gd name="T59" fmla="*/ 0 h 11"/>
                    <a:gd name="T60" fmla="*/ 3 w 13"/>
                    <a:gd name="T61" fmla="*/ 2 h 11"/>
                    <a:gd name="T62" fmla="*/ 2 w 13"/>
                    <a:gd name="T63" fmla="*/ 2 h 11"/>
                    <a:gd name="T64" fmla="*/ 2 w 13"/>
                    <a:gd name="T65" fmla="*/ 3 h 11"/>
                    <a:gd name="T66" fmla="*/ 2 w 13"/>
                    <a:gd name="T67" fmla="*/ 6 h 11"/>
                    <a:gd name="T68" fmla="*/ 4 w 13"/>
                    <a:gd name="T69" fmla="*/ 7 h 11"/>
                    <a:gd name="T70" fmla="*/ 5 w 13"/>
                    <a:gd name="T71" fmla="*/ 8 h 11"/>
                    <a:gd name="T72" fmla="*/ 6 w 13"/>
                    <a:gd name="T73" fmla="*/ 8 h 11"/>
                    <a:gd name="T74" fmla="*/ 8 w 13"/>
                    <a:gd name="T75" fmla="*/ 8 h 11"/>
                    <a:gd name="T76" fmla="*/ 10 w 13"/>
                    <a:gd name="T77" fmla="*/ 6 h 11"/>
                    <a:gd name="T78" fmla="*/ 10 w 13"/>
                    <a:gd name="T79" fmla="*/ 6 h 11"/>
                    <a:gd name="T80" fmla="*/ 10 w 13"/>
                    <a:gd name="T81" fmla="*/ 6 h 11"/>
                    <a:gd name="T82" fmla="*/ 10 w 13"/>
                    <a:gd name="T83" fmla="*/ 5 h 11"/>
                    <a:gd name="T84" fmla="*/ 10 w 13"/>
                    <a:gd name="T85" fmla="*/ 5 h 11"/>
                    <a:gd name="T86" fmla="*/ 10 w 13"/>
                    <a:gd name="T87" fmla="*/ 5 h 11"/>
                    <a:gd name="T88" fmla="*/ 10 w 13"/>
                    <a:gd name="T89" fmla="*/ 5 h 11"/>
                    <a:gd name="T90" fmla="*/ 10 w 13"/>
                    <a:gd name="T91" fmla="*/ 5 h 11"/>
                    <a:gd name="T92" fmla="*/ 10 w 13"/>
                    <a:gd name="T93" fmla="*/ 5 h 11"/>
                    <a:gd name="T94" fmla="*/ 10 w 13"/>
                    <a:gd name="T95" fmla="*/ 5 h 11"/>
                    <a:gd name="T96" fmla="*/ 10 w 13"/>
                    <a:gd name="T97" fmla="*/ 5 h 11"/>
                    <a:gd name="T98" fmla="*/ 10 w 13"/>
                    <a:gd name="T99" fmla="*/ 3 h 11"/>
                    <a:gd name="T100" fmla="*/ 9 w 13"/>
                    <a:gd name="T101" fmla="*/ 1 h 11"/>
                    <a:gd name="T102" fmla="*/ 9 w 13"/>
                    <a:gd name="T103" fmla="*/ 1 h 11"/>
                    <a:gd name="T104" fmla="*/ 8 w 13"/>
                    <a:gd name="T105" fmla="*/ 0 h 11"/>
                    <a:gd name="T106" fmla="*/ 7 w 13"/>
                    <a:gd name="T107" fmla="*/ 0 h 11"/>
                    <a:gd name="T108" fmla="*/ 7 w 13"/>
                    <a:gd name="T109" fmla="*/ 0 h 1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l="0" t="0" r="r" b="b"/>
                  <a:pathLst>
                    <a:path w="13" h="11">
                      <a:moveTo>
                        <a:pt x="7" y="0"/>
                      </a:moveTo>
                      <a:cubicBezTo>
                        <a:pt x="7" y="0"/>
                        <a:pt x="7" y="0"/>
                        <a:pt x="7" y="0"/>
                      </a:cubicBezTo>
                      <a:cubicBezTo>
                        <a:pt x="8" y="0"/>
                        <a:pt x="8" y="0"/>
                        <a:pt x="8" y="0"/>
                      </a:cubicBezTo>
                      <a:cubicBezTo>
                        <a:pt x="9" y="0"/>
                        <a:pt x="9" y="0"/>
                        <a:pt x="10" y="1"/>
                      </a:cubicBezTo>
                      <a:cubicBezTo>
                        <a:pt x="11" y="1"/>
                        <a:pt x="11" y="1"/>
                        <a:pt x="12" y="2"/>
                      </a:cubicBezTo>
                      <a:cubicBezTo>
                        <a:pt x="12" y="3"/>
                        <a:pt x="13" y="4"/>
                        <a:pt x="13" y="5"/>
                      </a:cubicBezTo>
                      <a:cubicBezTo>
                        <a:pt x="13" y="5"/>
                        <a:pt x="13" y="5"/>
                        <a:pt x="13" y="5"/>
                      </a:cubicBezTo>
                      <a:cubicBezTo>
                        <a:pt x="13" y="5"/>
                        <a:pt x="13" y="5"/>
                        <a:pt x="13" y="5"/>
                      </a:cubicBezTo>
                      <a:cubicBezTo>
                        <a:pt x="13" y="5"/>
                        <a:pt x="13" y="5"/>
                        <a:pt x="13" y="5"/>
                      </a:cubicBezTo>
                      <a:cubicBezTo>
                        <a:pt x="13" y="6"/>
                        <a:pt x="13" y="6"/>
                        <a:pt x="13" y="6"/>
                      </a:cubicBezTo>
                      <a:cubicBezTo>
                        <a:pt x="13" y="6"/>
                        <a:pt x="13" y="6"/>
                        <a:pt x="13" y="6"/>
                      </a:cubicBezTo>
                      <a:cubicBezTo>
                        <a:pt x="13" y="7"/>
                        <a:pt x="12" y="8"/>
                        <a:pt x="12" y="8"/>
                      </a:cubicBezTo>
                      <a:cubicBezTo>
                        <a:pt x="11" y="9"/>
                        <a:pt x="10" y="10"/>
                        <a:pt x="9" y="10"/>
                      </a:cubicBezTo>
                      <a:cubicBezTo>
                        <a:pt x="8" y="10"/>
                        <a:pt x="7" y="11"/>
                        <a:pt x="6" y="10"/>
                      </a:cubicBezTo>
                      <a:cubicBezTo>
                        <a:pt x="5" y="10"/>
                        <a:pt x="5" y="10"/>
                        <a:pt x="4" y="10"/>
                      </a:cubicBezTo>
                      <a:cubicBezTo>
                        <a:pt x="3" y="10"/>
                        <a:pt x="3" y="9"/>
                        <a:pt x="3" y="9"/>
                      </a:cubicBezTo>
                      <a:cubicBezTo>
                        <a:pt x="2" y="8"/>
                        <a:pt x="1" y="7"/>
                        <a:pt x="1" y="6"/>
                      </a:cubicBezTo>
                      <a:cubicBezTo>
                        <a:pt x="0" y="5"/>
                        <a:pt x="0" y="4"/>
                        <a:pt x="1" y="3"/>
                      </a:cubicBezTo>
                      <a:cubicBezTo>
                        <a:pt x="1" y="3"/>
                        <a:pt x="1" y="2"/>
                        <a:pt x="1" y="2"/>
                      </a:cubicBezTo>
                      <a:cubicBezTo>
                        <a:pt x="2" y="2"/>
                        <a:pt x="2" y="1"/>
                        <a:pt x="2" y="1"/>
                      </a:cubicBezTo>
                      <a:cubicBezTo>
                        <a:pt x="3" y="1"/>
                        <a:pt x="4" y="0"/>
                        <a:pt x="4" y="0"/>
                      </a:cubicBezTo>
                      <a:cubicBezTo>
                        <a:pt x="4" y="0"/>
                        <a:pt x="5" y="0"/>
                        <a:pt x="5" y="0"/>
                      </a:cubicBezTo>
                      <a:cubicBezTo>
                        <a:pt x="5" y="0"/>
                        <a:pt x="5" y="0"/>
                        <a:pt x="6" y="0"/>
                      </a:cubicBezTo>
                      <a:cubicBezTo>
                        <a:pt x="6" y="0"/>
                        <a:pt x="6" y="0"/>
                        <a:pt x="7" y="0"/>
                      </a:cubicBezTo>
                      <a:cubicBezTo>
                        <a:pt x="7" y="0"/>
                        <a:pt x="7" y="0"/>
                        <a:pt x="7" y="0"/>
                      </a:cubicBezTo>
                      <a:close/>
                      <a:moveTo>
                        <a:pt x="7" y="0"/>
                      </a:moveTo>
                      <a:cubicBezTo>
                        <a:pt x="7" y="0"/>
                        <a:pt x="7" y="0"/>
                        <a:pt x="7" y="0"/>
                      </a:cubicBezTo>
                      <a:cubicBezTo>
                        <a:pt x="6" y="0"/>
                        <a:pt x="6" y="0"/>
                        <a:pt x="6" y="0"/>
                      </a:cubicBezTo>
                      <a:cubicBezTo>
                        <a:pt x="6" y="0"/>
                        <a:pt x="5" y="0"/>
                        <a:pt x="5" y="0"/>
                      </a:cubicBezTo>
                      <a:cubicBezTo>
                        <a:pt x="5" y="0"/>
                        <a:pt x="5" y="0"/>
                        <a:pt x="4" y="0"/>
                      </a:cubicBezTo>
                      <a:cubicBezTo>
                        <a:pt x="4" y="1"/>
                        <a:pt x="3" y="1"/>
                        <a:pt x="3" y="2"/>
                      </a:cubicBezTo>
                      <a:cubicBezTo>
                        <a:pt x="3" y="2"/>
                        <a:pt x="2" y="2"/>
                        <a:pt x="2" y="2"/>
                      </a:cubicBezTo>
                      <a:cubicBezTo>
                        <a:pt x="2" y="3"/>
                        <a:pt x="2" y="3"/>
                        <a:pt x="2" y="3"/>
                      </a:cubicBezTo>
                      <a:cubicBezTo>
                        <a:pt x="2" y="4"/>
                        <a:pt x="2" y="5"/>
                        <a:pt x="2" y="6"/>
                      </a:cubicBezTo>
                      <a:cubicBezTo>
                        <a:pt x="2" y="6"/>
                        <a:pt x="3" y="7"/>
                        <a:pt x="4" y="7"/>
                      </a:cubicBezTo>
                      <a:cubicBezTo>
                        <a:pt x="4" y="8"/>
                        <a:pt x="4" y="8"/>
                        <a:pt x="5" y="8"/>
                      </a:cubicBezTo>
                      <a:cubicBezTo>
                        <a:pt x="5" y="8"/>
                        <a:pt x="6" y="8"/>
                        <a:pt x="6" y="8"/>
                      </a:cubicBezTo>
                      <a:cubicBezTo>
                        <a:pt x="7" y="8"/>
                        <a:pt x="8" y="8"/>
                        <a:pt x="8" y="8"/>
                      </a:cubicBezTo>
                      <a:cubicBezTo>
                        <a:pt x="9" y="7"/>
                        <a:pt x="9" y="7"/>
                        <a:pt x="10" y="6"/>
                      </a:cubicBezTo>
                      <a:cubicBezTo>
                        <a:pt x="10" y="6"/>
                        <a:pt x="10" y="6"/>
                        <a:pt x="10" y="6"/>
                      </a:cubicBezTo>
                      <a:cubicBezTo>
                        <a:pt x="10" y="6"/>
                        <a:pt x="10" y="6"/>
                        <a:pt x="10" y="6"/>
                      </a:cubicBezTo>
                      <a:cubicBezTo>
                        <a:pt x="10" y="5"/>
                        <a:pt x="10" y="5"/>
                        <a:pt x="10" y="5"/>
                      </a:cubicBezTo>
                      <a:cubicBezTo>
                        <a:pt x="10" y="5"/>
                        <a:pt x="10" y="5"/>
                        <a:pt x="10" y="5"/>
                      </a:cubicBezTo>
                      <a:cubicBezTo>
                        <a:pt x="10" y="5"/>
                        <a:pt x="10" y="5"/>
                        <a:pt x="10" y="5"/>
                      </a:cubicBezTo>
                      <a:cubicBezTo>
                        <a:pt x="10" y="5"/>
                        <a:pt x="10" y="5"/>
                        <a:pt x="10" y="5"/>
                      </a:cubicBezTo>
                      <a:cubicBezTo>
                        <a:pt x="10" y="5"/>
                        <a:pt x="10" y="5"/>
                        <a:pt x="10" y="5"/>
                      </a:cubicBezTo>
                      <a:cubicBezTo>
                        <a:pt x="10" y="5"/>
                        <a:pt x="10" y="5"/>
                        <a:pt x="10" y="5"/>
                      </a:cubicBezTo>
                      <a:cubicBezTo>
                        <a:pt x="10" y="5"/>
                        <a:pt x="10" y="5"/>
                        <a:pt x="10" y="5"/>
                      </a:cubicBezTo>
                      <a:cubicBezTo>
                        <a:pt x="10" y="5"/>
                        <a:pt x="10" y="5"/>
                        <a:pt x="10" y="5"/>
                      </a:cubicBezTo>
                      <a:cubicBezTo>
                        <a:pt x="11" y="4"/>
                        <a:pt x="10" y="4"/>
                        <a:pt x="10" y="3"/>
                      </a:cubicBezTo>
                      <a:cubicBezTo>
                        <a:pt x="10" y="2"/>
                        <a:pt x="10" y="2"/>
                        <a:pt x="9" y="1"/>
                      </a:cubicBezTo>
                      <a:cubicBezTo>
                        <a:pt x="9" y="1"/>
                        <a:pt x="9" y="1"/>
                        <a:pt x="9" y="1"/>
                      </a:cubicBezTo>
                      <a:cubicBezTo>
                        <a:pt x="9" y="1"/>
                        <a:pt x="8" y="1"/>
                        <a:pt x="8" y="0"/>
                      </a:cubicBezTo>
                      <a:cubicBezTo>
                        <a:pt x="8" y="0"/>
                        <a:pt x="8" y="0"/>
                        <a:pt x="7" y="0"/>
                      </a:cubicBezTo>
                      <a:cubicBezTo>
                        <a:pt x="7" y="0"/>
                        <a:pt x="7" y="0"/>
                        <a:pt x="7" y="0"/>
                      </a:cubicBezTo>
                      <a:close/>
                    </a:path>
                  </a:pathLst>
                </a:custGeom>
                <a:solidFill>
                  <a:srgbClr val="F7942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283" name="Freeform 69"/>
                <p:cNvSpPr>
                  <a:spLocks/>
                </p:cNvSpPr>
                <p:nvPr/>
              </p:nvSpPr>
              <p:spPr bwMode="auto">
                <a:xfrm>
                  <a:off x="8733633" y="3362097"/>
                  <a:ext cx="79375" cy="66675"/>
                </a:xfrm>
                <a:custGeom>
                  <a:avLst/>
                  <a:gdLst>
                    <a:gd name="T0" fmla="*/ 4 w 7"/>
                    <a:gd name="T1" fmla="*/ 1 h 6"/>
                    <a:gd name="T2" fmla="*/ 7 w 7"/>
                    <a:gd name="T3" fmla="*/ 4 h 6"/>
                    <a:gd name="T4" fmla="*/ 3 w 7"/>
                    <a:gd name="T5" fmla="*/ 6 h 6"/>
                    <a:gd name="T6" fmla="*/ 0 w 7"/>
                    <a:gd name="T7" fmla="*/ 3 h 6"/>
                    <a:gd name="T8" fmla="*/ 4 w 7"/>
                    <a:gd name="T9" fmla="*/ 1 h 6"/>
                  </a:gdLst>
                  <a:ahLst/>
                  <a:cxnLst>
                    <a:cxn ang="0">
                      <a:pos x="T0" y="T1"/>
                    </a:cxn>
                    <a:cxn ang="0">
                      <a:pos x="T2" y="T3"/>
                    </a:cxn>
                    <a:cxn ang="0">
                      <a:pos x="T4" y="T5"/>
                    </a:cxn>
                    <a:cxn ang="0">
                      <a:pos x="T6" y="T7"/>
                    </a:cxn>
                    <a:cxn ang="0">
                      <a:pos x="T8" y="T9"/>
                    </a:cxn>
                  </a:cxnLst>
                  <a:rect l="0" t="0" r="r" b="b"/>
                  <a:pathLst>
                    <a:path w="7" h="6">
                      <a:moveTo>
                        <a:pt x="4" y="1"/>
                      </a:moveTo>
                      <a:cubicBezTo>
                        <a:pt x="5" y="1"/>
                        <a:pt x="7" y="2"/>
                        <a:pt x="7" y="4"/>
                      </a:cubicBezTo>
                      <a:cubicBezTo>
                        <a:pt x="6" y="5"/>
                        <a:pt x="5" y="6"/>
                        <a:pt x="3" y="6"/>
                      </a:cubicBezTo>
                      <a:cubicBezTo>
                        <a:pt x="1" y="5"/>
                        <a:pt x="0" y="4"/>
                        <a:pt x="0" y="3"/>
                      </a:cubicBezTo>
                      <a:cubicBezTo>
                        <a:pt x="1" y="1"/>
                        <a:pt x="2" y="0"/>
                        <a:pt x="4" y="1"/>
                      </a:cubicBezTo>
                      <a:close/>
                    </a:path>
                  </a:pathLst>
                </a:custGeom>
                <a:solidFill>
                  <a:srgbClr val="FBB03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284" name="Freeform 70"/>
                <p:cNvSpPr>
                  <a:spLocks noEditPoints="1"/>
                </p:cNvSpPr>
                <p:nvPr/>
              </p:nvSpPr>
              <p:spPr bwMode="auto">
                <a:xfrm>
                  <a:off x="8733633" y="3362097"/>
                  <a:ext cx="90487" cy="77788"/>
                </a:xfrm>
                <a:custGeom>
                  <a:avLst/>
                  <a:gdLst>
                    <a:gd name="T0" fmla="*/ 4 w 8"/>
                    <a:gd name="T1" fmla="*/ 0 h 7"/>
                    <a:gd name="T2" fmla="*/ 4 w 8"/>
                    <a:gd name="T3" fmla="*/ 0 h 7"/>
                    <a:gd name="T4" fmla="*/ 5 w 8"/>
                    <a:gd name="T5" fmla="*/ 1 h 7"/>
                    <a:gd name="T6" fmla="*/ 6 w 8"/>
                    <a:gd name="T7" fmla="*/ 1 h 7"/>
                    <a:gd name="T8" fmla="*/ 7 w 8"/>
                    <a:gd name="T9" fmla="*/ 1 h 7"/>
                    <a:gd name="T10" fmla="*/ 8 w 8"/>
                    <a:gd name="T11" fmla="*/ 3 h 7"/>
                    <a:gd name="T12" fmla="*/ 8 w 8"/>
                    <a:gd name="T13" fmla="*/ 3 h 7"/>
                    <a:gd name="T14" fmla="*/ 8 w 8"/>
                    <a:gd name="T15" fmla="*/ 4 h 7"/>
                    <a:gd name="T16" fmla="*/ 8 w 8"/>
                    <a:gd name="T17" fmla="*/ 4 h 7"/>
                    <a:gd name="T18" fmla="*/ 8 w 8"/>
                    <a:gd name="T19" fmla="*/ 4 h 7"/>
                    <a:gd name="T20" fmla="*/ 8 w 8"/>
                    <a:gd name="T21" fmla="*/ 4 h 7"/>
                    <a:gd name="T22" fmla="*/ 7 w 8"/>
                    <a:gd name="T23" fmla="*/ 5 h 7"/>
                    <a:gd name="T24" fmla="*/ 5 w 8"/>
                    <a:gd name="T25" fmla="*/ 7 h 7"/>
                    <a:gd name="T26" fmla="*/ 3 w 8"/>
                    <a:gd name="T27" fmla="*/ 7 h 7"/>
                    <a:gd name="T28" fmla="*/ 2 w 8"/>
                    <a:gd name="T29" fmla="*/ 6 h 7"/>
                    <a:gd name="T30" fmla="*/ 1 w 8"/>
                    <a:gd name="T31" fmla="*/ 6 h 7"/>
                    <a:gd name="T32" fmla="*/ 0 w 8"/>
                    <a:gd name="T33" fmla="*/ 4 h 7"/>
                    <a:gd name="T34" fmla="*/ 0 w 8"/>
                    <a:gd name="T35" fmla="*/ 2 h 7"/>
                    <a:gd name="T36" fmla="*/ 0 w 8"/>
                    <a:gd name="T37" fmla="*/ 1 h 7"/>
                    <a:gd name="T38" fmla="*/ 1 w 8"/>
                    <a:gd name="T39" fmla="*/ 1 h 7"/>
                    <a:gd name="T40" fmla="*/ 2 w 8"/>
                    <a:gd name="T41" fmla="*/ 1 h 7"/>
                    <a:gd name="T42" fmla="*/ 3 w 8"/>
                    <a:gd name="T43" fmla="*/ 0 h 7"/>
                    <a:gd name="T44" fmla="*/ 4 w 8"/>
                    <a:gd name="T45" fmla="*/ 0 h 7"/>
                    <a:gd name="T46" fmla="*/ 4 w 8"/>
                    <a:gd name="T47" fmla="*/ 1 h 7"/>
                    <a:gd name="T48" fmla="*/ 4 w 8"/>
                    <a:gd name="T49" fmla="*/ 1 h 7"/>
                    <a:gd name="T50" fmla="*/ 3 w 8"/>
                    <a:gd name="T51" fmla="*/ 1 h 7"/>
                    <a:gd name="T52" fmla="*/ 2 w 8"/>
                    <a:gd name="T53" fmla="*/ 1 h 7"/>
                    <a:gd name="T54" fmla="*/ 1 w 8"/>
                    <a:gd name="T55" fmla="*/ 2 h 7"/>
                    <a:gd name="T56" fmla="*/ 1 w 8"/>
                    <a:gd name="T57" fmla="*/ 2 h 7"/>
                    <a:gd name="T58" fmla="*/ 1 w 8"/>
                    <a:gd name="T59" fmla="*/ 3 h 7"/>
                    <a:gd name="T60" fmla="*/ 1 w 8"/>
                    <a:gd name="T61" fmla="*/ 3 h 7"/>
                    <a:gd name="T62" fmla="*/ 2 w 8"/>
                    <a:gd name="T63" fmla="*/ 4 h 7"/>
                    <a:gd name="T64" fmla="*/ 3 w 8"/>
                    <a:gd name="T65" fmla="*/ 4 h 7"/>
                    <a:gd name="T66" fmla="*/ 3 w 8"/>
                    <a:gd name="T67" fmla="*/ 5 h 7"/>
                    <a:gd name="T68" fmla="*/ 4 w 8"/>
                    <a:gd name="T69" fmla="*/ 4 h 7"/>
                    <a:gd name="T70" fmla="*/ 5 w 8"/>
                    <a:gd name="T71" fmla="*/ 4 h 7"/>
                    <a:gd name="T72" fmla="*/ 5 w 8"/>
                    <a:gd name="T73" fmla="*/ 4 h 7"/>
                    <a:gd name="T74" fmla="*/ 5 w 8"/>
                    <a:gd name="T75" fmla="*/ 4 h 7"/>
                    <a:gd name="T76" fmla="*/ 5 w 8"/>
                    <a:gd name="T77" fmla="*/ 3 h 7"/>
                    <a:gd name="T78" fmla="*/ 5 w 8"/>
                    <a:gd name="T79" fmla="*/ 3 h 7"/>
                    <a:gd name="T80" fmla="*/ 5 w 8"/>
                    <a:gd name="T81" fmla="*/ 3 h 7"/>
                    <a:gd name="T82" fmla="*/ 5 w 8"/>
                    <a:gd name="T83" fmla="*/ 3 h 7"/>
                    <a:gd name="T84" fmla="*/ 5 w 8"/>
                    <a:gd name="T85" fmla="*/ 3 h 7"/>
                    <a:gd name="T86" fmla="*/ 5 w 8"/>
                    <a:gd name="T87" fmla="*/ 3 h 7"/>
                    <a:gd name="T88" fmla="*/ 5 w 8"/>
                    <a:gd name="T89" fmla="*/ 3 h 7"/>
                    <a:gd name="T90" fmla="*/ 5 w 8"/>
                    <a:gd name="T91" fmla="*/ 3 h 7"/>
                    <a:gd name="T92" fmla="*/ 5 w 8"/>
                    <a:gd name="T93" fmla="*/ 2 h 7"/>
                    <a:gd name="T94" fmla="*/ 5 w 8"/>
                    <a:gd name="T95" fmla="*/ 2 h 7"/>
                    <a:gd name="T96" fmla="*/ 4 w 8"/>
                    <a:gd name="T97" fmla="*/ 1 h 7"/>
                    <a:gd name="T98" fmla="*/ 4 w 8"/>
                    <a:gd name="T99" fmla="*/ 1 h 7"/>
                    <a:gd name="T100" fmla="*/ 4 w 8"/>
                    <a:gd name="T101" fmla="*/ 1 h 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8" h="7">
                      <a:moveTo>
                        <a:pt x="4" y="0"/>
                      </a:moveTo>
                      <a:cubicBezTo>
                        <a:pt x="4" y="0"/>
                        <a:pt x="4" y="0"/>
                        <a:pt x="4" y="0"/>
                      </a:cubicBezTo>
                      <a:cubicBezTo>
                        <a:pt x="4" y="0"/>
                        <a:pt x="4" y="0"/>
                        <a:pt x="5" y="1"/>
                      </a:cubicBezTo>
                      <a:cubicBezTo>
                        <a:pt x="5" y="1"/>
                        <a:pt x="5" y="1"/>
                        <a:pt x="6" y="1"/>
                      </a:cubicBezTo>
                      <a:cubicBezTo>
                        <a:pt x="6" y="1"/>
                        <a:pt x="6" y="1"/>
                        <a:pt x="7" y="1"/>
                      </a:cubicBezTo>
                      <a:cubicBezTo>
                        <a:pt x="7" y="2"/>
                        <a:pt x="8" y="2"/>
                        <a:pt x="8" y="3"/>
                      </a:cubicBezTo>
                      <a:cubicBezTo>
                        <a:pt x="8" y="3"/>
                        <a:pt x="8" y="3"/>
                        <a:pt x="8" y="3"/>
                      </a:cubicBezTo>
                      <a:cubicBezTo>
                        <a:pt x="8" y="4"/>
                        <a:pt x="8" y="4"/>
                        <a:pt x="8" y="4"/>
                      </a:cubicBezTo>
                      <a:cubicBezTo>
                        <a:pt x="8" y="4"/>
                        <a:pt x="8" y="4"/>
                        <a:pt x="8" y="4"/>
                      </a:cubicBezTo>
                      <a:cubicBezTo>
                        <a:pt x="8" y="4"/>
                        <a:pt x="8" y="4"/>
                        <a:pt x="8" y="4"/>
                      </a:cubicBezTo>
                      <a:cubicBezTo>
                        <a:pt x="8" y="4"/>
                        <a:pt x="8" y="4"/>
                        <a:pt x="8" y="4"/>
                      </a:cubicBezTo>
                      <a:cubicBezTo>
                        <a:pt x="8" y="5"/>
                        <a:pt x="7" y="5"/>
                        <a:pt x="7" y="5"/>
                      </a:cubicBezTo>
                      <a:cubicBezTo>
                        <a:pt x="7" y="6"/>
                        <a:pt x="6" y="6"/>
                        <a:pt x="5" y="7"/>
                      </a:cubicBezTo>
                      <a:cubicBezTo>
                        <a:pt x="4" y="7"/>
                        <a:pt x="4" y="7"/>
                        <a:pt x="3" y="7"/>
                      </a:cubicBezTo>
                      <a:cubicBezTo>
                        <a:pt x="2" y="6"/>
                        <a:pt x="2" y="6"/>
                        <a:pt x="2" y="6"/>
                      </a:cubicBezTo>
                      <a:cubicBezTo>
                        <a:pt x="2" y="6"/>
                        <a:pt x="1" y="6"/>
                        <a:pt x="1" y="6"/>
                      </a:cubicBezTo>
                      <a:cubicBezTo>
                        <a:pt x="0" y="5"/>
                        <a:pt x="0" y="5"/>
                        <a:pt x="0" y="4"/>
                      </a:cubicBezTo>
                      <a:cubicBezTo>
                        <a:pt x="0" y="3"/>
                        <a:pt x="0" y="3"/>
                        <a:pt x="0" y="2"/>
                      </a:cubicBezTo>
                      <a:cubicBezTo>
                        <a:pt x="0" y="2"/>
                        <a:pt x="0" y="2"/>
                        <a:pt x="0" y="1"/>
                      </a:cubicBezTo>
                      <a:cubicBezTo>
                        <a:pt x="1" y="1"/>
                        <a:pt x="1" y="1"/>
                        <a:pt x="1" y="1"/>
                      </a:cubicBezTo>
                      <a:cubicBezTo>
                        <a:pt x="1" y="1"/>
                        <a:pt x="2" y="1"/>
                        <a:pt x="2" y="1"/>
                      </a:cubicBezTo>
                      <a:cubicBezTo>
                        <a:pt x="2" y="0"/>
                        <a:pt x="3" y="0"/>
                        <a:pt x="3" y="0"/>
                      </a:cubicBezTo>
                      <a:cubicBezTo>
                        <a:pt x="3" y="0"/>
                        <a:pt x="4" y="0"/>
                        <a:pt x="4" y="0"/>
                      </a:cubicBezTo>
                      <a:close/>
                      <a:moveTo>
                        <a:pt x="4" y="1"/>
                      </a:moveTo>
                      <a:cubicBezTo>
                        <a:pt x="4" y="1"/>
                        <a:pt x="4" y="1"/>
                        <a:pt x="4" y="1"/>
                      </a:cubicBezTo>
                      <a:cubicBezTo>
                        <a:pt x="3" y="1"/>
                        <a:pt x="3" y="1"/>
                        <a:pt x="3" y="1"/>
                      </a:cubicBezTo>
                      <a:cubicBezTo>
                        <a:pt x="3" y="1"/>
                        <a:pt x="3" y="1"/>
                        <a:pt x="2" y="1"/>
                      </a:cubicBezTo>
                      <a:cubicBezTo>
                        <a:pt x="2" y="1"/>
                        <a:pt x="2" y="1"/>
                        <a:pt x="1" y="2"/>
                      </a:cubicBezTo>
                      <a:cubicBezTo>
                        <a:pt x="1" y="2"/>
                        <a:pt x="1" y="2"/>
                        <a:pt x="1" y="2"/>
                      </a:cubicBezTo>
                      <a:cubicBezTo>
                        <a:pt x="1" y="2"/>
                        <a:pt x="1" y="2"/>
                        <a:pt x="1" y="3"/>
                      </a:cubicBezTo>
                      <a:cubicBezTo>
                        <a:pt x="1" y="3"/>
                        <a:pt x="1" y="3"/>
                        <a:pt x="1" y="3"/>
                      </a:cubicBezTo>
                      <a:cubicBezTo>
                        <a:pt x="1" y="4"/>
                        <a:pt x="2" y="4"/>
                        <a:pt x="2" y="4"/>
                      </a:cubicBezTo>
                      <a:cubicBezTo>
                        <a:pt x="2" y="4"/>
                        <a:pt x="2" y="4"/>
                        <a:pt x="3" y="4"/>
                      </a:cubicBezTo>
                      <a:cubicBezTo>
                        <a:pt x="3" y="5"/>
                        <a:pt x="3" y="5"/>
                        <a:pt x="3" y="5"/>
                      </a:cubicBezTo>
                      <a:cubicBezTo>
                        <a:pt x="4" y="4"/>
                        <a:pt x="4" y="4"/>
                        <a:pt x="4" y="4"/>
                      </a:cubicBezTo>
                      <a:cubicBezTo>
                        <a:pt x="5" y="4"/>
                        <a:pt x="5" y="4"/>
                        <a:pt x="5" y="4"/>
                      </a:cubicBezTo>
                      <a:cubicBezTo>
                        <a:pt x="5" y="4"/>
                        <a:pt x="5" y="4"/>
                        <a:pt x="5" y="4"/>
                      </a:cubicBezTo>
                      <a:cubicBezTo>
                        <a:pt x="5" y="4"/>
                        <a:pt x="5" y="4"/>
                        <a:pt x="5" y="4"/>
                      </a:cubicBezTo>
                      <a:cubicBezTo>
                        <a:pt x="5" y="3"/>
                        <a:pt x="5" y="3"/>
                        <a:pt x="5" y="3"/>
                      </a:cubicBezTo>
                      <a:cubicBezTo>
                        <a:pt x="5" y="3"/>
                        <a:pt x="5" y="3"/>
                        <a:pt x="5" y="3"/>
                      </a:cubicBezTo>
                      <a:cubicBezTo>
                        <a:pt x="5" y="3"/>
                        <a:pt x="5" y="3"/>
                        <a:pt x="5" y="3"/>
                      </a:cubicBezTo>
                      <a:cubicBezTo>
                        <a:pt x="5" y="3"/>
                        <a:pt x="5" y="3"/>
                        <a:pt x="5" y="3"/>
                      </a:cubicBezTo>
                      <a:cubicBezTo>
                        <a:pt x="5" y="3"/>
                        <a:pt x="5" y="3"/>
                        <a:pt x="5" y="3"/>
                      </a:cubicBezTo>
                      <a:cubicBezTo>
                        <a:pt x="5" y="3"/>
                        <a:pt x="5" y="3"/>
                        <a:pt x="5" y="3"/>
                      </a:cubicBezTo>
                      <a:cubicBezTo>
                        <a:pt x="5" y="3"/>
                        <a:pt x="5" y="3"/>
                        <a:pt x="5" y="3"/>
                      </a:cubicBezTo>
                      <a:cubicBezTo>
                        <a:pt x="5" y="3"/>
                        <a:pt x="5" y="3"/>
                        <a:pt x="5" y="3"/>
                      </a:cubicBezTo>
                      <a:cubicBezTo>
                        <a:pt x="5" y="3"/>
                        <a:pt x="5" y="3"/>
                        <a:pt x="5" y="2"/>
                      </a:cubicBezTo>
                      <a:cubicBezTo>
                        <a:pt x="5" y="2"/>
                        <a:pt x="5" y="2"/>
                        <a:pt x="5" y="2"/>
                      </a:cubicBezTo>
                      <a:cubicBezTo>
                        <a:pt x="5" y="1"/>
                        <a:pt x="5" y="1"/>
                        <a:pt x="4" y="1"/>
                      </a:cubicBezTo>
                      <a:cubicBezTo>
                        <a:pt x="4" y="1"/>
                        <a:pt x="4" y="1"/>
                        <a:pt x="4" y="1"/>
                      </a:cubicBezTo>
                      <a:cubicBezTo>
                        <a:pt x="4" y="1"/>
                        <a:pt x="4" y="1"/>
                        <a:pt x="4" y="1"/>
                      </a:cubicBezTo>
                      <a:close/>
                    </a:path>
                  </a:pathLst>
                </a:custGeom>
                <a:solidFill>
                  <a:srgbClr val="F7942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285" name="Freeform 71"/>
                <p:cNvSpPr>
                  <a:spLocks/>
                </p:cNvSpPr>
                <p:nvPr/>
              </p:nvSpPr>
              <p:spPr bwMode="auto">
                <a:xfrm>
                  <a:off x="8879683" y="3530372"/>
                  <a:ext cx="101600" cy="112713"/>
                </a:xfrm>
                <a:custGeom>
                  <a:avLst/>
                  <a:gdLst>
                    <a:gd name="T0" fmla="*/ 1 w 9"/>
                    <a:gd name="T1" fmla="*/ 1 h 10"/>
                    <a:gd name="T2" fmla="*/ 7 w 9"/>
                    <a:gd name="T3" fmla="*/ 3 h 10"/>
                    <a:gd name="T4" fmla="*/ 8 w 9"/>
                    <a:gd name="T5" fmla="*/ 9 h 10"/>
                    <a:gd name="T6" fmla="*/ 2 w 9"/>
                    <a:gd name="T7" fmla="*/ 7 h 10"/>
                    <a:gd name="T8" fmla="*/ 1 w 9"/>
                    <a:gd name="T9" fmla="*/ 1 h 10"/>
                  </a:gdLst>
                  <a:ahLst/>
                  <a:cxnLst>
                    <a:cxn ang="0">
                      <a:pos x="T0" y="T1"/>
                    </a:cxn>
                    <a:cxn ang="0">
                      <a:pos x="T2" y="T3"/>
                    </a:cxn>
                    <a:cxn ang="0">
                      <a:pos x="T4" y="T5"/>
                    </a:cxn>
                    <a:cxn ang="0">
                      <a:pos x="T6" y="T7"/>
                    </a:cxn>
                    <a:cxn ang="0">
                      <a:pos x="T8" y="T9"/>
                    </a:cxn>
                  </a:cxnLst>
                  <a:rect l="0" t="0" r="r" b="b"/>
                  <a:pathLst>
                    <a:path w="9" h="10">
                      <a:moveTo>
                        <a:pt x="1" y="1"/>
                      </a:moveTo>
                      <a:cubicBezTo>
                        <a:pt x="3" y="0"/>
                        <a:pt x="5" y="1"/>
                        <a:pt x="7" y="3"/>
                      </a:cubicBezTo>
                      <a:cubicBezTo>
                        <a:pt x="9" y="5"/>
                        <a:pt x="9" y="8"/>
                        <a:pt x="8" y="9"/>
                      </a:cubicBezTo>
                      <a:cubicBezTo>
                        <a:pt x="6" y="10"/>
                        <a:pt x="4" y="9"/>
                        <a:pt x="2" y="7"/>
                      </a:cubicBezTo>
                      <a:cubicBezTo>
                        <a:pt x="0" y="5"/>
                        <a:pt x="0" y="2"/>
                        <a:pt x="1" y="1"/>
                      </a:cubicBezTo>
                      <a:close/>
                    </a:path>
                  </a:pathLst>
                </a:custGeom>
                <a:solidFill>
                  <a:srgbClr val="FBB03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286" name="Freeform 72"/>
                <p:cNvSpPr>
                  <a:spLocks noEditPoints="1"/>
                </p:cNvSpPr>
                <p:nvPr/>
              </p:nvSpPr>
              <p:spPr bwMode="auto">
                <a:xfrm>
                  <a:off x="8879683" y="3530372"/>
                  <a:ext cx="112712" cy="123825"/>
                </a:xfrm>
                <a:custGeom>
                  <a:avLst/>
                  <a:gdLst>
                    <a:gd name="T0" fmla="*/ 1 w 10"/>
                    <a:gd name="T1" fmla="*/ 1 h 11"/>
                    <a:gd name="T2" fmla="*/ 2 w 10"/>
                    <a:gd name="T3" fmla="*/ 0 h 11"/>
                    <a:gd name="T4" fmla="*/ 4 w 10"/>
                    <a:gd name="T5" fmla="*/ 0 h 11"/>
                    <a:gd name="T6" fmla="*/ 6 w 10"/>
                    <a:gd name="T7" fmla="*/ 1 h 11"/>
                    <a:gd name="T8" fmla="*/ 8 w 10"/>
                    <a:gd name="T9" fmla="*/ 2 h 11"/>
                    <a:gd name="T10" fmla="*/ 8 w 10"/>
                    <a:gd name="T11" fmla="*/ 3 h 11"/>
                    <a:gd name="T12" fmla="*/ 10 w 10"/>
                    <a:gd name="T13" fmla="*/ 7 h 11"/>
                    <a:gd name="T14" fmla="*/ 9 w 10"/>
                    <a:gd name="T15" fmla="*/ 9 h 11"/>
                    <a:gd name="T16" fmla="*/ 9 w 10"/>
                    <a:gd name="T17" fmla="*/ 10 h 11"/>
                    <a:gd name="T18" fmla="*/ 8 w 10"/>
                    <a:gd name="T19" fmla="*/ 10 h 11"/>
                    <a:gd name="T20" fmla="*/ 8 w 10"/>
                    <a:gd name="T21" fmla="*/ 10 h 11"/>
                    <a:gd name="T22" fmla="*/ 8 w 10"/>
                    <a:gd name="T23" fmla="*/ 10 h 11"/>
                    <a:gd name="T24" fmla="*/ 5 w 10"/>
                    <a:gd name="T25" fmla="*/ 10 h 11"/>
                    <a:gd name="T26" fmla="*/ 1 w 10"/>
                    <a:gd name="T27" fmla="*/ 7 h 11"/>
                    <a:gd name="T28" fmla="*/ 0 w 10"/>
                    <a:gd name="T29" fmla="*/ 5 h 11"/>
                    <a:gd name="T30" fmla="*/ 0 w 10"/>
                    <a:gd name="T31" fmla="*/ 3 h 11"/>
                    <a:gd name="T32" fmla="*/ 0 w 10"/>
                    <a:gd name="T33" fmla="*/ 2 h 11"/>
                    <a:gd name="T34" fmla="*/ 1 w 10"/>
                    <a:gd name="T35" fmla="*/ 1 h 11"/>
                    <a:gd name="T36" fmla="*/ 1 w 10"/>
                    <a:gd name="T37" fmla="*/ 1 h 11"/>
                    <a:gd name="T38" fmla="*/ 1 w 10"/>
                    <a:gd name="T39" fmla="*/ 2 h 11"/>
                    <a:gd name="T40" fmla="*/ 0 w 10"/>
                    <a:gd name="T41" fmla="*/ 3 h 11"/>
                    <a:gd name="T42" fmla="*/ 1 w 10"/>
                    <a:gd name="T43" fmla="*/ 5 h 11"/>
                    <a:gd name="T44" fmla="*/ 2 w 10"/>
                    <a:gd name="T45" fmla="*/ 6 h 11"/>
                    <a:gd name="T46" fmla="*/ 6 w 10"/>
                    <a:gd name="T47" fmla="*/ 9 h 11"/>
                    <a:gd name="T48" fmla="*/ 7 w 10"/>
                    <a:gd name="T49" fmla="*/ 9 h 11"/>
                    <a:gd name="T50" fmla="*/ 7 w 10"/>
                    <a:gd name="T51" fmla="*/ 8 h 11"/>
                    <a:gd name="T52" fmla="*/ 7 w 10"/>
                    <a:gd name="T53" fmla="*/ 8 h 11"/>
                    <a:gd name="T54" fmla="*/ 7 w 10"/>
                    <a:gd name="T55" fmla="*/ 8 h 11"/>
                    <a:gd name="T56" fmla="*/ 7 w 10"/>
                    <a:gd name="T57" fmla="*/ 8 h 11"/>
                    <a:gd name="T58" fmla="*/ 7 w 10"/>
                    <a:gd name="T59" fmla="*/ 7 h 11"/>
                    <a:gd name="T60" fmla="*/ 6 w 10"/>
                    <a:gd name="T61" fmla="*/ 4 h 11"/>
                    <a:gd name="T62" fmla="*/ 6 w 10"/>
                    <a:gd name="T63" fmla="*/ 4 h 11"/>
                    <a:gd name="T64" fmla="*/ 5 w 10"/>
                    <a:gd name="T65" fmla="*/ 2 h 11"/>
                    <a:gd name="T66" fmla="*/ 3 w 10"/>
                    <a:gd name="T67" fmla="*/ 1 h 11"/>
                    <a:gd name="T68" fmla="*/ 2 w 10"/>
                    <a:gd name="T69" fmla="*/ 1 h 11"/>
                    <a:gd name="T70" fmla="*/ 1 w 10"/>
                    <a:gd name="T71" fmla="*/ 1 h 1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10" h="11">
                      <a:moveTo>
                        <a:pt x="1" y="1"/>
                      </a:moveTo>
                      <a:cubicBezTo>
                        <a:pt x="1" y="1"/>
                        <a:pt x="1" y="1"/>
                        <a:pt x="1" y="1"/>
                      </a:cubicBezTo>
                      <a:cubicBezTo>
                        <a:pt x="2" y="1"/>
                        <a:pt x="2" y="1"/>
                        <a:pt x="2" y="1"/>
                      </a:cubicBezTo>
                      <a:cubicBezTo>
                        <a:pt x="2" y="1"/>
                        <a:pt x="2" y="0"/>
                        <a:pt x="2" y="0"/>
                      </a:cubicBezTo>
                      <a:cubicBezTo>
                        <a:pt x="2" y="0"/>
                        <a:pt x="3" y="0"/>
                        <a:pt x="3" y="0"/>
                      </a:cubicBezTo>
                      <a:cubicBezTo>
                        <a:pt x="3" y="0"/>
                        <a:pt x="3" y="0"/>
                        <a:pt x="4" y="0"/>
                      </a:cubicBezTo>
                      <a:cubicBezTo>
                        <a:pt x="4" y="0"/>
                        <a:pt x="4" y="0"/>
                        <a:pt x="5" y="0"/>
                      </a:cubicBezTo>
                      <a:cubicBezTo>
                        <a:pt x="5" y="0"/>
                        <a:pt x="5" y="0"/>
                        <a:pt x="6" y="1"/>
                      </a:cubicBezTo>
                      <a:cubicBezTo>
                        <a:pt x="6" y="1"/>
                        <a:pt x="6" y="1"/>
                        <a:pt x="7" y="1"/>
                      </a:cubicBezTo>
                      <a:cubicBezTo>
                        <a:pt x="7" y="1"/>
                        <a:pt x="7" y="2"/>
                        <a:pt x="8" y="2"/>
                      </a:cubicBezTo>
                      <a:cubicBezTo>
                        <a:pt x="8" y="2"/>
                        <a:pt x="8" y="2"/>
                        <a:pt x="8" y="2"/>
                      </a:cubicBezTo>
                      <a:cubicBezTo>
                        <a:pt x="8" y="3"/>
                        <a:pt x="8" y="3"/>
                        <a:pt x="8" y="3"/>
                      </a:cubicBezTo>
                      <a:cubicBezTo>
                        <a:pt x="9" y="3"/>
                        <a:pt x="9" y="4"/>
                        <a:pt x="9" y="4"/>
                      </a:cubicBezTo>
                      <a:cubicBezTo>
                        <a:pt x="10" y="5"/>
                        <a:pt x="10" y="6"/>
                        <a:pt x="10" y="7"/>
                      </a:cubicBezTo>
                      <a:cubicBezTo>
                        <a:pt x="10" y="7"/>
                        <a:pt x="10" y="8"/>
                        <a:pt x="9" y="9"/>
                      </a:cubicBezTo>
                      <a:cubicBezTo>
                        <a:pt x="9" y="9"/>
                        <a:pt x="9" y="9"/>
                        <a:pt x="9" y="9"/>
                      </a:cubicBezTo>
                      <a:cubicBezTo>
                        <a:pt x="9" y="10"/>
                        <a:pt x="9" y="10"/>
                        <a:pt x="9" y="10"/>
                      </a:cubicBezTo>
                      <a:cubicBezTo>
                        <a:pt x="9" y="10"/>
                        <a:pt x="9" y="10"/>
                        <a:pt x="9" y="10"/>
                      </a:cubicBezTo>
                      <a:cubicBezTo>
                        <a:pt x="8" y="10"/>
                        <a:pt x="8" y="10"/>
                        <a:pt x="8" y="10"/>
                      </a:cubicBezTo>
                      <a:cubicBezTo>
                        <a:pt x="8" y="10"/>
                        <a:pt x="8" y="10"/>
                        <a:pt x="8" y="10"/>
                      </a:cubicBezTo>
                      <a:cubicBezTo>
                        <a:pt x="8" y="10"/>
                        <a:pt x="8" y="10"/>
                        <a:pt x="8" y="10"/>
                      </a:cubicBezTo>
                      <a:cubicBezTo>
                        <a:pt x="8" y="10"/>
                        <a:pt x="8" y="10"/>
                        <a:pt x="8" y="10"/>
                      </a:cubicBezTo>
                      <a:cubicBezTo>
                        <a:pt x="8" y="10"/>
                        <a:pt x="9" y="10"/>
                        <a:pt x="8" y="10"/>
                      </a:cubicBezTo>
                      <a:cubicBezTo>
                        <a:pt x="8" y="10"/>
                        <a:pt x="8" y="10"/>
                        <a:pt x="8" y="10"/>
                      </a:cubicBezTo>
                      <a:cubicBezTo>
                        <a:pt x="7" y="10"/>
                        <a:pt x="7" y="11"/>
                        <a:pt x="7" y="11"/>
                      </a:cubicBezTo>
                      <a:cubicBezTo>
                        <a:pt x="6" y="11"/>
                        <a:pt x="6" y="11"/>
                        <a:pt x="5" y="10"/>
                      </a:cubicBezTo>
                      <a:cubicBezTo>
                        <a:pt x="4" y="10"/>
                        <a:pt x="3" y="10"/>
                        <a:pt x="3" y="9"/>
                      </a:cubicBezTo>
                      <a:cubicBezTo>
                        <a:pt x="2" y="8"/>
                        <a:pt x="1" y="8"/>
                        <a:pt x="1" y="7"/>
                      </a:cubicBezTo>
                      <a:cubicBezTo>
                        <a:pt x="1" y="7"/>
                        <a:pt x="1" y="7"/>
                        <a:pt x="1" y="6"/>
                      </a:cubicBezTo>
                      <a:cubicBezTo>
                        <a:pt x="0" y="6"/>
                        <a:pt x="0" y="5"/>
                        <a:pt x="0" y="5"/>
                      </a:cubicBezTo>
                      <a:cubicBezTo>
                        <a:pt x="0" y="5"/>
                        <a:pt x="0" y="5"/>
                        <a:pt x="0" y="4"/>
                      </a:cubicBezTo>
                      <a:cubicBezTo>
                        <a:pt x="0" y="4"/>
                        <a:pt x="0" y="4"/>
                        <a:pt x="0" y="3"/>
                      </a:cubicBezTo>
                      <a:cubicBezTo>
                        <a:pt x="0" y="3"/>
                        <a:pt x="0" y="3"/>
                        <a:pt x="0" y="3"/>
                      </a:cubicBezTo>
                      <a:cubicBezTo>
                        <a:pt x="0" y="2"/>
                        <a:pt x="0" y="2"/>
                        <a:pt x="0" y="2"/>
                      </a:cubicBezTo>
                      <a:cubicBezTo>
                        <a:pt x="0" y="2"/>
                        <a:pt x="1" y="2"/>
                        <a:pt x="1" y="2"/>
                      </a:cubicBezTo>
                      <a:cubicBezTo>
                        <a:pt x="1" y="1"/>
                        <a:pt x="1" y="1"/>
                        <a:pt x="1" y="1"/>
                      </a:cubicBezTo>
                      <a:cubicBezTo>
                        <a:pt x="1" y="1"/>
                        <a:pt x="1" y="1"/>
                        <a:pt x="1" y="1"/>
                      </a:cubicBezTo>
                      <a:close/>
                      <a:moveTo>
                        <a:pt x="1" y="1"/>
                      </a:moveTo>
                      <a:cubicBezTo>
                        <a:pt x="1" y="1"/>
                        <a:pt x="1" y="1"/>
                        <a:pt x="1" y="1"/>
                      </a:cubicBezTo>
                      <a:cubicBezTo>
                        <a:pt x="1" y="2"/>
                        <a:pt x="1" y="2"/>
                        <a:pt x="1" y="2"/>
                      </a:cubicBezTo>
                      <a:cubicBezTo>
                        <a:pt x="1" y="2"/>
                        <a:pt x="1" y="2"/>
                        <a:pt x="1" y="2"/>
                      </a:cubicBezTo>
                      <a:cubicBezTo>
                        <a:pt x="1" y="2"/>
                        <a:pt x="0" y="3"/>
                        <a:pt x="0" y="3"/>
                      </a:cubicBezTo>
                      <a:cubicBezTo>
                        <a:pt x="1" y="4"/>
                        <a:pt x="1" y="4"/>
                        <a:pt x="1" y="4"/>
                      </a:cubicBezTo>
                      <a:cubicBezTo>
                        <a:pt x="1" y="4"/>
                        <a:pt x="1" y="5"/>
                        <a:pt x="1" y="5"/>
                      </a:cubicBezTo>
                      <a:cubicBezTo>
                        <a:pt x="1" y="5"/>
                        <a:pt x="1" y="5"/>
                        <a:pt x="1" y="6"/>
                      </a:cubicBezTo>
                      <a:cubicBezTo>
                        <a:pt x="2" y="6"/>
                        <a:pt x="2" y="6"/>
                        <a:pt x="2" y="6"/>
                      </a:cubicBezTo>
                      <a:cubicBezTo>
                        <a:pt x="3" y="7"/>
                        <a:pt x="3" y="7"/>
                        <a:pt x="4" y="8"/>
                      </a:cubicBezTo>
                      <a:cubicBezTo>
                        <a:pt x="4" y="8"/>
                        <a:pt x="5" y="9"/>
                        <a:pt x="6" y="9"/>
                      </a:cubicBezTo>
                      <a:cubicBezTo>
                        <a:pt x="6" y="9"/>
                        <a:pt x="6" y="9"/>
                        <a:pt x="6" y="9"/>
                      </a:cubicBezTo>
                      <a:cubicBezTo>
                        <a:pt x="6" y="9"/>
                        <a:pt x="7" y="9"/>
                        <a:pt x="7" y="9"/>
                      </a:cubicBezTo>
                      <a:cubicBezTo>
                        <a:pt x="7" y="8"/>
                        <a:pt x="7" y="8"/>
                        <a:pt x="7" y="8"/>
                      </a:cubicBezTo>
                      <a:cubicBezTo>
                        <a:pt x="7" y="8"/>
                        <a:pt x="7" y="8"/>
                        <a:pt x="7" y="8"/>
                      </a:cubicBezTo>
                      <a:cubicBezTo>
                        <a:pt x="7" y="8"/>
                        <a:pt x="7" y="8"/>
                        <a:pt x="7" y="8"/>
                      </a:cubicBezTo>
                      <a:cubicBezTo>
                        <a:pt x="7" y="8"/>
                        <a:pt x="7" y="8"/>
                        <a:pt x="7" y="8"/>
                      </a:cubicBezTo>
                      <a:cubicBezTo>
                        <a:pt x="7" y="8"/>
                        <a:pt x="7" y="8"/>
                        <a:pt x="7" y="8"/>
                      </a:cubicBezTo>
                      <a:cubicBezTo>
                        <a:pt x="7" y="8"/>
                        <a:pt x="7" y="8"/>
                        <a:pt x="7" y="8"/>
                      </a:cubicBezTo>
                      <a:cubicBezTo>
                        <a:pt x="7" y="8"/>
                        <a:pt x="7" y="8"/>
                        <a:pt x="7" y="8"/>
                      </a:cubicBezTo>
                      <a:cubicBezTo>
                        <a:pt x="7" y="8"/>
                        <a:pt x="7" y="8"/>
                        <a:pt x="7" y="8"/>
                      </a:cubicBezTo>
                      <a:cubicBezTo>
                        <a:pt x="7" y="8"/>
                        <a:pt x="7" y="8"/>
                        <a:pt x="7" y="8"/>
                      </a:cubicBezTo>
                      <a:cubicBezTo>
                        <a:pt x="7" y="8"/>
                        <a:pt x="7" y="7"/>
                        <a:pt x="7" y="7"/>
                      </a:cubicBezTo>
                      <a:cubicBezTo>
                        <a:pt x="7" y="6"/>
                        <a:pt x="7" y="6"/>
                        <a:pt x="7" y="5"/>
                      </a:cubicBezTo>
                      <a:cubicBezTo>
                        <a:pt x="7" y="5"/>
                        <a:pt x="7" y="5"/>
                        <a:pt x="6" y="4"/>
                      </a:cubicBezTo>
                      <a:cubicBezTo>
                        <a:pt x="6" y="4"/>
                        <a:pt x="6" y="4"/>
                        <a:pt x="6" y="4"/>
                      </a:cubicBezTo>
                      <a:cubicBezTo>
                        <a:pt x="6" y="4"/>
                        <a:pt x="6" y="4"/>
                        <a:pt x="6" y="4"/>
                      </a:cubicBezTo>
                      <a:cubicBezTo>
                        <a:pt x="6" y="3"/>
                        <a:pt x="5" y="3"/>
                        <a:pt x="5" y="3"/>
                      </a:cubicBezTo>
                      <a:cubicBezTo>
                        <a:pt x="5" y="3"/>
                        <a:pt x="5" y="2"/>
                        <a:pt x="5" y="2"/>
                      </a:cubicBezTo>
                      <a:cubicBezTo>
                        <a:pt x="4" y="2"/>
                        <a:pt x="4" y="2"/>
                        <a:pt x="4" y="2"/>
                      </a:cubicBezTo>
                      <a:cubicBezTo>
                        <a:pt x="4" y="1"/>
                        <a:pt x="4" y="1"/>
                        <a:pt x="3" y="1"/>
                      </a:cubicBezTo>
                      <a:cubicBezTo>
                        <a:pt x="3" y="1"/>
                        <a:pt x="3" y="1"/>
                        <a:pt x="2" y="1"/>
                      </a:cubicBezTo>
                      <a:cubicBezTo>
                        <a:pt x="2" y="1"/>
                        <a:pt x="2" y="1"/>
                        <a:pt x="2" y="1"/>
                      </a:cubicBezTo>
                      <a:cubicBezTo>
                        <a:pt x="2" y="1"/>
                        <a:pt x="2" y="1"/>
                        <a:pt x="2" y="1"/>
                      </a:cubicBezTo>
                      <a:cubicBezTo>
                        <a:pt x="1" y="1"/>
                        <a:pt x="1" y="1"/>
                        <a:pt x="1" y="1"/>
                      </a:cubicBezTo>
                      <a:close/>
                    </a:path>
                  </a:pathLst>
                </a:custGeom>
                <a:solidFill>
                  <a:srgbClr val="F7942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287" name="Freeform 117"/>
                <p:cNvSpPr>
                  <a:spLocks noEditPoints="1"/>
                </p:cNvSpPr>
                <p:nvPr/>
              </p:nvSpPr>
              <p:spPr bwMode="auto">
                <a:xfrm>
                  <a:off x="8587583" y="3766910"/>
                  <a:ext cx="55562" cy="55563"/>
                </a:xfrm>
                <a:custGeom>
                  <a:avLst/>
                  <a:gdLst>
                    <a:gd name="T0" fmla="*/ 0 w 5"/>
                    <a:gd name="T1" fmla="*/ 2 h 5"/>
                    <a:gd name="T2" fmla="*/ 0 w 5"/>
                    <a:gd name="T3" fmla="*/ 2 h 5"/>
                    <a:gd name="T4" fmla="*/ 0 w 5"/>
                    <a:gd name="T5" fmla="*/ 3 h 5"/>
                    <a:gd name="T6" fmla="*/ 0 w 5"/>
                    <a:gd name="T7" fmla="*/ 4 h 5"/>
                    <a:gd name="T8" fmla="*/ 1 w 5"/>
                    <a:gd name="T9" fmla="*/ 4 h 5"/>
                    <a:gd name="T10" fmla="*/ 2 w 5"/>
                    <a:gd name="T11" fmla="*/ 4 h 5"/>
                    <a:gd name="T12" fmla="*/ 3 w 5"/>
                    <a:gd name="T13" fmla="*/ 4 h 5"/>
                    <a:gd name="T14" fmla="*/ 4 w 5"/>
                    <a:gd name="T15" fmla="*/ 2 h 5"/>
                    <a:gd name="T16" fmla="*/ 4 w 5"/>
                    <a:gd name="T17" fmla="*/ 1 h 5"/>
                    <a:gd name="T18" fmla="*/ 3 w 5"/>
                    <a:gd name="T19" fmla="*/ 0 h 5"/>
                    <a:gd name="T20" fmla="*/ 2 w 5"/>
                    <a:gd name="T21" fmla="*/ 0 h 5"/>
                    <a:gd name="T22" fmla="*/ 1 w 5"/>
                    <a:gd name="T23" fmla="*/ 0 h 5"/>
                    <a:gd name="T24" fmla="*/ 0 w 5"/>
                    <a:gd name="T25" fmla="*/ 1 h 5"/>
                    <a:gd name="T26" fmla="*/ 0 w 5"/>
                    <a:gd name="T27" fmla="*/ 2 h 5"/>
                    <a:gd name="T28" fmla="*/ 0 w 5"/>
                    <a:gd name="T29" fmla="*/ 2 h 5"/>
                    <a:gd name="T30" fmla="*/ 0 w 5"/>
                    <a:gd name="T31" fmla="*/ 2 h 5"/>
                    <a:gd name="T32" fmla="*/ 0 w 5"/>
                    <a:gd name="T33" fmla="*/ 2 h 5"/>
                    <a:gd name="T34" fmla="*/ 0 w 5"/>
                    <a:gd name="T35" fmla="*/ 2 h 5"/>
                    <a:gd name="T36" fmla="*/ 0 w 5"/>
                    <a:gd name="T37" fmla="*/ 1 h 5"/>
                    <a:gd name="T38" fmla="*/ 1 w 5"/>
                    <a:gd name="T39" fmla="*/ 0 h 5"/>
                    <a:gd name="T40" fmla="*/ 2 w 5"/>
                    <a:gd name="T41" fmla="*/ 0 h 5"/>
                    <a:gd name="T42" fmla="*/ 3 w 5"/>
                    <a:gd name="T43" fmla="*/ 0 h 5"/>
                    <a:gd name="T44" fmla="*/ 5 w 5"/>
                    <a:gd name="T45" fmla="*/ 1 h 5"/>
                    <a:gd name="T46" fmla="*/ 5 w 5"/>
                    <a:gd name="T47" fmla="*/ 2 h 5"/>
                    <a:gd name="T48" fmla="*/ 5 w 5"/>
                    <a:gd name="T49" fmla="*/ 4 h 5"/>
                    <a:gd name="T50" fmla="*/ 3 w 5"/>
                    <a:gd name="T51" fmla="*/ 5 h 5"/>
                    <a:gd name="T52" fmla="*/ 2 w 5"/>
                    <a:gd name="T53" fmla="*/ 5 h 5"/>
                    <a:gd name="T54" fmla="*/ 1 w 5"/>
                    <a:gd name="T55" fmla="*/ 4 h 5"/>
                    <a:gd name="T56" fmla="*/ 0 w 5"/>
                    <a:gd name="T57" fmla="*/ 4 h 5"/>
                    <a:gd name="T58" fmla="*/ 0 w 5"/>
                    <a:gd name="T59" fmla="*/ 3 h 5"/>
                    <a:gd name="T60" fmla="*/ 0 w 5"/>
                    <a:gd name="T61" fmla="*/ 2 h 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5" h="5">
                      <a:moveTo>
                        <a:pt x="0" y="2"/>
                      </a:moveTo>
                      <a:cubicBezTo>
                        <a:pt x="0" y="2"/>
                        <a:pt x="0" y="2"/>
                        <a:pt x="0" y="2"/>
                      </a:cubicBezTo>
                      <a:cubicBezTo>
                        <a:pt x="0" y="3"/>
                        <a:pt x="0" y="3"/>
                        <a:pt x="0" y="3"/>
                      </a:cubicBezTo>
                      <a:cubicBezTo>
                        <a:pt x="0" y="3"/>
                        <a:pt x="0" y="3"/>
                        <a:pt x="0" y="4"/>
                      </a:cubicBezTo>
                      <a:cubicBezTo>
                        <a:pt x="1" y="4"/>
                        <a:pt x="1" y="4"/>
                        <a:pt x="1" y="4"/>
                      </a:cubicBezTo>
                      <a:cubicBezTo>
                        <a:pt x="1" y="4"/>
                        <a:pt x="2" y="4"/>
                        <a:pt x="2" y="4"/>
                      </a:cubicBezTo>
                      <a:cubicBezTo>
                        <a:pt x="2" y="4"/>
                        <a:pt x="3" y="4"/>
                        <a:pt x="3" y="4"/>
                      </a:cubicBezTo>
                      <a:cubicBezTo>
                        <a:pt x="4" y="4"/>
                        <a:pt x="4" y="3"/>
                        <a:pt x="4" y="2"/>
                      </a:cubicBezTo>
                      <a:cubicBezTo>
                        <a:pt x="4" y="2"/>
                        <a:pt x="4" y="1"/>
                        <a:pt x="4" y="1"/>
                      </a:cubicBezTo>
                      <a:cubicBezTo>
                        <a:pt x="4" y="1"/>
                        <a:pt x="3" y="1"/>
                        <a:pt x="3" y="0"/>
                      </a:cubicBezTo>
                      <a:cubicBezTo>
                        <a:pt x="3" y="0"/>
                        <a:pt x="2" y="0"/>
                        <a:pt x="2" y="0"/>
                      </a:cubicBezTo>
                      <a:cubicBezTo>
                        <a:pt x="2" y="0"/>
                        <a:pt x="1" y="0"/>
                        <a:pt x="1" y="0"/>
                      </a:cubicBezTo>
                      <a:cubicBezTo>
                        <a:pt x="1" y="1"/>
                        <a:pt x="1" y="1"/>
                        <a:pt x="0" y="1"/>
                      </a:cubicBezTo>
                      <a:cubicBezTo>
                        <a:pt x="0" y="1"/>
                        <a:pt x="0" y="1"/>
                        <a:pt x="0" y="2"/>
                      </a:cubicBezTo>
                      <a:cubicBezTo>
                        <a:pt x="0" y="2"/>
                        <a:pt x="0" y="2"/>
                        <a:pt x="0" y="2"/>
                      </a:cubicBezTo>
                      <a:close/>
                      <a:moveTo>
                        <a:pt x="0" y="2"/>
                      </a:moveTo>
                      <a:cubicBezTo>
                        <a:pt x="0" y="2"/>
                        <a:pt x="0" y="2"/>
                        <a:pt x="0" y="2"/>
                      </a:cubicBezTo>
                      <a:cubicBezTo>
                        <a:pt x="0" y="2"/>
                        <a:pt x="0" y="2"/>
                        <a:pt x="0" y="2"/>
                      </a:cubicBezTo>
                      <a:cubicBezTo>
                        <a:pt x="0" y="1"/>
                        <a:pt x="0" y="1"/>
                        <a:pt x="0" y="1"/>
                      </a:cubicBezTo>
                      <a:cubicBezTo>
                        <a:pt x="0" y="1"/>
                        <a:pt x="1" y="0"/>
                        <a:pt x="1" y="0"/>
                      </a:cubicBezTo>
                      <a:cubicBezTo>
                        <a:pt x="1" y="0"/>
                        <a:pt x="2" y="0"/>
                        <a:pt x="2" y="0"/>
                      </a:cubicBezTo>
                      <a:cubicBezTo>
                        <a:pt x="2" y="0"/>
                        <a:pt x="3" y="0"/>
                        <a:pt x="3" y="0"/>
                      </a:cubicBezTo>
                      <a:cubicBezTo>
                        <a:pt x="4" y="0"/>
                        <a:pt x="4" y="0"/>
                        <a:pt x="5" y="1"/>
                      </a:cubicBezTo>
                      <a:cubicBezTo>
                        <a:pt x="5" y="1"/>
                        <a:pt x="5" y="2"/>
                        <a:pt x="5" y="2"/>
                      </a:cubicBezTo>
                      <a:cubicBezTo>
                        <a:pt x="5" y="3"/>
                        <a:pt x="5" y="3"/>
                        <a:pt x="5" y="4"/>
                      </a:cubicBezTo>
                      <a:cubicBezTo>
                        <a:pt x="4" y="4"/>
                        <a:pt x="4" y="4"/>
                        <a:pt x="3" y="5"/>
                      </a:cubicBezTo>
                      <a:cubicBezTo>
                        <a:pt x="3" y="5"/>
                        <a:pt x="3" y="5"/>
                        <a:pt x="2" y="5"/>
                      </a:cubicBezTo>
                      <a:cubicBezTo>
                        <a:pt x="2" y="5"/>
                        <a:pt x="1" y="4"/>
                        <a:pt x="1" y="4"/>
                      </a:cubicBezTo>
                      <a:cubicBezTo>
                        <a:pt x="1" y="4"/>
                        <a:pt x="0" y="4"/>
                        <a:pt x="0" y="4"/>
                      </a:cubicBezTo>
                      <a:cubicBezTo>
                        <a:pt x="0" y="3"/>
                        <a:pt x="0" y="3"/>
                        <a:pt x="0" y="3"/>
                      </a:cubicBezTo>
                      <a:cubicBezTo>
                        <a:pt x="0" y="3"/>
                        <a:pt x="0" y="3"/>
                        <a:pt x="0" y="2"/>
                      </a:cubicBezTo>
                      <a:close/>
                    </a:path>
                  </a:pathLst>
                </a:custGeom>
                <a:solidFill>
                  <a:srgbClr val="D8B9A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288" name="Freeform 118"/>
                <p:cNvSpPr>
                  <a:spLocks noEditPoints="1"/>
                </p:cNvSpPr>
                <p:nvPr/>
              </p:nvSpPr>
              <p:spPr bwMode="auto">
                <a:xfrm>
                  <a:off x="8452646" y="3811360"/>
                  <a:ext cx="77787" cy="79375"/>
                </a:xfrm>
                <a:custGeom>
                  <a:avLst/>
                  <a:gdLst>
                    <a:gd name="T0" fmla="*/ 0 w 7"/>
                    <a:gd name="T1" fmla="*/ 4 h 7"/>
                    <a:gd name="T2" fmla="*/ 0 w 7"/>
                    <a:gd name="T3" fmla="*/ 4 h 7"/>
                    <a:gd name="T4" fmla="*/ 0 w 7"/>
                    <a:gd name="T5" fmla="*/ 5 h 7"/>
                    <a:gd name="T6" fmla="*/ 0 w 7"/>
                    <a:gd name="T7" fmla="*/ 6 h 7"/>
                    <a:gd name="T8" fmla="*/ 1 w 7"/>
                    <a:gd name="T9" fmla="*/ 6 h 7"/>
                    <a:gd name="T10" fmla="*/ 3 w 7"/>
                    <a:gd name="T11" fmla="*/ 7 h 7"/>
                    <a:gd name="T12" fmla="*/ 4 w 7"/>
                    <a:gd name="T13" fmla="*/ 6 h 7"/>
                    <a:gd name="T14" fmla="*/ 5 w 7"/>
                    <a:gd name="T15" fmla="*/ 5 h 7"/>
                    <a:gd name="T16" fmla="*/ 6 w 7"/>
                    <a:gd name="T17" fmla="*/ 4 h 7"/>
                    <a:gd name="T18" fmla="*/ 5 w 7"/>
                    <a:gd name="T19" fmla="*/ 2 h 7"/>
                    <a:gd name="T20" fmla="*/ 4 w 7"/>
                    <a:gd name="T21" fmla="*/ 1 h 7"/>
                    <a:gd name="T22" fmla="*/ 3 w 7"/>
                    <a:gd name="T23" fmla="*/ 1 h 7"/>
                    <a:gd name="T24" fmla="*/ 1 w 7"/>
                    <a:gd name="T25" fmla="*/ 1 h 7"/>
                    <a:gd name="T26" fmla="*/ 0 w 7"/>
                    <a:gd name="T27" fmla="*/ 2 h 7"/>
                    <a:gd name="T28" fmla="*/ 0 w 7"/>
                    <a:gd name="T29" fmla="*/ 3 h 7"/>
                    <a:gd name="T30" fmla="*/ 0 w 7"/>
                    <a:gd name="T31" fmla="*/ 4 h 7"/>
                    <a:gd name="T32" fmla="*/ 0 w 7"/>
                    <a:gd name="T33" fmla="*/ 4 h 7"/>
                    <a:gd name="T34" fmla="*/ 0 w 7"/>
                    <a:gd name="T35" fmla="*/ 4 h 7"/>
                    <a:gd name="T36" fmla="*/ 0 w 7"/>
                    <a:gd name="T37" fmla="*/ 4 h 7"/>
                    <a:gd name="T38" fmla="*/ 0 w 7"/>
                    <a:gd name="T39" fmla="*/ 3 h 7"/>
                    <a:gd name="T40" fmla="*/ 0 w 7"/>
                    <a:gd name="T41" fmla="*/ 2 h 7"/>
                    <a:gd name="T42" fmla="*/ 1 w 7"/>
                    <a:gd name="T43" fmla="*/ 1 h 7"/>
                    <a:gd name="T44" fmla="*/ 3 w 7"/>
                    <a:gd name="T45" fmla="*/ 0 h 7"/>
                    <a:gd name="T46" fmla="*/ 4 w 7"/>
                    <a:gd name="T47" fmla="*/ 0 h 7"/>
                    <a:gd name="T48" fmla="*/ 6 w 7"/>
                    <a:gd name="T49" fmla="*/ 2 h 7"/>
                    <a:gd name="T50" fmla="*/ 7 w 7"/>
                    <a:gd name="T51" fmla="*/ 4 h 7"/>
                    <a:gd name="T52" fmla="*/ 6 w 7"/>
                    <a:gd name="T53" fmla="*/ 6 h 7"/>
                    <a:gd name="T54" fmla="*/ 4 w 7"/>
                    <a:gd name="T55" fmla="*/ 7 h 7"/>
                    <a:gd name="T56" fmla="*/ 3 w 7"/>
                    <a:gd name="T57" fmla="*/ 7 h 7"/>
                    <a:gd name="T58" fmla="*/ 1 w 7"/>
                    <a:gd name="T59" fmla="*/ 7 h 7"/>
                    <a:gd name="T60" fmla="*/ 0 w 7"/>
                    <a:gd name="T61" fmla="*/ 6 h 7"/>
                    <a:gd name="T62" fmla="*/ 0 w 7"/>
                    <a:gd name="T63" fmla="*/ 5 h 7"/>
                    <a:gd name="T64" fmla="*/ 0 w 7"/>
                    <a:gd name="T65" fmla="*/ 4 h 7"/>
                    <a:gd name="T66" fmla="*/ 0 w 7"/>
                    <a:gd name="T67" fmla="*/ 4 h 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7" h="7">
                      <a:moveTo>
                        <a:pt x="0" y="4"/>
                      </a:moveTo>
                      <a:cubicBezTo>
                        <a:pt x="0" y="4"/>
                        <a:pt x="0" y="4"/>
                        <a:pt x="0" y="4"/>
                      </a:cubicBezTo>
                      <a:cubicBezTo>
                        <a:pt x="0" y="4"/>
                        <a:pt x="0" y="4"/>
                        <a:pt x="0" y="5"/>
                      </a:cubicBezTo>
                      <a:cubicBezTo>
                        <a:pt x="0" y="5"/>
                        <a:pt x="0" y="5"/>
                        <a:pt x="0" y="6"/>
                      </a:cubicBezTo>
                      <a:cubicBezTo>
                        <a:pt x="1" y="6"/>
                        <a:pt x="1" y="6"/>
                        <a:pt x="1" y="6"/>
                      </a:cubicBezTo>
                      <a:cubicBezTo>
                        <a:pt x="2" y="7"/>
                        <a:pt x="2" y="7"/>
                        <a:pt x="3" y="7"/>
                      </a:cubicBezTo>
                      <a:cubicBezTo>
                        <a:pt x="3" y="7"/>
                        <a:pt x="4" y="7"/>
                        <a:pt x="4" y="6"/>
                      </a:cubicBezTo>
                      <a:cubicBezTo>
                        <a:pt x="5" y="6"/>
                        <a:pt x="5" y="6"/>
                        <a:pt x="5" y="5"/>
                      </a:cubicBezTo>
                      <a:cubicBezTo>
                        <a:pt x="6" y="5"/>
                        <a:pt x="6" y="4"/>
                        <a:pt x="6" y="4"/>
                      </a:cubicBezTo>
                      <a:cubicBezTo>
                        <a:pt x="6" y="3"/>
                        <a:pt x="6" y="3"/>
                        <a:pt x="5" y="2"/>
                      </a:cubicBezTo>
                      <a:cubicBezTo>
                        <a:pt x="5" y="2"/>
                        <a:pt x="5" y="1"/>
                        <a:pt x="4" y="1"/>
                      </a:cubicBezTo>
                      <a:cubicBezTo>
                        <a:pt x="4" y="1"/>
                        <a:pt x="3" y="1"/>
                        <a:pt x="3" y="1"/>
                      </a:cubicBezTo>
                      <a:cubicBezTo>
                        <a:pt x="2" y="1"/>
                        <a:pt x="2" y="1"/>
                        <a:pt x="1" y="1"/>
                      </a:cubicBezTo>
                      <a:cubicBezTo>
                        <a:pt x="1" y="1"/>
                        <a:pt x="0" y="2"/>
                        <a:pt x="0" y="2"/>
                      </a:cubicBezTo>
                      <a:cubicBezTo>
                        <a:pt x="0" y="2"/>
                        <a:pt x="0" y="3"/>
                        <a:pt x="0" y="3"/>
                      </a:cubicBezTo>
                      <a:cubicBezTo>
                        <a:pt x="0" y="3"/>
                        <a:pt x="0" y="3"/>
                        <a:pt x="0" y="4"/>
                      </a:cubicBezTo>
                      <a:cubicBezTo>
                        <a:pt x="0" y="4"/>
                        <a:pt x="0" y="4"/>
                        <a:pt x="0" y="4"/>
                      </a:cubicBezTo>
                      <a:close/>
                      <a:moveTo>
                        <a:pt x="0" y="4"/>
                      </a:moveTo>
                      <a:cubicBezTo>
                        <a:pt x="0" y="4"/>
                        <a:pt x="0" y="4"/>
                        <a:pt x="0" y="4"/>
                      </a:cubicBezTo>
                      <a:cubicBezTo>
                        <a:pt x="0" y="3"/>
                        <a:pt x="0" y="3"/>
                        <a:pt x="0" y="3"/>
                      </a:cubicBezTo>
                      <a:cubicBezTo>
                        <a:pt x="0" y="3"/>
                        <a:pt x="0" y="2"/>
                        <a:pt x="0" y="2"/>
                      </a:cubicBezTo>
                      <a:cubicBezTo>
                        <a:pt x="0" y="2"/>
                        <a:pt x="1" y="1"/>
                        <a:pt x="1" y="1"/>
                      </a:cubicBezTo>
                      <a:cubicBezTo>
                        <a:pt x="1" y="1"/>
                        <a:pt x="2" y="0"/>
                        <a:pt x="3" y="0"/>
                      </a:cubicBezTo>
                      <a:cubicBezTo>
                        <a:pt x="3" y="0"/>
                        <a:pt x="4" y="0"/>
                        <a:pt x="4" y="0"/>
                      </a:cubicBezTo>
                      <a:cubicBezTo>
                        <a:pt x="5" y="1"/>
                        <a:pt x="6" y="1"/>
                        <a:pt x="6" y="2"/>
                      </a:cubicBezTo>
                      <a:cubicBezTo>
                        <a:pt x="6" y="2"/>
                        <a:pt x="7" y="3"/>
                        <a:pt x="7" y="4"/>
                      </a:cubicBezTo>
                      <a:cubicBezTo>
                        <a:pt x="7" y="4"/>
                        <a:pt x="6" y="5"/>
                        <a:pt x="6" y="6"/>
                      </a:cubicBezTo>
                      <a:cubicBezTo>
                        <a:pt x="6" y="6"/>
                        <a:pt x="5" y="7"/>
                        <a:pt x="4" y="7"/>
                      </a:cubicBezTo>
                      <a:cubicBezTo>
                        <a:pt x="4" y="7"/>
                        <a:pt x="3" y="7"/>
                        <a:pt x="3" y="7"/>
                      </a:cubicBezTo>
                      <a:cubicBezTo>
                        <a:pt x="2" y="7"/>
                        <a:pt x="2" y="7"/>
                        <a:pt x="1" y="7"/>
                      </a:cubicBezTo>
                      <a:cubicBezTo>
                        <a:pt x="1" y="6"/>
                        <a:pt x="0" y="6"/>
                        <a:pt x="0" y="6"/>
                      </a:cubicBezTo>
                      <a:cubicBezTo>
                        <a:pt x="0" y="5"/>
                        <a:pt x="0" y="5"/>
                        <a:pt x="0" y="5"/>
                      </a:cubicBezTo>
                      <a:cubicBezTo>
                        <a:pt x="0" y="4"/>
                        <a:pt x="0" y="4"/>
                        <a:pt x="0" y="4"/>
                      </a:cubicBezTo>
                      <a:cubicBezTo>
                        <a:pt x="0" y="4"/>
                        <a:pt x="0" y="4"/>
                        <a:pt x="0" y="4"/>
                      </a:cubicBezTo>
                      <a:close/>
                    </a:path>
                  </a:pathLst>
                </a:custGeom>
                <a:solidFill>
                  <a:srgbClr val="D8B9A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289" name="Freeform 119"/>
                <p:cNvSpPr>
                  <a:spLocks noEditPoints="1"/>
                </p:cNvSpPr>
                <p:nvPr/>
              </p:nvSpPr>
              <p:spPr bwMode="auto">
                <a:xfrm>
                  <a:off x="8519321" y="3901847"/>
                  <a:ext cx="57150" cy="55563"/>
                </a:xfrm>
                <a:custGeom>
                  <a:avLst/>
                  <a:gdLst>
                    <a:gd name="T0" fmla="*/ 0 w 5"/>
                    <a:gd name="T1" fmla="*/ 2 h 5"/>
                    <a:gd name="T2" fmla="*/ 0 w 5"/>
                    <a:gd name="T3" fmla="*/ 2 h 5"/>
                    <a:gd name="T4" fmla="*/ 0 w 5"/>
                    <a:gd name="T5" fmla="*/ 3 h 5"/>
                    <a:gd name="T6" fmla="*/ 1 w 5"/>
                    <a:gd name="T7" fmla="*/ 4 h 5"/>
                    <a:gd name="T8" fmla="*/ 2 w 5"/>
                    <a:gd name="T9" fmla="*/ 4 h 5"/>
                    <a:gd name="T10" fmla="*/ 3 w 5"/>
                    <a:gd name="T11" fmla="*/ 4 h 5"/>
                    <a:gd name="T12" fmla="*/ 4 w 5"/>
                    <a:gd name="T13" fmla="*/ 3 h 5"/>
                    <a:gd name="T14" fmla="*/ 4 w 5"/>
                    <a:gd name="T15" fmla="*/ 2 h 5"/>
                    <a:gd name="T16" fmla="*/ 4 w 5"/>
                    <a:gd name="T17" fmla="*/ 1 h 5"/>
                    <a:gd name="T18" fmla="*/ 3 w 5"/>
                    <a:gd name="T19" fmla="*/ 1 h 5"/>
                    <a:gd name="T20" fmla="*/ 2 w 5"/>
                    <a:gd name="T21" fmla="*/ 0 h 5"/>
                    <a:gd name="T22" fmla="*/ 1 w 5"/>
                    <a:gd name="T23" fmla="*/ 1 h 5"/>
                    <a:gd name="T24" fmla="*/ 0 w 5"/>
                    <a:gd name="T25" fmla="*/ 2 h 5"/>
                    <a:gd name="T26" fmla="*/ 0 w 5"/>
                    <a:gd name="T27" fmla="*/ 2 h 5"/>
                    <a:gd name="T28" fmla="*/ 0 w 5"/>
                    <a:gd name="T29" fmla="*/ 2 h 5"/>
                    <a:gd name="T30" fmla="*/ 0 w 5"/>
                    <a:gd name="T31" fmla="*/ 2 h 5"/>
                    <a:gd name="T32" fmla="*/ 0 w 5"/>
                    <a:gd name="T33" fmla="*/ 2 h 5"/>
                    <a:gd name="T34" fmla="*/ 1 w 5"/>
                    <a:gd name="T35" fmla="*/ 1 h 5"/>
                    <a:gd name="T36" fmla="*/ 1 w 5"/>
                    <a:gd name="T37" fmla="*/ 1 h 5"/>
                    <a:gd name="T38" fmla="*/ 2 w 5"/>
                    <a:gd name="T39" fmla="*/ 0 h 5"/>
                    <a:gd name="T40" fmla="*/ 3 w 5"/>
                    <a:gd name="T41" fmla="*/ 0 h 5"/>
                    <a:gd name="T42" fmla="*/ 4 w 5"/>
                    <a:gd name="T43" fmla="*/ 1 h 5"/>
                    <a:gd name="T44" fmla="*/ 5 w 5"/>
                    <a:gd name="T45" fmla="*/ 2 h 5"/>
                    <a:gd name="T46" fmla="*/ 5 w 5"/>
                    <a:gd name="T47" fmla="*/ 4 h 5"/>
                    <a:gd name="T48" fmla="*/ 3 w 5"/>
                    <a:gd name="T49" fmla="*/ 4 h 5"/>
                    <a:gd name="T50" fmla="*/ 2 w 5"/>
                    <a:gd name="T51" fmla="*/ 5 h 5"/>
                    <a:gd name="T52" fmla="*/ 1 w 5"/>
                    <a:gd name="T53" fmla="*/ 4 h 5"/>
                    <a:gd name="T54" fmla="*/ 1 w 5"/>
                    <a:gd name="T55" fmla="*/ 3 h 5"/>
                    <a:gd name="T56" fmla="*/ 0 w 5"/>
                    <a:gd name="T57" fmla="*/ 3 h 5"/>
                    <a:gd name="T58" fmla="*/ 0 w 5"/>
                    <a:gd name="T59" fmla="*/ 2 h 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Lst>
                  <a:rect l="0" t="0" r="r" b="b"/>
                  <a:pathLst>
                    <a:path w="5" h="5">
                      <a:moveTo>
                        <a:pt x="0" y="2"/>
                      </a:moveTo>
                      <a:cubicBezTo>
                        <a:pt x="0" y="2"/>
                        <a:pt x="0" y="2"/>
                        <a:pt x="0" y="2"/>
                      </a:cubicBezTo>
                      <a:cubicBezTo>
                        <a:pt x="0" y="3"/>
                        <a:pt x="0" y="3"/>
                        <a:pt x="0" y="3"/>
                      </a:cubicBezTo>
                      <a:cubicBezTo>
                        <a:pt x="1" y="3"/>
                        <a:pt x="1" y="4"/>
                        <a:pt x="1" y="4"/>
                      </a:cubicBezTo>
                      <a:cubicBezTo>
                        <a:pt x="2" y="4"/>
                        <a:pt x="2" y="4"/>
                        <a:pt x="2" y="4"/>
                      </a:cubicBezTo>
                      <a:cubicBezTo>
                        <a:pt x="3" y="4"/>
                        <a:pt x="3" y="4"/>
                        <a:pt x="3" y="4"/>
                      </a:cubicBezTo>
                      <a:cubicBezTo>
                        <a:pt x="3" y="4"/>
                        <a:pt x="4" y="3"/>
                        <a:pt x="4" y="3"/>
                      </a:cubicBezTo>
                      <a:cubicBezTo>
                        <a:pt x="4" y="3"/>
                        <a:pt x="4" y="3"/>
                        <a:pt x="4" y="2"/>
                      </a:cubicBezTo>
                      <a:cubicBezTo>
                        <a:pt x="4" y="2"/>
                        <a:pt x="4" y="2"/>
                        <a:pt x="4" y="1"/>
                      </a:cubicBezTo>
                      <a:cubicBezTo>
                        <a:pt x="4" y="1"/>
                        <a:pt x="3" y="1"/>
                        <a:pt x="3" y="1"/>
                      </a:cubicBezTo>
                      <a:cubicBezTo>
                        <a:pt x="3" y="1"/>
                        <a:pt x="3" y="0"/>
                        <a:pt x="2" y="0"/>
                      </a:cubicBezTo>
                      <a:cubicBezTo>
                        <a:pt x="2" y="0"/>
                        <a:pt x="2" y="1"/>
                        <a:pt x="1" y="1"/>
                      </a:cubicBezTo>
                      <a:cubicBezTo>
                        <a:pt x="1" y="1"/>
                        <a:pt x="1" y="1"/>
                        <a:pt x="0" y="2"/>
                      </a:cubicBezTo>
                      <a:cubicBezTo>
                        <a:pt x="0" y="2"/>
                        <a:pt x="0" y="2"/>
                        <a:pt x="0" y="2"/>
                      </a:cubicBezTo>
                      <a:close/>
                      <a:moveTo>
                        <a:pt x="0" y="2"/>
                      </a:moveTo>
                      <a:cubicBezTo>
                        <a:pt x="0" y="2"/>
                        <a:pt x="0" y="2"/>
                        <a:pt x="0" y="2"/>
                      </a:cubicBezTo>
                      <a:cubicBezTo>
                        <a:pt x="0" y="2"/>
                        <a:pt x="0" y="2"/>
                        <a:pt x="0" y="2"/>
                      </a:cubicBezTo>
                      <a:cubicBezTo>
                        <a:pt x="0" y="2"/>
                        <a:pt x="1" y="1"/>
                        <a:pt x="1" y="1"/>
                      </a:cubicBezTo>
                      <a:cubicBezTo>
                        <a:pt x="1" y="1"/>
                        <a:pt x="1" y="1"/>
                        <a:pt x="1" y="1"/>
                      </a:cubicBezTo>
                      <a:cubicBezTo>
                        <a:pt x="1" y="0"/>
                        <a:pt x="2" y="0"/>
                        <a:pt x="2" y="0"/>
                      </a:cubicBezTo>
                      <a:cubicBezTo>
                        <a:pt x="3" y="0"/>
                        <a:pt x="3" y="0"/>
                        <a:pt x="3" y="0"/>
                      </a:cubicBezTo>
                      <a:cubicBezTo>
                        <a:pt x="4" y="0"/>
                        <a:pt x="4" y="1"/>
                        <a:pt x="4" y="1"/>
                      </a:cubicBezTo>
                      <a:cubicBezTo>
                        <a:pt x="5" y="1"/>
                        <a:pt x="5" y="2"/>
                        <a:pt x="5" y="2"/>
                      </a:cubicBezTo>
                      <a:cubicBezTo>
                        <a:pt x="5" y="3"/>
                        <a:pt x="5" y="3"/>
                        <a:pt x="5" y="4"/>
                      </a:cubicBezTo>
                      <a:cubicBezTo>
                        <a:pt x="4" y="4"/>
                        <a:pt x="4" y="4"/>
                        <a:pt x="3" y="4"/>
                      </a:cubicBezTo>
                      <a:cubicBezTo>
                        <a:pt x="3" y="5"/>
                        <a:pt x="3" y="5"/>
                        <a:pt x="2" y="5"/>
                      </a:cubicBezTo>
                      <a:cubicBezTo>
                        <a:pt x="2" y="5"/>
                        <a:pt x="2" y="4"/>
                        <a:pt x="1" y="4"/>
                      </a:cubicBezTo>
                      <a:cubicBezTo>
                        <a:pt x="1" y="4"/>
                        <a:pt x="1" y="4"/>
                        <a:pt x="1" y="3"/>
                      </a:cubicBezTo>
                      <a:cubicBezTo>
                        <a:pt x="1" y="3"/>
                        <a:pt x="0" y="3"/>
                        <a:pt x="0" y="3"/>
                      </a:cubicBezTo>
                      <a:cubicBezTo>
                        <a:pt x="0" y="3"/>
                        <a:pt x="0" y="3"/>
                        <a:pt x="0" y="2"/>
                      </a:cubicBezTo>
                      <a:close/>
                    </a:path>
                  </a:pathLst>
                </a:custGeom>
                <a:solidFill>
                  <a:srgbClr val="D8B9A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grpSp>
        </p:grpSp>
        <p:grpSp>
          <p:nvGrpSpPr>
            <p:cNvPr id="376" name="กลุ่ม 814"/>
            <p:cNvGrpSpPr/>
            <p:nvPr/>
          </p:nvGrpSpPr>
          <p:grpSpPr>
            <a:xfrm rot="1686612">
              <a:off x="18035706" y="1112439"/>
              <a:ext cx="3875625" cy="6914469"/>
              <a:chOff x="11174249" y="4036219"/>
              <a:chExt cx="977900" cy="1744663"/>
            </a:xfrm>
          </p:grpSpPr>
          <p:sp>
            <p:nvSpPr>
              <p:cNvPr id="377" name="Freeform 123"/>
              <p:cNvSpPr>
                <a:spLocks/>
              </p:cNvSpPr>
              <p:nvPr/>
            </p:nvSpPr>
            <p:spPr bwMode="auto">
              <a:xfrm>
                <a:off x="11174249" y="4228306"/>
                <a:ext cx="831850" cy="1428750"/>
              </a:xfrm>
              <a:custGeom>
                <a:avLst/>
                <a:gdLst>
                  <a:gd name="T0" fmla="*/ 65 w 74"/>
                  <a:gd name="T1" fmla="*/ 1 h 127"/>
                  <a:gd name="T2" fmla="*/ 63 w 74"/>
                  <a:gd name="T3" fmla="*/ 1 h 127"/>
                  <a:gd name="T4" fmla="*/ 51 w 74"/>
                  <a:gd name="T5" fmla="*/ 18 h 127"/>
                  <a:gd name="T6" fmla="*/ 36 w 74"/>
                  <a:gd name="T7" fmla="*/ 56 h 127"/>
                  <a:gd name="T8" fmla="*/ 33 w 74"/>
                  <a:gd name="T9" fmla="*/ 127 h 127"/>
                  <a:gd name="T10" fmla="*/ 34 w 74"/>
                  <a:gd name="T11" fmla="*/ 127 h 127"/>
                  <a:gd name="T12" fmla="*/ 35 w 74"/>
                  <a:gd name="T13" fmla="*/ 127 h 127"/>
                  <a:gd name="T14" fmla="*/ 74 w 74"/>
                  <a:gd name="T15" fmla="*/ 1 h 127"/>
                  <a:gd name="T16" fmla="*/ 65 w 74"/>
                  <a:gd name="T17" fmla="*/ 1 h 1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74" h="127">
                    <a:moveTo>
                      <a:pt x="65" y="1"/>
                    </a:moveTo>
                    <a:cubicBezTo>
                      <a:pt x="65" y="1"/>
                      <a:pt x="64" y="1"/>
                      <a:pt x="63" y="1"/>
                    </a:cubicBezTo>
                    <a:cubicBezTo>
                      <a:pt x="60" y="3"/>
                      <a:pt x="54" y="9"/>
                      <a:pt x="51" y="18"/>
                    </a:cubicBezTo>
                    <a:cubicBezTo>
                      <a:pt x="47" y="31"/>
                      <a:pt x="43" y="47"/>
                      <a:pt x="36" y="56"/>
                    </a:cubicBezTo>
                    <a:cubicBezTo>
                      <a:pt x="21" y="77"/>
                      <a:pt x="0" y="116"/>
                      <a:pt x="33" y="127"/>
                    </a:cubicBezTo>
                    <a:cubicBezTo>
                      <a:pt x="33" y="127"/>
                      <a:pt x="34" y="127"/>
                      <a:pt x="34" y="127"/>
                    </a:cubicBezTo>
                    <a:cubicBezTo>
                      <a:pt x="34" y="127"/>
                      <a:pt x="34" y="127"/>
                      <a:pt x="35" y="127"/>
                    </a:cubicBezTo>
                    <a:cubicBezTo>
                      <a:pt x="74" y="1"/>
                      <a:pt x="74" y="1"/>
                      <a:pt x="74" y="1"/>
                    </a:cubicBezTo>
                    <a:cubicBezTo>
                      <a:pt x="71" y="0"/>
                      <a:pt x="68" y="0"/>
                      <a:pt x="65" y="1"/>
                    </a:cubicBezTo>
                  </a:path>
                </a:pathLst>
              </a:custGeom>
              <a:solidFill>
                <a:srgbClr val="175A2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378" name="Freeform 124"/>
              <p:cNvSpPr>
                <a:spLocks/>
              </p:cNvSpPr>
              <p:nvPr/>
            </p:nvSpPr>
            <p:spPr bwMode="auto">
              <a:xfrm>
                <a:off x="11320299" y="4228306"/>
                <a:ext cx="685800" cy="1428750"/>
              </a:xfrm>
              <a:custGeom>
                <a:avLst/>
                <a:gdLst>
                  <a:gd name="T0" fmla="*/ 56 w 61"/>
                  <a:gd name="T1" fmla="*/ 2 h 127"/>
                  <a:gd name="T2" fmla="*/ 54 w 61"/>
                  <a:gd name="T3" fmla="*/ 4 h 127"/>
                  <a:gd name="T4" fmla="*/ 44 w 61"/>
                  <a:gd name="T5" fmla="*/ 20 h 127"/>
                  <a:gd name="T6" fmla="*/ 31 w 61"/>
                  <a:gd name="T7" fmla="*/ 59 h 127"/>
                  <a:gd name="T8" fmla="*/ 21 w 61"/>
                  <a:gd name="T9" fmla="*/ 127 h 127"/>
                  <a:gd name="T10" fmla="*/ 21 w 61"/>
                  <a:gd name="T11" fmla="*/ 127 h 127"/>
                  <a:gd name="T12" fmla="*/ 22 w 61"/>
                  <a:gd name="T13" fmla="*/ 127 h 127"/>
                  <a:gd name="T14" fmla="*/ 61 w 61"/>
                  <a:gd name="T15" fmla="*/ 1 h 127"/>
                  <a:gd name="T16" fmla="*/ 56 w 61"/>
                  <a:gd name="T17" fmla="*/ 2 h 1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61" h="127">
                    <a:moveTo>
                      <a:pt x="56" y="2"/>
                    </a:moveTo>
                    <a:cubicBezTo>
                      <a:pt x="56" y="2"/>
                      <a:pt x="55" y="2"/>
                      <a:pt x="54" y="4"/>
                    </a:cubicBezTo>
                    <a:cubicBezTo>
                      <a:pt x="51" y="6"/>
                      <a:pt x="47" y="12"/>
                      <a:pt x="44" y="20"/>
                    </a:cubicBezTo>
                    <a:cubicBezTo>
                      <a:pt x="41" y="33"/>
                      <a:pt x="36" y="49"/>
                      <a:pt x="31" y="59"/>
                    </a:cubicBezTo>
                    <a:cubicBezTo>
                      <a:pt x="18" y="80"/>
                      <a:pt x="0" y="120"/>
                      <a:pt x="21" y="127"/>
                    </a:cubicBezTo>
                    <a:cubicBezTo>
                      <a:pt x="21" y="127"/>
                      <a:pt x="21" y="127"/>
                      <a:pt x="21" y="127"/>
                    </a:cubicBezTo>
                    <a:cubicBezTo>
                      <a:pt x="22" y="127"/>
                      <a:pt x="22" y="127"/>
                      <a:pt x="22" y="127"/>
                    </a:cubicBezTo>
                    <a:cubicBezTo>
                      <a:pt x="61" y="1"/>
                      <a:pt x="61" y="1"/>
                      <a:pt x="61" y="1"/>
                    </a:cubicBezTo>
                    <a:cubicBezTo>
                      <a:pt x="60" y="0"/>
                      <a:pt x="57" y="1"/>
                      <a:pt x="56" y="2"/>
                    </a:cubicBezTo>
                  </a:path>
                </a:pathLst>
              </a:custGeom>
              <a:solidFill>
                <a:srgbClr val="0E6C3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379" name="Oval 125"/>
              <p:cNvSpPr>
                <a:spLocks noChangeArrowheads="1"/>
              </p:cNvSpPr>
              <p:nvPr/>
            </p:nvSpPr>
            <p:spPr bwMode="auto">
              <a:xfrm>
                <a:off x="12006099" y="4239419"/>
                <a:ext cx="1587" cy="1588"/>
              </a:xfrm>
              <a:prstGeom prst="ellipse">
                <a:avLst/>
              </a:prstGeom>
              <a:solidFill>
                <a:srgbClr val="E5CFB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380" name="Freeform 126"/>
              <p:cNvSpPr>
                <a:spLocks/>
              </p:cNvSpPr>
              <p:nvPr/>
            </p:nvSpPr>
            <p:spPr bwMode="auto">
              <a:xfrm>
                <a:off x="11320299" y="4228306"/>
                <a:ext cx="685800" cy="1428750"/>
              </a:xfrm>
              <a:custGeom>
                <a:avLst/>
                <a:gdLst>
                  <a:gd name="T0" fmla="*/ 56 w 61"/>
                  <a:gd name="T1" fmla="*/ 0 h 127"/>
                  <a:gd name="T2" fmla="*/ 56 w 61"/>
                  <a:gd name="T3" fmla="*/ 0 h 127"/>
                  <a:gd name="T4" fmla="*/ 52 w 61"/>
                  <a:gd name="T5" fmla="*/ 1 h 127"/>
                  <a:gd name="T6" fmla="*/ 50 w 61"/>
                  <a:gd name="T7" fmla="*/ 1 h 127"/>
                  <a:gd name="T8" fmla="*/ 44 w 61"/>
                  <a:gd name="T9" fmla="*/ 7 h 127"/>
                  <a:gd name="T10" fmla="*/ 38 w 61"/>
                  <a:gd name="T11" fmla="*/ 18 h 127"/>
                  <a:gd name="T12" fmla="*/ 23 w 61"/>
                  <a:gd name="T13" fmla="*/ 56 h 127"/>
                  <a:gd name="T14" fmla="*/ 5 w 61"/>
                  <a:gd name="T15" fmla="*/ 89 h 127"/>
                  <a:gd name="T16" fmla="*/ 2 w 61"/>
                  <a:gd name="T17" fmla="*/ 104 h 127"/>
                  <a:gd name="T18" fmla="*/ 20 w 61"/>
                  <a:gd name="T19" fmla="*/ 127 h 127"/>
                  <a:gd name="T20" fmla="*/ 21 w 61"/>
                  <a:gd name="T21" fmla="*/ 127 h 127"/>
                  <a:gd name="T22" fmla="*/ 31 w 61"/>
                  <a:gd name="T23" fmla="*/ 59 h 127"/>
                  <a:gd name="T24" fmla="*/ 44 w 61"/>
                  <a:gd name="T25" fmla="*/ 20 h 127"/>
                  <a:gd name="T26" fmla="*/ 54 w 61"/>
                  <a:gd name="T27" fmla="*/ 4 h 127"/>
                  <a:gd name="T28" fmla="*/ 56 w 61"/>
                  <a:gd name="T29" fmla="*/ 2 h 127"/>
                  <a:gd name="T30" fmla="*/ 60 w 61"/>
                  <a:gd name="T31" fmla="*/ 1 h 127"/>
                  <a:gd name="T32" fmla="*/ 61 w 61"/>
                  <a:gd name="T33" fmla="*/ 1 h 127"/>
                  <a:gd name="T34" fmla="*/ 61 w 61"/>
                  <a:gd name="T35" fmla="*/ 1 h 127"/>
                  <a:gd name="T36" fmla="*/ 56 w 61"/>
                  <a:gd name="T37" fmla="*/ 0 h 1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61" h="127">
                    <a:moveTo>
                      <a:pt x="56" y="0"/>
                    </a:moveTo>
                    <a:cubicBezTo>
                      <a:pt x="56" y="0"/>
                      <a:pt x="56" y="0"/>
                      <a:pt x="56" y="0"/>
                    </a:cubicBezTo>
                    <a:cubicBezTo>
                      <a:pt x="54" y="0"/>
                      <a:pt x="53" y="0"/>
                      <a:pt x="52" y="1"/>
                    </a:cubicBezTo>
                    <a:cubicBezTo>
                      <a:pt x="52" y="1"/>
                      <a:pt x="51" y="1"/>
                      <a:pt x="50" y="1"/>
                    </a:cubicBezTo>
                    <a:cubicBezTo>
                      <a:pt x="49" y="2"/>
                      <a:pt x="47" y="4"/>
                      <a:pt x="44" y="7"/>
                    </a:cubicBezTo>
                    <a:cubicBezTo>
                      <a:pt x="42" y="10"/>
                      <a:pt x="39" y="13"/>
                      <a:pt x="38" y="18"/>
                    </a:cubicBezTo>
                    <a:cubicBezTo>
                      <a:pt x="34" y="31"/>
                      <a:pt x="30" y="47"/>
                      <a:pt x="23" y="56"/>
                    </a:cubicBezTo>
                    <a:cubicBezTo>
                      <a:pt x="17" y="65"/>
                      <a:pt x="9" y="77"/>
                      <a:pt x="5" y="89"/>
                    </a:cubicBezTo>
                    <a:cubicBezTo>
                      <a:pt x="4" y="94"/>
                      <a:pt x="2" y="99"/>
                      <a:pt x="2" y="104"/>
                    </a:cubicBezTo>
                    <a:cubicBezTo>
                      <a:pt x="2" y="114"/>
                      <a:pt x="7" y="122"/>
                      <a:pt x="20" y="127"/>
                    </a:cubicBezTo>
                    <a:cubicBezTo>
                      <a:pt x="20" y="127"/>
                      <a:pt x="21" y="127"/>
                      <a:pt x="21" y="127"/>
                    </a:cubicBezTo>
                    <a:cubicBezTo>
                      <a:pt x="0" y="120"/>
                      <a:pt x="18" y="80"/>
                      <a:pt x="31" y="59"/>
                    </a:cubicBezTo>
                    <a:cubicBezTo>
                      <a:pt x="36" y="49"/>
                      <a:pt x="41" y="33"/>
                      <a:pt x="44" y="20"/>
                    </a:cubicBezTo>
                    <a:cubicBezTo>
                      <a:pt x="47" y="12"/>
                      <a:pt x="51" y="6"/>
                      <a:pt x="54" y="4"/>
                    </a:cubicBezTo>
                    <a:cubicBezTo>
                      <a:pt x="55" y="2"/>
                      <a:pt x="56" y="2"/>
                      <a:pt x="56" y="2"/>
                    </a:cubicBezTo>
                    <a:cubicBezTo>
                      <a:pt x="57" y="1"/>
                      <a:pt x="59" y="1"/>
                      <a:pt x="60" y="1"/>
                    </a:cubicBezTo>
                    <a:cubicBezTo>
                      <a:pt x="61" y="1"/>
                      <a:pt x="61" y="1"/>
                      <a:pt x="61" y="1"/>
                    </a:cubicBezTo>
                    <a:cubicBezTo>
                      <a:pt x="61" y="1"/>
                      <a:pt x="61" y="1"/>
                      <a:pt x="61" y="1"/>
                    </a:cubicBezTo>
                    <a:cubicBezTo>
                      <a:pt x="60" y="0"/>
                      <a:pt x="58" y="0"/>
                      <a:pt x="56" y="0"/>
                    </a:cubicBezTo>
                  </a:path>
                </a:pathLst>
              </a:custGeom>
              <a:solidFill>
                <a:srgbClr val="4B7A3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381" name="Freeform 127"/>
              <p:cNvSpPr>
                <a:spLocks/>
              </p:cNvSpPr>
              <p:nvPr/>
            </p:nvSpPr>
            <p:spPr bwMode="auto">
              <a:xfrm>
                <a:off x="11320299" y="4239419"/>
                <a:ext cx="685800" cy="1417638"/>
              </a:xfrm>
              <a:custGeom>
                <a:avLst/>
                <a:gdLst>
                  <a:gd name="T0" fmla="*/ 60 w 61"/>
                  <a:gd name="T1" fmla="*/ 0 h 126"/>
                  <a:gd name="T2" fmla="*/ 56 w 61"/>
                  <a:gd name="T3" fmla="*/ 1 h 126"/>
                  <a:gd name="T4" fmla="*/ 54 w 61"/>
                  <a:gd name="T5" fmla="*/ 3 h 126"/>
                  <a:gd name="T6" fmla="*/ 44 w 61"/>
                  <a:gd name="T7" fmla="*/ 19 h 126"/>
                  <a:gd name="T8" fmla="*/ 31 w 61"/>
                  <a:gd name="T9" fmla="*/ 58 h 126"/>
                  <a:gd name="T10" fmla="*/ 21 w 61"/>
                  <a:gd name="T11" fmla="*/ 126 h 126"/>
                  <a:gd name="T12" fmla="*/ 21 w 61"/>
                  <a:gd name="T13" fmla="*/ 126 h 126"/>
                  <a:gd name="T14" fmla="*/ 21 w 61"/>
                  <a:gd name="T15" fmla="*/ 126 h 126"/>
                  <a:gd name="T16" fmla="*/ 22 w 61"/>
                  <a:gd name="T17" fmla="*/ 126 h 126"/>
                  <a:gd name="T18" fmla="*/ 22 w 61"/>
                  <a:gd name="T19" fmla="*/ 126 h 126"/>
                  <a:gd name="T20" fmla="*/ 61 w 61"/>
                  <a:gd name="T21" fmla="*/ 0 h 126"/>
                  <a:gd name="T22" fmla="*/ 61 w 61"/>
                  <a:gd name="T23" fmla="*/ 0 h 126"/>
                  <a:gd name="T24" fmla="*/ 60 w 61"/>
                  <a:gd name="T25" fmla="*/ 0 h 1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61" h="126">
                    <a:moveTo>
                      <a:pt x="60" y="0"/>
                    </a:moveTo>
                    <a:cubicBezTo>
                      <a:pt x="59" y="0"/>
                      <a:pt x="57" y="0"/>
                      <a:pt x="56" y="1"/>
                    </a:cubicBezTo>
                    <a:cubicBezTo>
                      <a:pt x="56" y="1"/>
                      <a:pt x="55" y="1"/>
                      <a:pt x="54" y="3"/>
                    </a:cubicBezTo>
                    <a:cubicBezTo>
                      <a:pt x="51" y="5"/>
                      <a:pt x="47" y="11"/>
                      <a:pt x="44" y="19"/>
                    </a:cubicBezTo>
                    <a:cubicBezTo>
                      <a:pt x="41" y="32"/>
                      <a:pt x="36" y="48"/>
                      <a:pt x="31" y="58"/>
                    </a:cubicBezTo>
                    <a:cubicBezTo>
                      <a:pt x="18" y="79"/>
                      <a:pt x="0" y="119"/>
                      <a:pt x="21" y="126"/>
                    </a:cubicBezTo>
                    <a:cubicBezTo>
                      <a:pt x="21" y="126"/>
                      <a:pt x="21" y="126"/>
                      <a:pt x="21" y="126"/>
                    </a:cubicBezTo>
                    <a:cubicBezTo>
                      <a:pt x="21" y="126"/>
                      <a:pt x="21" y="126"/>
                      <a:pt x="21" y="126"/>
                    </a:cubicBezTo>
                    <a:cubicBezTo>
                      <a:pt x="22" y="126"/>
                      <a:pt x="22" y="126"/>
                      <a:pt x="22" y="126"/>
                    </a:cubicBezTo>
                    <a:cubicBezTo>
                      <a:pt x="22" y="126"/>
                      <a:pt x="22" y="126"/>
                      <a:pt x="22" y="126"/>
                    </a:cubicBezTo>
                    <a:cubicBezTo>
                      <a:pt x="61" y="0"/>
                      <a:pt x="61" y="0"/>
                      <a:pt x="61" y="0"/>
                    </a:cubicBezTo>
                    <a:cubicBezTo>
                      <a:pt x="61" y="0"/>
                      <a:pt x="61" y="0"/>
                      <a:pt x="61" y="0"/>
                    </a:cubicBezTo>
                    <a:cubicBezTo>
                      <a:pt x="61" y="0"/>
                      <a:pt x="61" y="0"/>
                      <a:pt x="60" y="0"/>
                    </a:cubicBezTo>
                  </a:path>
                </a:pathLst>
              </a:custGeom>
              <a:solidFill>
                <a:srgbClr val="4A863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382" name="Freeform 128"/>
              <p:cNvSpPr>
                <a:spLocks/>
              </p:cNvSpPr>
              <p:nvPr/>
            </p:nvSpPr>
            <p:spPr bwMode="auto">
              <a:xfrm>
                <a:off x="11567949" y="4239419"/>
                <a:ext cx="584200" cy="1541463"/>
              </a:xfrm>
              <a:custGeom>
                <a:avLst/>
                <a:gdLst>
                  <a:gd name="T0" fmla="*/ 47 w 52"/>
                  <a:gd name="T1" fmla="*/ 5 h 137"/>
                  <a:gd name="T2" fmla="*/ 48 w 52"/>
                  <a:gd name="T3" fmla="*/ 7 h 137"/>
                  <a:gd name="T4" fmla="*/ 49 w 52"/>
                  <a:gd name="T5" fmla="*/ 28 h 137"/>
                  <a:gd name="T6" fmla="*/ 39 w 52"/>
                  <a:gd name="T7" fmla="*/ 67 h 137"/>
                  <a:gd name="T8" fmla="*/ 1 w 52"/>
                  <a:gd name="T9" fmla="*/ 126 h 137"/>
                  <a:gd name="T10" fmla="*/ 0 w 52"/>
                  <a:gd name="T11" fmla="*/ 126 h 137"/>
                  <a:gd name="T12" fmla="*/ 0 w 52"/>
                  <a:gd name="T13" fmla="*/ 126 h 137"/>
                  <a:gd name="T14" fmla="*/ 39 w 52"/>
                  <a:gd name="T15" fmla="*/ 0 h 137"/>
                  <a:gd name="T16" fmla="*/ 47 w 52"/>
                  <a:gd name="T17" fmla="*/ 5 h 13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2" h="137">
                    <a:moveTo>
                      <a:pt x="47" y="5"/>
                    </a:moveTo>
                    <a:cubicBezTo>
                      <a:pt x="47" y="5"/>
                      <a:pt x="48" y="6"/>
                      <a:pt x="48" y="7"/>
                    </a:cubicBezTo>
                    <a:cubicBezTo>
                      <a:pt x="49" y="10"/>
                      <a:pt x="52" y="18"/>
                      <a:pt x="49" y="28"/>
                    </a:cubicBezTo>
                    <a:cubicBezTo>
                      <a:pt x="44" y="40"/>
                      <a:pt x="38" y="55"/>
                      <a:pt x="39" y="67"/>
                    </a:cubicBezTo>
                    <a:cubicBezTo>
                      <a:pt x="39" y="92"/>
                      <a:pt x="34" y="137"/>
                      <a:pt x="1" y="126"/>
                    </a:cubicBezTo>
                    <a:cubicBezTo>
                      <a:pt x="1" y="126"/>
                      <a:pt x="0" y="126"/>
                      <a:pt x="0" y="126"/>
                    </a:cubicBezTo>
                    <a:cubicBezTo>
                      <a:pt x="0" y="126"/>
                      <a:pt x="0" y="126"/>
                      <a:pt x="0" y="126"/>
                    </a:cubicBezTo>
                    <a:cubicBezTo>
                      <a:pt x="39" y="0"/>
                      <a:pt x="39" y="0"/>
                      <a:pt x="39" y="0"/>
                    </a:cubicBezTo>
                    <a:cubicBezTo>
                      <a:pt x="43" y="1"/>
                      <a:pt x="45" y="3"/>
                      <a:pt x="47" y="5"/>
                    </a:cubicBezTo>
                    <a:close/>
                  </a:path>
                </a:pathLst>
              </a:custGeom>
              <a:solidFill>
                <a:srgbClr val="175A2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383" name="Freeform 129"/>
              <p:cNvSpPr>
                <a:spLocks/>
              </p:cNvSpPr>
              <p:nvPr/>
            </p:nvSpPr>
            <p:spPr bwMode="auto">
              <a:xfrm>
                <a:off x="11567949" y="4239419"/>
                <a:ext cx="506412" cy="1484313"/>
              </a:xfrm>
              <a:custGeom>
                <a:avLst/>
                <a:gdLst>
                  <a:gd name="T0" fmla="*/ 44 w 45"/>
                  <a:gd name="T1" fmla="*/ 4 h 132"/>
                  <a:gd name="T2" fmla="*/ 44 w 45"/>
                  <a:gd name="T3" fmla="*/ 7 h 132"/>
                  <a:gd name="T4" fmla="*/ 42 w 45"/>
                  <a:gd name="T5" fmla="*/ 26 h 132"/>
                  <a:gd name="T6" fmla="*/ 31 w 45"/>
                  <a:gd name="T7" fmla="*/ 65 h 132"/>
                  <a:gd name="T8" fmla="*/ 0 w 45"/>
                  <a:gd name="T9" fmla="*/ 126 h 132"/>
                  <a:gd name="T10" fmla="*/ 0 w 45"/>
                  <a:gd name="T11" fmla="*/ 126 h 132"/>
                  <a:gd name="T12" fmla="*/ 0 w 45"/>
                  <a:gd name="T13" fmla="*/ 126 h 132"/>
                  <a:gd name="T14" fmla="*/ 39 w 45"/>
                  <a:gd name="T15" fmla="*/ 0 h 132"/>
                  <a:gd name="T16" fmla="*/ 44 w 45"/>
                  <a:gd name="T17" fmla="*/ 4 h 1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5" h="132">
                    <a:moveTo>
                      <a:pt x="44" y="4"/>
                    </a:moveTo>
                    <a:cubicBezTo>
                      <a:pt x="44" y="4"/>
                      <a:pt x="44" y="5"/>
                      <a:pt x="44" y="7"/>
                    </a:cubicBezTo>
                    <a:cubicBezTo>
                      <a:pt x="45" y="10"/>
                      <a:pt x="45" y="17"/>
                      <a:pt x="42" y="26"/>
                    </a:cubicBezTo>
                    <a:cubicBezTo>
                      <a:pt x="38" y="38"/>
                      <a:pt x="32" y="53"/>
                      <a:pt x="31" y="65"/>
                    </a:cubicBezTo>
                    <a:cubicBezTo>
                      <a:pt x="29" y="89"/>
                      <a:pt x="21" y="132"/>
                      <a:pt x="0" y="126"/>
                    </a:cubicBezTo>
                    <a:cubicBezTo>
                      <a:pt x="0" y="126"/>
                      <a:pt x="0" y="126"/>
                      <a:pt x="0" y="126"/>
                    </a:cubicBezTo>
                    <a:cubicBezTo>
                      <a:pt x="0" y="126"/>
                      <a:pt x="0" y="126"/>
                      <a:pt x="0" y="126"/>
                    </a:cubicBezTo>
                    <a:cubicBezTo>
                      <a:pt x="39" y="0"/>
                      <a:pt x="39" y="0"/>
                      <a:pt x="39" y="0"/>
                    </a:cubicBezTo>
                    <a:cubicBezTo>
                      <a:pt x="41" y="1"/>
                      <a:pt x="43" y="2"/>
                      <a:pt x="44" y="4"/>
                    </a:cubicBezTo>
                    <a:close/>
                  </a:path>
                </a:pathLst>
              </a:custGeom>
              <a:solidFill>
                <a:srgbClr val="0E6C3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384" name="Freeform 130"/>
              <p:cNvSpPr>
                <a:spLocks/>
              </p:cNvSpPr>
              <p:nvPr/>
            </p:nvSpPr>
            <p:spPr bwMode="auto">
              <a:xfrm>
                <a:off x="11837824" y="4206081"/>
                <a:ext cx="303212" cy="168275"/>
              </a:xfrm>
              <a:custGeom>
                <a:avLst/>
                <a:gdLst>
                  <a:gd name="T0" fmla="*/ 16 w 27"/>
                  <a:gd name="T1" fmla="*/ 2 h 15"/>
                  <a:gd name="T2" fmla="*/ 0 w 27"/>
                  <a:gd name="T3" fmla="*/ 6 h 15"/>
                  <a:gd name="T4" fmla="*/ 0 w 27"/>
                  <a:gd name="T5" fmla="*/ 7 h 15"/>
                  <a:gd name="T6" fmla="*/ 12 w 27"/>
                  <a:gd name="T7" fmla="*/ 12 h 15"/>
                  <a:gd name="T8" fmla="*/ 25 w 27"/>
                  <a:gd name="T9" fmla="*/ 15 h 15"/>
                  <a:gd name="T10" fmla="*/ 26 w 27"/>
                  <a:gd name="T11" fmla="*/ 14 h 15"/>
                  <a:gd name="T12" fmla="*/ 16 w 27"/>
                  <a:gd name="T13" fmla="*/ 2 h 15"/>
                </a:gdLst>
                <a:ahLst/>
                <a:cxnLst>
                  <a:cxn ang="0">
                    <a:pos x="T0" y="T1"/>
                  </a:cxn>
                  <a:cxn ang="0">
                    <a:pos x="T2" y="T3"/>
                  </a:cxn>
                  <a:cxn ang="0">
                    <a:pos x="T4" y="T5"/>
                  </a:cxn>
                  <a:cxn ang="0">
                    <a:pos x="T6" y="T7"/>
                  </a:cxn>
                  <a:cxn ang="0">
                    <a:pos x="T8" y="T9"/>
                  </a:cxn>
                  <a:cxn ang="0">
                    <a:pos x="T10" y="T11"/>
                  </a:cxn>
                  <a:cxn ang="0">
                    <a:pos x="T12" y="T13"/>
                  </a:cxn>
                </a:cxnLst>
                <a:rect l="0" t="0" r="r" b="b"/>
                <a:pathLst>
                  <a:path w="27" h="15">
                    <a:moveTo>
                      <a:pt x="16" y="2"/>
                    </a:moveTo>
                    <a:cubicBezTo>
                      <a:pt x="8" y="0"/>
                      <a:pt x="2" y="2"/>
                      <a:pt x="0" y="6"/>
                    </a:cubicBezTo>
                    <a:cubicBezTo>
                      <a:pt x="0" y="7"/>
                      <a:pt x="0" y="7"/>
                      <a:pt x="0" y="7"/>
                    </a:cubicBezTo>
                    <a:cubicBezTo>
                      <a:pt x="4" y="9"/>
                      <a:pt x="8" y="10"/>
                      <a:pt x="12" y="12"/>
                    </a:cubicBezTo>
                    <a:cubicBezTo>
                      <a:pt x="17" y="13"/>
                      <a:pt x="21" y="14"/>
                      <a:pt x="25" y="15"/>
                    </a:cubicBezTo>
                    <a:cubicBezTo>
                      <a:pt x="26" y="15"/>
                      <a:pt x="26" y="15"/>
                      <a:pt x="26" y="14"/>
                    </a:cubicBezTo>
                    <a:cubicBezTo>
                      <a:pt x="27" y="10"/>
                      <a:pt x="23" y="4"/>
                      <a:pt x="16" y="2"/>
                    </a:cubicBezTo>
                    <a:close/>
                  </a:path>
                </a:pathLst>
              </a:custGeom>
              <a:solidFill>
                <a:srgbClr val="8DC64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385" name="Freeform 131"/>
              <p:cNvSpPr>
                <a:spLocks/>
              </p:cNvSpPr>
              <p:nvPr/>
            </p:nvSpPr>
            <p:spPr bwMode="auto">
              <a:xfrm>
                <a:off x="11937836" y="4036219"/>
                <a:ext cx="192087" cy="247650"/>
              </a:xfrm>
              <a:custGeom>
                <a:avLst/>
                <a:gdLst>
                  <a:gd name="T0" fmla="*/ 12 w 17"/>
                  <a:gd name="T1" fmla="*/ 20 h 22"/>
                  <a:gd name="T2" fmla="*/ 17 w 17"/>
                  <a:gd name="T3" fmla="*/ 4 h 22"/>
                  <a:gd name="T4" fmla="*/ 9 w 17"/>
                  <a:gd name="T5" fmla="*/ 1 h 22"/>
                  <a:gd name="T6" fmla="*/ 0 w 17"/>
                  <a:gd name="T7" fmla="*/ 16 h 22"/>
                  <a:gd name="T8" fmla="*/ 4 w 17"/>
                  <a:gd name="T9" fmla="*/ 21 h 22"/>
                  <a:gd name="T10" fmla="*/ 7 w 17"/>
                  <a:gd name="T11" fmla="*/ 22 h 22"/>
                  <a:gd name="T12" fmla="*/ 12 w 17"/>
                  <a:gd name="T13" fmla="*/ 20 h 22"/>
                </a:gdLst>
                <a:ahLst/>
                <a:cxnLst>
                  <a:cxn ang="0">
                    <a:pos x="T0" y="T1"/>
                  </a:cxn>
                  <a:cxn ang="0">
                    <a:pos x="T2" y="T3"/>
                  </a:cxn>
                  <a:cxn ang="0">
                    <a:pos x="T4" y="T5"/>
                  </a:cxn>
                  <a:cxn ang="0">
                    <a:pos x="T6" y="T7"/>
                  </a:cxn>
                  <a:cxn ang="0">
                    <a:pos x="T8" y="T9"/>
                  </a:cxn>
                  <a:cxn ang="0">
                    <a:pos x="T10" y="T11"/>
                  </a:cxn>
                  <a:cxn ang="0">
                    <a:pos x="T12" y="T13"/>
                  </a:cxn>
                </a:cxnLst>
                <a:rect l="0" t="0" r="r" b="b"/>
                <a:pathLst>
                  <a:path w="17" h="22">
                    <a:moveTo>
                      <a:pt x="12" y="20"/>
                    </a:moveTo>
                    <a:cubicBezTo>
                      <a:pt x="12" y="20"/>
                      <a:pt x="6" y="17"/>
                      <a:pt x="17" y="4"/>
                    </a:cubicBezTo>
                    <a:cubicBezTo>
                      <a:pt x="17" y="4"/>
                      <a:pt x="14" y="0"/>
                      <a:pt x="9" y="1"/>
                    </a:cubicBezTo>
                    <a:cubicBezTo>
                      <a:pt x="9" y="1"/>
                      <a:pt x="11" y="18"/>
                      <a:pt x="0" y="16"/>
                    </a:cubicBezTo>
                    <a:cubicBezTo>
                      <a:pt x="4" y="21"/>
                      <a:pt x="4" y="21"/>
                      <a:pt x="4" y="21"/>
                    </a:cubicBezTo>
                    <a:cubicBezTo>
                      <a:pt x="4" y="21"/>
                      <a:pt x="7" y="21"/>
                      <a:pt x="7" y="22"/>
                    </a:cubicBezTo>
                    <a:cubicBezTo>
                      <a:pt x="8" y="22"/>
                      <a:pt x="12" y="20"/>
                      <a:pt x="12" y="20"/>
                    </a:cubicBezTo>
                    <a:close/>
                  </a:path>
                </a:pathLst>
              </a:custGeom>
              <a:solidFill>
                <a:srgbClr val="8DC64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grpSp>
        <p:pic>
          <p:nvPicPr>
            <p:cNvPr id="386" name="Picture 2" descr="G:\ \mix2\6.emf"/>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3000037" y="6019800"/>
              <a:ext cx="9698710" cy="6725908"/>
            </a:xfrm>
            <a:prstGeom prst="rect">
              <a:avLst/>
            </a:prstGeom>
            <a:noFill/>
            <a:extLst>
              <a:ext uri="{909E8E84-426E-40DD-AFC4-6F175D3DCCD1}">
                <a14:hiddenFill xmlns:a14="http://schemas.microsoft.com/office/drawing/2010/main">
                  <a:solidFill>
                    <a:srgbClr val="FFFFFF"/>
                  </a:solidFill>
                </a14:hiddenFill>
              </a:ext>
            </a:extLst>
          </p:spPr>
        </p:pic>
        <p:grpSp>
          <p:nvGrpSpPr>
            <p:cNvPr id="387" name="กลุ่ม 824"/>
            <p:cNvGrpSpPr/>
            <p:nvPr/>
          </p:nvGrpSpPr>
          <p:grpSpPr>
            <a:xfrm>
              <a:off x="12714686" y="7827968"/>
              <a:ext cx="4019151" cy="4364032"/>
              <a:chOff x="14381679" y="6010335"/>
              <a:chExt cx="2268902" cy="2463595"/>
            </a:xfrm>
          </p:grpSpPr>
          <p:sp>
            <p:nvSpPr>
              <p:cNvPr id="388" name="Oval 177"/>
              <p:cNvSpPr>
                <a:spLocks noChangeArrowheads="1"/>
              </p:cNvSpPr>
              <p:nvPr/>
            </p:nvSpPr>
            <p:spPr bwMode="auto">
              <a:xfrm>
                <a:off x="14381679" y="6530759"/>
                <a:ext cx="2268902" cy="1943171"/>
              </a:xfrm>
              <a:prstGeom prst="ellipse">
                <a:avLst/>
              </a:prstGeom>
              <a:solidFill>
                <a:srgbClr val="CD202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389" name="Freeform 178"/>
              <p:cNvSpPr>
                <a:spLocks/>
              </p:cNvSpPr>
              <p:nvPr/>
            </p:nvSpPr>
            <p:spPr bwMode="auto">
              <a:xfrm>
                <a:off x="14381679" y="6665545"/>
                <a:ext cx="2066722" cy="1808384"/>
              </a:xfrm>
              <a:custGeom>
                <a:avLst/>
                <a:gdLst>
                  <a:gd name="T0" fmla="*/ 24 w 92"/>
                  <a:gd name="T1" fmla="*/ 0 h 80"/>
                  <a:gd name="T2" fmla="*/ 14 w 92"/>
                  <a:gd name="T3" fmla="*/ 26 h 80"/>
                  <a:gd name="T4" fmla="*/ 65 w 92"/>
                  <a:gd name="T5" fmla="*/ 69 h 80"/>
                  <a:gd name="T6" fmla="*/ 92 w 92"/>
                  <a:gd name="T7" fmla="*/ 62 h 80"/>
                  <a:gd name="T8" fmla="*/ 51 w 92"/>
                  <a:gd name="T9" fmla="*/ 80 h 80"/>
                  <a:gd name="T10" fmla="*/ 0 w 92"/>
                  <a:gd name="T11" fmla="*/ 37 h 80"/>
                  <a:gd name="T12" fmla="*/ 24 w 92"/>
                  <a:gd name="T13" fmla="*/ 0 h 80"/>
                </a:gdLst>
                <a:ahLst/>
                <a:cxnLst>
                  <a:cxn ang="0">
                    <a:pos x="T0" y="T1"/>
                  </a:cxn>
                  <a:cxn ang="0">
                    <a:pos x="T2" y="T3"/>
                  </a:cxn>
                  <a:cxn ang="0">
                    <a:pos x="T4" y="T5"/>
                  </a:cxn>
                  <a:cxn ang="0">
                    <a:pos x="T6" y="T7"/>
                  </a:cxn>
                  <a:cxn ang="0">
                    <a:pos x="T8" y="T9"/>
                  </a:cxn>
                  <a:cxn ang="0">
                    <a:pos x="T10" y="T11"/>
                  </a:cxn>
                  <a:cxn ang="0">
                    <a:pos x="T12" y="T13"/>
                  </a:cxn>
                </a:cxnLst>
                <a:rect l="0" t="0" r="r" b="b"/>
                <a:pathLst>
                  <a:path w="92" h="80">
                    <a:moveTo>
                      <a:pt x="24" y="0"/>
                    </a:moveTo>
                    <a:cubicBezTo>
                      <a:pt x="18" y="8"/>
                      <a:pt x="14" y="16"/>
                      <a:pt x="14" y="26"/>
                    </a:cubicBezTo>
                    <a:cubicBezTo>
                      <a:pt x="14" y="49"/>
                      <a:pt x="37" y="69"/>
                      <a:pt x="65" y="69"/>
                    </a:cubicBezTo>
                    <a:cubicBezTo>
                      <a:pt x="75" y="69"/>
                      <a:pt x="84" y="66"/>
                      <a:pt x="92" y="62"/>
                    </a:cubicBezTo>
                    <a:cubicBezTo>
                      <a:pt x="82" y="73"/>
                      <a:pt x="68" y="80"/>
                      <a:pt x="51" y="80"/>
                    </a:cubicBezTo>
                    <a:cubicBezTo>
                      <a:pt x="23" y="80"/>
                      <a:pt x="0" y="60"/>
                      <a:pt x="0" y="37"/>
                    </a:cubicBezTo>
                    <a:cubicBezTo>
                      <a:pt x="0" y="21"/>
                      <a:pt x="10" y="8"/>
                      <a:pt x="24" y="0"/>
                    </a:cubicBezTo>
                    <a:close/>
                  </a:path>
                </a:pathLst>
              </a:custGeom>
              <a:solidFill>
                <a:srgbClr val="A61E2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390" name="Freeform 179"/>
              <p:cNvSpPr>
                <a:spLocks/>
              </p:cNvSpPr>
              <p:nvPr/>
            </p:nvSpPr>
            <p:spPr bwMode="auto">
              <a:xfrm>
                <a:off x="16044042" y="6826542"/>
                <a:ext cx="426823" cy="673931"/>
              </a:xfrm>
              <a:custGeom>
                <a:avLst/>
                <a:gdLst>
                  <a:gd name="T0" fmla="*/ 15 w 19"/>
                  <a:gd name="T1" fmla="*/ 12 h 30"/>
                  <a:gd name="T2" fmla="*/ 16 w 19"/>
                  <a:gd name="T3" fmla="*/ 28 h 30"/>
                  <a:gd name="T4" fmla="*/ 4 w 19"/>
                  <a:gd name="T5" fmla="*/ 18 h 30"/>
                  <a:gd name="T6" fmla="*/ 3 w 19"/>
                  <a:gd name="T7" fmla="*/ 2 h 30"/>
                  <a:gd name="T8" fmla="*/ 15 w 19"/>
                  <a:gd name="T9" fmla="*/ 12 h 30"/>
                </a:gdLst>
                <a:ahLst/>
                <a:cxnLst>
                  <a:cxn ang="0">
                    <a:pos x="T0" y="T1"/>
                  </a:cxn>
                  <a:cxn ang="0">
                    <a:pos x="T2" y="T3"/>
                  </a:cxn>
                  <a:cxn ang="0">
                    <a:pos x="T4" y="T5"/>
                  </a:cxn>
                  <a:cxn ang="0">
                    <a:pos x="T6" y="T7"/>
                  </a:cxn>
                  <a:cxn ang="0">
                    <a:pos x="T8" y="T9"/>
                  </a:cxn>
                </a:cxnLst>
                <a:rect l="0" t="0" r="r" b="b"/>
                <a:pathLst>
                  <a:path w="19" h="30">
                    <a:moveTo>
                      <a:pt x="15" y="12"/>
                    </a:moveTo>
                    <a:cubicBezTo>
                      <a:pt x="19" y="19"/>
                      <a:pt x="19" y="27"/>
                      <a:pt x="16" y="28"/>
                    </a:cubicBezTo>
                    <a:cubicBezTo>
                      <a:pt x="12" y="30"/>
                      <a:pt x="7" y="25"/>
                      <a:pt x="4" y="18"/>
                    </a:cubicBezTo>
                    <a:cubicBezTo>
                      <a:pt x="0" y="10"/>
                      <a:pt x="0" y="3"/>
                      <a:pt x="3" y="2"/>
                    </a:cubicBezTo>
                    <a:cubicBezTo>
                      <a:pt x="7" y="0"/>
                      <a:pt x="12" y="5"/>
                      <a:pt x="15" y="12"/>
                    </a:cubicBezTo>
                    <a:close/>
                  </a:path>
                </a:pathLst>
              </a:custGeom>
              <a:solidFill>
                <a:srgbClr val="F4F6E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391" name="Freeform 180"/>
              <p:cNvSpPr>
                <a:spLocks/>
              </p:cNvSpPr>
              <p:nvPr/>
            </p:nvSpPr>
            <p:spPr bwMode="auto">
              <a:xfrm>
                <a:off x="14718643" y="6010335"/>
                <a:ext cx="1460185" cy="1220564"/>
              </a:xfrm>
              <a:custGeom>
                <a:avLst/>
                <a:gdLst>
                  <a:gd name="T0" fmla="*/ 40 w 65"/>
                  <a:gd name="T1" fmla="*/ 26 h 54"/>
                  <a:gd name="T2" fmla="*/ 65 w 65"/>
                  <a:gd name="T3" fmla="*/ 11 h 54"/>
                  <a:gd name="T4" fmla="*/ 37 w 65"/>
                  <a:gd name="T5" fmla="*/ 17 h 54"/>
                  <a:gd name="T6" fmla="*/ 13 w 65"/>
                  <a:gd name="T7" fmla="*/ 0 h 54"/>
                  <a:gd name="T8" fmla="*/ 22 w 65"/>
                  <a:gd name="T9" fmla="*/ 18 h 54"/>
                  <a:gd name="T10" fmla="*/ 4 w 65"/>
                  <a:gd name="T11" fmla="*/ 14 h 54"/>
                  <a:gd name="T12" fmla="*/ 9 w 65"/>
                  <a:gd name="T13" fmla="*/ 28 h 54"/>
                  <a:gd name="T14" fmla="*/ 23 w 65"/>
                  <a:gd name="T15" fmla="*/ 32 h 54"/>
                  <a:gd name="T16" fmla="*/ 27 w 65"/>
                  <a:gd name="T17" fmla="*/ 52 h 54"/>
                  <a:gd name="T18" fmla="*/ 29 w 65"/>
                  <a:gd name="T19" fmla="*/ 32 h 54"/>
                  <a:gd name="T20" fmla="*/ 43 w 65"/>
                  <a:gd name="T21" fmla="*/ 54 h 54"/>
                  <a:gd name="T22" fmla="*/ 40 w 65"/>
                  <a:gd name="T23" fmla="*/ 26 h 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65" h="54">
                    <a:moveTo>
                      <a:pt x="40" y="26"/>
                    </a:moveTo>
                    <a:cubicBezTo>
                      <a:pt x="40" y="26"/>
                      <a:pt x="46" y="15"/>
                      <a:pt x="65" y="11"/>
                    </a:cubicBezTo>
                    <a:cubicBezTo>
                      <a:pt x="65" y="11"/>
                      <a:pt x="49" y="10"/>
                      <a:pt x="37" y="17"/>
                    </a:cubicBezTo>
                    <a:cubicBezTo>
                      <a:pt x="37" y="17"/>
                      <a:pt x="34" y="8"/>
                      <a:pt x="13" y="0"/>
                    </a:cubicBezTo>
                    <a:cubicBezTo>
                      <a:pt x="13" y="0"/>
                      <a:pt x="24" y="8"/>
                      <a:pt x="22" y="18"/>
                    </a:cubicBezTo>
                    <a:cubicBezTo>
                      <a:pt x="22" y="18"/>
                      <a:pt x="11" y="29"/>
                      <a:pt x="4" y="14"/>
                    </a:cubicBezTo>
                    <a:cubicBezTo>
                      <a:pt x="4" y="14"/>
                      <a:pt x="0" y="20"/>
                      <a:pt x="9" y="28"/>
                    </a:cubicBezTo>
                    <a:cubicBezTo>
                      <a:pt x="19" y="35"/>
                      <a:pt x="23" y="32"/>
                      <a:pt x="23" y="32"/>
                    </a:cubicBezTo>
                    <a:cubicBezTo>
                      <a:pt x="23" y="32"/>
                      <a:pt x="22" y="43"/>
                      <a:pt x="27" y="52"/>
                    </a:cubicBezTo>
                    <a:cubicBezTo>
                      <a:pt x="27" y="52"/>
                      <a:pt x="27" y="35"/>
                      <a:pt x="29" y="32"/>
                    </a:cubicBezTo>
                    <a:cubicBezTo>
                      <a:pt x="29" y="32"/>
                      <a:pt x="46" y="29"/>
                      <a:pt x="43" y="54"/>
                    </a:cubicBezTo>
                    <a:cubicBezTo>
                      <a:pt x="43" y="54"/>
                      <a:pt x="52" y="31"/>
                      <a:pt x="40" y="26"/>
                    </a:cubicBezTo>
                    <a:close/>
                  </a:path>
                </a:pathLst>
              </a:custGeom>
              <a:solidFill>
                <a:srgbClr val="147F3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grpSp>
      </p:grpSp>
    </p:spTree>
    <p:extLst>
      <p:ext uri="{BB962C8B-B14F-4D97-AF65-F5344CB8AC3E}">
        <p14:creationId xmlns:p14="http://schemas.microsoft.com/office/powerpoint/2010/main" val="508818405"/>
      </p:ext>
    </p:extLst>
  </p:cSld>
  <p:clrMapOvr>
    <a:masterClrMapping/>
  </p:clrMapOvr>
  <p:transition spd="slow">
    <p:push/>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 name="Freeform 67"/>
          <p:cNvSpPr/>
          <p:nvPr/>
        </p:nvSpPr>
        <p:spPr>
          <a:xfrm>
            <a:off x="-7937" y="152400"/>
            <a:ext cx="6637337" cy="1261618"/>
          </a:xfrm>
          <a:custGeom>
            <a:avLst/>
            <a:gdLst>
              <a:gd name="connsiteX0" fmla="*/ 11052855 w 13274674"/>
              <a:gd name="connsiteY0" fmla="*/ 0 h 2523235"/>
              <a:gd name="connsiteX1" fmla="*/ 11068611 w 13274674"/>
              <a:gd name="connsiteY1" fmla="*/ 1744 h 2523235"/>
              <a:gd name="connsiteX2" fmla="*/ 12891488 w 13274674"/>
              <a:gd name="connsiteY2" fmla="*/ 0 h 2523235"/>
              <a:gd name="connsiteX3" fmla="*/ 13274674 w 13274674"/>
              <a:gd name="connsiteY3" fmla="*/ 420548 h 2523235"/>
              <a:gd name="connsiteX4" fmla="*/ 13274674 w 13274674"/>
              <a:gd name="connsiteY4" fmla="*/ 2102688 h 2523235"/>
              <a:gd name="connsiteX5" fmla="*/ 12891488 w 13274674"/>
              <a:gd name="connsiteY5" fmla="*/ 2523235 h 2523235"/>
              <a:gd name="connsiteX6" fmla="*/ 11069816 w 13274674"/>
              <a:gd name="connsiteY6" fmla="*/ 2521358 h 2523235"/>
              <a:gd name="connsiteX7" fmla="*/ 11052855 w 13274674"/>
              <a:gd name="connsiteY7" fmla="*/ 2523235 h 2523235"/>
              <a:gd name="connsiteX8" fmla="*/ 6714548 w 13274674"/>
              <a:gd name="connsiteY8" fmla="*/ 2518766 h 2523235"/>
              <a:gd name="connsiteX9" fmla="*/ 0 w 13274674"/>
              <a:gd name="connsiteY9" fmla="*/ 2494783 h 2523235"/>
              <a:gd name="connsiteX10" fmla="*/ 0 w 13274674"/>
              <a:gd name="connsiteY10" fmla="*/ 3852 h 2523235"/>
              <a:gd name="connsiteX11" fmla="*/ 1046469 w 13274674"/>
              <a:gd name="connsiteY11" fmla="*/ 3887 h 2523235"/>
              <a:gd name="connsiteX12" fmla="*/ 1046469 w 13274674"/>
              <a:gd name="connsiteY12" fmla="*/ 3826 h 2523235"/>
              <a:gd name="connsiteX13" fmla="*/ 6852789 w 13274674"/>
              <a:gd name="connsiteY13" fmla="*/ 4017 h 25232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3274674" h="2523235">
                <a:moveTo>
                  <a:pt x="11052855" y="0"/>
                </a:moveTo>
                <a:lnTo>
                  <a:pt x="11068611" y="1744"/>
                </a:lnTo>
                <a:lnTo>
                  <a:pt x="12891488" y="0"/>
                </a:lnTo>
                <a:cubicBezTo>
                  <a:pt x="13103115" y="0"/>
                  <a:pt x="13274674" y="188285"/>
                  <a:pt x="13274674" y="420548"/>
                </a:cubicBezTo>
                <a:lnTo>
                  <a:pt x="13274674" y="2102688"/>
                </a:lnTo>
                <a:cubicBezTo>
                  <a:pt x="13274674" y="2334950"/>
                  <a:pt x="13103115" y="2523235"/>
                  <a:pt x="12891488" y="2523235"/>
                </a:cubicBezTo>
                <a:lnTo>
                  <a:pt x="11069816" y="2521358"/>
                </a:lnTo>
                <a:lnTo>
                  <a:pt x="11052855" y="2523235"/>
                </a:lnTo>
                <a:lnTo>
                  <a:pt x="6714548" y="2518766"/>
                </a:lnTo>
                <a:lnTo>
                  <a:pt x="0" y="2494783"/>
                </a:lnTo>
                <a:lnTo>
                  <a:pt x="0" y="3852"/>
                </a:lnTo>
                <a:lnTo>
                  <a:pt x="1046469" y="3887"/>
                </a:lnTo>
                <a:lnTo>
                  <a:pt x="1046469" y="3826"/>
                </a:lnTo>
                <a:lnTo>
                  <a:pt x="6852789" y="4017"/>
                </a:lnTo>
                <a:close/>
              </a:path>
            </a:pathLst>
          </a:custGeom>
          <a:gradFill flip="none" rotWithShape="1">
            <a:gsLst>
              <a:gs pos="0">
                <a:schemeClr val="accent6">
                  <a:shade val="30000"/>
                  <a:satMod val="115000"/>
                </a:schemeClr>
              </a:gs>
              <a:gs pos="50000">
                <a:schemeClr val="accent6">
                  <a:shade val="67500"/>
                  <a:satMod val="115000"/>
                </a:schemeClr>
              </a:gs>
              <a:gs pos="100000">
                <a:schemeClr val="accent6">
                  <a:shade val="100000"/>
                  <a:satMod val="115000"/>
                </a:schemeClr>
              </a:gs>
            </a:gsLst>
            <a:lin ang="189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sz="1677"/>
          </a:p>
        </p:txBody>
      </p:sp>
      <p:grpSp>
        <p:nvGrpSpPr>
          <p:cNvPr id="72" name="Group 71"/>
          <p:cNvGrpSpPr/>
          <p:nvPr/>
        </p:nvGrpSpPr>
        <p:grpSpPr>
          <a:xfrm>
            <a:off x="310302" y="301080"/>
            <a:ext cx="6280999" cy="899789"/>
            <a:chOff x="15970294" y="5575615"/>
            <a:chExt cx="12561997" cy="1799577"/>
          </a:xfrm>
        </p:grpSpPr>
        <p:sp>
          <p:nvSpPr>
            <p:cNvPr id="73" name="Title 20"/>
            <p:cNvSpPr txBox="1">
              <a:spLocks/>
            </p:cNvSpPr>
            <p:nvPr/>
          </p:nvSpPr>
          <p:spPr bwMode="auto">
            <a:xfrm>
              <a:off x="15970294" y="6219095"/>
              <a:ext cx="12561997" cy="11560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21926" tIns="60963" rIns="121926" bIns="60963" anchor="ctr">
              <a:spAutoFit/>
            </a:bodyPr>
            <a:lstStyle>
              <a:lvl1pPr defTabSz="457200">
                <a:defRPr sz="4300">
                  <a:solidFill>
                    <a:schemeClr val="tx1"/>
                  </a:solidFill>
                  <a:latin typeface="Calibri" pitchFamily="34" charset="0"/>
                  <a:ea typeface="MS PGothic" pitchFamily="34" charset="-128"/>
                </a:defRPr>
              </a:lvl1pPr>
              <a:lvl2pPr marL="742950" indent="-285750" defTabSz="457200">
                <a:defRPr sz="4300">
                  <a:solidFill>
                    <a:schemeClr val="tx1"/>
                  </a:solidFill>
                  <a:latin typeface="Calibri" pitchFamily="34" charset="0"/>
                  <a:ea typeface="MS PGothic" pitchFamily="34" charset="-128"/>
                </a:defRPr>
              </a:lvl2pPr>
              <a:lvl3pPr marL="1143000" indent="-228600" defTabSz="457200">
                <a:defRPr sz="4300">
                  <a:solidFill>
                    <a:schemeClr val="tx1"/>
                  </a:solidFill>
                  <a:latin typeface="Calibri" pitchFamily="34" charset="0"/>
                  <a:ea typeface="MS PGothic" pitchFamily="34" charset="-128"/>
                </a:defRPr>
              </a:lvl3pPr>
              <a:lvl4pPr marL="1600200" indent="-228600" defTabSz="457200">
                <a:defRPr sz="4300">
                  <a:solidFill>
                    <a:schemeClr val="tx1"/>
                  </a:solidFill>
                  <a:latin typeface="Calibri" pitchFamily="34" charset="0"/>
                  <a:ea typeface="MS PGothic" pitchFamily="34" charset="-128"/>
                </a:defRPr>
              </a:lvl4pPr>
              <a:lvl5pPr marL="2057400" indent="-228600" defTabSz="457200">
                <a:defRPr sz="4300">
                  <a:solidFill>
                    <a:schemeClr val="tx1"/>
                  </a:solidFill>
                  <a:latin typeface="Calibri" pitchFamily="34" charset="0"/>
                  <a:ea typeface="MS PGothic" pitchFamily="34" charset="-128"/>
                </a:defRPr>
              </a:lvl5pPr>
              <a:lvl6pPr marL="2514600" indent="-228600" defTabSz="457200" fontAlgn="base">
                <a:spcBef>
                  <a:spcPct val="0"/>
                </a:spcBef>
                <a:spcAft>
                  <a:spcPct val="0"/>
                </a:spcAft>
                <a:defRPr sz="4300">
                  <a:solidFill>
                    <a:schemeClr val="tx1"/>
                  </a:solidFill>
                  <a:latin typeface="Calibri" pitchFamily="34" charset="0"/>
                  <a:ea typeface="MS PGothic" pitchFamily="34" charset="-128"/>
                </a:defRPr>
              </a:lvl6pPr>
              <a:lvl7pPr marL="2971800" indent="-228600" defTabSz="457200" fontAlgn="base">
                <a:spcBef>
                  <a:spcPct val="0"/>
                </a:spcBef>
                <a:spcAft>
                  <a:spcPct val="0"/>
                </a:spcAft>
                <a:defRPr sz="4300">
                  <a:solidFill>
                    <a:schemeClr val="tx1"/>
                  </a:solidFill>
                  <a:latin typeface="Calibri" pitchFamily="34" charset="0"/>
                  <a:ea typeface="MS PGothic" pitchFamily="34" charset="-128"/>
                </a:defRPr>
              </a:lvl7pPr>
              <a:lvl8pPr marL="3429000" indent="-228600" defTabSz="457200" fontAlgn="base">
                <a:spcBef>
                  <a:spcPct val="0"/>
                </a:spcBef>
                <a:spcAft>
                  <a:spcPct val="0"/>
                </a:spcAft>
                <a:defRPr sz="4300">
                  <a:solidFill>
                    <a:schemeClr val="tx1"/>
                  </a:solidFill>
                  <a:latin typeface="Calibri" pitchFamily="34" charset="0"/>
                  <a:ea typeface="MS PGothic" pitchFamily="34" charset="-128"/>
                </a:defRPr>
              </a:lvl8pPr>
              <a:lvl9pPr marL="3886200" indent="-228600" defTabSz="457200" fontAlgn="base">
                <a:spcBef>
                  <a:spcPct val="0"/>
                </a:spcBef>
                <a:spcAft>
                  <a:spcPct val="0"/>
                </a:spcAft>
                <a:defRPr sz="4300">
                  <a:solidFill>
                    <a:schemeClr val="tx1"/>
                  </a:solidFill>
                  <a:latin typeface="Calibri" pitchFamily="34" charset="0"/>
                  <a:ea typeface="MS PGothic" pitchFamily="34" charset="-128"/>
                </a:defRPr>
              </a:lvl9pPr>
            </a:lstStyle>
            <a:p>
              <a:pPr>
                <a:lnSpc>
                  <a:spcPct val="130000"/>
                </a:lnSpc>
              </a:pPr>
              <a:r>
                <a:rPr lang="pt-BR" sz="1200" dirty="0">
                  <a:solidFill>
                    <a:schemeClr val="bg1"/>
                  </a:solidFill>
                  <a:latin typeface="Lato" pitchFamily="34" charset="0"/>
                  <a:ea typeface="Lato" pitchFamily="34" charset="0"/>
                  <a:cs typeface="Lato" pitchFamily="34" charset="0"/>
                </a:rPr>
                <a:t>Lorem ipsum dolor sit amet, consectetur adipiscing elit. Aliquam tincidunt ante nec sem congue convallis. Pellentesque vel mauris quis nisl ornare rutrum in id risus. </a:t>
              </a:r>
              <a:endParaRPr lang="en-US" sz="1200" dirty="0">
                <a:solidFill>
                  <a:schemeClr val="bg1"/>
                </a:solidFill>
                <a:latin typeface="Lato" pitchFamily="34" charset="0"/>
                <a:ea typeface="Lato" pitchFamily="34" charset="0"/>
                <a:cs typeface="Lato" pitchFamily="34" charset="0"/>
              </a:endParaRPr>
            </a:p>
          </p:txBody>
        </p:sp>
        <p:sp>
          <p:nvSpPr>
            <p:cNvPr id="74" name="TextBox 73"/>
            <p:cNvSpPr txBox="1"/>
            <p:nvPr/>
          </p:nvSpPr>
          <p:spPr>
            <a:xfrm>
              <a:off x="16100412" y="5575615"/>
              <a:ext cx="10320507" cy="861774"/>
            </a:xfrm>
            <a:prstGeom prst="rect">
              <a:avLst/>
            </a:prstGeom>
            <a:noFill/>
          </p:spPr>
          <p:txBody>
            <a:bodyPr wrap="square" rtlCol="0">
              <a:spAutoFit/>
            </a:bodyPr>
            <a:lstStyle/>
            <a:p>
              <a:r>
                <a:rPr lang="en-US" sz="2200" b="1" dirty="0">
                  <a:solidFill>
                    <a:schemeClr val="bg1"/>
                  </a:solidFill>
                  <a:latin typeface="Lato Black" charset="0"/>
                  <a:ea typeface="Lato Black" charset="0"/>
                  <a:cs typeface="Lato Black" charset="0"/>
                </a:rPr>
                <a:t>MEDICAL PRESENTATION</a:t>
              </a:r>
            </a:p>
          </p:txBody>
        </p:sp>
      </p:grpSp>
      <p:sp>
        <p:nvSpPr>
          <p:cNvPr id="2" name="Picture Placeholder 1"/>
          <p:cNvSpPr>
            <a:spLocks noGrp="1"/>
          </p:cNvSpPr>
          <p:nvPr>
            <p:ph type="pic" sz="quarter" idx="10"/>
          </p:nvPr>
        </p:nvSpPr>
        <p:spPr/>
      </p:sp>
      <p:grpSp>
        <p:nvGrpSpPr>
          <p:cNvPr id="7" name="กลุ่ม 60"/>
          <p:cNvGrpSpPr/>
          <p:nvPr/>
        </p:nvGrpSpPr>
        <p:grpSpPr>
          <a:xfrm>
            <a:off x="2895600" y="1714500"/>
            <a:ext cx="3791054" cy="4800630"/>
            <a:chOff x="2020888" y="4776787"/>
            <a:chExt cx="1752600" cy="2219326"/>
          </a:xfrm>
        </p:grpSpPr>
        <p:sp>
          <p:nvSpPr>
            <p:cNvPr id="8" name="Freeform 798"/>
            <p:cNvSpPr>
              <a:spLocks noEditPoints="1"/>
            </p:cNvSpPr>
            <p:nvPr/>
          </p:nvSpPr>
          <p:spPr bwMode="auto">
            <a:xfrm>
              <a:off x="2555875" y="5935662"/>
              <a:ext cx="738188" cy="739775"/>
            </a:xfrm>
            <a:custGeom>
              <a:avLst/>
              <a:gdLst>
                <a:gd name="T0" fmla="*/ 176 w 353"/>
                <a:gd name="T1" fmla="*/ 354 h 354"/>
                <a:gd name="T2" fmla="*/ 0 w 353"/>
                <a:gd name="T3" fmla="*/ 177 h 354"/>
                <a:gd name="T4" fmla="*/ 176 w 353"/>
                <a:gd name="T5" fmla="*/ 0 h 354"/>
                <a:gd name="T6" fmla="*/ 353 w 353"/>
                <a:gd name="T7" fmla="*/ 177 h 354"/>
                <a:gd name="T8" fmla="*/ 176 w 353"/>
                <a:gd name="T9" fmla="*/ 354 h 354"/>
                <a:gd name="T10" fmla="*/ 176 w 353"/>
                <a:gd name="T11" fmla="*/ 20 h 354"/>
                <a:gd name="T12" fmla="*/ 20 w 353"/>
                <a:gd name="T13" fmla="*/ 177 h 354"/>
                <a:gd name="T14" fmla="*/ 176 w 353"/>
                <a:gd name="T15" fmla="*/ 333 h 354"/>
                <a:gd name="T16" fmla="*/ 333 w 353"/>
                <a:gd name="T17" fmla="*/ 177 h 354"/>
                <a:gd name="T18" fmla="*/ 176 w 353"/>
                <a:gd name="T19" fmla="*/ 20 h 3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353" h="354">
                  <a:moveTo>
                    <a:pt x="176" y="354"/>
                  </a:moveTo>
                  <a:cubicBezTo>
                    <a:pt x="79" y="354"/>
                    <a:pt x="0" y="274"/>
                    <a:pt x="0" y="177"/>
                  </a:cubicBezTo>
                  <a:cubicBezTo>
                    <a:pt x="0" y="80"/>
                    <a:pt x="79" y="0"/>
                    <a:pt x="176" y="0"/>
                  </a:cubicBezTo>
                  <a:cubicBezTo>
                    <a:pt x="274" y="0"/>
                    <a:pt x="353" y="80"/>
                    <a:pt x="353" y="177"/>
                  </a:cubicBezTo>
                  <a:cubicBezTo>
                    <a:pt x="353" y="274"/>
                    <a:pt x="274" y="354"/>
                    <a:pt x="176" y="354"/>
                  </a:cubicBezTo>
                  <a:moveTo>
                    <a:pt x="176" y="20"/>
                  </a:moveTo>
                  <a:cubicBezTo>
                    <a:pt x="90" y="20"/>
                    <a:pt x="20" y="91"/>
                    <a:pt x="20" y="177"/>
                  </a:cubicBezTo>
                  <a:cubicBezTo>
                    <a:pt x="20" y="263"/>
                    <a:pt x="90" y="333"/>
                    <a:pt x="176" y="333"/>
                  </a:cubicBezTo>
                  <a:cubicBezTo>
                    <a:pt x="263" y="333"/>
                    <a:pt x="333" y="263"/>
                    <a:pt x="333" y="177"/>
                  </a:cubicBezTo>
                  <a:cubicBezTo>
                    <a:pt x="333" y="91"/>
                    <a:pt x="263" y="20"/>
                    <a:pt x="176" y="20"/>
                  </a:cubicBezTo>
                </a:path>
              </a:pathLst>
            </a:custGeom>
            <a:solidFill>
              <a:srgbClr val="43434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9" name="Oval 799"/>
            <p:cNvSpPr>
              <a:spLocks noChangeArrowheads="1"/>
            </p:cNvSpPr>
            <p:nvPr/>
          </p:nvSpPr>
          <p:spPr bwMode="auto">
            <a:xfrm>
              <a:off x="2860675" y="6243637"/>
              <a:ext cx="127000" cy="125413"/>
            </a:xfrm>
            <a:prstGeom prst="ellipse">
              <a:avLst/>
            </a:prstGeom>
            <a:solidFill>
              <a:srgbClr val="43434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10" name="Freeform 800"/>
            <p:cNvSpPr>
              <a:spLocks/>
            </p:cNvSpPr>
            <p:nvPr/>
          </p:nvSpPr>
          <p:spPr bwMode="auto">
            <a:xfrm>
              <a:off x="2819400" y="6059487"/>
              <a:ext cx="582613" cy="549275"/>
            </a:xfrm>
            <a:custGeom>
              <a:avLst/>
              <a:gdLst>
                <a:gd name="T0" fmla="*/ 273 w 279"/>
                <a:gd name="T1" fmla="*/ 256 h 263"/>
                <a:gd name="T2" fmla="*/ 250 w 279"/>
                <a:gd name="T3" fmla="*/ 257 h 263"/>
                <a:gd name="T4" fmla="*/ 7 w 279"/>
                <a:gd name="T5" fmla="*/ 30 h 263"/>
                <a:gd name="T6" fmla="*/ 6 w 279"/>
                <a:gd name="T7" fmla="*/ 7 h 263"/>
                <a:gd name="T8" fmla="*/ 29 w 279"/>
                <a:gd name="T9" fmla="*/ 6 h 263"/>
                <a:gd name="T10" fmla="*/ 272 w 279"/>
                <a:gd name="T11" fmla="*/ 233 h 263"/>
                <a:gd name="T12" fmla="*/ 273 w 279"/>
                <a:gd name="T13" fmla="*/ 256 h 263"/>
              </a:gdLst>
              <a:ahLst/>
              <a:cxnLst>
                <a:cxn ang="0">
                  <a:pos x="T0" y="T1"/>
                </a:cxn>
                <a:cxn ang="0">
                  <a:pos x="T2" y="T3"/>
                </a:cxn>
                <a:cxn ang="0">
                  <a:pos x="T4" y="T5"/>
                </a:cxn>
                <a:cxn ang="0">
                  <a:pos x="T6" y="T7"/>
                </a:cxn>
                <a:cxn ang="0">
                  <a:pos x="T8" y="T9"/>
                </a:cxn>
                <a:cxn ang="0">
                  <a:pos x="T10" y="T11"/>
                </a:cxn>
                <a:cxn ang="0">
                  <a:pos x="T12" y="T13"/>
                </a:cxn>
              </a:cxnLst>
              <a:rect l="0" t="0" r="r" b="b"/>
              <a:pathLst>
                <a:path w="279" h="263">
                  <a:moveTo>
                    <a:pt x="273" y="256"/>
                  </a:moveTo>
                  <a:cubicBezTo>
                    <a:pt x="267" y="263"/>
                    <a:pt x="257" y="263"/>
                    <a:pt x="250" y="257"/>
                  </a:cubicBezTo>
                  <a:cubicBezTo>
                    <a:pt x="7" y="30"/>
                    <a:pt x="7" y="30"/>
                    <a:pt x="7" y="30"/>
                  </a:cubicBezTo>
                  <a:cubicBezTo>
                    <a:pt x="0" y="24"/>
                    <a:pt x="0" y="13"/>
                    <a:pt x="6" y="7"/>
                  </a:cubicBezTo>
                  <a:cubicBezTo>
                    <a:pt x="12" y="0"/>
                    <a:pt x="22" y="0"/>
                    <a:pt x="29" y="6"/>
                  </a:cubicBezTo>
                  <a:cubicBezTo>
                    <a:pt x="272" y="233"/>
                    <a:pt x="272" y="233"/>
                    <a:pt x="272" y="233"/>
                  </a:cubicBezTo>
                  <a:cubicBezTo>
                    <a:pt x="279" y="239"/>
                    <a:pt x="279" y="250"/>
                    <a:pt x="273" y="256"/>
                  </a:cubicBezTo>
                  <a:close/>
                </a:path>
              </a:pathLst>
            </a:custGeom>
            <a:solidFill>
              <a:srgbClr val="5E5E5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11" name="Oval 801"/>
            <p:cNvSpPr>
              <a:spLocks noChangeArrowheads="1"/>
            </p:cNvSpPr>
            <p:nvPr/>
          </p:nvSpPr>
          <p:spPr bwMode="auto">
            <a:xfrm>
              <a:off x="2366963" y="6456362"/>
              <a:ext cx="227013" cy="225425"/>
            </a:xfrm>
            <a:prstGeom prst="ellipse">
              <a:avLst/>
            </a:prstGeom>
            <a:solidFill>
              <a:srgbClr val="5E5E5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12" name="Freeform 802"/>
            <p:cNvSpPr>
              <a:spLocks/>
            </p:cNvSpPr>
            <p:nvPr/>
          </p:nvSpPr>
          <p:spPr bwMode="auto">
            <a:xfrm>
              <a:off x="2620963" y="6489699"/>
              <a:ext cx="138113" cy="290513"/>
            </a:xfrm>
            <a:custGeom>
              <a:avLst/>
              <a:gdLst>
                <a:gd name="T0" fmla="*/ 33 w 66"/>
                <a:gd name="T1" fmla="*/ 0 h 139"/>
                <a:gd name="T2" fmla="*/ 66 w 66"/>
                <a:gd name="T3" fmla="*/ 25 h 139"/>
                <a:gd name="T4" fmla="*/ 66 w 66"/>
                <a:gd name="T5" fmla="*/ 114 h 139"/>
                <a:gd name="T6" fmla="*/ 33 w 66"/>
                <a:gd name="T7" fmla="*/ 139 h 139"/>
                <a:gd name="T8" fmla="*/ 0 w 66"/>
                <a:gd name="T9" fmla="*/ 114 h 139"/>
                <a:gd name="T10" fmla="*/ 0 w 66"/>
                <a:gd name="T11" fmla="*/ 25 h 139"/>
                <a:gd name="T12" fmla="*/ 33 w 66"/>
                <a:gd name="T13" fmla="*/ 0 h 139"/>
              </a:gdLst>
              <a:ahLst/>
              <a:cxnLst>
                <a:cxn ang="0">
                  <a:pos x="T0" y="T1"/>
                </a:cxn>
                <a:cxn ang="0">
                  <a:pos x="T2" y="T3"/>
                </a:cxn>
                <a:cxn ang="0">
                  <a:pos x="T4" y="T5"/>
                </a:cxn>
                <a:cxn ang="0">
                  <a:pos x="T6" y="T7"/>
                </a:cxn>
                <a:cxn ang="0">
                  <a:pos x="T8" y="T9"/>
                </a:cxn>
                <a:cxn ang="0">
                  <a:pos x="T10" y="T11"/>
                </a:cxn>
                <a:cxn ang="0">
                  <a:pos x="T12" y="T13"/>
                </a:cxn>
              </a:cxnLst>
              <a:rect l="0" t="0" r="r" b="b"/>
              <a:pathLst>
                <a:path w="66" h="139">
                  <a:moveTo>
                    <a:pt x="33" y="0"/>
                  </a:moveTo>
                  <a:cubicBezTo>
                    <a:pt x="52" y="0"/>
                    <a:pt x="66" y="11"/>
                    <a:pt x="66" y="25"/>
                  </a:cubicBezTo>
                  <a:cubicBezTo>
                    <a:pt x="66" y="114"/>
                    <a:pt x="66" y="114"/>
                    <a:pt x="66" y="114"/>
                  </a:cubicBezTo>
                  <a:cubicBezTo>
                    <a:pt x="66" y="127"/>
                    <a:pt x="52" y="139"/>
                    <a:pt x="33" y="139"/>
                  </a:cubicBezTo>
                  <a:cubicBezTo>
                    <a:pt x="15" y="138"/>
                    <a:pt x="0" y="127"/>
                    <a:pt x="0" y="114"/>
                  </a:cubicBezTo>
                  <a:cubicBezTo>
                    <a:pt x="0" y="25"/>
                    <a:pt x="0" y="25"/>
                    <a:pt x="0" y="25"/>
                  </a:cubicBezTo>
                  <a:cubicBezTo>
                    <a:pt x="0" y="11"/>
                    <a:pt x="15" y="0"/>
                    <a:pt x="33" y="0"/>
                  </a:cubicBezTo>
                  <a:close/>
                </a:path>
              </a:pathLst>
            </a:custGeom>
            <a:solidFill>
              <a:srgbClr val="F6CE9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13" name="Freeform 803"/>
            <p:cNvSpPr>
              <a:spLocks/>
            </p:cNvSpPr>
            <p:nvPr/>
          </p:nvSpPr>
          <p:spPr bwMode="auto">
            <a:xfrm>
              <a:off x="2468563" y="6691312"/>
              <a:ext cx="295275" cy="168275"/>
            </a:xfrm>
            <a:custGeom>
              <a:avLst/>
              <a:gdLst>
                <a:gd name="T0" fmla="*/ 140 w 142"/>
                <a:gd name="T1" fmla="*/ 31 h 81"/>
                <a:gd name="T2" fmla="*/ 120 w 142"/>
                <a:gd name="T3" fmla="*/ 67 h 81"/>
                <a:gd name="T4" fmla="*/ 32 w 142"/>
                <a:gd name="T5" fmla="*/ 79 h 81"/>
                <a:gd name="T6" fmla="*/ 3 w 142"/>
                <a:gd name="T7" fmla="*/ 50 h 81"/>
                <a:gd name="T8" fmla="*/ 23 w 142"/>
                <a:gd name="T9" fmla="*/ 14 h 81"/>
                <a:gd name="T10" fmla="*/ 111 w 142"/>
                <a:gd name="T11" fmla="*/ 2 h 81"/>
                <a:gd name="T12" fmla="*/ 140 w 142"/>
                <a:gd name="T13" fmla="*/ 31 h 81"/>
              </a:gdLst>
              <a:ahLst/>
              <a:cxnLst>
                <a:cxn ang="0">
                  <a:pos x="T0" y="T1"/>
                </a:cxn>
                <a:cxn ang="0">
                  <a:pos x="T2" y="T3"/>
                </a:cxn>
                <a:cxn ang="0">
                  <a:pos x="T4" y="T5"/>
                </a:cxn>
                <a:cxn ang="0">
                  <a:pos x="T6" y="T7"/>
                </a:cxn>
                <a:cxn ang="0">
                  <a:pos x="T8" y="T9"/>
                </a:cxn>
                <a:cxn ang="0">
                  <a:pos x="T10" y="T11"/>
                </a:cxn>
                <a:cxn ang="0">
                  <a:pos x="T12" y="T13"/>
                </a:cxn>
              </a:cxnLst>
              <a:rect l="0" t="0" r="r" b="b"/>
              <a:pathLst>
                <a:path w="142" h="81">
                  <a:moveTo>
                    <a:pt x="140" y="31"/>
                  </a:moveTo>
                  <a:cubicBezTo>
                    <a:pt x="142" y="49"/>
                    <a:pt x="133" y="65"/>
                    <a:pt x="120" y="67"/>
                  </a:cubicBezTo>
                  <a:cubicBezTo>
                    <a:pt x="32" y="79"/>
                    <a:pt x="32" y="79"/>
                    <a:pt x="32" y="79"/>
                  </a:cubicBezTo>
                  <a:cubicBezTo>
                    <a:pt x="18" y="81"/>
                    <a:pt x="5" y="68"/>
                    <a:pt x="3" y="50"/>
                  </a:cubicBezTo>
                  <a:cubicBezTo>
                    <a:pt x="0" y="32"/>
                    <a:pt x="9" y="16"/>
                    <a:pt x="23" y="14"/>
                  </a:cubicBezTo>
                  <a:cubicBezTo>
                    <a:pt x="111" y="2"/>
                    <a:pt x="111" y="2"/>
                    <a:pt x="111" y="2"/>
                  </a:cubicBezTo>
                  <a:cubicBezTo>
                    <a:pt x="124" y="0"/>
                    <a:pt x="137" y="13"/>
                    <a:pt x="140" y="31"/>
                  </a:cubicBezTo>
                  <a:close/>
                </a:path>
              </a:pathLst>
            </a:custGeom>
            <a:solidFill>
              <a:srgbClr val="F6CE9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14" name="Freeform 804"/>
            <p:cNvSpPr>
              <a:spLocks/>
            </p:cNvSpPr>
            <p:nvPr/>
          </p:nvSpPr>
          <p:spPr bwMode="auto">
            <a:xfrm>
              <a:off x="2581275" y="5972174"/>
              <a:ext cx="655638" cy="373063"/>
            </a:xfrm>
            <a:custGeom>
              <a:avLst/>
              <a:gdLst>
                <a:gd name="T0" fmla="*/ 306 w 314"/>
                <a:gd name="T1" fmla="*/ 50 h 179"/>
                <a:gd name="T2" fmla="*/ 276 w 314"/>
                <a:gd name="T3" fmla="*/ 107 h 179"/>
                <a:gd name="T4" fmla="*/ 64 w 314"/>
                <a:gd name="T5" fmla="*/ 171 h 179"/>
                <a:gd name="T6" fmla="*/ 7 w 314"/>
                <a:gd name="T7" fmla="*/ 141 h 179"/>
                <a:gd name="T8" fmla="*/ 39 w 314"/>
                <a:gd name="T9" fmla="*/ 71 h 179"/>
                <a:gd name="T10" fmla="*/ 248 w 314"/>
                <a:gd name="T11" fmla="*/ 7 h 179"/>
                <a:gd name="T12" fmla="*/ 306 w 314"/>
                <a:gd name="T13" fmla="*/ 50 h 179"/>
              </a:gdLst>
              <a:ahLst/>
              <a:cxnLst>
                <a:cxn ang="0">
                  <a:pos x="T0" y="T1"/>
                </a:cxn>
                <a:cxn ang="0">
                  <a:pos x="T2" y="T3"/>
                </a:cxn>
                <a:cxn ang="0">
                  <a:pos x="T4" y="T5"/>
                </a:cxn>
                <a:cxn ang="0">
                  <a:pos x="T6" y="T7"/>
                </a:cxn>
                <a:cxn ang="0">
                  <a:pos x="T8" y="T9"/>
                </a:cxn>
                <a:cxn ang="0">
                  <a:pos x="T10" y="T11"/>
                </a:cxn>
                <a:cxn ang="0">
                  <a:pos x="T12" y="T13"/>
                </a:cxn>
              </a:cxnLst>
              <a:rect l="0" t="0" r="r" b="b"/>
              <a:pathLst>
                <a:path w="314" h="179">
                  <a:moveTo>
                    <a:pt x="306" y="50"/>
                  </a:moveTo>
                  <a:cubicBezTo>
                    <a:pt x="314" y="74"/>
                    <a:pt x="300" y="100"/>
                    <a:pt x="276" y="107"/>
                  </a:cubicBezTo>
                  <a:cubicBezTo>
                    <a:pt x="64" y="171"/>
                    <a:pt x="64" y="171"/>
                    <a:pt x="64" y="171"/>
                  </a:cubicBezTo>
                  <a:cubicBezTo>
                    <a:pt x="40" y="179"/>
                    <a:pt x="14" y="165"/>
                    <a:pt x="7" y="141"/>
                  </a:cubicBezTo>
                  <a:cubicBezTo>
                    <a:pt x="0" y="117"/>
                    <a:pt x="15" y="78"/>
                    <a:pt x="39" y="71"/>
                  </a:cubicBezTo>
                  <a:cubicBezTo>
                    <a:pt x="248" y="7"/>
                    <a:pt x="248" y="7"/>
                    <a:pt x="248" y="7"/>
                  </a:cubicBezTo>
                  <a:cubicBezTo>
                    <a:pt x="272" y="0"/>
                    <a:pt x="299" y="26"/>
                    <a:pt x="306" y="50"/>
                  </a:cubicBezTo>
                </a:path>
              </a:pathLst>
            </a:custGeom>
            <a:solidFill>
              <a:srgbClr val="259C9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15" name="Freeform 805"/>
            <p:cNvSpPr>
              <a:spLocks/>
            </p:cNvSpPr>
            <p:nvPr/>
          </p:nvSpPr>
          <p:spPr bwMode="auto">
            <a:xfrm>
              <a:off x="2387600" y="6684962"/>
              <a:ext cx="400050" cy="211138"/>
            </a:xfrm>
            <a:custGeom>
              <a:avLst/>
              <a:gdLst>
                <a:gd name="T0" fmla="*/ 127 w 191"/>
                <a:gd name="T1" fmla="*/ 56 h 101"/>
                <a:gd name="T2" fmla="*/ 87 w 191"/>
                <a:gd name="T3" fmla="*/ 49 h 101"/>
                <a:gd name="T4" fmla="*/ 75 w 191"/>
                <a:gd name="T5" fmla="*/ 0 h 101"/>
                <a:gd name="T6" fmla="*/ 31 w 191"/>
                <a:gd name="T7" fmla="*/ 6 h 101"/>
                <a:gd name="T8" fmla="*/ 3 w 191"/>
                <a:gd name="T9" fmla="*/ 57 h 101"/>
                <a:gd name="T10" fmla="*/ 44 w 191"/>
                <a:gd name="T11" fmla="*/ 98 h 101"/>
                <a:gd name="T12" fmla="*/ 167 w 191"/>
                <a:gd name="T13" fmla="*/ 81 h 101"/>
                <a:gd name="T14" fmla="*/ 191 w 191"/>
                <a:gd name="T15" fmla="*/ 63 h 101"/>
                <a:gd name="T16" fmla="*/ 127 w 191"/>
                <a:gd name="T17" fmla="*/ 56 h 10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91" h="101">
                  <a:moveTo>
                    <a:pt x="127" y="56"/>
                  </a:moveTo>
                  <a:cubicBezTo>
                    <a:pt x="114" y="55"/>
                    <a:pt x="99" y="55"/>
                    <a:pt x="87" y="49"/>
                  </a:cubicBezTo>
                  <a:cubicBezTo>
                    <a:pt x="72" y="40"/>
                    <a:pt x="74" y="17"/>
                    <a:pt x="75" y="0"/>
                  </a:cubicBezTo>
                  <a:cubicBezTo>
                    <a:pt x="31" y="6"/>
                    <a:pt x="31" y="6"/>
                    <a:pt x="31" y="6"/>
                  </a:cubicBezTo>
                  <a:cubicBezTo>
                    <a:pt x="12" y="9"/>
                    <a:pt x="0" y="32"/>
                    <a:pt x="3" y="57"/>
                  </a:cubicBezTo>
                  <a:cubicBezTo>
                    <a:pt x="7" y="82"/>
                    <a:pt x="25" y="101"/>
                    <a:pt x="44" y="98"/>
                  </a:cubicBezTo>
                  <a:cubicBezTo>
                    <a:pt x="167" y="81"/>
                    <a:pt x="167" y="81"/>
                    <a:pt x="167" y="81"/>
                  </a:cubicBezTo>
                  <a:cubicBezTo>
                    <a:pt x="177" y="80"/>
                    <a:pt x="186" y="73"/>
                    <a:pt x="191" y="63"/>
                  </a:cubicBezTo>
                  <a:cubicBezTo>
                    <a:pt x="169" y="61"/>
                    <a:pt x="148" y="59"/>
                    <a:pt x="127" y="56"/>
                  </a:cubicBezTo>
                  <a:close/>
                </a:path>
              </a:pathLst>
            </a:custGeom>
            <a:solidFill>
              <a:srgbClr val="61373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16" name="Freeform 806"/>
            <p:cNvSpPr>
              <a:spLocks/>
            </p:cNvSpPr>
            <p:nvPr/>
          </p:nvSpPr>
          <p:spPr bwMode="auto">
            <a:xfrm>
              <a:off x="2576513" y="6153149"/>
              <a:ext cx="238125" cy="488950"/>
            </a:xfrm>
            <a:custGeom>
              <a:avLst/>
              <a:gdLst>
                <a:gd name="T0" fmla="*/ 73 w 114"/>
                <a:gd name="T1" fmla="*/ 4 h 234"/>
                <a:gd name="T2" fmla="*/ 7 w 114"/>
                <a:gd name="T3" fmla="*/ 30 h 234"/>
                <a:gd name="T4" fmla="*/ 0 w 114"/>
                <a:gd name="T5" fmla="*/ 220 h 234"/>
                <a:gd name="T6" fmla="*/ 110 w 114"/>
                <a:gd name="T7" fmla="*/ 234 h 234"/>
                <a:gd name="T8" fmla="*/ 109 w 114"/>
                <a:gd name="T9" fmla="*/ 57 h 234"/>
                <a:gd name="T10" fmla="*/ 73 w 114"/>
                <a:gd name="T11" fmla="*/ 4 h 234"/>
              </a:gdLst>
              <a:ahLst/>
              <a:cxnLst>
                <a:cxn ang="0">
                  <a:pos x="T0" y="T1"/>
                </a:cxn>
                <a:cxn ang="0">
                  <a:pos x="T2" y="T3"/>
                </a:cxn>
                <a:cxn ang="0">
                  <a:pos x="T4" y="T5"/>
                </a:cxn>
                <a:cxn ang="0">
                  <a:pos x="T6" y="T7"/>
                </a:cxn>
                <a:cxn ang="0">
                  <a:pos x="T8" y="T9"/>
                </a:cxn>
                <a:cxn ang="0">
                  <a:pos x="T10" y="T11"/>
                </a:cxn>
              </a:cxnLst>
              <a:rect l="0" t="0" r="r" b="b"/>
              <a:pathLst>
                <a:path w="114" h="234">
                  <a:moveTo>
                    <a:pt x="73" y="4"/>
                  </a:moveTo>
                  <a:cubicBezTo>
                    <a:pt x="48" y="0"/>
                    <a:pt x="12" y="6"/>
                    <a:pt x="7" y="30"/>
                  </a:cubicBezTo>
                  <a:cubicBezTo>
                    <a:pt x="0" y="220"/>
                    <a:pt x="0" y="220"/>
                    <a:pt x="0" y="220"/>
                  </a:cubicBezTo>
                  <a:cubicBezTo>
                    <a:pt x="30" y="225"/>
                    <a:pt x="81" y="224"/>
                    <a:pt x="110" y="234"/>
                  </a:cubicBezTo>
                  <a:cubicBezTo>
                    <a:pt x="109" y="57"/>
                    <a:pt x="109" y="57"/>
                    <a:pt x="109" y="57"/>
                  </a:cubicBezTo>
                  <a:cubicBezTo>
                    <a:pt x="114" y="32"/>
                    <a:pt x="97" y="9"/>
                    <a:pt x="73" y="4"/>
                  </a:cubicBezTo>
                  <a:close/>
                </a:path>
              </a:pathLst>
            </a:custGeom>
            <a:solidFill>
              <a:srgbClr val="259C9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17" name="Freeform 807"/>
            <p:cNvSpPr>
              <a:spLocks/>
            </p:cNvSpPr>
            <p:nvPr/>
          </p:nvSpPr>
          <p:spPr bwMode="auto">
            <a:xfrm>
              <a:off x="2371725" y="6265862"/>
              <a:ext cx="352425" cy="280988"/>
            </a:xfrm>
            <a:custGeom>
              <a:avLst/>
              <a:gdLst>
                <a:gd name="T0" fmla="*/ 159 w 169"/>
                <a:gd name="T1" fmla="*/ 29 h 134"/>
                <a:gd name="T2" fmla="*/ 150 w 169"/>
                <a:gd name="T3" fmla="*/ 78 h 134"/>
                <a:gd name="T4" fmla="*/ 54 w 169"/>
                <a:gd name="T5" fmla="*/ 126 h 134"/>
                <a:gd name="T6" fmla="*/ 10 w 169"/>
                <a:gd name="T7" fmla="*/ 104 h 134"/>
                <a:gd name="T8" fmla="*/ 18 w 169"/>
                <a:gd name="T9" fmla="*/ 55 h 134"/>
                <a:gd name="T10" fmla="*/ 115 w 169"/>
                <a:gd name="T11" fmla="*/ 7 h 134"/>
                <a:gd name="T12" fmla="*/ 159 w 169"/>
                <a:gd name="T13" fmla="*/ 29 h 134"/>
              </a:gdLst>
              <a:ahLst/>
              <a:cxnLst>
                <a:cxn ang="0">
                  <a:pos x="T0" y="T1"/>
                </a:cxn>
                <a:cxn ang="0">
                  <a:pos x="T2" y="T3"/>
                </a:cxn>
                <a:cxn ang="0">
                  <a:pos x="T4" y="T5"/>
                </a:cxn>
                <a:cxn ang="0">
                  <a:pos x="T6" y="T7"/>
                </a:cxn>
                <a:cxn ang="0">
                  <a:pos x="T8" y="T9"/>
                </a:cxn>
                <a:cxn ang="0">
                  <a:pos x="T10" y="T11"/>
                </a:cxn>
                <a:cxn ang="0">
                  <a:pos x="T12" y="T13"/>
                </a:cxn>
              </a:cxnLst>
              <a:rect l="0" t="0" r="r" b="b"/>
              <a:pathLst>
                <a:path w="169" h="134">
                  <a:moveTo>
                    <a:pt x="159" y="29"/>
                  </a:moveTo>
                  <a:cubicBezTo>
                    <a:pt x="169" y="49"/>
                    <a:pt x="165" y="71"/>
                    <a:pt x="150" y="78"/>
                  </a:cubicBezTo>
                  <a:cubicBezTo>
                    <a:pt x="54" y="126"/>
                    <a:pt x="54" y="126"/>
                    <a:pt x="54" y="126"/>
                  </a:cubicBezTo>
                  <a:cubicBezTo>
                    <a:pt x="39" y="134"/>
                    <a:pt x="19" y="124"/>
                    <a:pt x="10" y="104"/>
                  </a:cubicBezTo>
                  <a:cubicBezTo>
                    <a:pt x="0" y="84"/>
                    <a:pt x="4" y="62"/>
                    <a:pt x="18" y="55"/>
                  </a:cubicBezTo>
                  <a:cubicBezTo>
                    <a:pt x="115" y="7"/>
                    <a:pt x="115" y="7"/>
                    <a:pt x="115" y="7"/>
                  </a:cubicBezTo>
                  <a:cubicBezTo>
                    <a:pt x="129" y="0"/>
                    <a:pt x="149" y="10"/>
                    <a:pt x="159" y="29"/>
                  </a:cubicBezTo>
                  <a:close/>
                </a:path>
              </a:pathLst>
            </a:custGeom>
            <a:solidFill>
              <a:srgbClr val="F6CE9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18" name="Freeform 808"/>
            <p:cNvSpPr>
              <a:spLocks/>
            </p:cNvSpPr>
            <p:nvPr/>
          </p:nvSpPr>
          <p:spPr bwMode="auto">
            <a:xfrm>
              <a:off x="2660650" y="5926137"/>
              <a:ext cx="482600" cy="168275"/>
            </a:xfrm>
            <a:custGeom>
              <a:avLst/>
              <a:gdLst>
                <a:gd name="T0" fmla="*/ 229 w 231"/>
                <a:gd name="T1" fmla="*/ 19 h 81"/>
                <a:gd name="T2" fmla="*/ 211 w 231"/>
                <a:gd name="T3" fmla="*/ 44 h 81"/>
                <a:gd name="T4" fmla="*/ 28 w 231"/>
                <a:gd name="T5" fmla="*/ 78 h 81"/>
                <a:gd name="T6" fmla="*/ 3 w 231"/>
                <a:gd name="T7" fmla="*/ 61 h 81"/>
                <a:gd name="T8" fmla="*/ 20 w 231"/>
                <a:gd name="T9" fmla="*/ 36 h 81"/>
                <a:gd name="T10" fmla="*/ 203 w 231"/>
                <a:gd name="T11" fmla="*/ 2 h 81"/>
                <a:gd name="T12" fmla="*/ 229 w 231"/>
                <a:gd name="T13" fmla="*/ 19 h 81"/>
              </a:gdLst>
              <a:ahLst/>
              <a:cxnLst>
                <a:cxn ang="0">
                  <a:pos x="T0" y="T1"/>
                </a:cxn>
                <a:cxn ang="0">
                  <a:pos x="T2" y="T3"/>
                </a:cxn>
                <a:cxn ang="0">
                  <a:pos x="T4" y="T5"/>
                </a:cxn>
                <a:cxn ang="0">
                  <a:pos x="T6" y="T7"/>
                </a:cxn>
                <a:cxn ang="0">
                  <a:pos x="T8" y="T9"/>
                </a:cxn>
                <a:cxn ang="0">
                  <a:pos x="T10" y="T11"/>
                </a:cxn>
                <a:cxn ang="0">
                  <a:pos x="T12" y="T13"/>
                </a:cxn>
              </a:cxnLst>
              <a:rect l="0" t="0" r="r" b="b"/>
              <a:pathLst>
                <a:path w="231" h="81">
                  <a:moveTo>
                    <a:pt x="229" y="19"/>
                  </a:moveTo>
                  <a:cubicBezTo>
                    <a:pt x="231" y="31"/>
                    <a:pt x="223" y="42"/>
                    <a:pt x="211" y="44"/>
                  </a:cubicBezTo>
                  <a:cubicBezTo>
                    <a:pt x="28" y="78"/>
                    <a:pt x="28" y="78"/>
                    <a:pt x="28" y="78"/>
                  </a:cubicBezTo>
                  <a:cubicBezTo>
                    <a:pt x="16" y="81"/>
                    <a:pt x="5" y="73"/>
                    <a:pt x="3" y="61"/>
                  </a:cubicBezTo>
                  <a:cubicBezTo>
                    <a:pt x="0" y="50"/>
                    <a:pt x="8" y="38"/>
                    <a:pt x="20" y="36"/>
                  </a:cubicBezTo>
                  <a:cubicBezTo>
                    <a:pt x="203" y="2"/>
                    <a:pt x="203" y="2"/>
                    <a:pt x="203" y="2"/>
                  </a:cubicBezTo>
                  <a:cubicBezTo>
                    <a:pt x="215" y="0"/>
                    <a:pt x="226" y="8"/>
                    <a:pt x="229" y="19"/>
                  </a:cubicBezTo>
                </a:path>
              </a:pathLst>
            </a:custGeom>
            <a:solidFill>
              <a:srgbClr val="43434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19" name="Freeform 810"/>
            <p:cNvSpPr>
              <a:spLocks/>
            </p:cNvSpPr>
            <p:nvPr/>
          </p:nvSpPr>
          <p:spPr bwMode="auto">
            <a:xfrm>
              <a:off x="2724150" y="5813425"/>
              <a:ext cx="327025" cy="193675"/>
            </a:xfrm>
            <a:custGeom>
              <a:avLst/>
              <a:gdLst>
                <a:gd name="T0" fmla="*/ 31 w 156"/>
                <a:gd name="T1" fmla="*/ 88 h 93"/>
                <a:gd name="T2" fmla="*/ 5 w 156"/>
                <a:gd name="T3" fmla="*/ 74 h 93"/>
                <a:gd name="T4" fmla="*/ 18 w 156"/>
                <a:gd name="T5" fmla="*/ 58 h 93"/>
                <a:gd name="T6" fmla="*/ 114 w 156"/>
                <a:gd name="T7" fmla="*/ 5 h 93"/>
                <a:gd name="T8" fmla="*/ 151 w 156"/>
                <a:gd name="T9" fmla="*/ 26 h 93"/>
                <a:gd name="T10" fmla="*/ 133 w 156"/>
                <a:gd name="T11" fmla="*/ 65 h 93"/>
                <a:gd name="T12" fmla="*/ 31 w 156"/>
                <a:gd name="T13" fmla="*/ 88 h 93"/>
              </a:gdLst>
              <a:ahLst/>
              <a:cxnLst>
                <a:cxn ang="0">
                  <a:pos x="T0" y="T1"/>
                </a:cxn>
                <a:cxn ang="0">
                  <a:pos x="T2" y="T3"/>
                </a:cxn>
                <a:cxn ang="0">
                  <a:pos x="T4" y="T5"/>
                </a:cxn>
                <a:cxn ang="0">
                  <a:pos x="T6" y="T7"/>
                </a:cxn>
                <a:cxn ang="0">
                  <a:pos x="T8" y="T9"/>
                </a:cxn>
                <a:cxn ang="0">
                  <a:pos x="T10" y="T11"/>
                </a:cxn>
                <a:cxn ang="0">
                  <a:pos x="T12" y="T13"/>
                </a:cxn>
              </a:cxnLst>
              <a:rect l="0" t="0" r="r" b="b"/>
              <a:pathLst>
                <a:path w="156" h="93">
                  <a:moveTo>
                    <a:pt x="31" y="88"/>
                  </a:moveTo>
                  <a:cubicBezTo>
                    <a:pt x="16" y="93"/>
                    <a:pt x="11" y="90"/>
                    <a:pt x="5" y="74"/>
                  </a:cubicBezTo>
                  <a:cubicBezTo>
                    <a:pt x="0" y="57"/>
                    <a:pt x="3" y="63"/>
                    <a:pt x="18" y="58"/>
                  </a:cubicBezTo>
                  <a:cubicBezTo>
                    <a:pt x="114" y="5"/>
                    <a:pt x="114" y="5"/>
                    <a:pt x="114" y="5"/>
                  </a:cubicBezTo>
                  <a:cubicBezTo>
                    <a:pt x="129" y="0"/>
                    <a:pt x="146" y="10"/>
                    <a:pt x="151" y="26"/>
                  </a:cubicBezTo>
                  <a:cubicBezTo>
                    <a:pt x="156" y="43"/>
                    <a:pt x="148" y="60"/>
                    <a:pt x="133" y="65"/>
                  </a:cubicBezTo>
                  <a:lnTo>
                    <a:pt x="31" y="88"/>
                  </a:lnTo>
                  <a:close/>
                </a:path>
              </a:pathLst>
            </a:custGeom>
            <a:solidFill>
              <a:srgbClr val="F6CE9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20" name="Freeform 811"/>
            <p:cNvSpPr>
              <a:spLocks/>
            </p:cNvSpPr>
            <p:nvPr/>
          </p:nvSpPr>
          <p:spPr bwMode="auto">
            <a:xfrm>
              <a:off x="2860675" y="5618162"/>
              <a:ext cx="179388" cy="334963"/>
            </a:xfrm>
            <a:custGeom>
              <a:avLst/>
              <a:gdLst>
                <a:gd name="T0" fmla="*/ 61 w 86"/>
                <a:gd name="T1" fmla="*/ 134 h 160"/>
                <a:gd name="T2" fmla="*/ 26 w 86"/>
                <a:gd name="T3" fmla="*/ 156 h 160"/>
                <a:gd name="T4" fmla="*/ 4 w 86"/>
                <a:gd name="T5" fmla="*/ 121 h 160"/>
                <a:gd name="T6" fmla="*/ 25 w 86"/>
                <a:gd name="T7" fmla="*/ 26 h 160"/>
                <a:gd name="T8" fmla="*/ 61 w 86"/>
                <a:gd name="T9" fmla="*/ 4 h 160"/>
                <a:gd name="T10" fmla="*/ 83 w 86"/>
                <a:gd name="T11" fmla="*/ 39 h 160"/>
                <a:gd name="T12" fmla="*/ 61 w 86"/>
                <a:gd name="T13" fmla="*/ 134 h 160"/>
              </a:gdLst>
              <a:ahLst/>
              <a:cxnLst>
                <a:cxn ang="0">
                  <a:pos x="T0" y="T1"/>
                </a:cxn>
                <a:cxn ang="0">
                  <a:pos x="T2" y="T3"/>
                </a:cxn>
                <a:cxn ang="0">
                  <a:pos x="T4" y="T5"/>
                </a:cxn>
                <a:cxn ang="0">
                  <a:pos x="T6" y="T7"/>
                </a:cxn>
                <a:cxn ang="0">
                  <a:pos x="T8" y="T9"/>
                </a:cxn>
                <a:cxn ang="0">
                  <a:pos x="T10" y="T11"/>
                </a:cxn>
                <a:cxn ang="0">
                  <a:pos x="T12" y="T13"/>
                </a:cxn>
              </a:cxnLst>
              <a:rect l="0" t="0" r="r" b="b"/>
              <a:pathLst>
                <a:path w="86" h="160">
                  <a:moveTo>
                    <a:pt x="61" y="134"/>
                  </a:moveTo>
                  <a:cubicBezTo>
                    <a:pt x="58" y="150"/>
                    <a:pt x="42" y="160"/>
                    <a:pt x="26" y="156"/>
                  </a:cubicBezTo>
                  <a:cubicBezTo>
                    <a:pt x="10" y="153"/>
                    <a:pt x="0" y="137"/>
                    <a:pt x="4" y="121"/>
                  </a:cubicBezTo>
                  <a:cubicBezTo>
                    <a:pt x="25" y="26"/>
                    <a:pt x="25" y="26"/>
                    <a:pt x="25" y="26"/>
                  </a:cubicBezTo>
                  <a:cubicBezTo>
                    <a:pt x="29" y="10"/>
                    <a:pt x="45" y="0"/>
                    <a:pt x="61" y="4"/>
                  </a:cubicBezTo>
                  <a:cubicBezTo>
                    <a:pt x="76" y="8"/>
                    <a:pt x="86" y="24"/>
                    <a:pt x="83" y="39"/>
                  </a:cubicBezTo>
                  <a:lnTo>
                    <a:pt x="61" y="134"/>
                  </a:lnTo>
                  <a:close/>
                </a:path>
              </a:pathLst>
            </a:custGeom>
            <a:solidFill>
              <a:srgbClr val="F6CE9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21" name="Freeform 812"/>
            <p:cNvSpPr>
              <a:spLocks/>
            </p:cNvSpPr>
            <p:nvPr/>
          </p:nvSpPr>
          <p:spPr bwMode="auto">
            <a:xfrm>
              <a:off x="2879725" y="5480050"/>
              <a:ext cx="192088" cy="268288"/>
            </a:xfrm>
            <a:custGeom>
              <a:avLst/>
              <a:gdLst>
                <a:gd name="T0" fmla="*/ 72 w 92"/>
                <a:gd name="T1" fmla="*/ 128 h 128"/>
                <a:gd name="T2" fmla="*/ 88 w 92"/>
                <a:gd name="T3" fmla="*/ 47 h 128"/>
                <a:gd name="T4" fmla="*/ 60 w 92"/>
                <a:gd name="T5" fmla="*/ 4 h 128"/>
                <a:gd name="T6" fmla="*/ 17 w 92"/>
                <a:gd name="T7" fmla="*/ 33 h 128"/>
                <a:gd name="T8" fmla="*/ 0 w 92"/>
                <a:gd name="T9" fmla="*/ 113 h 128"/>
                <a:gd name="T10" fmla="*/ 72 w 92"/>
                <a:gd name="T11" fmla="*/ 128 h 128"/>
              </a:gdLst>
              <a:ahLst/>
              <a:cxnLst>
                <a:cxn ang="0">
                  <a:pos x="T0" y="T1"/>
                </a:cxn>
                <a:cxn ang="0">
                  <a:pos x="T2" y="T3"/>
                </a:cxn>
                <a:cxn ang="0">
                  <a:pos x="T4" y="T5"/>
                </a:cxn>
                <a:cxn ang="0">
                  <a:pos x="T6" y="T7"/>
                </a:cxn>
                <a:cxn ang="0">
                  <a:pos x="T8" y="T9"/>
                </a:cxn>
                <a:cxn ang="0">
                  <a:pos x="T10" y="T11"/>
                </a:cxn>
              </a:cxnLst>
              <a:rect l="0" t="0" r="r" b="b"/>
              <a:pathLst>
                <a:path w="92" h="128">
                  <a:moveTo>
                    <a:pt x="72" y="128"/>
                  </a:moveTo>
                  <a:cubicBezTo>
                    <a:pt x="88" y="47"/>
                    <a:pt x="88" y="47"/>
                    <a:pt x="88" y="47"/>
                  </a:cubicBezTo>
                  <a:cubicBezTo>
                    <a:pt x="92" y="28"/>
                    <a:pt x="80" y="8"/>
                    <a:pt x="60" y="4"/>
                  </a:cubicBezTo>
                  <a:cubicBezTo>
                    <a:pt x="40" y="0"/>
                    <a:pt x="21" y="13"/>
                    <a:pt x="17" y="33"/>
                  </a:cubicBezTo>
                  <a:cubicBezTo>
                    <a:pt x="0" y="113"/>
                    <a:pt x="0" y="113"/>
                    <a:pt x="0" y="113"/>
                  </a:cubicBezTo>
                  <a:lnTo>
                    <a:pt x="72" y="128"/>
                  </a:lnTo>
                  <a:close/>
                </a:path>
              </a:pathLst>
            </a:custGeom>
            <a:solidFill>
              <a:srgbClr val="60BCC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22" name="Freeform 813"/>
            <p:cNvSpPr>
              <a:spLocks/>
            </p:cNvSpPr>
            <p:nvPr/>
          </p:nvSpPr>
          <p:spPr bwMode="auto">
            <a:xfrm>
              <a:off x="2597150" y="5938837"/>
              <a:ext cx="211138" cy="139700"/>
            </a:xfrm>
            <a:custGeom>
              <a:avLst/>
              <a:gdLst>
                <a:gd name="T0" fmla="*/ 81 w 101"/>
                <a:gd name="T1" fmla="*/ 0 h 67"/>
                <a:gd name="T2" fmla="*/ 31 w 101"/>
                <a:gd name="T3" fmla="*/ 14 h 67"/>
                <a:gd name="T4" fmla="*/ 1 w 101"/>
                <a:gd name="T5" fmla="*/ 32 h 67"/>
                <a:gd name="T6" fmla="*/ 21 w 101"/>
                <a:gd name="T7" fmla="*/ 67 h 67"/>
                <a:gd name="T8" fmla="*/ 97 w 101"/>
                <a:gd name="T9" fmla="*/ 27 h 67"/>
                <a:gd name="T10" fmla="*/ 81 w 101"/>
                <a:gd name="T11" fmla="*/ 0 h 67"/>
              </a:gdLst>
              <a:ahLst/>
              <a:cxnLst>
                <a:cxn ang="0">
                  <a:pos x="T0" y="T1"/>
                </a:cxn>
                <a:cxn ang="0">
                  <a:pos x="T2" y="T3"/>
                </a:cxn>
                <a:cxn ang="0">
                  <a:pos x="T4" y="T5"/>
                </a:cxn>
                <a:cxn ang="0">
                  <a:pos x="T6" y="T7"/>
                </a:cxn>
                <a:cxn ang="0">
                  <a:pos x="T8" y="T9"/>
                </a:cxn>
                <a:cxn ang="0">
                  <a:pos x="T10" y="T11"/>
                </a:cxn>
              </a:cxnLst>
              <a:rect l="0" t="0" r="r" b="b"/>
              <a:pathLst>
                <a:path w="101" h="67">
                  <a:moveTo>
                    <a:pt x="81" y="0"/>
                  </a:moveTo>
                  <a:cubicBezTo>
                    <a:pt x="66" y="1"/>
                    <a:pt x="44" y="8"/>
                    <a:pt x="31" y="14"/>
                  </a:cubicBezTo>
                  <a:cubicBezTo>
                    <a:pt x="17" y="19"/>
                    <a:pt x="2" y="26"/>
                    <a:pt x="1" y="32"/>
                  </a:cubicBezTo>
                  <a:cubicBezTo>
                    <a:pt x="0" y="40"/>
                    <a:pt x="6" y="67"/>
                    <a:pt x="21" y="67"/>
                  </a:cubicBezTo>
                  <a:cubicBezTo>
                    <a:pt x="37" y="66"/>
                    <a:pt x="84" y="28"/>
                    <a:pt x="97" y="27"/>
                  </a:cubicBezTo>
                  <a:cubicBezTo>
                    <a:pt x="101" y="23"/>
                    <a:pt x="81" y="0"/>
                    <a:pt x="81" y="0"/>
                  </a:cubicBezTo>
                </a:path>
              </a:pathLst>
            </a:custGeom>
            <a:solidFill>
              <a:srgbClr val="F6CE9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23" name="Freeform 814"/>
            <p:cNvSpPr>
              <a:spLocks noEditPoints="1"/>
            </p:cNvSpPr>
            <p:nvPr/>
          </p:nvSpPr>
          <p:spPr bwMode="auto">
            <a:xfrm>
              <a:off x="2597150" y="6003925"/>
              <a:ext cx="38100" cy="73025"/>
            </a:xfrm>
            <a:custGeom>
              <a:avLst/>
              <a:gdLst>
                <a:gd name="T0" fmla="*/ 1 w 18"/>
                <a:gd name="T1" fmla="*/ 1 h 35"/>
                <a:gd name="T2" fmla="*/ 18 w 18"/>
                <a:gd name="T3" fmla="*/ 35 h 35"/>
                <a:gd name="T4" fmla="*/ 18 w 18"/>
                <a:gd name="T5" fmla="*/ 35 h 35"/>
                <a:gd name="T6" fmla="*/ 1 w 18"/>
                <a:gd name="T7" fmla="*/ 1 h 35"/>
                <a:gd name="T8" fmla="*/ 1 w 18"/>
                <a:gd name="T9" fmla="*/ 1 h 35"/>
                <a:gd name="T10" fmla="*/ 1 w 18"/>
                <a:gd name="T11" fmla="*/ 1 h 35"/>
                <a:gd name="T12" fmla="*/ 1 w 18"/>
                <a:gd name="T13" fmla="*/ 1 h 35"/>
                <a:gd name="T14" fmla="*/ 1 w 18"/>
                <a:gd name="T15" fmla="*/ 0 h 35"/>
                <a:gd name="T16" fmla="*/ 1 w 18"/>
                <a:gd name="T17" fmla="*/ 0 h 35"/>
                <a:gd name="T18" fmla="*/ 1 w 18"/>
                <a:gd name="T19" fmla="*/ 0 h 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8" h="35">
                  <a:moveTo>
                    <a:pt x="1" y="1"/>
                  </a:moveTo>
                  <a:cubicBezTo>
                    <a:pt x="0" y="9"/>
                    <a:pt x="5" y="32"/>
                    <a:pt x="18" y="35"/>
                  </a:cubicBezTo>
                  <a:cubicBezTo>
                    <a:pt x="18" y="35"/>
                    <a:pt x="18" y="35"/>
                    <a:pt x="18" y="35"/>
                  </a:cubicBezTo>
                  <a:cubicBezTo>
                    <a:pt x="5" y="32"/>
                    <a:pt x="0" y="9"/>
                    <a:pt x="1" y="1"/>
                  </a:cubicBezTo>
                  <a:moveTo>
                    <a:pt x="1" y="1"/>
                  </a:moveTo>
                  <a:cubicBezTo>
                    <a:pt x="1" y="1"/>
                    <a:pt x="1" y="1"/>
                    <a:pt x="1" y="1"/>
                  </a:cubicBezTo>
                  <a:cubicBezTo>
                    <a:pt x="1" y="1"/>
                    <a:pt x="1" y="1"/>
                    <a:pt x="1" y="1"/>
                  </a:cubicBezTo>
                  <a:moveTo>
                    <a:pt x="1" y="0"/>
                  </a:moveTo>
                  <a:cubicBezTo>
                    <a:pt x="1" y="0"/>
                    <a:pt x="1" y="0"/>
                    <a:pt x="1" y="0"/>
                  </a:cubicBezTo>
                  <a:cubicBezTo>
                    <a:pt x="1" y="0"/>
                    <a:pt x="1" y="0"/>
                    <a:pt x="1" y="0"/>
                  </a:cubicBezTo>
                </a:path>
              </a:pathLst>
            </a:custGeom>
            <a:solidFill>
              <a:srgbClr val="D4C3B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24" name="Freeform 815"/>
            <p:cNvSpPr>
              <a:spLocks noEditPoints="1"/>
            </p:cNvSpPr>
            <p:nvPr/>
          </p:nvSpPr>
          <p:spPr bwMode="auto">
            <a:xfrm>
              <a:off x="2635250" y="6067425"/>
              <a:ext cx="34925" cy="11113"/>
            </a:xfrm>
            <a:custGeom>
              <a:avLst/>
              <a:gdLst>
                <a:gd name="T0" fmla="*/ 0 w 17"/>
                <a:gd name="T1" fmla="*/ 4 h 5"/>
                <a:gd name="T2" fmla="*/ 0 w 17"/>
                <a:gd name="T3" fmla="*/ 4 h 5"/>
                <a:gd name="T4" fmla="*/ 3 w 17"/>
                <a:gd name="T5" fmla="*/ 5 h 5"/>
                <a:gd name="T6" fmla="*/ 0 w 17"/>
                <a:gd name="T7" fmla="*/ 4 h 5"/>
                <a:gd name="T8" fmla="*/ 17 w 17"/>
                <a:gd name="T9" fmla="*/ 0 h 5"/>
                <a:gd name="T10" fmla="*/ 3 w 17"/>
                <a:gd name="T11" fmla="*/ 5 h 5"/>
                <a:gd name="T12" fmla="*/ 17 w 17"/>
                <a:gd name="T13" fmla="*/ 0 h 5"/>
                <a:gd name="T14" fmla="*/ 17 w 17"/>
                <a:gd name="T15" fmla="*/ 0 h 5"/>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7" h="5">
                  <a:moveTo>
                    <a:pt x="0" y="4"/>
                  </a:moveTo>
                  <a:cubicBezTo>
                    <a:pt x="0" y="4"/>
                    <a:pt x="0" y="4"/>
                    <a:pt x="0" y="4"/>
                  </a:cubicBezTo>
                  <a:cubicBezTo>
                    <a:pt x="1" y="4"/>
                    <a:pt x="2" y="5"/>
                    <a:pt x="3" y="5"/>
                  </a:cubicBezTo>
                  <a:cubicBezTo>
                    <a:pt x="2" y="5"/>
                    <a:pt x="1" y="4"/>
                    <a:pt x="0" y="4"/>
                  </a:cubicBezTo>
                  <a:moveTo>
                    <a:pt x="17" y="0"/>
                  </a:moveTo>
                  <a:cubicBezTo>
                    <a:pt x="11" y="3"/>
                    <a:pt x="7" y="4"/>
                    <a:pt x="3" y="5"/>
                  </a:cubicBezTo>
                  <a:cubicBezTo>
                    <a:pt x="7" y="4"/>
                    <a:pt x="12" y="3"/>
                    <a:pt x="17" y="0"/>
                  </a:cubicBezTo>
                  <a:cubicBezTo>
                    <a:pt x="17" y="0"/>
                    <a:pt x="17" y="0"/>
                    <a:pt x="17" y="0"/>
                  </a:cubicBezTo>
                </a:path>
              </a:pathLst>
            </a:custGeom>
            <a:solidFill>
              <a:srgbClr val="685B5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25" name="Freeform 816"/>
            <p:cNvSpPr>
              <a:spLocks/>
            </p:cNvSpPr>
            <p:nvPr/>
          </p:nvSpPr>
          <p:spPr bwMode="auto">
            <a:xfrm>
              <a:off x="2670175" y="6061075"/>
              <a:ext cx="11113" cy="6350"/>
            </a:xfrm>
            <a:custGeom>
              <a:avLst/>
              <a:gdLst>
                <a:gd name="T0" fmla="*/ 5 w 5"/>
                <a:gd name="T1" fmla="*/ 0 h 3"/>
                <a:gd name="T2" fmla="*/ 0 w 5"/>
                <a:gd name="T3" fmla="*/ 3 h 3"/>
                <a:gd name="T4" fmla="*/ 0 w 5"/>
                <a:gd name="T5" fmla="*/ 3 h 3"/>
                <a:gd name="T6" fmla="*/ 5 w 5"/>
                <a:gd name="T7" fmla="*/ 1 h 3"/>
                <a:gd name="T8" fmla="*/ 5 w 5"/>
                <a:gd name="T9" fmla="*/ 0 h 3"/>
              </a:gdLst>
              <a:ahLst/>
              <a:cxnLst>
                <a:cxn ang="0">
                  <a:pos x="T0" y="T1"/>
                </a:cxn>
                <a:cxn ang="0">
                  <a:pos x="T2" y="T3"/>
                </a:cxn>
                <a:cxn ang="0">
                  <a:pos x="T4" y="T5"/>
                </a:cxn>
                <a:cxn ang="0">
                  <a:pos x="T6" y="T7"/>
                </a:cxn>
                <a:cxn ang="0">
                  <a:pos x="T8" y="T9"/>
                </a:cxn>
              </a:cxnLst>
              <a:rect l="0" t="0" r="r" b="b"/>
              <a:pathLst>
                <a:path w="5" h="3">
                  <a:moveTo>
                    <a:pt x="5" y="0"/>
                  </a:moveTo>
                  <a:cubicBezTo>
                    <a:pt x="3" y="1"/>
                    <a:pt x="2" y="2"/>
                    <a:pt x="0" y="3"/>
                  </a:cubicBezTo>
                  <a:cubicBezTo>
                    <a:pt x="0" y="3"/>
                    <a:pt x="0" y="3"/>
                    <a:pt x="0" y="3"/>
                  </a:cubicBezTo>
                  <a:cubicBezTo>
                    <a:pt x="2" y="2"/>
                    <a:pt x="3" y="2"/>
                    <a:pt x="5" y="1"/>
                  </a:cubicBezTo>
                  <a:cubicBezTo>
                    <a:pt x="5" y="1"/>
                    <a:pt x="5" y="1"/>
                    <a:pt x="5" y="0"/>
                  </a:cubicBezTo>
                </a:path>
              </a:pathLst>
            </a:custGeom>
            <a:solidFill>
              <a:srgbClr val="685B5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26" name="Freeform 817"/>
            <p:cNvSpPr>
              <a:spLocks/>
            </p:cNvSpPr>
            <p:nvPr/>
          </p:nvSpPr>
          <p:spPr bwMode="auto">
            <a:xfrm>
              <a:off x="2597150" y="5975350"/>
              <a:ext cx="84138" cy="103188"/>
            </a:xfrm>
            <a:custGeom>
              <a:avLst/>
              <a:gdLst>
                <a:gd name="T0" fmla="*/ 21 w 40"/>
                <a:gd name="T1" fmla="*/ 0 h 49"/>
                <a:gd name="T2" fmla="*/ 1 w 40"/>
                <a:gd name="T3" fmla="*/ 13 h 49"/>
                <a:gd name="T4" fmla="*/ 1 w 40"/>
                <a:gd name="T5" fmla="*/ 13 h 49"/>
                <a:gd name="T6" fmla="*/ 1 w 40"/>
                <a:gd name="T7" fmla="*/ 14 h 49"/>
                <a:gd name="T8" fmla="*/ 1 w 40"/>
                <a:gd name="T9" fmla="*/ 14 h 49"/>
                <a:gd name="T10" fmla="*/ 1 w 40"/>
                <a:gd name="T11" fmla="*/ 14 h 49"/>
                <a:gd name="T12" fmla="*/ 1 w 40"/>
                <a:gd name="T13" fmla="*/ 14 h 49"/>
                <a:gd name="T14" fmla="*/ 1 w 40"/>
                <a:gd name="T15" fmla="*/ 14 h 49"/>
                <a:gd name="T16" fmla="*/ 1 w 40"/>
                <a:gd name="T17" fmla="*/ 14 h 49"/>
                <a:gd name="T18" fmla="*/ 18 w 40"/>
                <a:gd name="T19" fmla="*/ 48 h 49"/>
                <a:gd name="T20" fmla="*/ 21 w 40"/>
                <a:gd name="T21" fmla="*/ 49 h 49"/>
                <a:gd name="T22" fmla="*/ 21 w 40"/>
                <a:gd name="T23" fmla="*/ 49 h 49"/>
                <a:gd name="T24" fmla="*/ 21 w 40"/>
                <a:gd name="T25" fmla="*/ 49 h 49"/>
                <a:gd name="T26" fmla="*/ 21 w 40"/>
                <a:gd name="T27" fmla="*/ 49 h 49"/>
                <a:gd name="T28" fmla="*/ 21 w 40"/>
                <a:gd name="T29" fmla="*/ 49 h 49"/>
                <a:gd name="T30" fmla="*/ 35 w 40"/>
                <a:gd name="T31" fmla="*/ 44 h 49"/>
                <a:gd name="T32" fmla="*/ 40 w 40"/>
                <a:gd name="T33" fmla="*/ 41 h 49"/>
                <a:gd name="T34" fmla="*/ 21 w 40"/>
                <a:gd name="T35" fmla="*/ 0 h 4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40" h="49">
                  <a:moveTo>
                    <a:pt x="21" y="0"/>
                  </a:moveTo>
                  <a:cubicBezTo>
                    <a:pt x="11" y="5"/>
                    <a:pt x="2" y="9"/>
                    <a:pt x="1" y="13"/>
                  </a:cubicBezTo>
                  <a:cubicBezTo>
                    <a:pt x="1" y="13"/>
                    <a:pt x="1" y="13"/>
                    <a:pt x="1" y="13"/>
                  </a:cubicBezTo>
                  <a:cubicBezTo>
                    <a:pt x="1" y="13"/>
                    <a:pt x="1" y="13"/>
                    <a:pt x="1" y="14"/>
                  </a:cubicBezTo>
                  <a:cubicBezTo>
                    <a:pt x="1" y="14"/>
                    <a:pt x="1" y="14"/>
                    <a:pt x="1" y="14"/>
                  </a:cubicBezTo>
                  <a:cubicBezTo>
                    <a:pt x="1" y="14"/>
                    <a:pt x="1" y="14"/>
                    <a:pt x="1" y="14"/>
                  </a:cubicBezTo>
                  <a:cubicBezTo>
                    <a:pt x="1" y="14"/>
                    <a:pt x="1" y="14"/>
                    <a:pt x="1" y="14"/>
                  </a:cubicBezTo>
                  <a:cubicBezTo>
                    <a:pt x="1" y="14"/>
                    <a:pt x="1" y="14"/>
                    <a:pt x="1" y="14"/>
                  </a:cubicBezTo>
                  <a:cubicBezTo>
                    <a:pt x="1" y="14"/>
                    <a:pt x="1" y="14"/>
                    <a:pt x="1" y="14"/>
                  </a:cubicBezTo>
                  <a:cubicBezTo>
                    <a:pt x="0" y="22"/>
                    <a:pt x="5" y="45"/>
                    <a:pt x="18" y="48"/>
                  </a:cubicBezTo>
                  <a:cubicBezTo>
                    <a:pt x="19" y="48"/>
                    <a:pt x="20" y="49"/>
                    <a:pt x="21" y="49"/>
                  </a:cubicBezTo>
                  <a:cubicBezTo>
                    <a:pt x="21" y="49"/>
                    <a:pt x="21" y="49"/>
                    <a:pt x="21" y="49"/>
                  </a:cubicBezTo>
                  <a:cubicBezTo>
                    <a:pt x="21" y="49"/>
                    <a:pt x="21" y="49"/>
                    <a:pt x="21" y="49"/>
                  </a:cubicBezTo>
                  <a:cubicBezTo>
                    <a:pt x="21" y="49"/>
                    <a:pt x="21" y="49"/>
                    <a:pt x="21" y="49"/>
                  </a:cubicBezTo>
                  <a:cubicBezTo>
                    <a:pt x="21" y="49"/>
                    <a:pt x="21" y="49"/>
                    <a:pt x="21" y="49"/>
                  </a:cubicBezTo>
                  <a:cubicBezTo>
                    <a:pt x="25" y="48"/>
                    <a:pt x="29" y="47"/>
                    <a:pt x="35" y="44"/>
                  </a:cubicBezTo>
                  <a:cubicBezTo>
                    <a:pt x="37" y="43"/>
                    <a:pt x="38" y="42"/>
                    <a:pt x="40" y="41"/>
                  </a:cubicBezTo>
                  <a:cubicBezTo>
                    <a:pt x="38" y="37"/>
                    <a:pt x="30" y="20"/>
                    <a:pt x="21" y="0"/>
                  </a:cubicBezTo>
                </a:path>
              </a:pathLst>
            </a:custGeom>
            <a:solidFill>
              <a:srgbClr val="D2AC8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27" name="Freeform 818"/>
            <p:cNvSpPr>
              <a:spLocks/>
            </p:cNvSpPr>
            <p:nvPr/>
          </p:nvSpPr>
          <p:spPr bwMode="auto">
            <a:xfrm>
              <a:off x="2598738" y="5978525"/>
              <a:ext cx="92075" cy="46038"/>
            </a:xfrm>
            <a:custGeom>
              <a:avLst/>
              <a:gdLst>
                <a:gd name="T0" fmla="*/ 44 w 44"/>
                <a:gd name="T1" fmla="*/ 1 h 22"/>
                <a:gd name="T2" fmla="*/ 37 w 44"/>
                <a:gd name="T3" fmla="*/ 3 h 22"/>
                <a:gd name="T4" fmla="*/ 21 w 44"/>
                <a:gd name="T5" fmla="*/ 10 h 22"/>
                <a:gd name="T6" fmla="*/ 13 w 44"/>
                <a:gd name="T7" fmla="*/ 14 h 22"/>
                <a:gd name="T8" fmla="*/ 6 w 44"/>
                <a:gd name="T9" fmla="*/ 18 h 22"/>
                <a:gd name="T10" fmla="*/ 1 w 44"/>
                <a:gd name="T11" fmla="*/ 20 h 22"/>
                <a:gd name="T12" fmla="*/ 0 w 44"/>
                <a:gd name="T13" fmla="*/ 22 h 22"/>
                <a:gd name="T14" fmla="*/ 2 w 44"/>
                <a:gd name="T15" fmla="*/ 21 h 22"/>
                <a:gd name="T16" fmla="*/ 6 w 44"/>
                <a:gd name="T17" fmla="*/ 19 h 22"/>
                <a:gd name="T18" fmla="*/ 13 w 44"/>
                <a:gd name="T19" fmla="*/ 15 h 22"/>
                <a:gd name="T20" fmla="*/ 22 w 44"/>
                <a:gd name="T21" fmla="*/ 11 h 22"/>
                <a:gd name="T22" fmla="*/ 38 w 44"/>
                <a:gd name="T23" fmla="*/ 4 h 22"/>
                <a:gd name="T24" fmla="*/ 44 w 44"/>
                <a:gd name="T25" fmla="*/ 1 h 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4" h="22">
                  <a:moveTo>
                    <a:pt x="44" y="1"/>
                  </a:moveTo>
                  <a:cubicBezTo>
                    <a:pt x="44" y="0"/>
                    <a:pt x="41" y="1"/>
                    <a:pt x="37" y="3"/>
                  </a:cubicBezTo>
                  <a:cubicBezTo>
                    <a:pt x="33" y="5"/>
                    <a:pt x="27" y="7"/>
                    <a:pt x="21" y="10"/>
                  </a:cubicBezTo>
                  <a:cubicBezTo>
                    <a:pt x="18" y="11"/>
                    <a:pt x="15" y="13"/>
                    <a:pt x="13" y="14"/>
                  </a:cubicBezTo>
                  <a:cubicBezTo>
                    <a:pt x="10" y="15"/>
                    <a:pt x="8" y="16"/>
                    <a:pt x="6" y="18"/>
                  </a:cubicBezTo>
                  <a:cubicBezTo>
                    <a:pt x="4" y="19"/>
                    <a:pt x="2" y="20"/>
                    <a:pt x="1" y="20"/>
                  </a:cubicBezTo>
                  <a:cubicBezTo>
                    <a:pt x="0" y="21"/>
                    <a:pt x="0" y="22"/>
                    <a:pt x="0" y="22"/>
                  </a:cubicBezTo>
                  <a:cubicBezTo>
                    <a:pt x="0" y="22"/>
                    <a:pt x="0" y="22"/>
                    <a:pt x="2" y="21"/>
                  </a:cubicBezTo>
                  <a:cubicBezTo>
                    <a:pt x="3" y="20"/>
                    <a:pt x="4" y="20"/>
                    <a:pt x="6" y="19"/>
                  </a:cubicBezTo>
                  <a:cubicBezTo>
                    <a:pt x="8" y="18"/>
                    <a:pt x="11" y="16"/>
                    <a:pt x="13" y="15"/>
                  </a:cubicBezTo>
                  <a:cubicBezTo>
                    <a:pt x="16" y="14"/>
                    <a:pt x="19" y="13"/>
                    <a:pt x="22" y="11"/>
                  </a:cubicBezTo>
                  <a:cubicBezTo>
                    <a:pt x="28" y="8"/>
                    <a:pt x="34" y="6"/>
                    <a:pt x="38" y="4"/>
                  </a:cubicBezTo>
                  <a:cubicBezTo>
                    <a:pt x="42" y="2"/>
                    <a:pt x="44" y="1"/>
                    <a:pt x="44" y="1"/>
                  </a:cubicBezTo>
                  <a:close/>
                </a:path>
              </a:pathLst>
            </a:custGeom>
            <a:solidFill>
              <a:srgbClr val="A6836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28" name="Freeform 819"/>
            <p:cNvSpPr>
              <a:spLocks/>
            </p:cNvSpPr>
            <p:nvPr/>
          </p:nvSpPr>
          <p:spPr bwMode="auto">
            <a:xfrm>
              <a:off x="2605088" y="5997575"/>
              <a:ext cx="79375" cy="49213"/>
            </a:xfrm>
            <a:custGeom>
              <a:avLst/>
              <a:gdLst>
                <a:gd name="T0" fmla="*/ 38 w 38"/>
                <a:gd name="T1" fmla="*/ 0 h 24"/>
                <a:gd name="T2" fmla="*/ 32 w 38"/>
                <a:gd name="T3" fmla="*/ 3 h 24"/>
                <a:gd name="T4" fmla="*/ 19 w 38"/>
                <a:gd name="T5" fmla="*/ 11 h 24"/>
                <a:gd name="T6" fmla="*/ 11 w 38"/>
                <a:gd name="T7" fmla="*/ 16 h 24"/>
                <a:gd name="T8" fmla="*/ 6 w 38"/>
                <a:gd name="T9" fmla="*/ 20 h 24"/>
                <a:gd name="T10" fmla="*/ 1 w 38"/>
                <a:gd name="T11" fmla="*/ 24 h 24"/>
                <a:gd name="T12" fmla="*/ 6 w 38"/>
                <a:gd name="T13" fmla="*/ 21 h 24"/>
                <a:gd name="T14" fmla="*/ 12 w 38"/>
                <a:gd name="T15" fmla="*/ 17 h 24"/>
                <a:gd name="T16" fmla="*/ 19 w 38"/>
                <a:gd name="T17" fmla="*/ 13 h 24"/>
                <a:gd name="T18" fmla="*/ 38 w 38"/>
                <a:gd name="T19" fmla="*/ 0 h 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38" h="24">
                  <a:moveTo>
                    <a:pt x="38" y="0"/>
                  </a:moveTo>
                  <a:cubicBezTo>
                    <a:pt x="38" y="0"/>
                    <a:pt x="35" y="1"/>
                    <a:pt x="32" y="3"/>
                  </a:cubicBezTo>
                  <a:cubicBezTo>
                    <a:pt x="28" y="5"/>
                    <a:pt x="24" y="8"/>
                    <a:pt x="19" y="11"/>
                  </a:cubicBezTo>
                  <a:cubicBezTo>
                    <a:pt x="16" y="13"/>
                    <a:pt x="14" y="14"/>
                    <a:pt x="11" y="16"/>
                  </a:cubicBezTo>
                  <a:cubicBezTo>
                    <a:pt x="9" y="17"/>
                    <a:pt x="7" y="19"/>
                    <a:pt x="6" y="20"/>
                  </a:cubicBezTo>
                  <a:cubicBezTo>
                    <a:pt x="2" y="22"/>
                    <a:pt x="0" y="24"/>
                    <a:pt x="1" y="24"/>
                  </a:cubicBezTo>
                  <a:cubicBezTo>
                    <a:pt x="1" y="24"/>
                    <a:pt x="3" y="23"/>
                    <a:pt x="6" y="21"/>
                  </a:cubicBezTo>
                  <a:cubicBezTo>
                    <a:pt x="8" y="20"/>
                    <a:pt x="10" y="19"/>
                    <a:pt x="12" y="17"/>
                  </a:cubicBezTo>
                  <a:cubicBezTo>
                    <a:pt x="14" y="16"/>
                    <a:pt x="17" y="14"/>
                    <a:pt x="19" y="13"/>
                  </a:cubicBezTo>
                  <a:cubicBezTo>
                    <a:pt x="30" y="6"/>
                    <a:pt x="38" y="1"/>
                    <a:pt x="38" y="0"/>
                  </a:cubicBezTo>
                  <a:close/>
                </a:path>
              </a:pathLst>
            </a:custGeom>
            <a:solidFill>
              <a:srgbClr val="A6836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29" name="Freeform 820"/>
            <p:cNvSpPr>
              <a:spLocks/>
            </p:cNvSpPr>
            <p:nvPr/>
          </p:nvSpPr>
          <p:spPr bwMode="auto">
            <a:xfrm>
              <a:off x="2622550" y="6019800"/>
              <a:ext cx="61913" cy="50800"/>
            </a:xfrm>
            <a:custGeom>
              <a:avLst/>
              <a:gdLst>
                <a:gd name="T0" fmla="*/ 30 w 30"/>
                <a:gd name="T1" fmla="*/ 0 h 24"/>
                <a:gd name="T2" fmla="*/ 14 w 30"/>
                <a:gd name="T3" fmla="*/ 11 h 24"/>
                <a:gd name="T4" fmla="*/ 4 w 30"/>
                <a:gd name="T5" fmla="*/ 19 h 24"/>
                <a:gd name="T6" fmla="*/ 1 w 30"/>
                <a:gd name="T7" fmla="*/ 22 h 24"/>
                <a:gd name="T8" fmla="*/ 0 w 30"/>
                <a:gd name="T9" fmla="*/ 24 h 24"/>
                <a:gd name="T10" fmla="*/ 1 w 30"/>
                <a:gd name="T11" fmla="*/ 23 h 24"/>
                <a:gd name="T12" fmla="*/ 4 w 30"/>
                <a:gd name="T13" fmla="*/ 20 h 24"/>
                <a:gd name="T14" fmla="*/ 15 w 30"/>
                <a:gd name="T15" fmla="*/ 12 h 24"/>
                <a:gd name="T16" fmla="*/ 30 w 30"/>
                <a:gd name="T17" fmla="*/ 0 h 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0" h="24">
                  <a:moveTo>
                    <a:pt x="30" y="0"/>
                  </a:moveTo>
                  <a:cubicBezTo>
                    <a:pt x="30" y="0"/>
                    <a:pt x="23" y="4"/>
                    <a:pt x="14" y="11"/>
                  </a:cubicBezTo>
                  <a:cubicBezTo>
                    <a:pt x="10" y="14"/>
                    <a:pt x="6" y="17"/>
                    <a:pt x="4" y="19"/>
                  </a:cubicBezTo>
                  <a:cubicBezTo>
                    <a:pt x="2" y="20"/>
                    <a:pt x="1" y="22"/>
                    <a:pt x="1" y="22"/>
                  </a:cubicBezTo>
                  <a:cubicBezTo>
                    <a:pt x="0" y="23"/>
                    <a:pt x="0" y="24"/>
                    <a:pt x="0" y="24"/>
                  </a:cubicBezTo>
                  <a:cubicBezTo>
                    <a:pt x="0" y="24"/>
                    <a:pt x="1" y="23"/>
                    <a:pt x="1" y="23"/>
                  </a:cubicBezTo>
                  <a:cubicBezTo>
                    <a:pt x="2" y="22"/>
                    <a:pt x="3" y="21"/>
                    <a:pt x="4" y="20"/>
                  </a:cubicBezTo>
                  <a:cubicBezTo>
                    <a:pt x="7" y="18"/>
                    <a:pt x="11" y="15"/>
                    <a:pt x="15" y="12"/>
                  </a:cubicBezTo>
                  <a:cubicBezTo>
                    <a:pt x="24" y="6"/>
                    <a:pt x="30" y="1"/>
                    <a:pt x="30" y="0"/>
                  </a:cubicBezTo>
                  <a:close/>
                </a:path>
              </a:pathLst>
            </a:custGeom>
            <a:solidFill>
              <a:srgbClr val="A6836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30" name="Freeform 821"/>
            <p:cNvSpPr>
              <a:spLocks/>
            </p:cNvSpPr>
            <p:nvPr/>
          </p:nvSpPr>
          <p:spPr bwMode="auto">
            <a:xfrm>
              <a:off x="3159125" y="5432425"/>
              <a:ext cx="368300" cy="831850"/>
            </a:xfrm>
            <a:custGeom>
              <a:avLst/>
              <a:gdLst>
                <a:gd name="T0" fmla="*/ 176 w 176"/>
                <a:gd name="T1" fmla="*/ 311 h 398"/>
                <a:gd name="T2" fmla="*/ 88 w 176"/>
                <a:gd name="T3" fmla="*/ 398 h 398"/>
                <a:gd name="T4" fmla="*/ 0 w 176"/>
                <a:gd name="T5" fmla="*/ 311 h 398"/>
                <a:gd name="T6" fmla="*/ 0 w 176"/>
                <a:gd name="T7" fmla="*/ 88 h 398"/>
                <a:gd name="T8" fmla="*/ 88 w 176"/>
                <a:gd name="T9" fmla="*/ 0 h 398"/>
                <a:gd name="T10" fmla="*/ 176 w 176"/>
                <a:gd name="T11" fmla="*/ 88 h 398"/>
                <a:gd name="T12" fmla="*/ 176 w 176"/>
                <a:gd name="T13" fmla="*/ 311 h 398"/>
              </a:gdLst>
              <a:ahLst/>
              <a:cxnLst>
                <a:cxn ang="0">
                  <a:pos x="T0" y="T1"/>
                </a:cxn>
                <a:cxn ang="0">
                  <a:pos x="T2" y="T3"/>
                </a:cxn>
                <a:cxn ang="0">
                  <a:pos x="T4" y="T5"/>
                </a:cxn>
                <a:cxn ang="0">
                  <a:pos x="T6" y="T7"/>
                </a:cxn>
                <a:cxn ang="0">
                  <a:pos x="T8" y="T9"/>
                </a:cxn>
                <a:cxn ang="0">
                  <a:pos x="T10" y="T11"/>
                </a:cxn>
                <a:cxn ang="0">
                  <a:pos x="T12" y="T13"/>
                </a:cxn>
              </a:cxnLst>
              <a:rect l="0" t="0" r="r" b="b"/>
              <a:pathLst>
                <a:path w="176" h="398">
                  <a:moveTo>
                    <a:pt x="176" y="311"/>
                  </a:moveTo>
                  <a:cubicBezTo>
                    <a:pt x="176" y="359"/>
                    <a:pt x="136" y="398"/>
                    <a:pt x="88" y="398"/>
                  </a:cubicBezTo>
                  <a:cubicBezTo>
                    <a:pt x="40" y="398"/>
                    <a:pt x="0" y="359"/>
                    <a:pt x="0" y="311"/>
                  </a:cubicBezTo>
                  <a:cubicBezTo>
                    <a:pt x="0" y="88"/>
                    <a:pt x="0" y="88"/>
                    <a:pt x="0" y="88"/>
                  </a:cubicBezTo>
                  <a:cubicBezTo>
                    <a:pt x="0" y="39"/>
                    <a:pt x="40" y="0"/>
                    <a:pt x="88" y="0"/>
                  </a:cubicBezTo>
                  <a:cubicBezTo>
                    <a:pt x="136" y="0"/>
                    <a:pt x="176" y="39"/>
                    <a:pt x="176" y="88"/>
                  </a:cubicBezTo>
                  <a:lnTo>
                    <a:pt x="176" y="311"/>
                  </a:lnTo>
                  <a:close/>
                </a:path>
              </a:pathLst>
            </a:custGeom>
            <a:solidFill>
              <a:srgbClr val="61373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31" name="Freeform 822"/>
            <p:cNvSpPr>
              <a:spLocks/>
            </p:cNvSpPr>
            <p:nvPr/>
          </p:nvSpPr>
          <p:spPr bwMode="auto">
            <a:xfrm>
              <a:off x="2925763" y="6211887"/>
              <a:ext cx="534988" cy="215900"/>
            </a:xfrm>
            <a:custGeom>
              <a:avLst/>
              <a:gdLst>
                <a:gd name="T0" fmla="*/ 253 w 256"/>
                <a:gd name="T1" fmla="*/ 31 h 103"/>
                <a:gd name="T2" fmla="*/ 225 w 256"/>
                <a:gd name="T3" fmla="*/ 70 h 103"/>
                <a:gd name="T4" fmla="*/ 42 w 256"/>
                <a:gd name="T5" fmla="*/ 100 h 103"/>
                <a:gd name="T6" fmla="*/ 3 w 256"/>
                <a:gd name="T7" fmla="*/ 72 h 103"/>
                <a:gd name="T8" fmla="*/ 31 w 256"/>
                <a:gd name="T9" fmla="*/ 33 h 103"/>
                <a:gd name="T10" fmla="*/ 214 w 256"/>
                <a:gd name="T11" fmla="*/ 3 h 103"/>
                <a:gd name="T12" fmla="*/ 253 w 256"/>
                <a:gd name="T13" fmla="*/ 31 h 103"/>
              </a:gdLst>
              <a:ahLst/>
              <a:cxnLst>
                <a:cxn ang="0">
                  <a:pos x="T0" y="T1"/>
                </a:cxn>
                <a:cxn ang="0">
                  <a:pos x="T2" y="T3"/>
                </a:cxn>
                <a:cxn ang="0">
                  <a:pos x="T4" y="T5"/>
                </a:cxn>
                <a:cxn ang="0">
                  <a:pos x="T6" y="T7"/>
                </a:cxn>
                <a:cxn ang="0">
                  <a:pos x="T8" y="T9"/>
                </a:cxn>
                <a:cxn ang="0">
                  <a:pos x="T10" y="T11"/>
                </a:cxn>
                <a:cxn ang="0">
                  <a:pos x="T12" y="T13"/>
                </a:cxn>
              </a:cxnLst>
              <a:rect l="0" t="0" r="r" b="b"/>
              <a:pathLst>
                <a:path w="256" h="103">
                  <a:moveTo>
                    <a:pt x="253" y="31"/>
                  </a:moveTo>
                  <a:cubicBezTo>
                    <a:pt x="256" y="49"/>
                    <a:pt x="243" y="67"/>
                    <a:pt x="225" y="70"/>
                  </a:cubicBezTo>
                  <a:cubicBezTo>
                    <a:pt x="42" y="100"/>
                    <a:pt x="42" y="100"/>
                    <a:pt x="42" y="100"/>
                  </a:cubicBezTo>
                  <a:cubicBezTo>
                    <a:pt x="23" y="103"/>
                    <a:pt x="6" y="91"/>
                    <a:pt x="3" y="72"/>
                  </a:cubicBezTo>
                  <a:cubicBezTo>
                    <a:pt x="0" y="54"/>
                    <a:pt x="12" y="36"/>
                    <a:pt x="31" y="33"/>
                  </a:cubicBezTo>
                  <a:cubicBezTo>
                    <a:pt x="214" y="3"/>
                    <a:pt x="214" y="3"/>
                    <a:pt x="214" y="3"/>
                  </a:cubicBezTo>
                  <a:cubicBezTo>
                    <a:pt x="232" y="0"/>
                    <a:pt x="250" y="12"/>
                    <a:pt x="253" y="31"/>
                  </a:cubicBezTo>
                  <a:close/>
                </a:path>
              </a:pathLst>
            </a:custGeom>
            <a:solidFill>
              <a:srgbClr val="61373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32" name="Freeform 823"/>
            <p:cNvSpPr>
              <a:spLocks/>
            </p:cNvSpPr>
            <p:nvPr/>
          </p:nvSpPr>
          <p:spPr bwMode="auto">
            <a:xfrm>
              <a:off x="2927350" y="5422900"/>
              <a:ext cx="468313" cy="828675"/>
            </a:xfrm>
            <a:custGeom>
              <a:avLst/>
              <a:gdLst>
                <a:gd name="T0" fmla="*/ 49 w 224"/>
                <a:gd name="T1" fmla="*/ 18 h 397"/>
                <a:gd name="T2" fmla="*/ 18 w 224"/>
                <a:gd name="T3" fmla="*/ 49 h 397"/>
                <a:gd name="T4" fmla="*/ 26 w 224"/>
                <a:gd name="T5" fmla="*/ 397 h 397"/>
                <a:gd name="T6" fmla="*/ 224 w 224"/>
                <a:gd name="T7" fmla="*/ 371 h 397"/>
                <a:gd name="T8" fmla="*/ 214 w 224"/>
                <a:gd name="T9" fmla="*/ 92 h 397"/>
                <a:gd name="T10" fmla="*/ 195 w 224"/>
                <a:gd name="T11" fmla="*/ 23 h 397"/>
                <a:gd name="T12" fmla="*/ 49 w 224"/>
                <a:gd name="T13" fmla="*/ 18 h 397"/>
              </a:gdLst>
              <a:ahLst/>
              <a:cxnLst>
                <a:cxn ang="0">
                  <a:pos x="T0" y="T1"/>
                </a:cxn>
                <a:cxn ang="0">
                  <a:pos x="T2" y="T3"/>
                </a:cxn>
                <a:cxn ang="0">
                  <a:pos x="T4" y="T5"/>
                </a:cxn>
                <a:cxn ang="0">
                  <a:pos x="T6" y="T7"/>
                </a:cxn>
                <a:cxn ang="0">
                  <a:pos x="T8" y="T9"/>
                </a:cxn>
                <a:cxn ang="0">
                  <a:pos x="T10" y="T11"/>
                </a:cxn>
                <a:cxn ang="0">
                  <a:pos x="T12" y="T13"/>
                </a:cxn>
              </a:cxnLst>
              <a:rect l="0" t="0" r="r" b="b"/>
              <a:pathLst>
                <a:path w="224" h="397">
                  <a:moveTo>
                    <a:pt x="49" y="18"/>
                  </a:moveTo>
                  <a:cubicBezTo>
                    <a:pt x="40" y="20"/>
                    <a:pt x="20" y="40"/>
                    <a:pt x="18" y="49"/>
                  </a:cubicBezTo>
                  <a:cubicBezTo>
                    <a:pt x="0" y="147"/>
                    <a:pt x="26" y="397"/>
                    <a:pt x="26" y="397"/>
                  </a:cubicBezTo>
                  <a:cubicBezTo>
                    <a:pt x="224" y="371"/>
                    <a:pt x="224" y="371"/>
                    <a:pt x="224" y="371"/>
                  </a:cubicBezTo>
                  <a:cubicBezTo>
                    <a:pt x="224" y="371"/>
                    <a:pt x="220" y="162"/>
                    <a:pt x="214" y="92"/>
                  </a:cubicBezTo>
                  <a:cubicBezTo>
                    <a:pt x="213" y="71"/>
                    <a:pt x="210" y="35"/>
                    <a:pt x="195" y="23"/>
                  </a:cubicBezTo>
                  <a:cubicBezTo>
                    <a:pt x="168" y="0"/>
                    <a:pt x="71" y="18"/>
                    <a:pt x="49" y="18"/>
                  </a:cubicBezTo>
                </a:path>
              </a:pathLst>
            </a:custGeom>
            <a:solidFill>
              <a:srgbClr val="51ABA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33" name="Freeform 824"/>
            <p:cNvSpPr>
              <a:spLocks/>
            </p:cNvSpPr>
            <p:nvPr/>
          </p:nvSpPr>
          <p:spPr bwMode="auto">
            <a:xfrm>
              <a:off x="3030538" y="5422900"/>
              <a:ext cx="225425" cy="106363"/>
            </a:xfrm>
            <a:custGeom>
              <a:avLst/>
              <a:gdLst>
                <a:gd name="T0" fmla="*/ 108 w 108"/>
                <a:gd name="T1" fmla="*/ 12 h 51"/>
                <a:gd name="T2" fmla="*/ 48 w 108"/>
                <a:gd name="T3" fmla="*/ 1 h 51"/>
                <a:gd name="T4" fmla="*/ 0 w 108"/>
                <a:gd name="T5" fmla="*/ 18 h 51"/>
                <a:gd name="T6" fmla="*/ 45 w 108"/>
                <a:gd name="T7" fmla="*/ 51 h 51"/>
                <a:gd name="T8" fmla="*/ 108 w 108"/>
                <a:gd name="T9" fmla="*/ 12 h 51"/>
              </a:gdLst>
              <a:ahLst/>
              <a:cxnLst>
                <a:cxn ang="0">
                  <a:pos x="T0" y="T1"/>
                </a:cxn>
                <a:cxn ang="0">
                  <a:pos x="T2" y="T3"/>
                </a:cxn>
                <a:cxn ang="0">
                  <a:pos x="T4" y="T5"/>
                </a:cxn>
                <a:cxn ang="0">
                  <a:pos x="T6" y="T7"/>
                </a:cxn>
                <a:cxn ang="0">
                  <a:pos x="T8" y="T9"/>
                </a:cxn>
              </a:cxnLst>
              <a:rect l="0" t="0" r="r" b="b"/>
              <a:pathLst>
                <a:path w="108" h="51">
                  <a:moveTo>
                    <a:pt x="108" y="12"/>
                  </a:moveTo>
                  <a:cubicBezTo>
                    <a:pt x="108" y="12"/>
                    <a:pt x="68" y="0"/>
                    <a:pt x="48" y="1"/>
                  </a:cubicBezTo>
                  <a:cubicBezTo>
                    <a:pt x="29" y="1"/>
                    <a:pt x="0" y="18"/>
                    <a:pt x="0" y="18"/>
                  </a:cubicBezTo>
                  <a:cubicBezTo>
                    <a:pt x="45" y="51"/>
                    <a:pt x="45" y="51"/>
                    <a:pt x="45" y="51"/>
                  </a:cubicBezTo>
                  <a:lnTo>
                    <a:pt x="108" y="12"/>
                  </a:lnTo>
                  <a:close/>
                </a:path>
              </a:pathLst>
            </a:custGeom>
            <a:solidFill>
              <a:srgbClr val="F6CE9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34" name="Freeform 825"/>
            <p:cNvSpPr>
              <a:spLocks/>
            </p:cNvSpPr>
            <p:nvPr/>
          </p:nvSpPr>
          <p:spPr bwMode="auto">
            <a:xfrm>
              <a:off x="2803525" y="6376987"/>
              <a:ext cx="184150" cy="428625"/>
            </a:xfrm>
            <a:custGeom>
              <a:avLst/>
              <a:gdLst>
                <a:gd name="T0" fmla="*/ 86 w 88"/>
                <a:gd name="T1" fmla="*/ 18 h 205"/>
                <a:gd name="T2" fmla="*/ 78 w 88"/>
                <a:gd name="T3" fmla="*/ 2 h 205"/>
                <a:gd name="T4" fmla="*/ 62 w 88"/>
                <a:gd name="T5" fmla="*/ 10 h 205"/>
                <a:gd name="T6" fmla="*/ 2 w 88"/>
                <a:gd name="T7" fmla="*/ 188 h 205"/>
                <a:gd name="T8" fmla="*/ 10 w 88"/>
                <a:gd name="T9" fmla="*/ 203 h 205"/>
                <a:gd name="T10" fmla="*/ 25 w 88"/>
                <a:gd name="T11" fmla="*/ 196 h 205"/>
                <a:gd name="T12" fmla="*/ 86 w 88"/>
                <a:gd name="T13" fmla="*/ 18 h 205"/>
              </a:gdLst>
              <a:ahLst/>
              <a:cxnLst>
                <a:cxn ang="0">
                  <a:pos x="T0" y="T1"/>
                </a:cxn>
                <a:cxn ang="0">
                  <a:pos x="T2" y="T3"/>
                </a:cxn>
                <a:cxn ang="0">
                  <a:pos x="T4" y="T5"/>
                </a:cxn>
                <a:cxn ang="0">
                  <a:pos x="T6" y="T7"/>
                </a:cxn>
                <a:cxn ang="0">
                  <a:pos x="T8" y="T9"/>
                </a:cxn>
                <a:cxn ang="0">
                  <a:pos x="T10" y="T11"/>
                </a:cxn>
                <a:cxn ang="0">
                  <a:pos x="T12" y="T13"/>
                </a:cxn>
              </a:cxnLst>
              <a:rect l="0" t="0" r="r" b="b"/>
              <a:pathLst>
                <a:path w="88" h="205">
                  <a:moveTo>
                    <a:pt x="86" y="18"/>
                  </a:moveTo>
                  <a:cubicBezTo>
                    <a:pt x="88" y="12"/>
                    <a:pt x="84" y="5"/>
                    <a:pt x="78" y="2"/>
                  </a:cubicBezTo>
                  <a:cubicBezTo>
                    <a:pt x="72" y="0"/>
                    <a:pt x="65" y="4"/>
                    <a:pt x="62" y="10"/>
                  </a:cubicBezTo>
                  <a:cubicBezTo>
                    <a:pt x="2" y="188"/>
                    <a:pt x="2" y="188"/>
                    <a:pt x="2" y="188"/>
                  </a:cubicBezTo>
                  <a:cubicBezTo>
                    <a:pt x="0" y="194"/>
                    <a:pt x="3" y="201"/>
                    <a:pt x="10" y="203"/>
                  </a:cubicBezTo>
                  <a:cubicBezTo>
                    <a:pt x="16" y="205"/>
                    <a:pt x="23" y="202"/>
                    <a:pt x="25" y="196"/>
                  </a:cubicBezTo>
                  <a:lnTo>
                    <a:pt x="86" y="18"/>
                  </a:lnTo>
                  <a:close/>
                </a:path>
              </a:pathLst>
            </a:custGeom>
            <a:solidFill>
              <a:srgbClr val="98989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35" name="Freeform 826"/>
            <p:cNvSpPr>
              <a:spLocks/>
            </p:cNvSpPr>
            <p:nvPr/>
          </p:nvSpPr>
          <p:spPr bwMode="auto">
            <a:xfrm>
              <a:off x="2741613" y="6083300"/>
              <a:ext cx="660400" cy="300038"/>
            </a:xfrm>
            <a:custGeom>
              <a:avLst/>
              <a:gdLst>
                <a:gd name="T0" fmla="*/ 313 w 316"/>
                <a:gd name="T1" fmla="*/ 55 h 144"/>
                <a:gd name="T2" fmla="*/ 275 w 316"/>
                <a:gd name="T3" fmla="*/ 107 h 144"/>
                <a:gd name="T4" fmla="*/ 55 w 316"/>
                <a:gd name="T5" fmla="*/ 141 h 144"/>
                <a:gd name="T6" fmla="*/ 4 w 316"/>
                <a:gd name="T7" fmla="*/ 103 h 144"/>
                <a:gd name="T8" fmla="*/ 45 w 316"/>
                <a:gd name="T9" fmla="*/ 38 h 144"/>
                <a:gd name="T10" fmla="*/ 261 w 316"/>
                <a:gd name="T11" fmla="*/ 4 h 144"/>
                <a:gd name="T12" fmla="*/ 313 w 316"/>
                <a:gd name="T13" fmla="*/ 55 h 144"/>
              </a:gdLst>
              <a:ahLst/>
              <a:cxnLst>
                <a:cxn ang="0">
                  <a:pos x="T0" y="T1"/>
                </a:cxn>
                <a:cxn ang="0">
                  <a:pos x="T2" y="T3"/>
                </a:cxn>
                <a:cxn ang="0">
                  <a:pos x="T4" y="T5"/>
                </a:cxn>
                <a:cxn ang="0">
                  <a:pos x="T6" y="T7"/>
                </a:cxn>
                <a:cxn ang="0">
                  <a:pos x="T8" y="T9"/>
                </a:cxn>
                <a:cxn ang="0">
                  <a:pos x="T10" y="T11"/>
                </a:cxn>
                <a:cxn ang="0">
                  <a:pos x="T12" y="T13"/>
                </a:cxn>
              </a:cxnLst>
              <a:rect l="0" t="0" r="r" b="b"/>
              <a:pathLst>
                <a:path w="316" h="144">
                  <a:moveTo>
                    <a:pt x="313" y="55"/>
                  </a:moveTo>
                  <a:cubicBezTo>
                    <a:pt x="316" y="80"/>
                    <a:pt x="299" y="103"/>
                    <a:pt x="275" y="107"/>
                  </a:cubicBezTo>
                  <a:cubicBezTo>
                    <a:pt x="55" y="141"/>
                    <a:pt x="55" y="141"/>
                    <a:pt x="55" y="141"/>
                  </a:cubicBezTo>
                  <a:cubicBezTo>
                    <a:pt x="31" y="144"/>
                    <a:pt x="7" y="128"/>
                    <a:pt x="4" y="103"/>
                  </a:cubicBezTo>
                  <a:cubicBezTo>
                    <a:pt x="0" y="78"/>
                    <a:pt x="20" y="41"/>
                    <a:pt x="45" y="38"/>
                  </a:cubicBezTo>
                  <a:cubicBezTo>
                    <a:pt x="261" y="4"/>
                    <a:pt x="261" y="4"/>
                    <a:pt x="261" y="4"/>
                  </a:cubicBezTo>
                  <a:cubicBezTo>
                    <a:pt x="286" y="0"/>
                    <a:pt x="309" y="30"/>
                    <a:pt x="313" y="55"/>
                  </a:cubicBezTo>
                </a:path>
              </a:pathLst>
            </a:custGeom>
            <a:solidFill>
              <a:srgbClr val="60BCC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36" name="Freeform 827"/>
            <p:cNvSpPr>
              <a:spLocks/>
            </p:cNvSpPr>
            <p:nvPr/>
          </p:nvSpPr>
          <p:spPr bwMode="auto">
            <a:xfrm>
              <a:off x="2590800" y="6146800"/>
              <a:ext cx="355600" cy="327025"/>
            </a:xfrm>
            <a:custGeom>
              <a:avLst/>
              <a:gdLst>
                <a:gd name="T0" fmla="*/ 161 w 170"/>
                <a:gd name="T1" fmla="*/ 48 h 156"/>
                <a:gd name="T2" fmla="*/ 106 w 170"/>
                <a:gd name="T3" fmla="*/ 8 h 156"/>
                <a:gd name="T4" fmla="*/ 0 w 170"/>
                <a:gd name="T5" fmla="*/ 60 h 156"/>
                <a:gd name="T6" fmla="*/ 33 w 170"/>
                <a:gd name="T7" fmla="*/ 156 h 156"/>
                <a:gd name="T8" fmla="*/ 135 w 170"/>
                <a:gd name="T9" fmla="*/ 107 h 156"/>
                <a:gd name="T10" fmla="*/ 161 w 170"/>
                <a:gd name="T11" fmla="*/ 48 h 156"/>
              </a:gdLst>
              <a:ahLst/>
              <a:cxnLst>
                <a:cxn ang="0">
                  <a:pos x="T0" y="T1"/>
                </a:cxn>
                <a:cxn ang="0">
                  <a:pos x="T2" y="T3"/>
                </a:cxn>
                <a:cxn ang="0">
                  <a:pos x="T4" y="T5"/>
                </a:cxn>
                <a:cxn ang="0">
                  <a:pos x="T6" y="T7"/>
                </a:cxn>
                <a:cxn ang="0">
                  <a:pos x="T8" y="T9"/>
                </a:cxn>
                <a:cxn ang="0">
                  <a:pos x="T10" y="T11"/>
                </a:cxn>
              </a:cxnLst>
              <a:rect l="0" t="0" r="r" b="b"/>
              <a:pathLst>
                <a:path w="170" h="156">
                  <a:moveTo>
                    <a:pt x="161" y="48"/>
                  </a:moveTo>
                  <a:cubicBezTo>
                    <a:pt x="153" y="25"/>
                    <a:pt x="130" y="0"/>
                    <a:pt x="106" y="8"/>
                  </a:cubicBezTo>
                  <a:cubicBezTo>
                    <a:pt x="0" y="60"/>
                    <a:pt x="0" y="60"/>
                    <a:pt x="0" y="60"/>
                  </a:cubicBezTo>
                  <a:cubicBezTo>
                    <a:pt x="12" y="88"/>
                    <a:pt x="26" y="127"/>
                    <a:pt x="33" y="156"/>
                  </a:cubicBezTo>
                  <a:cubicBezTo>
                    <a:pt x="135" y="107"/>
                    <a:pt x="135" y="107"/>
                    <a:pt x="135" y="107"/>
                  </a:cubicBezTo>
                  <a:cubicBezTo>
                    <a:pt x="158" y="98"/>
                    <a:pt x="170" y="72"/>
                    <a:pt x="161" y="48"/>
                  </a:cubicBezTo>
                  <a:close/>
                </a:path>
              </a:pathLst>
            </a:custGeom>
            <a:solidFill>
              <a:srgbClr val="60BCC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37" name="Freeform 828"/>
            <p:cNvSpPr>
              <a:spLocks noEditPoints="1"/>
            </p:cNvSpPr>
            <p:nvPr/>
          </p:nvSpPr>
          <p:spPr bwMode="auto">
            <a:xfrm>
              <a:off x="2924175" y="6143625"/>
              <a:ext cx="849313" cy="852488"/>
            </a:xfrm>
            <a:custGeom>
              <a:avLst/>
              <a:gdLst>
                <a:gd name="T0" fmla="*/ 204 w 407"/>
                <a:gd name="T1" fmla="*/ 408 h 408"/>
                <a:gd name="T2" fmla="*/ 0 w 407"/>
                <a:gd name="T3" fmla="*/ 204 h 408"/>
                <a:gd name="T4" fmla="*/ 204 w 407"/>
                <a:gd name="T5" fmla="*/ 0 h 408"/>
                <a:gd name="T6" fmla="*/ 407 w 407"/>
                <a:gd name="T7" fmla="*/ 204 h 408"/>
                <a:gd name="T8" fmla="*/ 204 w 407"/>
                <a:gd name="T9" fmla="*/ 408 h 408"/>
                <a:gd name="T10" fmla="*/ 204 w 407"/>
                <a:gd name="T11" fmla="*/ 23 h 408"/>
                <a:gd name="T12" fmla="*/ 23 w 407"/>
                <a:gd name="T13" fmla="*/ 204 h 408"/>
                <a:gd name="T14" fmla="*/ 204 w 407"/>
                <a:gd name="T15" fmla="*/ 384 h 408"/>
                <a:gd name="T16" fmla="*/ 384 w 407"/>
                <a:gd name="T17" fmla="*/ 204 h 408"/>
                <a:gd name="T18" fmla="*/ 204 w 407"/>
                <a:gd name="T19" fmla="*/ 23 h 40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407" h="408">
                  <a:moveTo>
                    <a:pt x="204" y="408"/>
                  </a:moveTo>
                  <a:cubicBezTo>
                    <a:pt x="91" y="408"/>
                    <a:pt x="0" y="316"/>
                    <a:pt x="0" y="204"/>
                  </a:cubicBezTo>
                  <a:cubicBezTo>
                    <a:pt x="0" y="92"/>
                    <a:pt x="91" y="0"/>
                    <a:pt x="204" y="0"/>
                  </a:cubicBezTo>
                  <a:cubicBezTo>
                    <a:pt x="316" y="0"/>
                    <a:pt x="407" y="92"/>
                    <a:pt x="407" y="204"/>
                  </a:cubicBezTo>
                  <a:cubicBezTo>
                    <a:pt x="407" y="316"/>
                    <a:pt x="316" y="408"/>
                    <a:pt x="204" y="408"/>
                  </a:cubicBezTo>
                  <a:close/>
                  <a:moveTo>
                    <a:pt x="204" y="23"/>
                  </a:moveTo>
                  <a:cubicBezTo>
                    <a:pt x="104" y="23"/>
                    <a:pt x="23" y="104"/>
                    <a:pt x="23" y="204"/>
                  </a:cubicBezTo>
                  <a:cubicBezTo>
                    <a:pt x="23" y="303"/>
                    <a:pt x="104" y="384"/>
                    <a:pt x="204" y="384"/>
                  </a:cubicBezTo>
                  <a:cubicBezTo>
                    <a:pt x="303" y="384"/>
                    <a:pt x="384" y="303"/>
                    <a:pt x="384" y="204"/>
                  </a:cubicBezTo>
                  <a:cubicBezTo>
                    <a:pt x="384" y="104"/>
                    <a:pt x="303" y="23"/>
                    <a:pt x="204" y="23"/>
                  </a:cubicBezTo>
                  <a:close/>
                </a:path>
              </a:pathLst>
            </a:custGeom>
            <a:solidFill>
              <a:srgbClr val="43434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38" name="Oval 829"/>
            <p:cNvSpPr>
              <a:spLocks noChangeArrowheads="1"/>
            </p:cNvSpPr>
            <p:nvPr/>
          </p:nvSpPr>
          <p:spPr bwMode="auto">
            <a:xfrm>
              <a:off x="3276600" y="6496050"/>
              <a:ext cx="144463" cy="146050"/>
            </a:xfrm>
            <a:prstGeom prst="ellipse">
              <a:avLst/>
            </a:prstGeom>
            <a:solidFill>
              <a:srgbClr val="43434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39" name="Freeform 830"/>
            <p:cNvSpPr>
              <a:spLocks/>
            </p:cNvSpPr>
            <p:nvPr/>
          </p:nvSpPr>
          <p:spPr bwMode="auto">
            <a:xfrm>
              <a:off x="3124200" y="5978525"/>
              <a:ext cx="482600" cy="168275"/>
            </a:xfrm>
            <a:custGeom>
              <a:avLst/>
              <a:gdLst>
                <a:gd name="T0" fmla="*/ 228 w 231"/>
                <a:gd name="T1" fmla="*/ 20 h 81"/>
                <a:gd name="T2" fmla="*/ 211 w 231"/>
                <a:gd name="T3" fmla="*/ 45 h 81"/>
                <a:gd name="T4" fmla="*/ 28 w 231"/>
                <a:gd name="T5" fmla="*/ 79 h 81"/>
                <a:gd name="T6" fmla="*/ 3 w 231"/>
                <a:gd name="T7" fmla="*/ 61 h 81"/>
                <a:gd name="T8" fmla="*/ 20 w 231"/>
                <a:gd name="T9" fmla="*/ 36 h 81"/>
                <a:gd name="T10" fmla="*/ 203 w 231"/>
                <a:gd name="T11" fmla="*/ 2 h 81"/>
                <a:gd name="T12" fmla="*/ 228 w 231"/>
                <a:gd name="T13" fmla="*/ 20 h 81"/>
              </a:gdLst>
              <a:ahLst/>
              <a:cxnLst>
                <a:cxn ang="0">
                  <a:pos x="T0" y="T1"/>
                </a:cxn>
                <a:cxn ang="0">
                  <a:pos x="T2" y="T3"/>
                </a:cxn>
                <a:cxn ang="0">
                  <a:pos x="T4" y="T5"/>
                </a:cxn>
                <a:cxn ang="0">
                  <a:pos x="T6" y="T7"/>
                </a:cxn>
                <a:cxn ang="0">
                  <a:pos x="T8" y="T9"/>
                </a:cxn>
                <a:cxn ang="0">
                  <a:pos x="T10" y="T11"/>
                </a:cxn>
                <a:cxn ang="0">
                  <a:pos x="T12" y="T13"/>
                </a:cxn>
              </a:cxnLst>
              <a:rect l="0" t="0" r="r" b="b"/>
              <a:pathLst>
                <a:path w="231" h="81">
                  <a:moveTo>
                    <a:pt x="228" y="20"/>
                  </a:moveTo>
                  <a:cubicBezTo>
                    <a:pt x="231" y="31"/>
                    <a:pt x="223" y="43"/>
                    <a:pt x="211" y="45"/>
                  </a:cubicBezTo>
                  <a:cubicBezTo>
                    <a:pt x="28" y="79"/>
                    <a:pt x="28" y="79"/>
                    <a:pt x="28" y="79"/>
                  </a:cubicBezTo>
                  <a:cubicBezTo>
                    <a:pt x="16" y="81"/>
                    <a:pt x="5" y="73"/>
                    <a:pt x="3" y="61"/>
                  </a:cubicBezTo>
                  <a:cubicBezTo>
                    <a:pt x="0" y="50"/>
                    <a:pt x="8" y="38"/>
                    <a:pt x="20" y="36"/>
                  </a:cubicBezTo>
                  <a:cubicBezTo>
                    <a:pt x="203" y="2"/>
                    <a:pt x="203" y="2"/>
                    <a:pt x="203" y="2"/>
                  </a:cubicBezTo>
                  <a:cubicBezTo>
                    <a:pt x="215" y="0"/>
                    <a:pt x="226" y="8"/>
                    <a:pt x="228" y="20"/>
                  </a:cubicBezTo>
                  <a:close/>
                </a:path>
              </a:pathLst>
            </a:custGeom>
            <a:solidFill>
              <a:srgbClr val="43434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40" name="Freeform 831"/>
            <p:cNvSpPr>
              <a:spLocks/>
            </p:cNvSpPr>
            <p:nvPr/>
          </p:nvSpPr>
          <p:spPr bwMode="auto">
            <a:xfrm>
              <a:off x="3128963" y="5589587"/>
              <a:ext cx="490538" cy="514350"/>
            </a:xfrm>
            <a:custGeom>
              <a:avLst/>
              <a:gdLst>
                <a:gd name="T0" fmla="*/ 235 w 235"/>
                <a:gd name="T1" fmla="*/ 146 h 246"/>
                <a:gd name="T2" fmla="*/ 235 w 235"/>
                <a:gd name="T3" fmla="*/ 145 h 246"/>
                <a:gd name="T4" fmla="*/ 235 w 235"/>
                <a:gd name="T5" fmla="*/ 143 h 246"/>
                <a:gd name="T6" fmla="*/ 235 w 235"/>
                <a:gd name="T7" fmla="*/ 141 h 246"/>
                <a:gd name="T8" fmla="*/ 235 w 235"/>
                <a:gd name="T9" fmla="*/ 140 h 246"/>
                <a:gd name="T10" fmla="*/ 230 w 235"/>
                <a:gd name="T11" fmla="*/ 125 h 246"/>
                <a:gd name="T12" fmla="*/ 167 w 235"/>
                <a:gd name="T13" fmla="*/ 23 h 246"/>
                <a:gd name="T14" fmla="*/ 117 w 235"/>
                <a:gd name="T15" fmla="*/ 11 h 246"/>
                <a:gd name="T16" fmla="*/ 105 w 235"/>
                <a:gd name="T17" fmla="*/ 61 h 246"/>
                <a:gd name="T18" fmla="*/ 149 w 235"/>
                <a:gd name="T19" fmla="*/ 132 h 246"/>
                <a:gd name="T20" fmla="*/ 78 w 235"/>
                <a:gd name="T21" fmla="*/ 175 h 246"/>
                <a:gd name="T22" fmla="*/ 70 w 235"/>
                <a:gd name="T23" fmla="*/ 179 h 246"/>
                <a:gd name="T24" fmla="*/ 52 w 235"/>
                <a:gd name="T25" fmla="*/ 185 h 246"/>
                <a:gd name="T26" fmla="*/ 17 w 235"/>
                <a:gd name="T27" fmla="*/ 202 h 246"/>
                <a:gd name="T28" fmla="*/ 5 w 235"/>
                <a:gd name="T29" fmla="*/ 229 h 246"/>
                <a:gd name="T30" fmla="*/ 40 w 235"/>
                <a:gd name="T31" fmla="*/ 239 h 246"/>
                <a:gd name="T32" fmla="*/ 75 w 235"/>
                <a:gd name="T33" fmla="*/ 227 h 246"/>
                <a:gd name="T34" fmla="*/ 81 w 235"/>
                <a:gd name="T35" fmla="*/ 224 h 246"/>
                <a:gd name="T36" fmla="*/ 92 w 235"/>
                <a:gd name="T37" fmla="*/ 221 h 246"/>
                <a:gd name="T38" fmla="*/ 213 w 235"/>
                <a:gd name="T39" fmla="*/ 178 h 246"/>
                <a:gd name="T40" fmla="*/ 235 w 235"/>
                <a:gd name="T41" fmla="*/ 150 h 246"/>
                <a:gd name="T42" fmla="*/ 235 w 235"/>
                <a:gd name="T43" fmla="*/ 149 h 246"/>
                <a:gd name="T44" fmla="*/ 235 w 235"/>
                <a:gd name="T45" fmla="*/ 146 h 2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235" h="246">
                  <a:moveTo>
                    <a:pt x="235" y="146"/>
                  </a:moveTo>
                  <a:cubicBezTo>
                    <a:pt x="235" y="146"/>
                    <a:pt x="235" y="146"/>
                    <a:pt x="235" y="145"/>
                  </a:cubicBezTo>
                  <a:cubicBezTo>
                    <a:pt x="235" y="145"/>
                    <a:pt x="235" y="144"/>
                    <a:pt x="235" y="143"/>
                  </a:cubicBezTo>
                  <a:cubicBezTo>
                    <a:pt x="235" y="143"/>
                    <a:pt x="235" y="142"/>
                    <a:pt x="235" y="141"/>
                  </a:cubicBezTo>
                  <a:cubicBezTo>
                    <a:pt x="235" y="141"/>
                    <a:pt x="235" y="141"/>
                    <a:pt x="235" y="140"/>
                  </a:cubicBezTo>
                  <a:cubicBezTo>
                    <a:pt x="234" y="135"/>
                    <a:pt x="233" y="130"/>
                    <a:pt x="230" y="125"/>
                  </a:cubicBezTo>
                  <a:cubicBezTo>
                    <a:pt x="167" y="23"/>
                    <a:pt x="167" y="23"/>
                    <a:pt x="167" y="23"/>
                  </a:cubicBezTo>
                  <a:cubicBezTo>
                    <a:pt x="157" y="6"/>
                    <a:pt x="135" y="0"/>
                    <a:pt x="117" y="11"/>
                  </a:cubicBezTo>
                  <a:cubicBezTo>
                    <a:pt x="100" y="21"/>
                    <a:pt x="95" y="44"/>
                    <a:pt x="105" y="61"/>
                  </a:cubicBezTo>
                  <a:cubicBezTo>
                    <a:pt x="149" y="132"/>
                    <a:pt x="149" y="132"/>
                    <a:pt x="149" y="132"/>
                  </a:cubicBezTo>
                  <a:cubicBezTo>
                    <a:pt x="78" y="175"/>
                    <a:pt x="78" y="175"/>
                    <a:pt x="78" y="175"/>
                  </a:cubicBezTo>
                  <a:cubicBezTo>
                    <a:pt x="75" y="177"/>
                    <a:pt x="73" y="178"/>
                    <a:pt x="70" y="179"/>
                  </a:cubicBezTo>
                  <a:cubicBezTo>
                    <a:pt x="64" y="180"/>
                    <a:pt x="58" y="183"/>
                    <a:pt x="52" y="185"/>
                  </a:cubicBezTo>
                  <a:cubicBezTo>
                    <a:pt x="52" y="185"/>
                    <a:pt x="26" y="196"/>
                    <a:pt x="17" y="202"/>
                  </a:cubicBezTo>
                  <a:cubicBezTo>
                    <a:pt x="6" y="209"/>
                    <a:pt x="0" y="212"/>
                    <a:pt x="5" y="229"/>
                  </a:cubicBezTo>
                  <a:cubicBezTo>
                    <a:pt x="11" y="246"/>
                    <a:pt x="24" y="244"/>
                    <a:pt x="40" y="239"/>
                  </a:cubicBezTo>
                  <a:cubicBezTo>
                    <a:pt x="75" y="227"/>
                    <a:pt x="75" y="227"/>
                    <a:pt x="75" y="227"/>
                  </a:cubicBezTo>
                  <a:cubicBezTo>
                    <a:pt x="77" y="226"/>
                    <a:pt x="79" y="225"/>
                    <a:pt x="81" y="224"/>
                  </a:cubicBezTo>
                  <a:cubicBezTo>
                    <a:pt x="85" y="224"/>
                    <a:pt x="88" y="223"/>
                    <a:pt x="92" y="221"/>
                  </a:cubicBezTo>
                  <a:cubicBezTo>
                    <a:pt x="213" y="178"/>
                    <a:pt x="213" y="178"/>
                    <a:pt x="213" y="178"/>
                  </a:cubicBezTo>
                  <a:cubicBezTo>
                    <a:pt x="225" y="173"/>
                    <a:pt x="233" y="162"/>
                    <a:pt x="235" y="150"/>
                  </a:cubicBezTo>
                  <a:cubicBezTo>
                    <a:pt x="235" y="149"/>
                    <a:pt x="235" y="149"/>
                    <a:pt x="235" y="149"/>
                  </a:cubicBezTo>
                  <a:cubicBezTo>
                    <a:pt x="235" y="148"/>
                    <a:pt x="235" y="147"/>
                    <a:pt x="235" y="146"/>
                  </a:cubicBezTo>
                  <a:close/>
                </a:path>
              </a:pathLst>
            </a:custGeom>
            <a:solidFill>
              <a:srgbClr val="F6CE9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41" name="Freeform 832"/>
            <p:cNvSpPr>
              <a:spLocks/>
            </p:cNvSpPr>
            <p:nvPr/>
          </p:nvSpPr>
          <p:spPr bwMode="auto">
            <a:xfrm>
              <a:off x="3024188" y="5992812"/>
              <a:ext cx="241300" cy="165100"/>
            </a:xfrm>
            <a:custGeom>
              <a:avLst/>
              <a:gdLst>
                <a:gd name="T0" fmla="*/ 95 w 116"/>
                <a:gd name="T1" fmla="*/ 0 h 79"/>
                <a:gd name="T2" fmla="*/ 36 w 116"/>
                <a:gd name="T3" fmla="*/ 17 h 79"/>
                <a:gd name="T4" fmla="*/ 1 w 116"/>
                <a:gd name="T5" fmla="*/ 38 h 79"/>
                <a:gd name="T6" fmla="*/ 25 w 116"/>
                <a:gd name="T7" fmla="*/ 78 h 79"/>
                <a:gd name="T8" fmla="*/ 110 w 116"/>
                <a:gd name="T9" fmla="*/ 38 h 79"/>
                <a:gd name="T10" fmla="*/ 95 w 116"/>
                <a:gd name="T11" fmla="*/ 0 h 79"/>
              </a:gdLst>
              <a:ahLst/>
              <a:cxnLst>
                <a:cxn ang="0">
                  <a:pos x="T0" y="T1"/>
                </a:cxn>
                <a:cxn ang="0">
                  <a:pos x="T2" y="T3"/>
                </a:cxn>
                <a:cxn ang="0">
                  <a:pos x="T4" y="T5"/>
                </a:cxn>
                <a:cxn ang="0">
                  <a:pos x="T6" y="T7"/>
                </a:cxn>
                <a:cxn ang="0">
                  <a:pos x="T8" y="T9"/>
                </a:cxn>
                <a:cxn ang="0">
                  <a:pos x="T10" y="T11"/>
                </a:cxn>
              </a:cxnLst>
              <a:rect l="0" t="0" r="r" b="b"/>
              <a:pathLst>
                <a:path w="116" h="79">
                  <a:moveTo>
                    <a:pt x="95" y="0"/>
                  </a:moveTo>
                  <a:cubicBezTo>
                    <a:pt x="77" y="2"/>
                    <a:pt x="52" y="10"/>
                    <a:pt x="36" y="17"/>
                  </a:cubicBezTo>
                  <a:cubicBezTo>
                    <a:pt x="20" y="23"/>
                    <a:pt x="2" y="31"/>
                    <a:pt x="1" y="38"/>
                  </a:cubicBezTo>
                  <a:cubicBezTo>
                    <a:pt x="0" y="47"/>
                    <a:pt x="7" y="79"/>
                    <a:pt x="25" y="78"/>
                  </a:cubicBezTo>
                  <a:cubicBezTo>
                    <a:pt x="44" y="78"/>
                    <a:pt x="96" y="39"/>
                    <a:pt x="110" y="38"/>
                  </a:cubicBezTo>
                  <a:cubicBezTo>
                    <a:pt x="116" y="33"/>
                    <a:pt x="95" y="0"/>
                    <a:pt x="95" y="0"/>
                  </a:cubicBezTo>
                </a:path>
              </a:pathLst>
            </a:custGeom>
            <a:solidFill>
              <a:srgbClr val="F6CE9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42" name="Freeform 833"/>
            <p:cNvSpPr>
              <a:spLocks noEditPoints="1"/>
            </p:cNvSpPr>
            <p:nvPr/>
          </p:nvSpPr>
          <p:spPr bwMode="auto">
            <a:xfrm>
              <a:off x="3025775" y="6072187"/>
              <a:ext cx="12700" cy="57150"/>
            </a:xfrm>
            <a:custGeom>
              <a:avLst/>
              <a:gdLst>
                <a:gd name="T0" fmla="*/ 0 w 6"/>
                <a:gd name="T1" fmla="*/ 0 h 27"/>
                <a:gd name="T2" fmla="*/ 6 w 6"/>
                <a:gd name="T3" fmla="*/ 27 h 27"/>
                <a:gd name="T4" fmla="*/ 6 w 6"/>
                <a:gd name="T5" fmla="*/ 27 h 27"/>
                <a:gd name="T6" fmla="*/ 0 w 6"/>
                <a:gd name="T7" fmla="*/ 0 h 27"/>
                <a:gd name="T8" fmla="*/ 0 w 6"/>
                <a:gd name="T9" fmla="*/ 0 h 27"/>
                <a:gd name="T10" fmla="*/ 0 w 6"/>
                <a:gd name="T11" fmla="*/ 0 h 27"/>
                <a:gd name="T12" fmla="*/ 0 w 6"/>
                <a:gd name="T13" fmla="*/ 0 h 27"/>
                <a:gd name="T14" fmla="*/ 0 w 6"/>
                <a:gd name="T15" fmla="*/ 0 h 27"/>
                <a:gd name="T16" fmla="*/ 0 w 6"/>
                <a:gd name="T17" fmla="*/ 0 h 27"/>
                <a:gd name="T18" fmla="*/ 0 w 6"/>
                <a:gd name="T19" fmla="*/ 0 h 27"/>
                <a:gd name="T20" fmla="*/ 0 w 6"/>
                <a:gd name="T21" fmla="*/ 0 h 27"/>
                <a:gd name="T22" fmla="*/ 0 w 6"/>
                <a:gd name="T23" fmla="*/ 0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6" h="27">
                  <a:moveTo>
                    <a:pt x="0" y="0"/>
                  </a:moveTo>
                  <a:cubicBezTo>
                    <a:pt x="0" y="6"/>
                    <a:pt x="1" y="18"/>
                    <a:pt x="6" y="27"/>
                  </a:cubicBezTo>
                  <a:cubicBezTo>
                    <a:pt x="6" y="27"/>
                    <a:pt x="6" y="27"/>
                    <a:pt x="6" y="27"/>
                  </a:cubicBezTo>
                  <a:cubicBezTo>
                    <a:pt x="1" y="18"/>
                    <a:pt x="0" y="6"/>
                    <a:pt x="0" y="0"/>
                  </a:cubicBezTo>
                  <a:moveTo>
                    <a:pt x="0" y="0"/>
                  </a:moveTo>
                  <a:cubicBezTo>
                    <a:pt x="0" y="0"/>
                    <a:pt x="0" y="0"/>
                    <a:pt x="0" y="0"/>
                  </a:cubicBezTo>
                  <a:cubicBezTo>
                    <a:pt x="0" y="0"/>
                    <a:pt x="0" y="0"/>
                    <a:pt x="0" y="0"/>
                  </a:cubicBezTo>
                  <a:cubicBezTo>
                    <a:pt x="0" y="0"/>
                    <a:pt x="0" y="0"/>
                    <a:pt x="0" y="0"/>
                  </a:cubicBezTo>
                  <a:cubicBezTo>
                    <a:pt x="0" y="0"/>
                    <a:pt x="0" y="0"/>
                    <a:pt x="0" y="0"/>
                  </a:cubicBezTo>
                  <a:moveTo>
                    <a:pt x="0" y="0"/>
                  </a:moveTo>
                  <a:cubicBezTo>
                    <a:pt x="0" y="0"/>
                    <a:pt x="0" y="0"/>
                    <a:pt x="0" y="0"/>
                  </a:cubicBezTo>
                  <a:cubicBezTo>
                    <a:pt x="0" y="0"/>
                    <a:pt x="0" y="0"/>
                    <a:pt x="0" y="0"/>
                  </a:cubicBezTo>
                </a:path>
              </a:pathLst>
            </a:custGeom>
            <a:solidFill>
              <a:srgbClr val="7E9B9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43" name="Freeform 834"/>
            <p:cNvSpPr>
              <a:spLocks noEditPoints="1"/>
            </p:cNvSpPr>
            <p:nvPr/>
          </p:nvSpPr>
          <p:spPr bwMode="auto">
            <a:xfrm>
              <a:off x="3038475" y="6129337"/>
              <a:ext cx="84138" cy="26988"/>
            </a:xfrm>
            <a:custGeom>
              <a:avLst/>
              <a:gdLst>
                <a:gd name="T0" fmla="*/ 18 w 40"/>
                <a:gd name="T1" fmla="*/ 13 h 13"/>
                <a:gd name="T2" fmla="*/ 18 w 40"/>
                <a:gd name="T3" fmla="*/ 13 h 13"/>
                <a:gd name="T4" fmla="*/ 18 w 40"/>
                <a:gd name="T5" fmla="*/ 13 h 13"/>
                <a:gd name="T6" fmla="*/ 18 w 40"/>
                <a:gd name="T7" fmla="*/ 13 h 13"/>
                <a:gd name="T8" fmla="*/ 18 w 40"/>
                <a:gd name="T9" fmla="*/ 13 h 13"/>
                <a:gd name="T10" fmla="*/ 18 w 40"/>
                <a:gd name="T11" fmla="*/ 13 h 13"/>
                <a:gd name="T12" fmla="*/ 18 w 40"/>
                <a:gd name="T13" fmla="*/ 13 h 13"/>
                <a:gd name="T14" fmla="*/ 18 w 40"/>
                <a:gd name="T15" fmla="*/ 13 h 13"/>
                <a:gd name="T16" fmla="*/ 18 w 40"/>
                <a:gd name="T17" fmla="*/ 13 h 13"/>
                <a:gd name="T18" fmla="*/ 18 w 40"/>
                <a:gd name="T19" fmla="*/ 13 h 13"/>
                <a:gd name="T20" fmla="*/ 18 w 40"/>
                <a:gd name="T21" fmla="*/ 13 h 13"/>
                <a:gd name="T22" fmla="*/ 18 w 40"/>
                <a:gd name="T23" fmla="*/ 13 h 13"/>
                <a:gd name="T24" fmla="*/ 18 w 40"/>
                <a:gd name="T25" fmla="*/ 13 h 13"/>
                <a:gd name="T26" fmla="*/ 19 w 40"/>
                <a:gd name="T27" fmla="*/ 13 h 13"/>
                <a:gd name="T28" fmla="*/ 18 w 40"/>
                <a:gd name="T29" fmla="*/ 13 h 13"/>
                <a:gd name="T30" fmla="*/ 19 w 40"/>
                <a:gd name="T31" fmla="*/ 13 h 13"/>
                <a:gd name="T32" fmla="*/ 19 w 40"/>
                <a:gd name="T33" fmla="*/ 13 h 13"/>
                <a:gd name="T34" fmla="*/ 19 w 40"/>
                <a:gd name="T35" fmla="*/ 13 h 13"/>
                <a:gd name="T36" fmla="*/ 19 w 40"/>
                <a:gd name="T37" fmla="*/ 13 h 13"/>
                <a:gd name="T38" fmla="*/ 19 w 40"/>
                <a:gd name="T39" fmla="*/ 13 h 13"/>
                <a:gd name="T40" fmla="*/ 19 w 40"/>
                <a:gd name="T41" fmla="*/ 13 h 13"/>
                <a:gd name="T42" fmla="*/ 19 w 40"/>
                <a:gd name="T43" fmla="*/ 13 h 13"/>
                <a:gd name="T44" fmla="*/ 19 w 40"/>
                <a:gd name="T45" fmla="*/ 13 h 13"/>
                <a:gd name="T46" fmla="*/ 19 w 40"/>
                <a:gd name="T47" fmla="*/ 13 h 13"/>
                <a:gd name="T48" fmla="*/ 19 w 40"/>
                <a:gd name="T49" fmla="*/ 13 h 13"/>
                <a:gd name="T50" fmla="*/ 19 w 40"/>
                <a:gd name="T51" fmla="*/ 13 h 13"/>
                <a:gd name="T52" fmla="*/ 19 w 40"/>
                <a:gd name="T53" fmla="*/ 13 h 13"/>
                <a:gd name="T54" fmla="*/ 19 w 40"/>
                <a:gd name="T55" fmla="*/ 13 h 13"/>
                <a:gd name="T56" fmla="*/ 19 w 40"/>
                <a:gd name="T57" fmla="*/ 13 h 13"/>
                <a:gd name="T58" fmla="*/ 19 w 40"/>
                <a:gd name="T59" fmla="*/ 13 h 13"/>
                <a:gd name="T60" fmla="*/ 19 w 40"/>
                <a:gd name="T61" fmla="*/ 13 h 13"/>
                <a:gd name="T62" fmla="*/ 40 w 40"/>
                <a:gd name="T63" fmla="*/ 6 h 13"/>
                <a:gd name="T64" fmla="*/ 38 w 40"/>
                <a:gd name="T65" fmla="*/ 7 h 13"/>
                <a:gd name="T66" fmla="*/ 40 w 40"/>
                <a:gd name="T67" fmla="*/ 6 h 13"/>
                <a:gd name="T68" fmla="*/ 40 w 40"/>
                <a:gd name="T69" fmla="*/ 6 h 13"/>
                <a:gd name="T70" fmla="*/ 0 w 40"/>
                <a:gd name="T71" fmla="*/ 0 h 13"/>
                <a:gd name="T72" fmla="*/ 0 w 40"/>
                <a:gd name="T73" fmla="*/ 0 h 13"/>
                <a:gd name="T74" fmla="*/ 18 w 40"/>
                <a:gd name="T75" fmla="*/ 13 h 13"/>
                <a:gd name="T76" fmla="*/ 0 w 40"/>
                <a:gd name="T77" fmla="*/ 0 h 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Lst>
              <a:rect l="0" t="0" r="r" b="b"/>
              <a:pathLst>
                <a:path w="40" h="13">
                  <a:moveTo>
                    <a:pt x="18" y="13"/>
                  </a:moveTo>
                  <a:cubicBezTo>
                    <a:pt x="18" y="13"/>
                    <a:pt x="18" y="13"/>
                    <a:pt x="18" y="13"/>
                  </a:cubicBezTo>
                  <a:cubicBezTo>
                    <a:pt x="18" y="13"/>
                    <a:pt x="18" y="13"/>
                    <a:pt x="18" y="13"/>
                  </a:cubicBezTo>
                  <a:cubicBezTo>
                    <a:pt x="18" y="13"/>
                    <a:pt x="18" y="13"/>
                    <a:pt x="18" y="13"/>
                  </a:cubicBezTo>
                  <a:moveTo>
                    <a:pt x="18" y="13"/>
                  </a:moveTo>
                  <a:cubicBezTo>
                    <a:pt x="18" y="13"/>
                    <a:pt x="18" y="13"/>
                    <a:pt x="18" y="13"/>
                  </a:cubicBezTo>
                  <a:cubicBezTo>
                    <a:pt x="18" y="13"/>
                    <a:pt x="18" y="13"/>
                    <a:pt x="18" y="13"/>
                  </a:cubicBezTo>
                  <a:moveTo>
                    <a:pt x="18" y="13"/>
                  </a:moveTo>
                  <a:cubicBezTo>
                    <a:pt x="18" y="13"/>
                    <a:pt x="18" y="13"/>
                    <a:pt x="18" y="13"/>
                  </a:cubicBezTo>
                  <a:cubicBezTo>
                    <a:pt x="18" y="13"/>
                    <a:pt x="18" y="13"/>
                    <a:pt x="18" y="13"/>
                  </a:cubicBezTo>
                  <a:moveTo>
                    <a:pt x="18" y="13"/>
                  </a:moveTo>
                  <a:cubicBezTo>
                    <a:pt x="18" y="13"/>
                    <a:pt x="18" y="13"/>
                    <a:pt x="18" y="13"/>
                  </a:cubicBezTo>
                  <a:cubicBezTo>
                    <a:pt x="18" y="13"/>
                    <a:pt x="18" y="13"/>
                    <a:pt x="18" y="13"/>
                  </a:cubicBezTo>
                  <a:moveTo>
                    <a:pt x="19" y="13"/>
                  </a:moveTo>
                  <a:cubicBezTo>
                    <a:pt x="19" y="13"/>
                    <a:pt x="18" y="13"/>
                    <a:pt x="18" y="13"/>
                  </a:cubicBezTo>
                  <a:cubicBezTo>
                    <a:pt x="18" y="13"/>
                    <a:pt x="19" y="13"/>
                    <a:pt x="19" y="13"/>
                  </a:cubicBezTo>
                  <a:moveTo>
                    <a:pt x="19" y="13"/>
                  </a:moveTo>
                  <a:cubicBezTo>
                    <a:pt x="19" y="13"/>
                    <a:pt x="19" y="13"/>
                    <a:pt x="19" y="13"/>
                  </a:cubicBezTo>
                  <a:cubicBezTo>
                    <a:pt x="19" y="13"/>
                    <a:pt x="19" y="13"/>
                    <a:pt x="19" y="13"/>
                  </a:cubicBezTo>
                  <a:moveTo>
                    <a:pt x="19" y="13"/>
                  </a:moveTo>
                  <a:cubicBezTo>
                    <a:pt x="19" y="13"/>
                    <a:pt x="19" y="13"/>
                    <a:pt x="19" y="13"/>
                  </a:cubicBezTo>
                  <a:cubicBezTo>
                    <a:pt x="19" y="13"/>
                    <a:pt x="19" y="13"/>
                    <a:pt x="19" y="13"/>
                  </a:cubicBezTo>
                  <a:moveTo>
                    <a:pt x="19" y="13"/>
                  </a:moveTo>
                  <a:cubicBezTo>
                    <a:pt x="19" y="13"/>
                    <a:pt x="19" y="13"/>
                    <a:pt x="19" y="13"/>
                  </a:cubicBezTo>
                  <a:cubicBezTo>
                    <a:pt x="19" y="13"/>
                    <a:pt x="19" y="13"/>
                    <a:pt x="19" y="13"/>
                  </a:cubicBezTo>
                  <a:moveTo>
                    <a:pt x="19" y="13"/>
                  </a:moveTo>
                  <a:cubicBezTo>
                    <a:pt x="19" y="13"/>
                    <a:pt x="19" y="13"/>
                    <a:pt x="19" y="13"/>
                  </a:cubicBezTo>
                  <a:cubicBezTo>
                    <a:pt x="19" y="13"/>
                    <a:pt x="19" y="13"/>
                    <a:pt x="19" y="13"/>
                  </a:cubicBezTo>
                  <a:moveTo>
                    <a:pt x="19" y="13"/>
                  </a:moveTo>
                  <a:cubicBezTo>
                    <a:pt x="19" y="13"/>
                    <a:pt x="19" y="13"/>
                    <a:pt x="19" y="13"/>
                  </a:cubicBezTo>
                  <a:cubicBezTo>
                    <a:pt x="19" y="13"/>
                    <a:pt x="19" y="13"/>
                    <a:pt x="19" y="13"/>
                  </a:cubicBezTo>
                  <a:moveTo>
                    <a:pt x="40" y="6"/>
                  </a:moveTo>
                  <a:cubicBezTo>
                    <a:pt x="39" y="6"/>
                    <a:pt x="38" y="6"/>
                    <a:pt x="38" y="7"/>
                  </a:cubicBezTo>
                  <a:cubicBezTo>
                    <a:pt x="38" y="6"/>
                    <a:pt x="39" y="6"/>
                    <a:pt x="40" y="6"/>
                  </a:cubicBezTo>
                  <a:cubicBezTo>
                    <a:pt x="40" y="6"/>
                    <a:pt x="40" y="6"/>
                    <a:pt x="40" y="6"/>
                  </a:cubicBezTo>
                  <a:moveTo>
                    <a:pt x="0" y="0"/>
                  </a:moveTo>
                  <a:cubicBezTo>
                    <a:pt x="0" y="0"/>
                    <a:pt x="0" y="0"/>
                    <a:pt x="0" y="0"/>
                  </a:cubicBezTo>
                  <a:cubicBezTo>
                    <a:pt x="4" y="8"/>
                    <a:pt x="10" y="13"/>
                    <a:pt x="18" y="13"/>
                  </a:cubicBezTo>
                  <a:cubicBezTo>
                    <a:pt x="10" y="13"/>
                    <a:pt x="4" y="8"/>
                    <a:pt x="0" y="0"/>
                  </a:cubicBezTo>
                </a:path>
              </a:pathLst>
            </a:custGeom>
            <a:solidFill>
              <a:srgbClr val="86A59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44" name="Freeform 835"/>
            <p:cNvSpPr>
              <a:spLocks/>
            </p:cNvSpPr>
            <p:nvPr/>
          </p:nvSpPr>
          <p:spPr bwMode="auto">
            <a:xfrm>
              <a:off x="3025775" y="6038850"/>
              <a:ext cx="96838" cy="117475"/>
            </a:xfrm>
            <a:custGeom>
              <a:avLst/>
              <a:gdLst>
                <a:gd name="T0" fmla="*/ 24 w 46"/>
                <a:gd name="T1" fmla="*/ 0 h 56"/>
                <a:gd name="T2" fmla="*/ 0 w 46"/>
                <a:gd name="T3" fmla="*/ 16 h 56"/>
                <a:gd name="T4" fmla="*/ 0 w 46"/>
                <a:gd name="T5" fmla="*/ 16 h 56"/>
                <a:gd name="T6" fmla="*/ 0 w 46"/>
                <a:gd name="T7" fmla="*/ 16 h 56"/>
                <a:gd name="T8" fmla="*/ 0 w 46"/>
                <a:gd name="T9" fmla="*/ 16 h 56"/>
                <a:gd name="T10" fmla="*/ 0 w 46"/>
                <a:gd name="T11" fmla="*/ 16 h 56"/>
                <a:gd name="T12" fmla="*/ 0 w 46"/>
                <a:gd name="T13" fmla="*/ 16 h 56"/>
                <a:gd name="T14" fmla="*/ 6 w 46"/>
                <a:gd name="T15" fmla="*/ 43 h 56"/>
                <a:gd name="T16" fmla="*/ 24 w 46"/>
                <a:gd name="T17" fmla="*/ 56 h 56"/>
                <a:gd name="T18" fmla="*/ 24 w 46"/>
                <a:gd name="T19" fmla="*/ 56 h 56"/>
                <a:gd name="T20" fmla="*/ 24 w 46"/>
                <a:gd name="T21" fmla="*/ 56 h 56"/>
                <a:gd name="T22" fmla="*/ 24 w 46"/>
                <a:gd name="T23" fmla="*/ 56 h 56"/>
                <a:gd name="T24" fmla="*/ 24 w 46"/>
                <a:gd name="T25" fmla="*/ 56 h 56"/>
                <a:gd name="T26" fmla="*/ 24 w 46"/>
                <a:gd name="T27" fmla="*/ 56 h 56"/>
                <a:gd name="T28" fmla="*/ 24 w 46"/>
                <a:gd name="T29" fmla="*/ 56 h 56"/>
                <a:gd name="T30" fmla="*/ 24 w 46"/>
                <a:gd name="T31" fmla="*/ 56 h 56"/>
                <a:gd name="T32" fmla="*/ 24 w 46"/>
                <a:gd name="T33" fmla="*/ 56 h 56"/>
                <a:gd name="T34" fmla="*/ 24 w 46"/>
                <a:gd name="T35" fmla="*/ 56 h 56"/>
                <a:gd name="T36" fmla="*/ 24 w 46"/>
                <a:gd name="T37" fmla="*/ 56 h 56"/>
                <a:gd name="T38" fmla="*/ 25 w 46"/>
                <a:gd name="T39" fmla="*/ 56 h 56"/>
                <a:gd name="T40" fmla="*/ 25 w 46"/>
                <a:gd name="T41" fmla="*/ 56 h 56"/>
                <a:gd name="T42" fmla="*/ 25 w 46"/>
                <a:gd name="T43" fmla="*/ 56 h 56"/>
                <a:gd name="T44" fmla="*/ 25 w 46"/>
                <a:gd name="T45" fmla="*/ 56 h 56"/>
                <a:gd name="T46" fmla="*/ 25 w 46"/>
                <a:gd name="T47" fmla="*/ 56 h 56"/>
                <a:gd name="T48" fmla="*/ 25 w 46"/>
                <a:gd name="T49" fmla="*/ 56 h 56"/>
                <a:gd name="T50" fmla="*/ 25 w 46"/>
                <a:gd name="T51" fmla="*/ 56 h 56"/>
                <a:gd name="T52" fmla="*/ 25 w 46"/>
                <a:gd name="T53" fmla="*/ 56 h 56"/>
                <a:gd name="T54" fmla="*/ 25 w 46"/>
                <a:gd name="T55" fmla="*/ 56 h 56"/>
                <a:gd name="T56" fmla="*/ 25 w 46"/>
                <a:gd name="T57" fmla="*/ 56 h 56"/>
                <a:gd name="T58" fmla="*/ 25 w 46"/>
                <a:gd name="T59" fmla="*/ 56 h 56"/>
                <a:gd name="T60" fmla="*/ 44 w 46"/>
                <a:gd name="T61" fmla="*/ 50 h 56"/>
                <a:gd name="T62" fmla="*/ 46 w 46"/>
                <a:gd name="T63" fmla="*/ 49 h 56"/>
                <a:gd name="T64" fmla="*/ 24 w 46"/>
                <a:gd name="T65" fmla="*/ 0 h 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46" h="56">
                  <a:moveTo>
                    <a:pt x="24" y="0"/>
                  </a:moveTo>
                  <a:cubicBezTo>
                    <a:pt x="12" y="5"/>
                    <a:pt x="1" y="11"/>
                    <a:pt x="0" y="16"/>
                  </a:cubicBezTo>
                  <a:cubicBezTo>
                    <a:pt x="0" y="16"/>
                    <a:pt x="0" y="16"/>
                    <a:pt x="0" y="16"/>
                  </a:cubicBezTo>
                  <a:cubicBezTo>
                    <a:pt x="0" y="16"/>
                    <a:pt x="0" y="16"/>
                    <a:pt x="0" y="16"/>
                  </a:cubicBezTo>
                  <a:cubicBezTo>
                    <a:pt x="0" y="16"/>
                    <a:pt x="0" y="16"/>
                    <a:pt x="0" y="16"/>
                  </a:cubicBezTo>
                  <a:cubicBezTo>
                    <a:pt x="0" y="16"/>
                    <a:pt x="0" y="16"/>
                    <a:pt x="0" y="16"/>
                  </a:cubicBezTo>
                  <a:cubicBezTo>
                    <a:pt x="0" y="16"/>
                    <a:pt x="0" y="16"/>
                    <a:pt x="0" y="16"/>
                  </a:cubicBezTo>
                  <a:cubicBezTo>
                    <a:pt x="0" y="22"/>
                    <a:pt x="1" y="34"/>
                    <a:pt x="6" y="43"/>
                  </a:cubicBezTo>
                  <a:cubicBezTo>
                    <a:pt x="10" y="51"/>
                    <a:pt x="16" y="56"/>
                    <a:pt x="24" y="56"/>
                  </a:cubicBezTo>
                  <a:cubicBezTo>
                    <a:pt x="24" y="56"/>
                    <a:pt x="24" y="56"/>
                    <a:pt x="24" y="56"/>
                  </a:cubicBezTo>
                  <a:cubicBezTo>
                    <a:pt x="24" y="56"/>
                    <a:pt x="24" y="56"/>
                    <a:pt x="24" y="56"/>
                  </a:cubicBezTo>
                  <a:cubicBezTo>
                    <a:pt x="24" y="56"/>
                    <a:pt x="24" y="56"/>
                    <a:pt x="24" y="56"/>
                  </a:cubicBezTo>
                  <a:cubicBezTo>
                    <a:pt x="24" y="56"/>
                    <a:pt x="24" y="56"/>
                    <a:pt x="24" y="56"/>
                  </a:cubicBezTo>
                  <a:cubicBezTo>
                    <a:pt x="24" y="56"/>
                    <a:pt x="24" y="56"/>
                    <a:pt x="24" y="56"/>
                  </a:cubicBezTo>
                  <a:cubicBezTo>
                    <a:pt x="24" y="56"/>
                    <a:pt x="24" y="56"/>
                    <a:pt x="24" y="56"/>
                  </a:cubicBezTo>
                  <a:cubicBezTo>
                    <a:pt x="24" y="56"/>
                    <a:pt x="24" y="56"/>
                    <a:pt x="24" y="56"/>
                  </a:cubicBezTo>
                  <a:cubicBezTo>
                    <a:pt x="24" y="56"/>
                    <a:pt x="24" y="56"/>
                    <a:pt x="24" y="56"/>
                  </a:cubicBezTo>
                  <a:cubicBezTo>
                    <a:pt x="24" y="56"/>
                    <a:pt x="24" y="56"/>
                    <a:pt x="24" y="56"/>
                  </a:cubicBezTo>
                  <a:cubicBezTo>
                    <a:pt x="24" y="56"/>
                    <a:pt x="24" y="56"/>
                    <a:pt x="24" y="56"/>
                  </a:cubicBezTo>
                  <a:cubicBezTo>
                    <a:pt x="24" y="56"/>
                    <a:pt x="25" y="56"/>
                    <a:pt x="25" y="56"/>
                  </a:cubicBezTo>
                  <a:cubicBezTo>
                    <a:pt x="25" y="56"/>
                    <a:pt x="25" y="56"/>
                    <a:pt x="25" y="56"/>
                  </a:cubicBezTo>
                  <a:cubicBezTo>
                    <a:pt x="25" y="56"/>
                    <a:pt x="25" y="56"/>
                    <a:pt x="25" y="56"/>
                  </a:cubicBezTo>
                  <a:cubicBezTo>
                    <a:pt x="25" y="56"/>
                    <a:pt x="25" y="56"/>
                    <a:pt x="25" y="56"/>
                  </a:cubicBezTo>
                  <a:cubicBezTo>
                    <a:pt x="25" y="56"/>
                    <a:pt x="25" y="56"/>
                    <a:pt x="25" y="56"/>
                  </a:cubicBezTo>
                  <a:cubicBezTo>
                    <a:pt x="25" y="56"/>
                    <a:pt x="25" y="56"/>
                    <a:pt x="25" y="56"/>
                  </a:cubicBezTo>
                  <a:cubicBezTo>
                    <a:pt x="25" y="56"/>
                    <a:pt x="25" y="56"/>
                    <a:pt x="25" y="56"/>
                  </a:cubicBezTo>
                  <a:cubicBezTo>
                    <a:pt x="25" y="56"/>
                    <a:pt x="25" y="56"/>
                    <a:pt x="25" y="56"/>
                  </a:cubicBezTo>
                  <a:cubicBezTo>
                    <a:pt x="25" y="56"/>
                    <a:pt x="25" y="56"/>
                    <a:pt x="25" y="56"/>
                  </a:cubicBezTo>
                  <a:cubicBezTo>
                    <a:pt x="25" y="56"/>
                    <a:pt x="25" y="56"/>
                    <a:pt x="25" y="56"/>
                  </a:cubicBezTo>
                  <a:cubicBezTo>
                    <a:pt x="25" y="56"/>
                    <a:pt x="25" y="56"/>
                    <a:pt x="25" y="56"/>
                  </a:cubicBezTo>
                  <a:cubicBezTo>
                    <a:pt x="30" y="56"/>
                    <a:pt x="36" y="53"/>
                    <a:pt x="44" y="50"/>
                  </a:cubicBezTo>
                  <a:cubicBezTo>
                    <a:pt x="44" y="49"/>
                    <a:pt x="45" y="49"/>
                    <a:pt x="46" y="49"/>
                  </a:cubicBezTo>
                  <a:cubicBezTo>
                    <a:pt x="44" y="45"/>
                    <a:pt x="35" y="24"/>
                    <a:pt x="24" y="0"/>
                  </a:cubicBezTo>
                </a:path>
              </a:pathLst>
            </a:custGeom>
            <a:solidFill>
              <a:srgbClr val="D2AC8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45" name="Freeform 836"/>
            <p:cNvSpPr>
              <a:spLocks/>
            </p:cNvSpPr>
            <p:nvPr/>
          </p:nvSpPr>
          <p:spPr bwMode="auto">
            <a:xfrm>
              <a:off x="3025775" y="6040437"/>
              <a:ext cx="109538" cy="52388"/>
            </a:xfrm>
            <a:custGeom>
              <a:avLst/>
              <a:gdLst>
                <a:gd name="T0" fmla="*/ 52 w 52"/>
                <a:gd name="T1" fmla="*/ 1 h 25"/>
                <a:gd name="T2" fmla="*/ 44 w 52"/>
                <a:gd name="T3" fmla="*/ 3 h 25"/>
                <a:gd name="T4" fmla="*/ 25 w 52"/>
                <a:gd name="T5" fmla="*/ 11 h 25"/>
                <a:gd name="T6" fmla="*/ 15 w 52"/>
                <a:gd name="T7" fmla="*/ 16 h 25"/>
                <a:gd name="T8" fmla="*/ 7 w 52"/>
                <a:gd name="T9" fmla="*/ 20 h 25"/>
                <a:gd name="T10" fmla="*/ 2 w 52"/>
                <a:gd name="T11" fmla="*/ 24 h 25"/>
                <a:gd name="T12" fmla="*/ 0 w 52"/>
                <a:gd name="T13" fmla="*/ 25 h 25"/>
                <a:gd name="T14" fmla="*/ 2 w 52"/>
                <a:gd name="T15" fmla="*/ 24 h 25"/>
                <a:gd name="T16" fmla="*/ 8 w 52"/>
                <a:gd name="T17" fmla="*/ 22 h 25"/>
                <a:gd name="T18" fmla="*/ 16 w 52"/>
                <a:gd name="T19" fmla="*/ 18 h 25"/>
                <a:gd name="T20" fmla="*/ 26 w 52"/>
                <a:gd name="T21" fmla="*/ 13 h 25"/>
                <a:gd name="T22" fmla="*/ 44 w 52"/>
                <a:gd name="T23" fmla="*/ 4 h 25"/>
                <a:gd name="T24" fmla="*/ 52 w 52"/>
                <a:gd name="T25" fmla="*/ 1 h 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52" h="25">
                  <a:moveTo>
                    <a:pt x="52" y="1"/>
                  </a:moveTo>
                  <a:cubicBezTo>
                    <a:pt x="52" y="0"/>
                    <a:pt x="49" y="1"/>
                    <a:pt x="44" y="3"/>
                  </a:cubicBezTo>
                  <a:cubicBezTo>
                    <a:pt x="39" y="5"/>
                    <a:pt x="32" y="8"/>
                    <a:pt x="25" y="11"/>
                  </a:cubicBezTo>
                  <a:cubicBezTo>
                    <a:pt x="22" y="13"/>
                    <a:pt x="18" y="15"/>
                    <a:pt x="15" y="16"/>
                  </a:cubicBezTo>
                  <a:cubicBezTo>
                    <a:pt x="12" y="18"/>
                    <a:pt x="9" y="19"/>
                    <a:pt x="7" y="20"/>
                  </a:cubicBezTo>
                  <a:cubicBezTo>
                    <a:pt x="5" y="22"/>
                    <a:pt x="3" y="23"/>
                    <a:pt x="2" y="24"/>
                  </a:cubicBezTo>
                  <a:cubicBezTo>
                    <a:pt x="1" y="25"/>
                    <a:pt x="0" y="25"/>
                    <a:pt x="0" y="25"/>
                  </a:cubicBezTo>
                  <a:cubicBezTo>
                    <a:pt x="0" y="25"/>
                    <a:pt x="1" y="25"/>
                    <a:pt x="2" y="24"/>
                  </a:cubicBezTo>
                  <a:cubicBezTo>
                    <a:pt x="3" y="24"/>
                    <a:pt x="5" y="23"/>
                    <a:pt x="8" y="22"/>
                  </a:cubicBezTo>
                  <a:cubicBezTo>
                    <a:pt x="10" y="20"/>
                    <a:pt x="13" y="19"/>
                    <a:pt x="16" y="18"/>
                  </a:cubicBezTo>
                  <a:cubicBezTo>
                    <a:pt x="19" y="16"/>
                    <a:pt x="22" y="15"/>
                    <a:pt x="26" y="13"/>
                  </a:cubicBezTo>
                  <a:cubicBezTo>
                    <a:pt x="33" y="10"/>
                    <a:pt x="40" y="7"/>
                    <a:pt x="44" y="4"/>
                  </a:cubicBezTo>
                  <a:cubicBezTo>
                    <a:pt x="49" y="2"/>
                    <a:pt x="52" y="1"/>
                    <a:pt x="52" y="1"/>
                  </a:cubicBezTo>
                  <a:close/>
                </a:path>
              </a:pathLst>
            </a:custGeom>
            <a:solidFill>
              <a:srgbClr val="A6836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46" name="Freeform 837"/>
            <p:cNvSpPr>
              <a:spLocks/>
            </p:cNvSpPr>
            <p:nvPr/>
          </p:nvSpPr>
          <p:spPr bwMode="auto">
            <a:xfrm>
              <a:off x="3033713" y="6064250"/>
              <a:ext cx="92075" cy="58738"/>
            </a:xfrm>
            <a:custGeom>
              <a:avLst/>
              <a:gdLst>
                <a:gd name="T0" fmla="*/ 44 w 44"/>
                <a:gd name="T1" fmla="*/ 0 h 28"/>
                <a:gd name="T2" fmla="*/ 37 w 44"/>
                <a:gd name="T3" fmla="*/ 3 h 28"/>
                <a:gd name="T4" fmla="*/ 22 w 44"/>
                <a:gd name="T5" fmla="*/ 13 h 28"/>
                <a:gd name="T6" fmla="*/ 13 w 44"/>
                <a:gd name="T7" fmla="*/ 18 h 28"/>
                <a:gd name="T8" fmla="*/ 6 w 44"/>
                <a:gd name="T9" fmla="*/ 23 h 28"/>
                <a:gd name="T10" fmla="*/ 1 w 44"/>
                <a:gd name="T11" fmla="*/ 28 h 28"/>
                <a:gd name="T12" fmla="*/ 7 w 44"/>
                <a:gd name="T13" fmla="*/ 24 h 28"/>
                <a:gd name="T14" fmla="*/ 14 w 44"/>
                <a:gd name="T15" fmla="*/ 19 h 28"/>
                <a:gd name="T16" fmla="*/ 23 w 44"/>
                <a:gd name="T17" fmla="*/ 14 h 28"/>
                <a:gd name="T18" fmla="*/ 44 w 44"/>
                <a:gd name="T19" fmla="*/ 0 h 2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44" h="28">
                  <a:moveTo>
                    <a:pt x="44" y="0"/>
                  </a:moveTo>
                  <a:cubicBezTo>
                    <a:pt x="44" y="0"/>
                    <a:pt x="41" y="1"/>
                    <a:pt x="37" y="3"/>
                  </a:cubicBezTo>
                  <a:cubicBezTo>
                    <a:pt x="33" y="6"/>
                    <a:pt x="28" y="9"/>
                    <a:pt x="22" y="13"/>
                  </a:cubicBezTo>
                  <a:cubicBezTo>
                    <a:pt x="19" y="15"/>
                    <a:pt x="16" y="16"/>
                    <a:pt x="13" y="18"/>
                  </a:cubicBezTo>
                  <a:cubicBezTo>
                    <a:pt x="11" y="20"/>
                    <a:pt x="8" y="21"/>
                    <a:pt x="6" y="23"/>
                  </a:cubicBezTo>
                  <a:cubicBezTo>
                    <a:pt x="3" y="26"/>
                    <a:pt x="0" y="27"/>
                    <a:pt x="1" y="28"/>
                  </a:cubicBezTo>
                  <a:cubicBezTo>
                    <a:pt x="1" y="28"/>
                    <a:pt x="3" y="26"/>
                    <a:pt x="7" y="24"/>
                  </a:cubicBezTo>
                  <a:cubicBezTo>
                    <a:pt x="9" y="23"/>
                    <a:pt x="11" y="21"/>
                    <a:pt x="14" y="19"/>
                  </a:cubicBezTo>
                  <a:cubicBezTo>
                    <a:pt x="17" y="18"/>
                    <a:pt x="20" y="16"/>
                    <a:pt x="23" y="14"/>
                  </a:cubicBezTo>
                  <a:cubicBezTo>
                    <a:pt x="35" y="7"/>
                    <a:pt x="44" y="0"/>
                    <a:pt x="44" y="0"/>
                  </a:cubicBezTo>
                  <a:close/>
                </a:path>
              </a:pathLst>
            </a:custGeom>
            <a:solidFill>
              <a:srgbClr val="A6836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47" name="Freeform 838"/>
            <p:cNvSpPr>
              <a:spLocks/>
            </p:cNvSpPr>
            <p:nvPr/>
          </p:nvSpPr>
          <p:spPr bwMode="auto">
            <a:xfrm>
              <a:off x="3052763" y="6089650"/>
              <a:ext cx="76200" cy="57150"/>
            </a:xfrm>
            <a:custGeom>
              <a:avLst/>
              <a:gdLst>
                <a:gd name="T0" fmla="*/ 35 w 36"/>
                <a:gd name="T1" fmla="*/ 0 h 28"/>
                <a:gd name="T2" fmla="*/ 17 w 36"/>
                <a:gd name="T3" fmla="*/ 13 h 28"/>
                <a:gd name="T4" fmla="*/ 4 w 36"/>
                <a:gd name="T5" fmla="*/ 23 h 28"/>
                <a:gd name="T6" fmla="*/ 1 w 36"/>
                <a:gd name="T7" fmla="*/ 26 h 28"/>
                <a:gd name="T8" fmla="*/ 0 w 36"/>
                <a:gd name="T9" fmla="*/ 28 h 28"/>
                <a:gd name="T10" fmla="*/ 2 w 36"/>
                <a:gd name="T11" fmla="*/ 27 h 28"/>
                <a:gd name="T12" fmla="*/ 5 w 36"/>
                <a:gd name="T13" fmla="*/ 24 h 28"/>
                <a:gd name="T14" fmla="*/ 18 w 36"/>
                <a:gd name="T15" fmla="*/ 14 h 28"/>
                <a:gd name="T16" fmla="*/ 35 w 36"/>
                <a:gd name="T17" fmla="*/ 0 h 2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6" h="28">
                  <a:moveTo>
                    <a:pt x="35" y="0"/>
                  </a:moveTo>
                  <a:cubicBezTo>
                    <a:pt x="35" y="0"/>
                    <a:pt x="27" y="5"/>
                    <a:pt x="17" y="13"/>
                  </a:cubicBezTo>
                  <a:cubicBezTo>
                    <a:pt x="12" y="16"/>
                    <a:pt x="7" y="20"/>
                    <a:pt x="4" y="23"/>
                  </a:cubicBezTo>
                  <a:cubicBezTo>
                    <a:pt x="3" y="24"/>
                    <a:pt x="2" y="25"/>
                    <a:pt x="1" y="26"/>
                  </a:cubicBezTo>
                  <a:cubicBezTo>
                    <a:pt x="0" y="27"/>
                    <a:pt x="0" y="28"/>
                    <a:pt x="0" y="28"/>
                  </a:cubicBezTo>
                  <a:cubicBezTo>
                    <a:pt x="1" y="28"/>
                    <a:pt x="1" y="28"/>
                    <a:pt x="2" y="27"/>
                  </a:cubicBezTo>
                  <a:cubicBezTo>
                    <a:pt x="3" y="26"/>
                    <a:pt x="4" y="25"/>
                    <a:pt x="5" y="24"/>
                  </a:cubicBezTo>
                  <a:cubicBezTo>
                    <a:pt x="8" y="21"/>
                    <a:pt x="13" y="18"/>
                    <a:pt x="18" y="14"/>
                  </a:cubicBezTo>
                  <a:cubicBezTo>
                    <a:pt x="28" y="7"/>
                    <a:pt x="36" y="1"/>
                    <a:pt x="35" y="0"/>
                  </a:cubicBezTo>
                  <a:close/>
                </a:path>
              </a:pathLst>
            </a:custGeom>
            <a:solidFill>
              <a:srgbClr val="A6836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48" name="Freeform 839"/>
            <p:cNvSpPr>
              <a:spLocks/>
            </p:cNvSpPr>
            <p:nvPr/>
          </p:nvSpPr>
          <p:spPr bwMode="auto">
            <a:xfrm>
              <a:off x="3208338" y="5445125"/>
              <a:ext cx="300038" cy="336550"/>
            </a:xfrm>
            <a:custGeom>
              <a:avLst/>
              <a:gdLst>
                <a:gd name="T0" fmla="*/ 144 w 144"/>
                <a:gd name="T1" fmla="*/ 112 h 161"/>
                <a:gd name="T2" fmla="*/ 89 w 144"/>
                <a:gd name="T3" fmla="*/ 27 h 161"/>
                <a:gd name="T4" fmla="*/ 27 w 144"/>
                <a:gd name="T5" fmla="*/ 14 h 161"/>
                <a:gd name="T6" fmla="*/ 13 w 144"/>
                <a:gd name="T7" fmla="*/ 76 h 161"/>
                <a:gd name="T8" fmla="*/ 68 w 144"/>
                <a:gd name="T9" fmla="*/ 161 h 161"/>
                <a:gd name="T10" fmla="*/ 144 w 144"/>
                <a:gd name="T11" fmla="*/ 112 h 161"/>
              </a:gdLst>
              <a:ahLst/>
              <a:cxnLst>
                <a:cxn ang="0">
                  <a:pos x="T0" y="T1"/>
                </a:cxn>
                <a:cxn ang="0">
                  <a:pos x="T2" y="T3"/>
                </a:cxn>
                <a:cxn ang="0">
                  <a:pos x="T4" y="T5"/>
                </a:cxn>
                <a:cxn ang="0">
                  <a:pos x="T6" y="T7"/>
                </a:cxn>
                <a:cxn ang="0">
                  <a:pos x="T8" y="T9"/>
                </a:cxn>
                <a:cxn ang="0">
                  <a:pos x="T10" y="T11"/>
                </a:cxn>
              </a:cxnLst>
              <a:rect l="0" t="0" r="r" b="b"/>
              <a:pathLst>
                <a:path w="144" h="161">
                  <a:moveTo>
                    <a:pt x="144" y="112"/>
                  </a:moveTo>
                  <a:cubicBezTo>
                    <a:pt x="89" y="27"/>
                    <a:pt x="89" y="27"/>
                    <a:pt x="89" y="27"/>
                  </a:cubicBezTo>
                  <a:cubicBezTo>
                    <a:pt x="76" y="6"/>
                    <a:pt x="48" y="0"/>
                    <a:pt x="27" y="14"/>
                  </a:cubicBezTo>
                  <a:cubicBezTo>
                    <a:pt x="6" y="27"/>
                    <a:pt x="0" y="55"/>
                    <a:pt x="13" y="76"/>
                  </a:cubicBezTo>
                  <a:cubicBezTo>
                    <a:pt x="68" y="161"/>
                    <a:pt x="68" y="161"/>
                    <a:pt x="68" y="161"/>
                  </a:cubicBezTo>
                  <a:lnTo>
                    <a:pt x="144" y="112"/>
                  </a:lnTo>
                  <a:close/>
                </a:path>
              </a:pathLst>
            </a:custGeom>
            <a:solidFill>
              <a:srgbClr val="60BCC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49" name="Oval 840"/>
            <p:cNvSpPr>
              <a:spLocks noChangeArrowheads="1"/>
            </p:cNvSpPr>
            <p:nvPr/>
          </p:nvSpPr>
          <p:spPr bwMode="auto">
            <a:xfrm>
              <a:off x="2690813" y="6726237"/>
              <a:ext cx="261938" cy="261938"/>
            </a:xfrm>
            <a:prstGeom prst="ellipse">
              <a:avLst/>
            </a:prstGeom>
            <a:solidFill>
              <a:srgbClr val="4E4E4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50" name="Freeform 841"/>
            <p:cNvSpPr>
              <a:spLocks/>
            </p:cNvSpPr>
            <p:nvPr/>
          </p:nvSpPr>
          <p:spPr bwMode="auto">
            <a:xfrm>
              <a:off x="2020888" y="6248400"/>
              <a:ext cx="596900" cy="433388"/>
            </a:xfrm>
            <a:custGeom>
              <a:avLst/>
              <a:gdLst>
                <a:gd name="T0" fmla="*/ 286 w 286"/>
                <a:gd name="T1" fmla="*/ 126 h 208"/>
                <a:gd name="T2" fmla="*/ 236 w 286"/>
                <a:gd name="T3" fmla="*/ 23 h 208"/>
                <a:gd name="T4" fmla="*/ 132 w 286"/>
                <a:gd name="T5" fmla="*/ 71 h 208"/>
                <a:gd name="T6" fmla="*/ 116 w 286"/>
                <a:gd name="T7" fmla="*/ 40 h 208"/>
                <a:gd name="T8" fmla="*/ 40 w 286"/>
                <a:gd name="T9" fmla="*/ 13 h 208"/>
                <a:gd name="T10" fmla="*/ 14 w 286"/>
                <a:gd name="T11" fmla="*/ 90 h 208"/>
                <a:gd name="T12" fmla="*/ 52 w 286"/>
                <a:gd name="T13" fmla="*/ 169 h 208"/>
                <a:gd name="T14" fmla="*/ 124 w 286"/>
                <a:gd name="T15" fmla="*/ 198 h 208"/>
                <a:gd name="T16" fmla="*/ 129 w 286"/>
                <a:gd name="T17" fmla="*/ 196 h 208"/>
                <a:gd name="T18" fmla="*/ 286 w 286"/>
                <a:gd name="T19" fmla="*/ 126 h 20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86" h="208">
                  <a:moveTo>
                    <a:pt x="286" y="126"/>
                  </a:moveTo>
                  <a:cubicBezTo>
                    <a:pt x="236" y="23"/>
                    <a:pt x="236" y="23"/>
                    <a:pt x="236" y="23"/>
                  </a:cubicBezTo>
                  <a:cubicBezTo>
                    <a:pt x="132" y="71"/>
                    <a:pt x="132" y="71"/>
                    <a:pt x="132" y="71"/>
                  </a:cubicBezTo>
                  <a:cubicBezTo>
                    <a:pt x="116" y="40"/>
                    <a:pt x="116" y="40"/>
                    <a:pt x="116" y="40"/>
                  </a:cubicBezTo>
                  <a:cubicBezTo>
                    <a:pt x="103" y="11"/>
                    <a:pt x="68" y="0"/>
                    <a:pt x="40" y="13"/>
                  </a:cubicBezTo>
                  <a:cubicBezTo>
                    <a:pt x="12" y="27"/>
                    <a:pt x="0" y="61"/>
                    <a:pt x="14" y="90"/>
                  </a:cubicBezTo>
                  <a:cubicBezTo>
                    <a:pt x="52" y="169"/>
                    <a:pt x="52" y="169"/>
                    <a:pt x="52" y="169"/>
                  </a:cubicBezTo>
                  <a:cubicBezTo>
                    <a:pt x="65" y="196"/>
                    <a:pt x="96" y="208"/>
                    <a:pt x="124" y="198"/>
                  </a:cubicBezTo>
                  <a:cubicBezTo>
                    <a:pt x="125" y="197"/>
                    <a:pt x="127" y="197"/>
                    <a:pt x="129" y="196"/>
                  </a:cubicBezTo>
                  <a:lnTo>
                    <a:pt x="286" y="126"/>
                  </a:lnTo>
                  <a:close/>
                </a:path>
              </a:pathLst>
            </a:custGeom>
            <a:solidFill>
              <a:srgbClr val="E2DCC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51" name="Freeform 842"/>
            <p:cNvSpPr>
              <a:spLocks/>
            </p:cNvSpPr>
            <p:nvPr/>
          </p:nvSpPr>
          <p:spPr bwMode="auto">
            <a:xfrm>
              <a:off x="3036888" y="5248275"/>
              <a:ext cx="168275" cy="242888"/>
            </a:xfrm>
            <a:custGeom>
              <a:avLst/>
              <a:gdLst>
                <a:gd name="T0" fmla="*/ 81 w 81"/>
                <a:gd name="T1" fmla="*/ 95 h 116"/>
                <a:gd name="T2" fmla="*/ 38 w 81"/>
                <a:gd name="T3" fmla="*/ 112 h 116"/>
                <a:gd name="T4" fmla="*/ 10 w 81"/>
                <a:gd name="T5" fmla="*/ 87 h 116"/>
                <a:gd name="T6" fmla="*/ 0 w 81"/>
                <a:gd name="T7" fmla="*/ 38 h 116"/>
                <a:gd name="T8" fmla="*/ 38 w 81"/>
                <a:gd name="T9" fmla="*/ 0 h 116"/>
                <a:gd name="T10" fmla="*/ 81 w 81"/>
                <a:gd name="T11" fmla="*/ 27 h 116"/>
                <a:gd name="T12" fmla="*/ 81 w 81"/>
                <a:gd name="T13" fmla="*/ 95 h 116"/>
              </a:gdLst>
              <a:ahLst/>
              <a:cxnLst>
                <a:cxn ang="0">
                  <a:pos x="T0" y="T1"/>
                </a:cxn>
                <a:cxn ang="0">
                  <a:pos x="T2" y="T3"/>
                </a:cxn>
                <a:cxn ang="0">
                  <a:pos x="T4" y="T5"/>
                </a:cxn>
                <a:cxn ang="0">
                  <a:pos x="T6" y="T7"/>
                </a:cxn>
                <a:cxn ang="0">
                  <a:pos x="T8" y="T9"/>
                </a:cxn>
                <a:cxn ang="0">
                  <a:pos x="T10" y="T11"/>
                </a:cxn>
                <a:cxn ang="0">
                  <a:pos x="T12" y="T13"/>
                </a:cxn>
              </a:cxnLst>
              <a:rect l="0" t="0" r="r" b="b"/>
              <a:pathLst>
                <a:path w="81" h="116">
                  <a:moveTo>
                    <a:pt x="81" y="95"/>
                  </a:moveTo>
                  <a:cubicBezTo>
                    <a:pt x="81" y="116"/>
                    <a:pt x="59" y="112"/>
                    <a:pt x="38" y="112"/>
                  </a:cubicBezTo>
                  <a:cubicBezTo>
                    <a:pt x="17" y="112"/>
                    <a:pt x="10" y="108"/>
                    <a:pt x="10" y="87"/>
                  </a:cubicBezTo>
                  <a:cubicBezTo>
                    <a:pt x="0" y="38"/>
                    <a:pt x="0" y="38"/>
                    <a:pt x="0" y="38"/>
                  </a:cubicBezTo>
                  <a:cubicBezTo>
                    <a:pt x="0" y="17"/>
                    <a:pt x="17" y="0"/>
                    <a:pt x="38" y="0"/>
                  </a:cubicBezTo>
                  <a:cubicBezTo>
                    <a:pt x="59" y="0"/>
                    <a:pt x="81" y="6"/>
                    <a:pt x="81" y="27"/>
                  </a:cubicBezTo>
                  <a:cubicBezTo>
                    <a:pt x="81" y="95"/>
                    <a:pt x="81" y="95"/>
                    <a:pt x="81" y="95"/>
                  </a:cubicBezTo>
                </a:path>
              </a:pathLst>
            </a:custGeom>
            <a:solidFill>
              <a:srgbClr val="F6CE9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52" name="Freeform 843"/>
            <p:cNvSpPr>
              <a:spLocks noEditPoints="1"/>
            </p:cNvSpPr>
            <p:nvPr/>
          </p:nvSpPr>
          <p:spPr bwMode="auto">
            <a:xfrm>
              <a:off x="3036888" y="5248275"/>
              <a:ext cx="100013" cy="136525"/>
            </a:xfrm>
            <a:custGeom>
              <a:avLst/>
              <a:gdLst>
                <a:gd name="T0" fmla="*/ 0 w 48"/>
                <a:gd name="T1" fmla="*/ 38 h 65"/>
                <a:gd name="T2" fmla="*/ 48 w 48"/>
                <a:gd name="T3" fmla="*/ 0 h 65"/>
                <a:gd name="T4" fmla="*/ 48 w 48"/>
                <a:gd name="T5" fmla="*/ 0 h 65"/>
                <a:gd name="T6" fmla="*/ 47 w 48"/>
                <a:gd name="T7" fmla="*/ 0 h 65"/>
                <a:gd name="T8" fmla="*/ 47 w 48"/>
                <a:gd name="T9" fmla="*/ 0 h 65"/>
                <a:gd name="T10" fmla="*/ 47 w 48"/>
                <a:gd name="T11" fmla="*/ 0 h 65"/>
                <a:gd name="T12" fmla="*/ 47 w 48"/>
                <a:gd name="T13" fmla="*/ 0 h 65"/>
                <a:gd name="T14" fmla="*/ 47 w 48"/>
                <a:gd name="T15" fmla="*/ 0 h 65"/>
                <a:gd name="T16" fmla="*/ 46 w 48"/>
                <a:gd name="T17" fmla="*/ 0 h 65"/>
                <a:gd name="T18" fmla="*/ 46 w 48"/>
                <a:gd name="T19" fmla="*/ 0 h 65"/>
                <a:gd name="T20" fmla="*/ 46 w 48"/>
                <a:gd name="T21" fmla="*/ 0 h 65"/>
                <a:gd name="T22" fmla="*/ 46 w 48"/>
                <a:gd name="T23" fmla="*/ 0 h 65"/>
                <a:gd name="T24" fmla="*/ 46 w 48"/>
                <a:gd name="T25" fmla="*/ 0 h 65"/>
                <a:gd name="T26" fmla="*/ 45 w 48"/>
                <a:gd name="T27" fmla="*/ 0 h 65"/>
                <a:gd name="T28" fmla="*/ 45 w 48"/>
                <a:gd name="T29" fmla="*/ 0 h 65"/>
                <a:gd name="T30" fmla="*/ 45 w 48"/>
                <a:gd name="T31" fmla="*/ 0 h 65"/>
                <a:gd name="T32" fmla="*/ 45 w 48"/>
                <a:gd name="T33" fmla="*/ 0 h 65"/>
                <a:gd name="T34" fmla="*/ 45 w 48"/>
                <a:gd name="T35" fmla="*/ 0 h 65"/>
                <a:gd name="T36" fmla="*/ 44 w 48"/>
                <a:gd name="T37" fmla="*/ 0 h 65"/>
                <a:gd name="T38" fmla="*/ 44 w 48"/>
                <a:gd name="T39" fmla="*/ 0 h 65"/>
                <a:gd name="T40" fmla="*/ 44 w 48"/>
                <a:gd name="T41" fmla="*/ 0 h 65"/>
                <a:gd name="T42" fmla="*/ 44 w 48"/>
                <a:gd name="T43" fmla="*/ 0 h 65"/>
                <a:gd name="T44" fmla="*/ 44 w 48"/>
                <a:gd name="T45" fmla="*/ 0 h 65"/>
                <a:gd name="T46" fmla="*/ 44 w 48"/>
                <a:gd name="T47" fmla="*/ 0 h 65"/>
                <a:gd name="T48" fmla="*/ 43 w 48"/>
                <a:gd name="T49" fmla="*/ 0 h 65"/>
                <a:gd name="T50" fmla="*/ 43 w 48"/>
                <a:gd name="T51" fmla="*/ 0 h 65"/>
                <a:gd name="T52" fmla="*/ 43 w 48"/>
                <a:gd name="T53" fmla="*/ 0 h 65"/>
                <a:gd name="T54" fmla="*/ 43 w 48"/>
                <a:gd name="T55" fmla="*/ 0 h 65"/>
                <a:gd name="T56" fmla="*/ 43 w 48"/>
                <a:gd name="T57" fmla="*/ 0 h 65"/>
                <a:gd name="T58" fmla="*/ 43 w 48"/>
                <a:gd name="T59" fmla="*/ 0 h 65"/>
                <a:gd name="T60" fmla="*/ 42 w 48"/>
                <a:gd name="T61" fmla="*/ 0 h 65"/>
                <a:gd name="T62" fmla="*/ 42 w 48"/>
                <a:gd name="T63" fmla="*/ 0 h 65"/>
                <a:gd name="T64" fmla="*/ 42 w 48"/>
                <a:gd name="T65" fmla="*/ 0 h 65"/>
                <a:gd name="T66" fmla="*/ 42 w 48"/>
                <a:gd name="T67" fmla="*/ 0 h 65"/>
                <a:gd name="T68" fmla="*/ 41 w 48"/>
                <a:gd name="T69" fmla="*/ 0 h 65"/>
                <a:gd name="T70" fmla="*/ 41 w 48"/>
                <a:gd name="T71" fmla="*/ 0 h 65"/>
                <a:gd name="T72" fmla="*/ 41 w 48"/>
                <a:gd name="T73" fmla="*/ 0 h 65"/>
                <a:gd name="T74" fmla="*/ 41 w 48"/>
                <a:gd name="T75" fmla="*/ 0 h 65"/>
                <a:gd name="T76" fmla="*/ 41 w 48"/>
                <a:gd name="T77" fmla="*/ 0 h 65"/>
                <a:gd name="T78" fmla="*/ 41 w 48"/>
                <a:gd name="T79" fmla="*/ 0 h 65"/>
                <a:gd name="T80" fmla="*/ 40 w 48"/>
                <a:gd name="T81" fmla="*/ 0 h 65"/>
                <a:gd name="T82" fmla="*/ 40 w 48"/>
                <a:gd name="T83" fmla="*/ 0 h 65"/>
                <a:gd name="T84" fmla="*/ 40 w 48"/>
                <a:gd name="T85" fmla="*/ 0 h 65"/>
                <a:gd name="T86" fmla="*/ 40 w 48"/>
                <a:gd name="T87" fmla="*/ 0 h 65"/>
                <a:gd name="T88" fmla="*/ 40 w 48"/>
                <a:gd name="T89" fmla="*/ 0 h 65"/>
                <a:gd name="T90" fmla="*/ 40 w 48"/>
                <a:gd name="T91" fmla="*/ 0 h 65"/>
                <a:gd name="T92" fmla="*/ 39 w 48"/>
                <a:gd name="T93" fmla="*/ 0 h 65"/>
                <a:gd name="T94" fmla="*/ 39 w 48"/>
                <a:gd name="T95" fmla="*/ 0 h 65"/>
                <a:gd name="T96" fmla="*/ 39 w 48"/>
                <a:gd name="T97" fmla="*/ 0 h 65"/>
                <a:gd name="T98" fmla="*/ 39 w 48"/>
                <a:gd name="T99" fmla="*/ 0 h 65"/>
                <a:gd name="T100" fmla="*/ 39 w 48"/>
                <a:gd name="T101" fmla="*/ 0 h 65"/>
                <a:gd name="T102" fmla="*/ 39 w 48"/>
                <a:gd name="T103" fmla="*/ 0 h 65"/>
                <a:gd name="T104" fmla="*/ 38 w 48"/>
                <a:gd name="T105" fmla="*/ 0 h 65"/>
                <a:gd name="T106" fmla="*/ 38 w 48"/>
                <a:gd name="T107" fmla="*/ 0 h 65"/>
                <a:gd name="T108" fmla="*/ 38 w 48"/>
                <a:gd name="T109" fmla="*/ 0 h 65"/>
                <a:gd name="T110" fmla="*/ 38 w 48"/>
                <a:gd name="T111" fmla="*/ 0 h 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48" h="65">
                  <a:moveTo>
                    <a:pt x="0" y="38"/>
                  </a:moveTo>
                  <a:cubicBezTo>
                    <a:pt x="4" y="65"/>
                    <a:pt x="4" y="65"/>
                    <a:pt x="4" y="65"/>
                  </a:cubicBezTo>
                  <a:cubicBezTo>
                    <a:pt x="5" y="65"/>
                    <a:pt x="5" y="65"/>
                    <a:pt x="6" y="65"/>
                  </a:cubicBezTo>
                  <a:cubicBezTo>
                    <a:pt x="0" y="38"/>
                    <a:pt x="0" y="38"/>
                    <a:pt x="0" y="38"/>
                  </a:cubicBezTo>
                  <a:moveTo>
                    <a:pt x="48" y="0"/>
                  </a:moveTo>
                  <a:cubicBezTo>
                    <a:pt x="48" y="0"/>
                    <a:pt x="48" y="0"/>
                    <a:pt x="48" y="0"/>
                  </a:cubicBezTo>
                  <a:cubicBezTo>
                    <a:pt x="48" y="0"/>
                    <a:pt x="48" y="0"/>
                    <a:pt x="48" y="0"/>
                  </a:cubicBezTo>
                  <a:moveTo>
                    <a:pt x="48" y="0"/>
                  </a:moveTo>
                  <a:cubicBezTo>
                    <a:pt x="48" y="0"/>
                    <a:pt x="48" y="0"/>
                    <a:pt x="48" y="0"/>
                  </a:cubicBezTo>
                  <a:cubicBezTo>
                    <a:pt x="48" y="0"/>
                    <a:pt x="48" y="0"/>
                    <a:pt x="48" y="0"/>
                  </a:cubicBezTo>
                  <a:moveTo>
                    <a:pt x="48" y="0"/>
                  </a:moveTo>
                  <a:cubicBezTo>
                    <a:pt x="48" y="0"/>
                    <a:pt x="48" y="0"/>
                    <a:pt x="48" y="0"/>
                  </a:cubicBezTo>
                  <a:cubicBezTo>
                    <a:pt x="48" y="0"/>
                    <a:pt x="48" y="0"/>
                    <a:pt x="48" y="0"/>
                  </a:cubicBezTo>
                  <a:moveTo>
                    <a:pt x="47" y="0"/>
                  </a:moveTo>
                  <a:cubicBezTo>
                    <a:pt x="47" y="0"/>
                    <a:pt x="47" y="0"/>
                    <a:pt x="47" y="0"/>
                  </a:cubicBezTo>
                  <a:cubicBezTo>
                    <a:pt x="47" y="0"/>
                    <a:pt x="47" y="0"/>
                    <a:pt x="47" y="0"/>
                  </a:cubicBezTo>
                  <a:moveTo>
                    <a:pt x="47" y="0"/>
                  </a:moveTo>
                  <a:cubicBezTo>
                    <a:pt x="47" y="0"/>
                    <a:pt x="47" y="0"/>
                    <a:pt x="47" y="0"/>
                  </a:cubicBezTo>
                  <a:cubicBezTo>
                    <a:pt x="47" y="0"/>
                    <a:pt x="47" y="0"/>
                    <a:pt x="47" y="0"/>
                  </a:cubicBezTo>
                  <a:moveTo>
                    <a:pt x="47" y="0"/>
                  </a:moveTo>
                  <a:cubicBezTo>
                    <a:pt x="47" y="0"/>
                    <a:pt x="47" y="0"/>
                    <a:pt x="47" y="0"/>
                  </a:cubicBezTo>
                  <a:cubicBezTo>
                    <a:pt x="47" y="0"/>
                    <a:pt x="47" y="0"/>
                    <a:pt x="47" y="0"/>
                  </a:cubicBezTo>
                  <a:moveTo>
                    <a:pt x="47" y="0"/>
                  </a:moveTo>
                  <a:cubicBezTo>
                    <a:pt x="47" y="0"/>
                    <a:pt x="47" y="0"/>
                    <a:pt x="47" y="0"/>
                  </a:cubicBezTo>
                  <a:cubicBezTo>
                    <a:pt x="47" y="0"/>
                    <a:pt x="47" y="0"/>
                    <a:pt x="47" y="0"/>
                  </a:cubicBezTo>
                  <a:moveTo>
                    <a:pt x="47" y="0"/>
                  </a:moveTo>
                  <a:cubicBezTo>
                    <a:pt x="47" y="0"/>
                    <a:pt x="47" y="0"/>
                    <a:pt x="47" y="0"/>
                  </a:cubicBezTo>
                  <a:cubicBezTo>
                    <a:pt x="47" y="0"/>
                    <a:pt x="47" y="0"/>
                    <a:pt x="47" y="0"/>
                  </a:cubicBezTo>
                  <a:moveTo>
                    <a:pt x="47" y="0"/>
                  </a:moveTo>
                  <a:cubicBezTo>
                    <a:pt x="47" y="0"/>
                    <a:pt x="47" y="0"/>
                    <a:pt x="47" y="0"/>
                  </a:cubicBezTo>
                  <a:cubicBezTo>
                    <a:pt x="47" y="0"/>
                    <a:pt x="47" y="0"/>
                    <a:pt x="47" y="0"/>
                  </a:cubicBezTo>
                  <a:moveTo>
                    <a:pt x="47" y="0"/>
                  </a:moveTo>
                  <a:cubicBezTo>
                    <a:pt x="47" y="0"/>
                    <a:pt x="47" y="0"/>
                    <a:pt x="47" y="0"/>
                  </a:cubicBezTo>
                  <a:cubicBezTo>
                    <a:pt x="47" y="0"/>
                    <a:pt x="47" y="0"/>
                    <a:pt x="47" y="0"/>
                  </a:cubicBezTo>
                  <a:moveTo>
                    <a:pt x="46" y="0"/>
                  </a:moveTo>
                  <a:cubicBezTo>
                    <a:pt x="46" y="0"/>
                    <a:pt x="46" y="0"/>
                    <a:pt x="46" y="0"/>
                  </a:cubicBezTo>
                  <a:cubicBezTo>
                    <a:pt x="46" y="0"/>
                    <a:pt x="46" y="0"/>
                    <a:pt x="46" y="0"/>
                  </a:cubicBezTo>
                  <a:moveTo>
                    <a:pt x="46" y="0"/>
                  </a:moveTo>
                  <a:cubicBezTo>
                    <a:pt x="46" y="0"/>
                    <a:pt x="46" y="0"/>
                    <a:pt x="46" y="0"/>
                  </a:cubicBezTo>
                  <a:cubicBezTo>
                    <a:pt x="46" y="0"/>
                    <a:pt x="46" y="0"/>
                    <a:pt x="46" y="0"/>
                  </a:cubicBezTo>
                  <a:moveTo>
                    <a:pt x="46" y="0"/>
                  </a:moveTo>
                  <a:cubicBezTo>
                    <a:pt x="46" y="0"/>
                    <a:pt x="46" y="0"/>
                    <a:pt x="46" y="0"/>
                  </a:cubicBezTo>
                  <a:cubicBezTo>
                    <a:pt x="46" y="0"/>
                    <a:pt x="46" y="0"/>
                    <a:pt x="46" y="0"/>
                  </a:cubicBezTo>
                  <a:moveTo>
                    <a:pt x="46" y="0"/>
                  </a:moveTo>
                  <a:cubicBezTo>
                    <a:pt x="46" y="0"/>
                    <a:pt x="46" y="0"/>
                    <a:pt x="46" y="0"/>
                  </a:cubicBezTo>
                  <a:cubicBezTo>
                    <a:pt x="46" y="0"/>
                    <a:pt x="46" y="0"/>
                    <a:pt x="46" y="0"/>
                  </a:cubicBezTo>
                  <a:moveTo>
                    <a:pt x="46" y="0"/>
                  </a:moveTo>
                  <a:cubicBezTo>
                    <a:pt x="46" y="0"/>
                    <a:pt x="46" y="0"/>
                    <a:pt x="46" y="0"/>
                  </a:cubicBezTo>
                  <a:cubicBezTo>
                    <a:pt x="46" y="0"/>
                    <a:pt x="46" y="0"/>
                    <a:pt x="46" y="0"/>
                  </a:cubicBezTo>
                  <a:moveTo>
                    <a:pt x="46" y="0"/>
                  </a:moveTo>
                  <a:cubicBezTo>
                    <a:pt x="46" y="0"/>
                    <a:pt x="46" y="0"/>
                    <a:pt x="46" y="0"/>
                  </a:cubicBezTo>
                  <a:cubicBezTo>
                    <a:pt x="46" y="0"/>
                    <a:pt x="46" y="0"/>
                    <a:pt x="46" y="0"/>
                  </a:cubicBezTo>
                  <a:moveTo>
                    <a:pt x="46" y="0"/>
                  </a:moveTo>
                  <a:cubicBezTo>
                    <a:pt x="46" y="0"/>
                    <a:pt x="46" y="0"/>
                    <a:pt x="46" y="0"/>
                  </a:cubicBezTo>
                  <a:cubicBezTo>
                    <a:pt x="46" y="0"/>
                    <a:pt x="46" y="0"/>
                    <a:pt x="46" y="0"/>
                  </a:cubicBezTo>
                  <a:moveTo>
                    <a:pt x="45" y="0"/>
                  </a:moveTo>
                  <a:cubicBezTo>
                    <a:pt x="45" y="0"/>
                    <a:pt x="45" y="0"/>
                    <a:pt x="45" y="0"/>
                  </a:cubicBezTo>
                  <a:cubicBezTo>
                    <a:pt x="45" y="0"/>
                    <a:pt x="45" y="0"/>
                    <a:pt x="45" y="0"/>
                  </a:cubicBezTo>
                  <a:moveTo>
                    <a:pt x="45" y="0"/>
                  </a:moveTo>
                  <a:cubicBezTo>
                    <a:pt x="45" y="0"/>
                    <a:pt x="45" y="0"/>
                    <a:pt x="45" y="0"/>
                  </a:cubicBezTo>
                  <a:cubicBezTo>
                    <a:pt x="45" y="0"/>
                    <a:pt x="45" y="0"/>
                    <a:pt x="45" y="0"/>
                  </a:cubicBezTo>
                  <a:moveTo>
                    <a:pt x="45" y="0"/>
                  </a:moveTo>
                  <a:cubicBezTo>
                    <a:pt x="45" y="0"/>
                    <a:pt x="45" y="0"/>
                    <a:pt x="45" y="0"/>
                  </a:cubicBezTo>
                  <a:cubicBezTo>
                    <a:pt x="45" y="0"/>
                    <a:pt x="45" y="0"/>
                    <a:pt x="45" y="0"/>
                  </a:cubicBezTo>
                  <a:moveTo>
                    <a:pt x="45" y="0"/>
                  </a:moveTo>
                  <a:cubicBezTo>
                    <a:pt x="45" y="0"/>
                    <a:pt x="45" y="0"/>
                    <a:pt x="45" y="0"/>
                  </a:cubicBezTo>
                  <a:cubicBezTo>
                    <a:pt x="45" y="0"/>
                    <a:pt x="45" y="0"/>
                    <a:pt x="45" y="0"/>
                  </a:cubicBezTo>
                  <a:moveTo>
                    <a:pt x="45" y="0"/>
                  </a:moveTo>
                  <a:cubicBezTo>
                    <a:pt x="45" y="0"/>
                    <a:pt x="45" y="0"/>
                    <a:pt x="45" y="0"/>
                  </a:cubicBezTo>
                  <a:cubicBezTo>
                    <a:pt x="45" y="0"/>
                    <a:pt x="45" y="0"/>
                    <a:pt x="45" y="0"/>
                  </a:cubicBezTo>
                  <a:moveTo>
                    <a:pt x="45" y="0"/>
                  </a:moveTo>
                  <a:cubicBezTo>
                    <a:pt x="45" y="0"/>
                    <a:pt x="45" y="0"/>
                    <a:pt x="45" y="0"/>
                  </a:cubicBezTo>
                  <a:cubicBezTo>
                    <a:pt x="45" y="0"/>
                    <a:pt x="45" y="0"/>
                    <a:pt x="45" y="0"/>
                  </a:cubicBezTo>
                  <a:moveTo>
                    <a:pt x="44" y="0"/>
                  </a:moveTo>
                  <a:cubicBezTo>
                    <a:pt x="45" y="0"/>
                    <a:pt x="45" y="0"/>
                    <a:pt x="45" y="0"/>
                  </a:cubicBezTo>
                  <a:cubicBezTo>
                    <a:pt x="45" y="0"/>
                    <a:pt x="45" y="0"/>
                    <a:pt x="44" y="0"/>
                  </a:cubicBezTo>
                  <a:moveTo>
                    <a:pt x="44" y="0"/>
                  </a:moveTo>
                  <a:cubicBezTo>
                    <a:pt x="44" y="0"/>
                    <a:pt x="44" y="0"/>
                    <a:pt x="44" y="0"/>
                  </a:cubicBezTo>
                  <a:cubicBezTo>
                    <a:pt x="44" y="0"/>
                    <a:pt x="44" y="0"/>
                    <a:pt x="44" y="0"/>
                  </a:cubicBezTo>
                  <a:moveTo>
                    <a:pt x="44" y="0"/>
                  </a:moveTo>
                  <a:cubicBezTo>
                    <a:pt x="44" y="0"/>
                    <a:pt x="44" y="0"/>
                    <a:pt x="44" y="0"/>
                  </a:cubicBezTo>
                  <a:cubicBezTo>
                    <a:pt x="44" y="0"/>
                    <a:pt x="44" y="0"/>
                    <a:pt x="44" y="0"/>
                  </a:cubicBezTo>
                  <a:moveTo>
                    <a:pt x="44" y="0"/>
                  </a:moveTo>
                  <a:cubicBezTo>
                    <a:pt x="44" y="0"/>
                    <a:pt x="44" y="0"/>
                    <a:pt x="44" y="0"/>
                  </a:cubicBezTo>
                  <a:cubicBezTo>
                    <a:pt x="44" y="0"/>
                    <a:pt x="44" y="0"/>
                    <a:pt x="44" y="0"/>
                  </a:cubicBezTo>
                  <a:moveTo>
                    <a:pt x="44" y="0"/>
                  </a:moveTo>
                  <a:cubicBezTo>
                    <a:pt x="44" y="0"/>
                    <a:pt x="44" y="0"/>
                    <a:pt x="44" y="0"/>
                  </a:cubicBezTo>
                  <a:cubicBezTo>
                    <a:pt x="44" y="0"/>
                    <a:pt x="44" y="0"/>
                    <a:pt x="44" y="0"/>
                  </a:cubicBezTo>
                  <a:moveTo>
                    <a:pt x="44" y="0"/>
                  </a:moveTo>
                  <a:cubicBezTo>
                    <a:pt x="44" y="0"/>
                    <a:pt x="44" y="0"/>
                    <a:pt x="44" y="0"/>
                  </a:cubicBezTo>
                  <a:cubicBezTo>
                    <a:pt x="44" y="0"/>
                    <a:pt x="44" y="0"/>
                    <a:pt x="44" y="0"/>
                  </a:cubicBezTo>
                  <a:moveTo>
                    <a:pt x="44" y="0"/>
                  </a:moveTo>
                  <a:cubicBezTo>
                    <a:pt x="44" y="0"/>
                    <a:pt x="44" y="0"/>
                    <a:pt x="44" y="0"/>
                  </a:cubicBezTo>
                  <a:cubicBezTo>
                    <a:pt x="44" y="0"/>
                    <a:pt x="44" y="0"/>
                    <a:pt x="44" y="0"/>
                  </a:cubicBezTo>
                  <a:moveTo>
                    <a:pt x="44" y="0"/>
                  </a:moveTo>
                  <a:cubicBezTo>
                    <a:pt x="44" y="0"/>
                    <a:pt x="44" y="0"/>
                    <a:pt x="44" y="0"/>
                  </a:cubicBezTo>
                  <a:cubicBezTo>
                    <a:pt x="44" y="0"/>
                    <a:pt x="44" y="0"/>
                    <a:pt x="44" y="0"/>
                  </a:cubicBezTo>
                  <a:moveTo>
                    <a:pt x="43" y="0"/>
                  </a:moveTo>
                  <a:cubicBezTo>
                    <a:pt x="44" y="0"/>
                    <a:pt x="44" y="0"/>
                    <a:pt x="44" y="0"/>
                  </a:cubicBezTo>
                  <a:cubicBezTo>
                    <a:pt x="44" y="0"/>
                    <a:pt x="44" y="0"/>
                    <a:pt x="43" y="0"/>
                  </a:cubicBezTo>
                  <a:moveTo>
                    <a:pt x="43" y="0"/>
                  </a:moveTo>
                  <a:cubicBezTo>
                    <a:pt x="43" y="0"/>
                    <a:pt x="43" y="0"/>
                    <a:pt x="43" y="0"/>
                  </a:cubicBezTo>
                  <a:cubicBezTo>
                    <a:pt x="43" y="0"/>
                    <a:pt x="43" y="0"/>
                    <a:pt x="43" y="0"/>
                  </a:cubicBezTo>
                  <a:moveTo>
                    <a:pt x="43" y="0"/>
                  </a:moveTo>
                  <a:cubicBezTo>
                    <a:pt x="43" y="0"/>
                    <a:pt x="43" y="0"/>
                    <a:pt x="43" y="0"/>
                  </a:cubicBezTo>
                  <a:cubicBezTo>
                    <a:pt x="43" y="0"/>
                    <a:pt x="43" y="0"/>
                    <a:pt x="43" y="0"/>
                  </a:cubicBezTo>
                  <a:moveTo>
                    <a:pt x="43" y="0"/>
                  </a:moveTo>
                  <a:cubicBezTo>
                    <a:pt x="43" y="0"/>
                    <a:pt x="43" y="0"/>
                    <a:pt x="43" y="0"/>
                  </a:cubicBezTo>
                  <a:cubicBezTo>
                    <a:pt x="43" y="0"/>
                    <a:pt x="43" y="0"/>
                    <a:pt x="43" y="0"/>
                  </a:cubicBezTo>
                  <a:moveTo>
                    <a:pt x="43" y="0"/>
                  </a:moveTo>
                  <a:cubicBezTo>
                    <a:pt x="43" y="0"/>
                    <a:pt x="43" y="0"/>
                    <a:pt x="43" y="0"/>
                  </a:cubicBezTo>
                  <a:cubicBezTo>
                    <a:pt x="43" y="0"/>
                    <a:pt x="43" y="0"/>
                    <a:pt x="43" y="0"/>
                  </a:cubicBezTo>
                  <a:moveTo>
                    <a:pt x="43" y="0"/>
                  </a:moveTo>
                  <a:cubicBezTo>
                    <a:pt x="43" y="0"/>
                    <a:pt x="43" y="0"/>
                    <a:pt x="43" y="0"/>
                  </a:cubicBezTo>
                  <a:cubicBezTo>
                    <a:pt x="43" y="0"/>
                    <a:pt x="43" y="0"/>
                    <a:pt x="43" y="0"/>
                  </a:cubicBezTo>
                  <a:moveTo>
                    <a:pt x="43" y="0"/>
                  </a:moveTo>
                  <a:cubicBezTo>
                    <a:pt x="43" y="0"/>
                    <a:pt x="43" y="0"/>
                    <a:pt x="43" y="0"/>
                  </a:cubicBezTo>
                  <a:cubicBezTo>
                    <a:pt x="43" y="0"/>
                    <a:pt x="43" y="0"/>
                    <a:pt x="43" y="0"/>
                  </a:cubicBezTo>
                  <a:moveTo>
                    <a:pt x="43" y="0"/>
                  </a:moveTo>
                  <a:cubicBezTo>
                    <a:pt x="43" y="0"/>
                    <a:pt x="43" y="0"/>
                    <a:pt x="43" y="0"/>
                  </a:cubicBezTo>
                  <a:cubicBezTo>
                    <a:pt x="43" y="0"/>
                    <a:pt x="43" y="0"/>
                    <a:pt x="43" y="0"/>
                  </a:cubicBezTo>
                  <a:moveTo>
                    <a:pt x="42" y="0"/>
                  </a:moveTo>
                  <a:cubicBezTo>
                    <a:pt x="42" y="0"/>
                    <a:pt x="42" y="0"/>
                    <a:pt x="42" y="0"/>
                  </a:cubicBezTo>
                  <a:cubicBezTo>
                    <a:pt x="42" y="0"/>
                    <a:pt x="42" y="0"/>
                    <a:pt x="42" y="0"/>
                  </a:cubicBezTo>
                  <a:moveTo>
                    <a:pt x="42" y="0"/>
                  </a:moveTo>
                  <a:cubicBezTo>
                    <a:pt x="42" y="0"/>
                    <a:pt x="42" y="0"/>
                    <a:pt x="42" y="0"/>
                  </a:cubicBezTo>
                  <a:cubicBezTo>
                    <a:pt x="42" y="0"/>
                    <a:pt x="42" y="0"/>
                    <a:pt x="42" y="0"/>
                  </a:cubicBezTo>
                  <a:moveTo>
                    <a:pt x="42" y="0"/>
                  </a:moveTo>
                  <a:cubicBezTo>
                    <a:pt x="42" y="0"/>
                    <a:pt x="42" y="0"/>
                    <a:pt x="42" y="0"/>
                  </a:cubicBezTo>
                  <a:cubicBezTo>
                    <a:pt x="42" y="0"/>
                    <a:pt x="42" y="0"/>
                    <a:pt x="42" y="0"/>
                  </a:cubicBezTo>
                  <a:moveTo>
                    <a:pt x="42" y="0"/>
                  </a:moveTo>
                  <a:cubicBezTo>
                    <a:pt x="42" y="0"/>
                    <a:pt x="42" y="0"/>
                    <a:pt x="42" y="0"/>
                  </a:cubicBezTo>
                  <a:cubicBezTo>
                    <a:pt x="42" y="0"/>
                    <a:pt x="42" y="0"/>
                    <a:pt x="42" y="0"/>
                  </a:cubicBezTo>
                  <a:moveTo>
                    <a:pt x="42" y="0"/>
                  </a:moveTo>
                  <a:cubicBezTo>
                    <a:pt x="42" y="0"/>
                    <a:pt x="42" y="0"/>
                    <a:pt x="42" y="0"/>
                  </a:cubicBezTo>
                  <a:cubicBezTo>
                    <a:pt x="42" y="0"/>
                    <a:pt x="42" y="0"/>
                    <a:pt x="42" y="0"/>
                  </a:cubicBezTo>
                  <a:moveTo>
                    <a:pt x="42" y="0"/>
                  </a:moveTo>
                  <a:cubicBezTo>
                    <a:pt x="42" y="0"/>
                    <a:pt x="42" y="0"/>
                    <a:pt x="42" y="0"/>
                  </a:cubicBezTo>
                  <a:cubicBezTo>
                    <a:pt x="42" y="0"/>
                    <a:pt x="42" y="0"/>
                    <a:pt x="42" y="0"/>
                  </a:cubicBezTo>
                  <a:moveTo>
                    <a:pt x="41" y="0"/>
                  </a:moveTo>
                  <a:cubicBezTo>
                    <a:pt x="42" y="0"/>
                    <a:pt x="42" y="0"/>
                    <a:pt x="42" y="0"/>
                  </a:cubicBezTo>
                  <a:cubicBezTo>
                    <a:pt x="42" y="0"/>
                    <a:pt x="42" y="0"/>
                    <a:pt x="41" y="0"/>
                  </a:cubicBezTo>
                  <a:moveTo>
                    <a:pt x="41" y="0"/>
                  </a:moveTo>
                  <a:cubicBezTo>
                    <a:pt x="41" y="0"/>
                    <a:pt x="41" y="0"/>
                    <a:pt x="41" y="0"/>
                  </a:cubicBezTo>
                  <a:cubicBezTo>
                    <a:pt x="41" y="0"/>
                    <a:pt x="41" y="0"/>
                    <a:pt x="41" y="0"/>
                  </a:cubicBezTo>
                  <a:moveTo>
                    <a:pt x="41" y="0"/>
                  </a:moveTo>
                  <a:cubicBezTo>
                    <a:pt x="41" y="0"/>
                    <a:pt x="41" y="0"/>
                    <a:pt x="41" y="0"/>
                  </a:cubicBezTo>
                  <a:cubicBezTo>
                    <a:pt x="41" y="0"/>
                    <a:pt x="41" y="0"/>
                    <a:pt x="41" y="0"/>
                  </a:cubicBezTo>
                  <a:moveTo>
                    <a:pt x="41" y="0"/>
                  </a:moveTo>
                  <a:cubicBezTo>
                    <a:pt x="41" y="0"/>
                    <a:pt x="41" y="0"/>
                    <a:pt x="41" y="0"/>
                  </a:cubicBezTo>
                  <a:cubicBezTo>
                    <a:pt x="41" y="0"/>
                    <a:pt x="41" y="0"/>
                    <a:pt x="41" y="0"/>
                  </a:cubicBezTo>
                  <a:moveTo>
                    <a:pt x="41" y="0"/>
                  </a:moveTo>
                  <a:cubicBezTo>
                    <a:pt x="41" y="0"/>
                    <a:pt x="41" y="0"/>
                    <a:pt x="41" y="0"/>
                  </a:cubicBezTo>
                  <a:cubicBezTo>
                    <a:pt x="41" y="0"/>
                    <a:pt x="41" y="0"/>
                    <a:pt x="41" y="0"/>
                  </a:cubicBezTo>
                  <a:moveTo>
                    <a:pt x="41" y="0"/>
                  </a:moveTo>
                  <a:cubicBezTo>
                    <a:pt x="41" y="0"/>
                    <a:pt x="41" y="0"/>
                    <a:pt x="41" y="0"/>
                  </a:cubicBezTo>
                  <a:cubicBezTo>
                    <a:pt x="41" y="0"/>
                    <a:pt x="41" y="0"/>
                    <a:pt x="41" y="0"/>
                  </a:cubicBezTo>
                  <a:moveTo>
                    <a:pt x="41" y="0"/>
                  </a:moveTo>
                  <a:cubicBezTo>
                    <a:pt x="41" y="0"/>
                    <a:pt x="41" y="0"/>
                    <a:pt x="41" y="0"/>
                  </a:cubicBezTo>
                  <a:cubicBezTo>
                    <a:pt x="41" y="0"/>
                    <a:pt x="41" y="0"/>
                    <a:pt x="41" y="0"/>
                  </a:cubicBezTo>
                  <a:moveTo>
                    <a:pt x="40" y="0"/>
                  </a:moveTo>
                  <a:cubicBezTo>
                    <a:pt x="41" y="0"/>
                    <a:pt x="41" y="0"/>
                    <a:pt x="41" y="0"/>
                  </a:cubicBezTo>
                  <a:cubicBezTo>
                    <a:pt x="41" y="0"/>
                    <a:pt x="41" y="0"/>
                    <a:pt x="40" y="0"/>
                  </a:cubicBezTo>
                  <a:moveTo>
                    <a:pt x="40" y="0"/>
                  </a:moveTo>
                  <a:cubicBezTo>
                    <a:pt x="40" y="0"/>
                    <a:pt x="40" y="0"/>
                    <a:pt x="40" y="0"/>
                  </a:cubicBezTo>
                  <a:cubicBezTo>
                    <a:pt x="40" y="0"/>
                    <a:pt x="40" y="0"/>
                    <a:pt x="40" y="0"/>
                  </a:cubicBezTo>
                  <a:moveTo>
                    <a:pt x="40" y="0"/>
                  </a:moveTo>
                  <a:cubicBezTo>
                    <a:pt x="40" y="0"/>
                    <a:pt x="40" y="0"/>
                    <a:pt x="40" y="0"/>
                  </a:cubicBezTo>
                  <a:cubicBezTo>
                    <a:pt x="40" y="0"/>
                    <a:pt x="40" y="0"/>
                    <a:pt x="40" y="0"/>
                  </a:cubicBezTo>
                  <a:moveTo>
                    <a:pt x="40" y="0"/>
                  </a:moveTo>
                  <a:cubicBezTo>
                    <a:pt x="40" y="0"/>
                    <a:pt x="40" y="0"/>
                    <a:pt x="40" y="0"/>
                  </a:cubicBezTo>
                  <a:cubicBezTo>
                    <a:pt x="40" y="0"/>
                    <a:pt x="40" y="0"/>
                    <a:pt x="40" y="0"/>
                  </a:cubicBezTo>
                  <a:moveTo>
                    <a:pt x="40" y="0"/>
                  </a:moveTo>
                  <a:cubicBezTo>
                    <a:pt x="40" y="0"/>
                    <a:pt x="40" y="0"/>
                    <a:pt x="40" y="0"/>
                  </a:cubicBezTo>
                  <a:cubicBezTo>
                    <a:pt x="40" y="0"/>
                    <a:pt x="40" y="0"/>
                    <a:pt x="40" y="0"/>
                  </a:cubicBezTo>
                  <a:moveTo>
                    <a:pt x="40" y="0"/>
                  </a:moveTo>
                  <a:cubicBezTo>
                    <a:pt x="40" y="0"/>
                    <a:pt x="40" y="0"/>
                    <a:pt x="40" y="0"/>
                  </a:cubicBezTo>
                  <a:cubicBezTo>
                    <a:pt x="40" y="0"/>
                    <a:pt x="40" y="0"/>
                    <a:pt x="40" y="0"/>
                  </a:cubicBezTo>
                  <a:moveTo>
                    <a:pt x="40" y="0"/>
                  </a:moveTo>
                  <a:cubicBezTo>
                    <a:pt x="40" y="0"/>
                    <a:pt x="40" y="0"/>
                    <a:pt x="40" y="0"/>
                  </a:cubicBezTo>
                  <a:cubicBezTo>
                    <a:pt x="40" y="0"/>
                    <a:pt x="40" y="0"/>
                    <a:pt x="40" y="0"/>
                  </a:cubicBezTo>
                  <a:moveTo>
                    <a:pt x="40" y="0"/>
                  </a:moveTo>
                  <a:cubicBezTo>
                    <a:pt x="40" y="0"/>
                    <a:pt x="40" y="0"/>
                    <a:pt x="40" y="0"/>
                  </a:cubicBezTo>
                  <a:cubicBezTo>
                    <a:pt x="40" y="0"/>
                    <a:pt x="40" y="0"/>
                    <a:pt x="40" y="0"/>
                  </a:cubicBezTo>
                  <a:moveTo>
                    <a:pt x="39" y="0"/>
                  </a:moveTo>
                  <a:cubicBezTo>
                    <a:pt x="39" y="0"/>
                    <a:pt x="40" y="0"/>
                    <a:pt x="40" y="0"/>
                  </a:cubicBezTo>
                  <a:cubicBezTo>
                    <a:pt x="40" y="0"/>
                    <a:pt x="39" y="0"/>
                    <a:pt x="39" y="0"/>
                  </a:cubicBezTo>
                  <a:moveTo>
                    <a:pt x="39" y="0"/>
                  </a:moveTo>
                  <a:cubicBezTo>
                    <a:pt x="39" y="0"/>
                    <a:pt x="39" y="0"/>
                    <a:pt x="39" y="0"/>
                  </a:cubicBezTo>
                  <a:cubicBezTo>
                    <a:pt x="39" y="0"/>
                    <a:pt x="39" y="0"/>
                    <a:pt x="39" y="0"/>
                  </a:cubicBezTo>
                  <a:moveTo>
                    <a:pt x="39" y="0"/>
                  </a:moveTo>
                  <a:cubicBezTo>
                    <a:pt x="39" y="0"/>
                    <a:pt x="39" y="0"/>
                    <a:pt x="39" y="0"/>
                  </a:cubicBezTo>
                  <a:cubicBezTo>
                    <a:pt x="39" y="0"/>
                    <a:pt x="39" y="0"/>
                    <a:pt x="39" y="0"/>
                  </a:cubicBezTo>
                  <a:moveTo>
                    <a:pt x="39" y="0"/>
                  </a:moveTo>
                  <a:cubicBezTo>
                    <a:pt x="39" y="0"/>
                    <a:pt x="39" y="0"/>
                    <a:pt x="39" y="0"/>
                  </a:cubicBezTo>
                  <a:cubicBezTo>
                    <a:pt x="39" y="0"/>
                    <a:pt x="39" y="0"/>
                    <a:pt x="39" y="0"/>
                  </a:cubicBezTo>
                  <a:moveTo>
                    <a:pt x="39" y="0"/>
                  </a:moveTo>
                  <a:cubicBezTo>
                    <a:pt x="39" y="0"/>
                    <a:pt x="39" y="0"/>
                    <a:pt x="39" y="0"/>
                  </a:cubicBezTo>
                  <a:cubicBezTo>
                    <a:pt x="39" y="0"/>
                    <a:pt x="39" y="0"/>
                    <a:pt x="39" y="0"/>
                  </a:cubicBezTo>
                  <a:moveTo>
                    <a:pt x="39" y="0"/>
                  </a:moveTo>
                  <a:cubicBezTo>
                    <a:pt x="39" y="0"/>
                    <a:pt x="39" y="0"/>
                    <a:pt x="39" y="0"/>
                  </a:cubicBezTo>
                  <a:cubicBezTo>
                    <a:pt x="39" y="0"/>
                    <a:pt x="39" y="0"/>
                    <a:pt x="39" y="0"/>
                  </a:cubicBezTo>
                  <a:moveTo>
                    <a:pt x="39" y="0"/>
                  </a:moveTo>
                  <a:cubicBezTo>
                    <a:pt x="39" y="0"/>
                    <a:pt x="39" y="0"/>
                    <a:pt x="39" y="0"/>
                  </a:cubicBezTo>
                  <a:cubicBezTo>
                    <a:pt x="39" y="0"/>
                    <a:pt x="39" y="0"/>
                    <a:pt x="39" y="0"/>
                  </a:cubicBezTo>
                  <a:moveTo>
                    <a:pt x="39" y="0"/>
                  </a:moveTo>
                  <a:cubicBezTo>
                    <a:pt x="39" y="0"/>
                    <a:pt x="39" y="0"/>
                    <a:pt x="39" y="0"/>
                  </a:cubicBezTo>
                  <a:cubicBezTo>
                    <a:pt x="39" y="0"/>
                    <a:pt x="39" y="0"/>
                    <a:pt x="39" y="0"/>
                  </a:cubicBezTo>
                  <a:moveTo>
                    <a:pt x="38" y="0"/>
                  </a:moveTo>
                  <a:cubicBezTo>
                    <a:pt x="38" y="0"/>
                    <a:pt x="38" y="0"/>
                    <a:pt x="38" y="0"/>
                  </a:cubicBezTo>
                  <a:cubicBezTo>
                    <a:pt x="38" y="0"/>
                    <a:pt x="38" y="0"/>
                    <a:pt x="38" y="0"/>
                  </a:cubicBezTo>
                  <a:moveTo>
                    <a:pt x="38" y="0"/>
                  </a:moveTo>
                  <a:cubicBezTo>
                    <a:pt x="38" y="0"/>
                    <a:pt x="38" y="0"/>
                    <a:pt x="38" y="0"/>
                  </a:cubicBezTo>
                  <a:cubicBezTo>
                    <a:pt x="38" y="0"/>
                    <a:pt x="38" y="0"/>
                    <a:pt x="38" y="0"/>
                  </a:cubicBezTo>
                  <a:moveTo>
                    <a:pt x="38" y="0"/>
                  </a:moveTo>
                  <a:cubicBezTo>
                    <a:pt x="38" y="0"/>
                    <a:pt x="38" y="0"/>
                    <a:pt x="38" y="0"/>
                  </a:cubicBezTo>
                  <a:cubicBezTo>
                    <a:pt x="38" y="0"/>
                    <a:pt x="38" y="0"/>
                    <a:pt x="38" y="0"/>
                  </a:cubicBezTo>
                  <a:moveTo>
                    <a:pt x="38" y="0"/>
                  </a:moveTo>
                  <a:cubicBezTo>
                    <a:pt x="38" y="0"/>
                    <a:pt x="38" y="0"/>
                    <a:pt x="38" y="0"/>
                  </a:cubicBezTo>
                  <a:cubicBezTo>
                    <a:pt x="38" y="0"/>
                    <a:pt x="38" y="0"/>
                    <a:pt x="38" y="0"/>
                  </a:cubicBezTo>
                  <a:moveTo>
                    <a:pt x="38" y="0"/>
                  </a:moveTo>
                  <a:cubicBezTo>
                    <a:pt x="17" y="0"/>
                    <a:pt x="0" y="17"/>
                    <a:pt x="0" y="38"/>
                  </a:cubicBezTo>
                  <a:cubicBezTo>
                    <a:pt x="0" y="38"/>
                    <a:pt x="0" y="38"/>
                    <a:pt x="0" y="38"/>
                  </a:cubicBezTo>
                  <a:cubicBezTo>
                    <a:pt x="0" y="17"/>
                    <a:pt x="17" y="0"/>
                    <a:pt x="38" y="0"/>
                  </a:cubicBezTo>
                  <a:cubicBezTo>
                    <a:pt x="38" y="0"/>
                    <a:pt x="38" y="0"/>
                    <a:pt x="38" y="0"/>
                  </a:cubicBezTo>
                  <a:cubicBezTo>
                    <a:pt x="38" y="0"/>
                    <a:pt x="38" y="0"/>
                    <a:pt x="38" y="0"/>
                  </a:cubicBezTo>
                </a:path>
              </a:pathLst>
            </a:custGeom>
            <a:solidFill>
              <a:srgbClr val="D4C3B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53" name="Freeform 844"/>
            <p:cNvSpPr>
              <a:spLocks/>
            </p:cNvSpPr>
            <p:nvPr/>
          </p:nvSpPr>
          <p:spPr bwMode="auto">
            <a:xfrm>
              <a:off x="3036888" y="5248275"/>
              <a:ext cx="165100" cy="138113"/>
            </a:xfrm>
            <a:custGeom>
              <a:avLst/>
              <a:gdLst>
                <a:gd name="T0" fmla="*/ 0 w 79"/>
                <a:gd name="T1" fmla="*/ 38 h 66"/>
                <a:gd name="T2" fmla="*/ 79 w 79"/>
                <a:gd name="T3" fmla="*/ 17 h 66"/>
                <a:gd name="T4" fmla="*/ 48 w 79"/>
                <a:gd name="T5" fmla="*/ 0 h 66"/>
                <a:gd name="T6" fmla="*/ 48 w 79"/>
                <a:gd name="T7" fmla="*/ 0 h 66"/>
                <a:gd name="T8" fmla="*/ 47 w 79"/>
                <a:gd name="T9" fmla="*/ 0 h 66"/>
                <a:gd name="T10" fmla="*/ 47 w 79"/>
                <a:gd name="T11" fmla="*/ 0 h 66"/>
                <a:gd name="T12" fmla="*/ 47 w 79"/>
                <a:gd name="T13" fmla="*/ 0 h 66"/>
                <a:gd name="T14" fmla="*/ 47 w 79"/>
                <a:gd name="T15" fmla="*/ 0 h 66"/>
                <a:gd name="T16" fmla="*/ 46 w 79"/>
                <a:gd name="T17" fmla="*/ 0 h 66"/>
                <a:gd name="T18" fmla="*/ 46 w 79"/>
                <a:gd name="T19" fmla="*/ 0 h 66"/>
                <a:gd name="T20" fmla="*/ 46 w 79"/>
                <a:gd name="T21" fmla="*/ 0 h 66"/>
                <a:gd name="T22" fmla="*/ 46 w 79"/>
                <a:gd name="T23" fmla="*/ 0 h 66"/>
                <a:gd name="T24" fmla="*/ 46 w 79"/>
                <a:gd name="T25" fmla="*/ 0 h 66"/>
                <a:gd name="T26" fmla="*/ 45 w 79"/>
                <a:gd name="T27" fmla="*/ 0 h 66"/>
                <a:gd name="T28" fmla="*/ 45 w 79"/>
                <a:gd name="T29" fmla="*/ 0 h 66"/>
                <a:gd name="T30" fmla="*/ 45 w 79"/>
                <a:gd name="T31" fmla="*/ 0 h 66"/>
                <a:gd name="T32" fmla="*/ 45 w 79"/>
                <a:gd name="T33" fmla="*/ 0 h 66"/>
                <a:gd name="T34" fmla="*/ 44 w 79"/>
                <a:gd name="T35" fmla="*/ 0 h 66"/>
                <a:gd name="T36" fmla="*/ 44 w 79"/>
                <a:gd name="T37" fmla="*/ 0 h 66"/>
                <a:gd name="T38" fmla="*/ 44 w 79"/>
                <a:gd name="T39" fmla="*/ 0 h 66"/>
                <a:gd name="T40" fmla="*/ 44 w 79"/>
                <a:gd name="T41" fmla="*/ 0 h 66"/>
                <a:gd name="T42" fmla="*/ 44 w 79"/>
                <a:gd name="T43" fmla="*/ 0 h 66"/>
                <a:gd name="T44" fmla="*/ 44 w 79"/>
                <a:gd name="T45" fmla="*/ 0 h 66"/>
                <a:gd name="T46" fmla="*/ 43 w 79"/>
                <a:gd name="T47" fmla="*/ 0 h 66"/>
                <a:gd name="T48" fmla="*/ 43 w 79"/>
                <a:gd name="T49" fmla="*/ 0 h 66"/>
                <a:gd name="T50" fmla="*/ 43 w 79"/>
                <a:gd name="T51" fmla="*/ 0 h 66"/>
                <a:gd name="T52" fmla="*/ 43 w 79"/>
                <a:gd name="T53" fmla="*/ 0 h 66"/>
                <a:gd name="T54" fmla="*/ 43 w 79"/>
                <a:gd name="T55" fmla="*/ 0 h 66"/>
                <a:gd name="T56" fmla="*/ 42 w 79"/>
                <a:gd name="T57" fmla="*/ 0 h 66"/>
                <a:gd name="T58" fmla="*/ 42 w 79"/>
                <a:gd name="T59" fmla="*/ 0 h 66"/>
                <a:gd name="T60" fmla="*/ 42 w 79"/>
                <a:gd name="T61" fmla="*/ 0 h 66"/>
                <a:gd name="T62" fmla="*/ 42 w 79"/>
                <a:gd name="T63" fmla="*/ 0 h 66"/>
                <a:gd name="T64" fmla="*/ 41 w 79"/>
                <a:gd name="T65" fmla="*/ 0 h 66"/>
                <a:gd name="T66" fmla="*/ 41 w 79"/>
                <a:gd name="T67" fmla="*/ 0 h 66"/>
                <a:gd name="T68" fmla="*/ 41 w 79"/>
                <a:gd name="T69" fmla="*/ 0 h 66"/>
                <a:gd name="T70" fmla="*/ 41 w 79"/>
                <a:gd name="T71" fmla="*/ 0 h 66"/>
                <a:gd name="T72" fmla="*/ 41 w 79"/>
                <a:gd name="T73" fmla="*/ 0 h 66"/>
                <a:gd name="T74" fmla="*/ 40 w 79"/>
                <a:gd name="T75" fmla="*/ 0 h 66"/>
                <a:gd name="T76" fmla="*/ 40 w 79"/>
                <a:gd name="T77" fmla="*/ 0 h 66"/>
                <a:gd name="T78" fmla="*/ 40 w 79"/>
                <a:gd name="T79" fmla="*/ 0 h 66"/>
                <a:gd name="T80" fmla="*/ 40 w 79"/>
                <a:gd name="T81" fmla="*/ 0 h 66"/>
                <a:gd name="T82" fmla="*/ 40 w 79"/>
                <a:gd name="T83" fmla="*/ 0 h 66"/>
                <a:gd name="T84" fmla="*/ 39 w 79"/>
                <a:gd name="T85" fmla="*/ 0 h 66"/>
                <a:gd name="T86" fmla="*/ 39 w 79"/>
                <a:gd name="T87" fmla="*/ 0 h 66"/>
                <a:gd name="T88" fmla="*/ 39 w 79"/>
                <a:gd name="T89" fmla="*/ 0 h 66"/>
                <a:gd name="T90" fmla="*/ 39 w 79"/>
                <a:gd name="T91" fmla="*/ 0 h 66"/>
                <a:gd name="T92" fmla="*/ 39 w 79"/>
                <a:gd name="T93" fmla="*/ 0 h 66"/>
                <a:gd name="T94" fmla="*/ 38 w 79"/>
                <a:gd name="T95" fmla="*/ 0 h 66"/>
                <a:gd name="T96" fmla="*/ 38 w 79"/>
                <a:gd name="T97" fmla="*/ 0 h 66"/>
                <a:gd name="T98" fmla="*/ 38 w 79"/>
                <a:gd name="T99" fmla="*/ 0 h 6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Lst>
              <a:rect l="0" t="0" r="r" b="b"/>
              <a:pathLst>
                <a:path w="79" h="66">
                  <a:moveTo>
                    <a:pt x="38" y="0"/>
                  </a:moveTo>
                  <a:cubicBezTo>
                    <a:pt x="17" y="0"/>
                    <a:pt x="0" y="17"/>
                    <a:pt x="0" y="38"/>
                  </a:cubicBezTo>
                  <a:cubicBezTo>
                    <a:pt x="0" y="38"/>
                    <a:pt x="0" y="38"/>
                    <a:pt x="0" y="38"/>
                  </a:cubicBezTo>
                  <a:cubicBezTo>
                    <a:pt x="6" y="65"/>
                    <a:pt x="6" y="65"/>
                    <a:pt x="6" y="65"/>
                  </a:cubicBezTo>
                  <a:cubicBezTo>
                    <a:pt x="10" y="66"/>
                    <a:pt x="14" y="66"/>
                    <a:pt x="19" y="66"/>
                  </a:cubicBezTo>
                  <a:cubicBezTo>
                    <a:pt x="49" y="66"/>
                    <a:pt x="74" y="45"/>
                    <a:pt x="79" y="17"/>
                  </a:cubicBezTo>
                  <a:cubicBezTo>
                    <a:pt x="74" y="7"/>
                    <a:pt x="62" y="2"/>
                    <a:pt x="48" y="0"/>
                  </a:cubicBezTo>
                  <a:cubicBezTo>
                    <a:pt x="48" y="0"/>
                    <a:pt x="48" y="0"/>
                    <a:pt x="48" y="0"/>
                  </a:cubicBezTo>
                  <a:cubicBezTo>
                    <a:pt x="48" y="0"/>
                    <a:pt x="48" y="0"/>
                    <a:pt x="48" y="0"/>
                  </a:cubicBezTo>
                  <a:cubicBezTo>
                    <a:pt x="48" y="0"/>
                    <a:pt x="48" y="0"/>
                    <a:pt x="48" y="0"/>
                  </a:cubicBezTo>
                  <a:cubicBezTo>
                    <a:pt x="48" y="0"/>
                    <a:pt x="48" y="0"/>
                    <a:pt x="48" y="0"/>
                  </a:cubicBezTo>
                  <a:cubicBezTo>
                    <a:pt x="48" y="0"/>
                    <a:pt x="48" y="0"/>
                    <a:pt x="48" y="0"/>
                  </a:cubicBezTo>
                  <a:cubicBezTo>
                    <a:pt x="48" y="0"/>
                    <a:pt x="47" y="0"/>
                    <a:pt x="47" y="0"/>
                  </a:cubicBezTo>
                  <a:cubicBezTo>
                    <a:pt x="47" y="0"/>
                    <a:pt x="47" y="0"/>
                    <a:pt x="47" y="0"/>
                  </a:cubicBezTo>
                  <a:cubicBezTo>
                    <a:pt x="47" y="0"/>
                    <a:pt x="47" y="0"/>
                    <a:pt x="47" y="0"/>
                  </a:cubicBezTo>
                  <a:cubicBezTo>
                    <a:pt x="47" y="0"/>
                    <a:pt x="47" y="0"/>
                    <a:pt x="47" y="0"/>
                  </a:cubicBezTo>
                  <a:cubicBezTo>
                    <a:pt x="47" y="0"/>
                    <a:pt x="47" y="0"/>
                    <a:pt x="47" y="0"/>
                  </a:cubicBezTo>
                  <a:cubicBezTo>
                    <a:pt x="47" y="0"/>
                    <a:pt x="47" y="0"/>
                    <a:pt x="47" y="0"/>
                  </a:cubicBezTo>
                  <a:cubicBezTo>
                    <a:pt x="47" y="0"/>
                    <a:pt x="47" y="0"/>
                    <a:pt x="47" y="0"/>
                  </a:cubicBezTo>
                  <a:cubicBezTo>
                    <a:pt x="47" y="0"/>
                    <a:pt x="47" y="0"/>
                    <a:pt x="47" y="0"/>
                  </a:cubicBezTo>
                  <a:cubicBezTo>
                    <a:pt x="47" y="0"/>
                    <a:pt x="47" y="0"/>
                    <a:pt x="47" y="0"/>
                  </a:cubicBezTo>
                  <a:cubicBezTo>
                    <a:pt x="47" y="0"/>
                    <a:pt x="47" y="0"/>
                    <a:pt x="47" y="0"/>
                  </a:cubicBezTo>
                  <a:cubicBezTo>
                    <a:pt x="47" y="0"/>
                    <a:pt x="47" y="0"/>
                    <a:pt x="47" y="0"/>
                  </a:cubicBezTo>
                  <a:cubicBezTo>
                    <a:pt x="47" y="0"/>
                    <a:pt x="47" y="0"/>
                    <a:pt x="47" y="0"/>
                  </a:cubicBezTo>
                  <a:cubicBezTo>
                    <a:pt x="47" y="0"/>
                    <a:pt x="47" y="0"/>
                    <a:pt x="47" y="0"/>
                  </a:cubicBezTo>
                  <a:cubicBezTo>
                    <a:pt x="47" y="0"/>
                    <a:pt x="47" y="0"/>
                    <a:pt x="47" y="0"/>
                  </a:cubicBezTo>
                  <a:cubicBezTo>
                    <a:pt x="46" y="0"/>
                    <a:pt x="46" y="0"/>
                    <a:pt x="46" y="0"/>
                  </a:cubicBezTo>
                  <a:cubicBezTo>
                    <a:pt x="46" y="0"/>
                    <a:pt x="46" y="0"/>
                    <a:pt x="46" y="0"/>
                  </a:cubicBezTo>
                  <a:cubicBezTo>
                    <a:pt x="46" y="0"/>
                    <a:pt x="46" y="0"/>
                    <a:pt x="46" y="0"/>
                  </a:cubicBezTo>
                  <a:cubicBezTo>
                    <a:pt x="46" y="0"/>
                    <a:pt x="46" y="0"/>
                    <a:pt x="46" y="0"/>
                  </a:cubicBezTo>
                  <a:cubicBezTo>
                    <a:pt x="46" y="0"/>
                    <a:pt x="46" y="0"/>
                    <a:pt x="46" y="0"/>
                  </a:cubicBezTo>
                  <a:cubicBezTo>
                    <a:pt x="46" y="0"/>
                    <a:pt x="46" y="0"/>
                    <a:pt x="46" y="0"/>
                  </a:cubicBezTo>
                  <a:cubicBezTo>
                    <a:pt x="46" y="0"/>
                    <a:pt x="46" y="0"/>
                    <a:pt x="46" y="0"/>
                  </a:cubicBezTo>
                  <a:cubicBezTo>
                    <a:pt x="46" y="0"/>
                    <a:pt x="46" y="0"/>
                    <a:pt x="46" y="0"/>
                  </a:cubicBezTo>
                  <a:cubicBezTo>
                    <a:pt x="46" y="0"/>
                    <a:pt x="46" y="0"/>
                    <a:pt x="46" y="0"/>
                  </a:cubicBezTo>
                  <a:cubicBezTo>
                    <a:pt x="46" y="0"/>
                    <a:pt x="46" y="0"/>
                    <a:pt x="46" y="0"/>
                  </a:cubicBezTo>
                  <a:cubicBezTo>
                    <a:pt x="46" y="0"/>
                    <a:pt x="46" y="0"/>
                    <a:pt x="46" y="0"/>
                  </a:cubicBezTo>
                  <a:cubicBezTo>
                    <a:pt x="46" y="0"/>
                    <a:pt x="46" y="0"/>
                    <a:pt x="46" y="0"/>
                  </a:cubicBezTo>
                  <a:cubicBezTo>
                    <a:pt x="46" y="0"/>
                    <a:pt x="46" y="0"/>
                    <a:pt x="46" y="0"/>
                  </a:cubicBezTo>
                  <a:cubicBezTo>
                    <a:pt x="46" y="0"/>
                    <a:pt x="46" y="0"/>
                    <a:pt x="46" y="0"/>
                  </a:cubicBezTo>
                  <a:cubicBezTo>
                    <a:pt x="45" y="0"/>
                    <a:pt x="45" y="0"/>
                    <a:pt x="45" y="0"/>
                  </a:cubicBezTo>
                  <a:cubicBezTo>
                    <a:pt x="45" y="0"/>
                    <a:pt x="45" y="0"/>
                    <a:pt x="45" y="0"/>
                  </a:cubicBezTo>
                  <a:cubicBezTo>
                    <a:pt x="45" y="0"/>
                    <a:pt x="45" y="0"/>
                    <a:pt x="45" y="0"/>
                  </a:cubicBezTo>
                  <a:cubicBezTo>
                    <a:pt x="45" y="0"/>
                    <a:pt x="45" y="0"/>
                    <a:pt x="45" y="0"/>
                  </a:cubicBezTo>
                  <a:cubicBezTo>
                    <a:pt x="45" y="0"/>
                    <a:pt x="45" y="0"/>
                    <a:pt x="45" y="0"/>
                  </a:cubicBezTo>
                  <a:cubicBezTo>
                    <a:pt x="45" y="0"/>
                    <a:pt x="45" y="0"/>
                    <a:pt x="45" y="0"/>
                  </a:cubicBezTo>
                  <a:cubicBezTo>
                    <a:pt x="45" y="0"/>
                    <a:pt x="45" y="0"/>
                    <a:pt x="45" y="0"/>
                  </a:cubicBezTo>
                  <a:cubicBezTo>
                    <a:pt x="45" y="0"/>
                    <a:pt x="45" y="0"/>
                    <a:pt x="45" y="0"/>
                  </a:cubicBezTo>
                  <a:cubicBezTo>
                    <a:pt x="45" y="0"/>
                    <a:pt x="45" y="0"/>
                    <a:pt x="45" y="0"/>
                  </a:cubicBezTo>
                  <a:cubicBezTo>
                    <a:pt x="45" y="0"/>
                    <a:pt x="45" y="0"/>
                    <a:pt x="45" y="0"/>
                  </a:cubicBezTo>
                  <a:cubicBezTo>
                    <a:pt x="45" y="0"/>
                    <a:pt x="45" y="0"/>
                    <a:pt x="45" y="0"/>
                  </a:cubicBezTo>
                  <a:cubicBezTo>
                    <a:pt x="45" y="0"/>
                    <a:pt x="45" y="0"/>
                    <a:pt x="45" y="0"/>
                  </a:cubicBezTo>
                  <a:cubicBezTo>
                    <a:pt x="45" y="0"/>
                    <a:pt x="45" y="0"/>
                    <a:pt x="45" y="0"/>
                  </a:cubicBezTo>
                  <a:cubicBezTo>
                    <a:pt x="45" y="0"/>
                    <a:pt x="45" y="0"/>
                    <a:pt x="44" y="0"/>
                  </a:cubicBezTo>
                  <a:cubicBezTo>
                    <a:pt x="44" y="0"/>
                    <a:pt x="44" y="0"/>
                    <a:pt x="44" y="0"/>
                  </a:cubicBezTo>
                  <a:cubicBezTo>
                    <a:pt x="44" y="0"/>
                    <a:pt x="44" y="0"/>
                    <a:pt x="44" y="0"/>
                  </a:cubicBezTo>
                  <a:cubicBezTo>
                    <a:pt x="44" y="0"/>
                    <a:pt x="44" y="0"/>
                    <a:pt x="44" y="0"/>
                  </a:cubicBezTo>
                  <a:cubicBezTo>
                    <a:pt x="44" y="0"/>
                    <a:pt x="44" y="0"/>
                    <a:pt x="44" y="0"/>
                  </a:cubicBezTo>
                  <a:cubicBezTo>
                    <a:pt x="44" y="0"/>
                    <a:pt x="44" y="0"/>
                    <a:pt x="44" y="0"/>
                  </a:cubicBezTo>
                  <a:cubicBezTo>
                    <a:pt x="44" y="0"/>
                    <a:pt x="44" y="0"/>
                    <a:pt x="44" y="0"/>
                  </a:cubicBezTo>
                  <a:cubicBezTo>
                    <a:pt x="44" y="0"/>
                    <a:pt x="44" y="0"/>
                    <a:pt x="44" y="0"/>
                  </a:cubicBezTo>
                  <a:cubicBezTo>
                    <a:pt x="44" y="0"/>
                    <a:pt x="44" y="0"/>
                    <a:pt x="44" y="0"/>
                  </a:cubicBezTo>
                  <a:cubicBezTo>
                    <a:pt x="44" y="0"/>
                    <a:pt x="44" y="0"/>
                    <a:pt x="44" y="0"/>
                  </a:cubicBezTo>
                  <a:cubicBezTo>
                    <a:pt x="44" y="0"/>
                    <a:pt x="44" y="0"/>
                    <a:pt x="44" y="0"/>
                  </a:cubicBezTo>
                  <a:cubicBezTo>
                    <a:pt x="44" y="0"/>
                    <a:pt x="44" y="0"/>
                    <a:pt x="44" y="0"/>
                  </a:cubicBezTo>
                  <a:cubicBezTo>
                    <a:pt x="44" y="0"/>
                    <a:pt x="44" y="0"/>
                    <a:pt x="44" y="0"/>
                  </a:cubicBezTo>
                  <a:cubicBezTo>
                    <a:pt x="44" y="0"/>
                    <a:pt x="44" y="0"/>
                    <a:pt x="44" y="0"/>
                  </a:cubicBezTo>
                  <a:cubicBezTo>
                    <a:pt x="44" y="0"/>
                    <a:pt x="44" y="0"/>
                    <a:pt x="44" y="0"/>
                  </a:cubicBezTo>
                  <a:cubicBezTo>
                    <a:pt x="44" y="0"/>
                    <a:pt x="44" y="0"/>
                    <a:pt x="44" y="0"/>
                  </a:cubicBezTo>
                  <a:cubicBezTo>
                    <a:pt x="44" y="0"/>
                    <a:pt x="44" y="0"/>
                    <a:pt x="43" y="0"/>
                  </a:cubicBezTo>
                  <a:cubicBezTo>
                    <a:pt x="43" y="0"/>
                    <a:pt x="43" y="0"/>
                    <a:pt x="43" y="0"/>
                  </a:cubicBezTo>
                  <a:cubicBezTo>
                    <a:pt x="43" y="0"/>
                    <a:pt x="43" y="0"/>
                    <a:pt x="43" y="0"/>
                  </a:cubicBezTo>
                  <a:cubicBezTo>
                    <a:pt x="43" y="0"/>
                    <a:pt x="43" y="0"/>
                    <a:pt x="43" y="0"/>
                  </a:cubicBezTo>
                  <a:cubicBezTo>
                    <a:pt x="43" y="0"/>
                    <a:pt x="43" y="0"/>
                    <a:pt x="43" y="0"/>
                  </a:cubicBezTo>
                  <a:cubicBezTo>
                    <a:pt x="43" y="0"/>
                    <a:pt x="43" y="0"/>
                    <a:pt x="43" y="0"/>
                  </a:cubicBezTo>
                  <a:cubicBezTo>
                    <a:pt x="43" y="0"/>
                    <a:pt x="43" y="0"/>
                    <a:pt x="43" y="0"/>
                  </a:cubicBezTo>
                  <a:cubicBezTo>
                    <a:pt x="43" y="0"/>
                    <a:pt x="43" y="0"/>
                    <a:pt x="43" y="0"/>
                  </a:cubicBezTo>
                  <a:cubicBezTo>
                    <a:pt x="43" y="0"/>
                    <a:pt x="43" y="0"/>
                    <a:pt x="43" y="0"/>
                  </a:cubicBezTo>
                  <a:cubicBezTo>
                    <a:pt x="43" y="0"/>
                    <a:pt x="43" y="0"/>
                    <a:pt x="43" y="0"/>
                  </a:cubicBezTo>
                  <a:cubicBezTo>
                    <a:pt x="43" y="0"/>
                    <a:pt x="43" y="0"/>
                    <a:pt x="43" y="0"/>
                  </a:cubicBezTo>
                  <a:cubicBezTo>
                    <a:pt x="43" y="0"/>
                    <a:pt x="43" y="0"/>
                    <a:pt x="43" y="0"/>
                  </a:cubicBezTo>
                  <a:cubicBezTo>
                    <a:pt x="43" y="0"/>
                    <a:pt x="43" y="0"/>
                    <a:pt x="43" y="0"/>
                  </a:cubicBezTo>
                  <a:cubicBezTo>
                    <a:pt x="43" y="0"/>
                    <a:pt x="43" y="0"/>
                    <a:pt x="43" y="0"/>
                  </a:cubicBezTo>
                  <a:cubicBezTo>
                    <a:pt x="43" y="0"/>
                    <a:pt x="43" y="0"/>
                    <a:pt x="43" y="0"/>
                  </a:cubicBezTo>
                  <a:cubicBezTo>
                    <a:pt x="42" y="0"/>
                    <a:pt x="42" y="0"/>
                    <a:pt x="42" y="0"/>
                  </a:cubicBezTo>
                  <a:cubicBezTo>
                    <a:pt x="42" y="0"/>
                    <a:pt x="42" y="0"/>
                    <a:pt x="42" y="0"/>
                  </a:cubicBezTo>
                  <a:cubicBezTo>
                    <a:pt x="42" y="0"/>
                    <a:pt x="42" y="0"/>
                    <a:pt x="42" y="0"/>
                  </a:cubicBezTo>
                  <a:cubicBezTo>
                    <a:pt x="42" y="0"/>
                    <a:pt x="42" y="0"/>
                    <a:pt x="42" y="0"/>
                  </a:cubicBezTo>
                  <a:cubicBezTo>
                    <a:pt x="42" y="0"/>
                    <a:pt x="42" y="0"/>
                    <a:pt x="42" y="0"/>
                  </a:cubicBezTo>
                  <a:cubicBezTo>
                    <a:pt x="42" y="0"/>
                    <a:pt x="42" y="0"/>
                    <a:pt x="42" y="0"/>
                  </a:cubicBezTo>
                  <a:cubicBezTo>
                    <a:pt x="42" y="0"/>
                    <a:pt x="42" y="0"/>
                    <a:pt x="42" y="0"/>
                  </a:cubicBezTo>
                  <a:cubicBezTo>
                    <a:pt x="42" y="0"/>
                    <a:pt x="42" y="0"/>
                    <a:pt x="42" y="0"/>
                  </a:cubicBezTo>
                  <a:cubicBezTo>
                    <a:pt x="42" y="0"/>
                    <a:pt x="42" y="0"/>
                    <a:pt x="42" y="0"/>
                  </a:cubicBezTo>
                  <a:cubicBezTo>
                    <a:pt x="42" y="0"/>
                    <a:pt x="42" y="0"/>
                    <a:pt x="42" y="0"/>
                  </a:cubicBezTo>
                  <a:cubicBezTo>
                    <a:pt x="42" y="0"/>
                    <a:pt x="42" y="0"/>
                    <a:pt x="42" y="0"/>
                  </a:cubicBezTo>
                  <a:cubicBezTo>
                    <a:pt x="42" y="0"/>
                    <a:pt x="42" y="0"/>
                    <a:pt x="42" y="0"/>
                  </a:cubicBezTo>
                  <a:cubicBezTo>
                    <a:pt x="42" y="0"/>
                    <a:pt x="42" y="0"/>
                    <a:pt x="42" y="0"/>
                  </a:cubicBezTo>
                  <a:cubicBezTo>
                    <a:pt x="42" y="0"/>
                    <a:pt x="42" y="0"/>
                    <a:pt x="41" y="0"/>
                  </a:cubicBezTo>
                  <a:cubicBezTo>
                    <a:pt x="41" y="0"/>
                    <a:pt x="41" y="0"/>
                    <a:pt x="41" y="0"/>
                  </a:cubicBezTo>
                  <a:cubicBezTo>
                    <a:pt x="41" y="0"/>
                    <a:pt x="41" y="0"/>
                    <a:pt x="41" y="0"/>
                  </a:cubicBezTo>
                  <a:cubicBezTo>
                    <a:pt x="41" y="0"/>
                    <a:pt x="41" y="0"/>
                    <a:pt x="41" y="0"/>
                  </a:cubicBezTo>
                  <a:cubicBezTo>
                    <a:pt x="41" y="0"/>
                    <a:pt x="41" y="0"/>
                    <a:pt x="41" y="0"/>
                  </a:cubicBezTo>
                  <a:cubicBezTo>
                    <a:pt x="41" y="0"/>
                    <a:pt x="41" y="0"/>
                    <a:pt x="41" y="0"/>
                  </a:cubicBezTo>
                  <a:cubicBezTo>
                    <a:pt x="41" y="0"/>
                    <a:pt x="41" y="0"/>
                    <a:pt x="41" y="0"/>
                  </a:cubicBezTo>
                  <a:cubicBezTo>
                    <a:pt x="41" y="0"/>
                    <a:pt x="41" y="0"/>
                    <a:pt x="41" y="0"/>
                  </a:cubicBezTo>
                  <a:cubicBezTo>
                    <a:pt x="41" y="0"/>
                    <a:pt x="41" y="0"/>
                    <a:pt x="41" y="0"/>
                  </a:cubicBezTo>
                  <a:cubicBezTo>
                    <a:pt x="41" y="0"/>
                    <a:pt x="41" y="0"/>
                    <a:pt x="41" y="0"/>
                  </a:cubicBezTo>
                  <a:cubicBezTo>
                    <a:pt x="41" y="0"/>
                    <a:pt x="41" y="0"/>
                    <a:pt x="41" y="0"/>
                  </a:cubicBezTo>
                  <a:cubicBezTo>
                    <a:pt x="41" y="0"/>
                    <a:pt x="41" y="0"/>
                    <a:pt x="41" y="0"/>
                  </a:cubicBezTo>
                  <a:cubicBezTo>
                    <a:pt x="41" y="0"/>
                    <a:pt x="41" y="0"/>
                    <a:pt x="41" y="0"/>
                  </a:cubicBezTo>
                  <a:cubicBezTo>
                    <a:pt x="41" y="0"/>
                    <a:pt x="41" y="0"/>
                    <a:pt x="41" y="0"/>
                  </a:cubicBezTo>
                  <a:cubicBezTo>
                    <a:pt x="41" y="0"/>
                    <a:pt x="41" y="0"/>
                    <a:pt x="40" y="0"/>
                  </a:cubicBezTo>
                  <a:cubicBezTo>
                    <a:pt x="40" y="0"/>
                    <a:pt x="40" y="0"/>
                    <a:pt x="40" y="0"/>
                  </a:cubicBezTo>
                  <a:cubicBezTo>
                    <a:pt x="40" y="0"/>
                    <a:pt x="40" y="0"/>
                    <a:pt x="40" y="0"/>
                  </a:cubicBezTo>
                  <a:cubicBezTo>
                    <a:pt x="40" y="0"/>
                    <a:pt x="40" y="0"/>
                    <a:pt x="40" y="0"/>
                  </a:cubicBezTo>
                  <a:cubicBezTo>
                    <a:pt x="40" y="0"/>
                    <a:pt x="40" y="0"/>
                    <a:pt x="40" y="0"/>
                  </a:cubicBezTo>
                  <a:cubicBezTo>
                    <a:pt x="40" y="0"/>
                    <a:pt x="40" y="0"/>
                    <a:pt x="40" y="0"/>
                  </a:cubicBezTo>
                  <a:cubicBezTo>
                    <a:pt x="40" y="0"/>
                    <a:pt x="40" y="0"/>
                    <a:pt x="40" y="0"/>
                  </a:cubicBezTo>
                  <a:cubicBezTo>
                    <a:pt x="40" y="0"/>
                    <a:pt x="40" y="0"/>
                    <a:pt x="40" y="0"/>
                  </a:cubicBezTo>
                  <a:cubicBezTo>
                    <a:pt x="40" y="0"/>
                    <a:pt x="40" y="0"/>
                    <a:pt x="40" y="0"/>
                  </a:cubicBezTo>
                  <a:cubicBezTo>
                    <a:pt x="40" y="0"/>
                    <a:pt x="40" y="0"/>
                    <a:pt x="40" y="0"/>
                  </a:cubicBezTo>
                  <a:cubicBezTo>
                    <a:pt x="40" y="0"/>
                    <a:pt x="40" y="0"/>
                    <a:pt x="40" y="0"/>
                  </a:cubicBezTo>
                  <a:cubicBezTo>
                    <a:pt x="40" y="0"/>
                    <a:pt x="40" y="0"/>
                    <a:pt x="40" y="0"/>
                  </a:cubicBezTo>
                  <a:cubicBezTo>
                    <a:pt x="40" y="0"/>
                    <a:pt x="40" y="0"/>
                    <a:pt x="40" y="0"/>
                  </a:cubicBezTo>
                  <a:cubicBezTo>
                    <a:pt x="40" y="0"/>
                    <a:pt x="40" y="0"/>
                    <a:pt x="40" y="0"/>
                  </a:cubicBezTo>
                  <a:cubicBezTo>
                    <a:pt x="40" y="0"/>
                    <a:pt x="40" y="0"/>
                    <a:pt x="40" y="0"/>
                  </a:cubicBezTo>
                  <a:cubicBezTo>
                    <a:pt x="40" y="0"/>
                    <a:pt x="40" y="0"/>
                    <a:pt x="40" y="0"/>
                  </a:cubicBezTo>
                  <a:cubicBezTo>
                    <a:pt x="40" y="0"/>
                    <a:pt x="39" y="0"/>
                    <a:pt x="39" y="0"/>
                  </a:cubicBezTo>
                  <a:cubicBezTo>
                    <a:pt x="39" y="0"/>
                    <a:pt x="39" y="0"/>
                    <a:pt x="39" y="0"/>
                  </a:cubicBezTo>
                  <a:cubicBezTo>
                    <a:pt x="39" y="0"/>
                    <a:pt x="39" y="0"/>
                    <a:pt x="39" y="0"/>
                  </a:cubicBezTo>
                  <a:cubicBezTo>
                    <a:pt x="39" y="0"/>
                    <a:pt x="39" y="0"/>
                    <a:pt x="39" y="0"/>
                  </a:cubicBezTo>
                  <a:cubicBezTo>
                    <a:pt x="39" y="0"/>
                    <a:pt x="39" y="0"/>
                    <a:pt x="39" y="0"/>
                  </a:cubicBezTo>
                  <a:cubicBezTo>
                    <a:pt x="39" y="0"/>
                    <a:pt x="39" y="0"/>
                    <a:pt x="39" y="0"/>
                  </a:cubicBezTo>
                  <a:cubicBezTo>
                    <a:pt x="39" y="0"/>
                    <a:pt x="39" y="0"/>
                    <a:pt x="39" y="0"/>
                  </a:cubicBezTo>
                  <a:cubicBezTo>
                    <a:pt x="39" y="0"/>
                    <a:pt x="39" y="0"/>
                    <a:pt x="39" y="0"/>
                  </a:cubicBezTo>
                  <a:cubicBezTo>
                    <a:pt x="39" y="0"/>
                    <a:pt x="39" y="0"/>
                    <a:pt x="39" y="0"/>
                  </a:cubicBezTo>
                  <a:cubicBezTo>
                    <a:pt x="39" y="0"/>
                    <a:pt x="39" y="0"/>
                    <a:pt x="39" y="0"/>
                  </a:cubicBezTo>
                  <a:cubicBezTo>
                    <a:pt x="39" y="0"/>
                    <a:pt x="39" y="0"/>
                    <a:pt x="39" y="0"/>
                  </a:cubicBezTo>
                  <a:cubicBezTo>
                    <a:pt x="39" y="0"/>
                    <a:pt x="39" y="0"/>
                    <a:pt x="39" y="0"/>
                  </a:cubicBezTo>
                  <a:cubicBezTo>
                    <a:pt x="39" y="0"/>
                    <a:pt x="39" y="0"/>
                    <a:pt x="39" y="0"/>
                  </a:cubicBezTo>
                  <a:cubicBezTo>
                    <a:pt x="39" y="0"/>
                    <a:pt x="39" y="0"/>
                    <a:pt x="39" y="0"/>
                  </a:cubicBezTo>
                  <a:cubicBezTo>
                    <a:pt x="39" y="0"/>
                    <a:pt x="39" y="0"/>
                    <a:pt x="39" y="0"/>
                  </a:cubicBezTo>
                  <a:cubicBezTo>
                    <a:pt x="39" y="0"/>
                    <a:pt x="39" y="0"/>
                    <a:pt x="38" y="0"/>
                  </a:cubicBezTo>
                  <a:cubicBezTo>
                    <a:pt x="38" y="0"/>
                    <a:pt x="38" y="0"/>
                    <a:pt x="38" y="0"/>
                  </a:cubicBezTo>
                  <a:cubicBezTo>
                    <a:pt x="38" y="0"/>
                    <a:pt x="38" y="0"/>
                    <a:pt x="38" y="0"/>
                  </a:cubicBezTo>
                  <a:cubicBezTo>
                    <a:pt x="38" y="0"/>
                    <a:pt x="38" y="0"/>
                    <a:pt x="38" y="0"/>
                  </a:cubicBezTo>
                  <a:cubicBezTo>
                    <a:pt x="38" y="0"/>
                    <a:pt x="38" y="0"/>
                    <a:pt x="38" y="0"/>
                  </a:cubicBezTo>
                  <a:cubicBezTo>
                    <a:pt x="38" y="0"/>
                    <a:pt x="38" y="0"/>
                    <a:pt x="38" y="0"/>
                  </a:cubicBezTo>
                  <a:cubicBezTo>
                    <a:pt x="38" y="0"/>
                    <a:pt x="38" y="0"/>
                    <a:pt x="38" y="0"/>
                  </a:cubicBezTo>
                  <a:cubicBezTo>
                    <a:pt x="38" y="0"/>
                    <a:pt x="38" y="0"/>
                    <a:pt x="38" y="0"/>
                  </a:cubicBezTo>
                  <a:cubicBezTo>
                    <a:pt x="38" y="0"/>
                    <a:pt x="38" y="0"/>
                    <a:pt x="38" y="0"/>
                  </a:cubicBezTo>
                  <a:cubicBezTo>
                    <a:pt x="38" y="0"/>
                    <a:pt x="38" y="0"/>
                    <a:pt x="38" y="0"/>
                  </a:cubicBezTo>
                </a:path>
              </a:pathLst>
            </a:custGeom>
            <a:solidFill>
              <a:srgbClr val="D2AC8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54" name="Freeform 845"/>
            <p:cNvSpPr>
              <a:spLocks/>
            </p:cNvSpPr>
            <p:nvPr/>
          </p:nvSpPr>
          <p:spPr bwMode="auto">
            <a:xfrm>
              <a:off x="2874963" y="5054600"/>
              <a:ext cx="85725" cy="158750"/>
            </a:xfrm>
            <a:custGeom>
              <a:avLst/>
              <a:gdLst>
                <a:gd name="T0" fmla="*/ 41 w 41"/>
                <a:gd name="T1" fmla="*/ 29 h 76"/>
                <a:gd name="T2" fmla="*/ 3 w 41"/>
                <a:gd name="T3" fmla="*/ 34 h 76"/>
                <a:gd name="T4" fmla="*/ 39 w 41"/>
                <a:gd name="T5" fmla="*/ 57 h 76"/>
                <a:gd name="T6" fmla="*/ 41 w 41"/>
                <a:gd name="T7" fmla="*/ 29 h 76"/>
              </a:gdLst>
              <a:ahLst/>
              <a:cxnLst>
                <a:cxn ang="0">
                  <a:pos x="T0" y="T1"/>
                </a:cxn>
                <a:cxn ang="0">
                  <a:pos x="T2" y="T3"/>
                </a:cxn>
                <a:cxn ang="0">
                  <a:pos x="T4" y="T5"/>
                </a:cxn>
                <a:cxn ang="0">
                  <a:pos x="T6" y="T7"/>
                </a:cxn>
              </a:cxnLst>
              <a:rect l="0" t="0" r="r" b="b"/>
              <a:pathLst>
                <a:path w="41" h="76">
                  <a:moveTo>
                    <a:pt x="41" y="29"/>
                  </a:moveTo>
                  <a:cubicBezTo>
                    <a:pt x="38" y="0"/>
                    <a:pt x="0" y="12"/>
                    <a:pt x="3" y="34"/>
                  </a:cubicBezTo>
                  <a:cubicBezTo>
                    <a:pt x="5" y="55"/>
                    <a:pt x="30" y="76"/>
                    <a:pt x="39" y="57"/>
                  </a:cubicBezTo>
                  <a:cubicBezTo>
                    <a:pt x="41" y="37"/>
                    <a:pt x="41" y="29"/>
                    <a:pt x="41" y="29"/>
                  </a:cubicBezTo>
                  <a:close/>
                </a:path>
              </a:pathLst>
            </a:custGeom>
            <a:solidFill>
              <a:srgbClr val="F6CE9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55" name="Freeform 846"/>
            <p:cNvSpPr>
              <a:spLocks/>
            </p:cNvSpPr>
            <p:nvPr/>
          </p:nvSpPr>
          <p:spPr bwMode="auto">
            <a:xfrm>
              <a:off x="2868613" y="4937125"/>
              <a:ext cx="77788" cy="198438"/>
            </a:xfrm>
            <a:custGeom>
              <a:avLst/>
              <a:gdLst>
                <a:gd name="T0" fmla="*/ 13 w 37"/>
                <a:gd name="T1" fmla="*/ 4 h 95"/>
                <a:gd name="T2" fmla="*/ 26 w 37"/>
                <a:gd name="T3" fmla="*/ 0 h 95"/>
                <a:gd name="T4" fmla="*/ 37 w 37"/>
                <a:gd name="T5" fmla="*/ 93 h 95"/>
                <a:gd name="T6" fmla="*/ 23 w 37"/>
                <a:gd name="T7" fmla="*/ 93 h 95"/>
                <a:gd name="T8" fmla="*/ 8 w 37"/>
                <a:gd name="T9" fmla="*/ 53 h 95"/>
                <a:gd name="T10" fmla="*/ 6 w 37"/>
                <a:gd name="T11" fmla="*/ 18 h 95"/>
                <a:gd name="T12" fmla="*/ 13 w 37"/>
                <a:gd name="T13" fmla="*/ 4 h 95"/>
              </a:gdLst>
              <a:ahLst/>
              <a:cxnLst>
                <a:cxn ang="0">
                  <a:pos x="T0" y="T1"/>
                </a:cxn>
                <a:cxn ang="0">
                  <a:pos x="T2" y="T3"/>
                </a:cxn>
                <a:cxn ang="0">
                  <a:pos x="T4" y="T5"/>
                </a:cxn>
                <a:cxn ang="0">
                  <a:pos x="T6" y="T7"/>
                </a:cxn>
                <a:cxn ang="0">
                  <a:pos x="T8" y="T9"/>
                </a:cxn>
                <a:cxn ang="0">
                  <a:pos x="T10" y="T11"/>
                </a:cxn>
                <a:cxn ang="0">
                  <a:pos x="T12" y="T13"/>
                </a:cxn>
              </a:cxnLst>
              <a:rect l="0" t="0" r="r" b="b"/>
              <a:pathLst>
                <a:path w="37" h="95">
                  <a:moveTo>
                    <a:pt x="13" y="4"/>
                  </a:moveTo>
                  <a:cubicBezTo>
                    <a:pt x="26" y="0"/>
                    <a:pt x="26" y="0"/>
                    <a:pt x="26" y="0"/>
                  </a:cubicBezTo>
                  <a:cubicBezTo>
                    <a:pt x="14" y="31"/>
                    <a:pt x="37" y="93"/>
                    <a:pt x="37" y="93"/>
                  </a:cubicBezTo>
                  <a:cubicBezTo>
                    <a:pt x="37" y="93"/>
                    <a:pt x="25" y="95"/>
                    <a:pt x="23" y="93"/>
                  </a:cubicBezTo>
                  <a:cubicBezTo>
                    <a:pt x="21" y="92"/>
                    <a:pt x="10" y="56"/>
                    <a:pt x="8" y="53"/>
                  </a:cubicBezTo>
                  <a:cubicBezTo>
                    <a:pt x="2" y="45"/>
                    <a:pt x="0" y="33"/>
                    <a:pt x="6" y="18"/>
                  </a:cubicBezTo>
                  <a:cubicBezTo>
                    <a:pt x="8" y="13"/>
                    <a:pt x="10" y="9"/>
                    <a:pt x="13" y="4"/>
                  </a:cubicBezTo>
                  <a:close/>
                </a:path>
              </a:pathLst>
            </a:custGeom>
            <a:solidFill>
              <a:srgbClr val="5D473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56" name="Freeform 847"/>
            <p:cNvSpPr>
              <a:spLocks/>
            </p:cNvSpPr>
            <p:nvPr/>
          </p:nvSpPr>
          <p:spPr bwMode="auto">
            <a:xfrm>
              <a:off x="2892425" y="4887912"/>
              <a:ext cx="330200" cy="484188"/>
            </a:xfrm>
            <a:custGeom>
              <a:avLst/>
              <a:gdLst>
                <a:gd name="T0" fmla="*/ 36 w 158"/>
                <a:gd name="T1" fmla="*/ 21 h 232"/>
                <a:gd name="T2" fmla="*/ 7 w 158"/>
                <a:gd name="T3" fmla="*/ 83 h 232"/>
                <a:gd name="T4" fmla="*/ 17 w 158"/>
                <a:gd name="T5" fmla="*/ 159 h 232"/>
                <a:gd name="T6" fmla="*/ 17 w 158"/>
                <a:gd name="T7" fmla="*/ 206 h 232"/>
                <a:gd name="T8" fmla="*/ 65 w 158"/>
                <a:gd name="T9" fmla="*/ 229 h 232"/>
                <a:gd name="T10" fmla="*/ 152 w 158"/>
                <a:gd name="T11" fmla="*/ 205 h 232"/>
                <a:gd name="T12" fmla="*/ 145 w 158"/>
                <a:gd name="T13" fmla="*/ 45 h 232"/>
                <a:gd name="T14" fmla="*/ 36 w 158"/>
                <a:gd name="T15" fmla="*/ 21 h 23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58" h="232">
                  <a:moveTo>
                    <a:pt x="36" y="21"/>
                  </a:moveTo>
                  <a:cubicBezTo>
                    <a:pt x="8" y="37"/>
                    <a:pt x="0" y="41"/>
                    <a:pt x="7" y="83"/>
                  </a:cubicBezTo>
                  <a:cubicBezTo>
                    <a:pt x="12" y="109"/>
                    <a:pt x="16" y="134"/>
                    <a:pt x="17" y="159"/>
                  </a:cubicBezTo>
                  <a:cubicBezTo>
                    <a:pt x="18" y="175"/>
                    <a:pt x="19" y="193"/>
                    <a:pt x="17" y="206"/>
                  </a:cubicBezTo>
                  <a:cubicBezTo>
                    <a:pt x="18" y="212"/>
                    <a:pt x="36" y="226"/>
                    <a:pt x="65" y="229"/>
                  </a:cubicBezTo>
                  <a:cubicBezTo>
                    <a:pt x="90" y="232"/>
                    <a:pt x="123" y="221"/>
                    <a:pt x="152" y="205"/>
                  </a:cubicBezTo>
                  <a:cubicBezTo>
                    <a:pt x="157" y="149"/>
                    <a:pt x="158" y="79"/>
                    <a:pt x="145" y="45"/>
                  </a:cubicBezTo>
                  <a:cubicBezTo>
                    <a:pt x="133" y="10"/>
                    <a:pt x="80" y="0"/>
                    <a:pt x="36" y="21"/>
                  </a:cubicBezTo>
                  <a:close/>
                </a:path>
              </a:pathLst>
            </a:custGeom>
            <a:solidFill>
              <a:srgbClr val="F6CE9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57" name="Freeform 848"/>
            <p:cNvSpPr>
              <a:spLocks/>
            </p:cNvSpPr>
            <p:nvPr/>
          </p:nvSpPr>
          <p:spPr bwMode="auto">
            <a:xfrm>
              <a:off x="2994025" y="5127625"/>
              <a:ext cx="39688" cy="85725"/>
            </a:xfrm>
            <a:custGeom>
              <a:avLst/>
              <a:gdLst>
                <a:gd name="T0" fmla="*/ 14 w 19"/>
                <a:gd name="T1" fmla="*/ 40 h 41"/>
                <a:gd name="T2" fmla="*/ 9 w 19"/>
                <a:gd name="T3" fmla="*/ 35 h 41"/>
                <a:gd name="T4" fmla="*/ 7 w 19"/>
                <a:gd name="T5" fmla="*/ 31 h 41"/>
                <a:gd name="T6" fmla="*/ 8 w 19"/>
                <a:gd name="T7" fmla="*/ 29 h 41"/>
                <a:gd name="T8" fmla="*/ 10 w 19"/>
                <a:gd name="T9" fmla="*/ 28 h 41"/>
                <a:gd name="T10" fmla="*/ 12 w 19"/>
                <a:gd name="T11" fmla="*/ 26 h 41"/>
                <a:gd name="T12" fmla="*/ 18 w 19"/>
                <a:gd name="T13" fmla="*/ 17 h 41"/>
                <a:gd name="T14" fmla="*/ 18 w 19"/>
                <a:gd name="T15" fmla="*/ 8 h 41"/>
                <a:gd name="T16" fmla="*/ 17 w 19"/>
                <a:gd name="T17" fmla="*/ 4 h 41"/>
                <a:gd name="T18" fmla="*/ 16 w 19"/>
                <a:gd name="T19" fmla="*/ 2 h 41"/>
                <a:gd name="T20" fmla="*/ 14 w 19"/>
                <a:gd name="T21" fmla="*/ 1 h 41"/>
                <a:gd name="T22" fmla="*/ 13 w 19"/>
                <a:gd name="T23" fmla="*/ 3 h 41"/>
                <a:gd name="T24" fmla="*/ 13 w 19"/>
                <a:gd name="T25" fmla="*/ 5 h 41"/>
                <a:gd name="T26" fmla="*/ 13 w 19"/>
                <a:gd name="T27" fmla="*/ 8 h 41"/>
                <a:gd name="T28" fmla="*/ 12 w 19"/>
                <a:gd name="T29" fmla="*/ 14 h 41"/>
                <a:gd name="T30" fmla="*/ 7 w 19"/>
                <a:gd name="T31" fmla="*/ 21 h 41"/>
                <a:gd name="T32" fmla="*/ 5 w 19"/>
                <a:gd name="T33" fmla="*/ 22 h 41"/>
                <a:gd name="T34" fmla="*/ 3 w 19"/>
                <a:gd name="T35" fmla="*/ 24 h 41"/>
                <a:gd name="T36" fmla="*/ 0 w 19"/>
                <a:gd name="T37" fmla="*/ 30 h 41"/>
                <a:gd name="T38" fmla="*/ 3 w 19"/>
                <a:gd name="T39" fmla="*/ 36 h 41"/>
                <a:gd name="T40" fmla="*/ 6 w 19"/>
                <a:gd name="T41" fmla="*/ 39 h 41"/>
                <a:gd name="T42" fmla="*/ 14 w 19"/>
                <a:gd name="T43" fmla="*/ 40 h 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19" h="41">
                  <a:moveTo>
                    <a:pt x="14" y="40"/>
                  </a:moveTo>
                  <a:cubicBezTo>
                    <a:pt x="14" y="39"/>
                    <a:pt x="12" y="37"/>
                    <a:pt x="9" y="35"/>
                  </a:cubicBezTo>
                  <a:cubicBezTo>
                    <a:pt x="8" y="33"/>
                    <a:pt x="6" y="31"/>
                    <a:pt x="7" y="31"/>
                  </a:cubicBezTo>
                  <a:cubicBezTo>
                    <a:pt x="7" y="31"/>
                    <a:pt x="7" y="30"/>
                    <a:pt x="8" y="29"/>
                  </a:cubicBezTo>
                  <a:cubicBezTo>
                    <a:pt x="9" y="29"/>
                    <a:pt x="9" y="28"/>
                    <a:pt x="10" y="28"/>
                  </a:cubicBezTo>
                  <a:cubicBezTo>
                    <a:pt x="10" y="27"/>
                    <a:pt x="11" y="27"/>
                    <a:pt x="12" y="26"/>
                  </a:cubicBezTo>
                  <a:cubicBezTo>
                    <a:pt x="15" y="23"/>
                    <a:pt x="17" y="20"/>
                    <a:pt x="18" y="17"/>
                  </a:cubicBezTo>
                  <a:cubicBezTo>
                    <a:pt x="19" y="13"/>
                    <a:pt x="19" y="10"/>
                    <a:pt x="18" y="8"/>
                  </a:cubicBezTo>
                  <a:cubicBezTo>
                    <a:pt x="18" y="6"/>
                    <a:pt x="18" y="5"/>
                    <a:pt x="17" y="4"/>
                  </a:cubicBezTo>
                  <a:cubicBezTo>
                    <a:pt x="17" y="3"/>
                    <a:pt x="16" y="3"/>
                    <a:pt x="16" y="2"/>
                  </a:cubicBezTo>
                  <a:cubicBezTo>
                    <a:pt x="15" y="1"/>
                    <a:pt x="15" y="0"/>
                    <a:pt x="14" y="1"/>
                  </a:cubicBezTo>
                  <a:cubicBezTo>
                    <a:pt x="14" y="1"/>
                    <a:pt x="14" y="2"/>
                    <a:pt x="13" y="3"/>
                  </a:cubicBezTo>
                  <a:cubicBezTo>
                    <a:pt x="13" y="3"/>
                    <a:pt x="13" y="4"/>
                    <a:pt x="13" y="5"/>
                  </a:cubicBezTo>
                  <a:cubicBezTo>
                    <a:pt x="13" y="6"/>
                    <a:pt x="13" y="7"/>
                    <a:pt x="13" y="8"/>
                  </a:cubicBezTo>
                  <a:cubicBezTo>
                    <a:pt x="13" y="10"/>
                    <a:pt x="13" y="12"/>
                    <a:pt x="12" y="14"/>
                  </a:cubicBezTo>
                  <a:cubicBezTo>
                    <a:pt x="11" y="16"/>
                    <a:pt x="9" y="19"/>
                    <a:pt x="7" y="21"/>
                  </a:cubicBezTo>
                  <a:cubicBezTo>
                    <a:pt x="6" y="21"/>
                    <a:pt x="6" y="22"/>
                    <a:pt x="5" y="22"/>
                  </a:cubicBezTo>
                  <a:cubicBezTo>
                    <a:pt x="5" y="23"/>
                    <a:pt x="4" y="23"/>
                    <a:pt x="3" y="24"/>
                  </a:cubicBezTo>
                  <a:cubicBezTo>
                    <a:pt x="2" y="26"/>
                    <a:pt x="0" y="28"/>
                    <a:pt x="0" y="30"/>
                  </a:cubicBezTo>
                  <a:cubicBezTo>
                    <a:pt x="0" y="33"/>
                    <a:pt x="1" y="35"/>
                    <a:pt x="3" y="36"/>
                  </a:cubicBezTo>
                  <a:cubicBezTo>
                    <a:pt x="4" y="38"/>
                    <a:pt x="5" y="38"/>
                    <a:pt x="6" y="39"/>
                  </a:cubicBezTo>
                  <a:cubicBezTo>
                    <a:pt x="11" y="41"/>
                    <a:pt x="14" y="41"/>
                    <a:pt x="14" y="40"/>
                  </a:cubicBezTo>
                  <a:close/>
                </a:path>
              </a:pathLst>
            </a:custGeom>
            <a:solidFill>
              <a:srgbClr val="A6836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58" name="Freeform 849"/>
            <p:cNvSpPr>
              <a:spLocks/>
            </p:cNvSpPr>
            <p:nvPr/>
          </p:nvSpPr>
          <p:spPr bwMode="auto">
            <a:xfrm>
              <a:off x="3067050" y="5048250"/>
              <a:ext cx="79375" cy="33338"/>
            </a:xfrm>
            <a:custGeom>
              <a:avLst/>
              <a:gdLst>
                <a:gd name="T0" fmla="*/ 1 w 38"/>
                <a:gd name="T1" fmla="*/ 3 h 16"/>
                <a:gd name="T2" fmla="*/ 3 w 38"/>
                <a:gd name="T3" fmla="*/ 11 h 16"/>
                <a:gd name="T4" fmla="*/ 35 w 38"/>
                <a:gd name="T5" fmla="*/ 16 h 16"/>
                <a:gd name="T6" fmla="*/ 36 w 38"/>
                <a:gd name="T7" fmla="*/ 8 h 16"/>
                <a:gd name="T8" fmla="*/ 1 w 38"/>
                <a:gd name="T9" fmla="*/ 3 h 16"/>
              </a:gdLst>
              <a:ahLst/>
              <a:cxnLst>
                <a:cxn ang="0">
                  <a:pos x="T0" y="T1"/>
                </a:cxn>
                <a:cxn ang="0">
                  <a:pos x="T2" y="T3"/>
                </a:cxn>
                <a:cxn ang="0">
                  <a:pos x="T4" y="T5"/>
                </a:cxn>
                <a:cxn ang="0">
                  <a:pos x="T6" y="T7"/>
                </a:cxn>
                <a:cxn ang="0">
                  <a:pos x="T8" y="T9"/>
                </a:cxn>
              </a:cxnLst>
              <a:rect l="0" t="0" r="r" b="b"/>
              <a:pathLst>
                <a:path w="38" h="16">
                  <a:moveTo>
                    <a:pt x="1" y="3"/>
                  </a:moveTo>
                  <a:cubicBezTo>
                    <a:pt x="0" y="5"/>
                    <a:pt x="1" y="11"/>
                    <a:pt x="3" y="11"/>
                  </a:cubicBezTo>
                  <a:cubicBezTo>
                    <a:pt x="4" y="11"/>
                    <a:pt x="15" y="8"/>
                    <a:pt x="35" y="16"/>
                  </a:cubicBezTo>
                  <a:cubicBezTo>
                    <a:pt x="38" y="14"/>
                    <a:pt x="38" y="10"/>
                    <a:pt x="36" y="8"/>
                  </a:cubicBezTo>
                  <a:cubicBezTo>
                    <a:pt x="33" y="5"/>
                    <a:pt x="8" y="0"/>
                    <a:pt x="1" y="3"/>
                  </a:cubicBezTo>
                  <a:close/>
                </a:path>
              </a:pathLst>
            </a:custGeom>
            <a:solidFill>
              <a:srgbClr val="5D473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59" name="Freeform 850"/>
            <p:cNvSpPr>
              <a:spLocks/>
            </p:cNvSpPr>
            <p:nvPr/>
          </p:nvSpPr>
          <p:spPr bwMode="auto">
            <a:xfrm>
              <a:off x="3205163" y="5081587"/>
              <a:ext cx="88900" cy="160338"/>
            </a:xfrm>
            <a:custGeom>
              <a:avLst/>
              <a:gdLst>
                <a:gd name="T0" fmla="*/ 1 w 42"/>
                <a:gd name="T1" fmla="*/ 30 h 77"/>
                <a:gd name="T2" fmla="*/ 39 w 42"/>
                <a:gd name="T3" fmla="*/ 34 h 77"/>
                <a:gd name="T4" fmla="*/ 3 w 42"/>
                <a:gd name="T5" fmla="*/ 58 h 77"/>
                <a:gd name="T6" fmla="*/ 1 w 42"/>
                <a:gd name="T7" fmla="*/ 30 h 77"/>
              </a:gdLst>
              <a:ahLst/>
              <a:cxnLst>
                <a:cxn ang="0">
                  <a:pos x="T0" y="T1"/>
                </a:cxn>
                <a:cxn ang="0">
                  <a:pos x="T2" y="T3"/>
                </a:cxn>
                <a:cxn ang="0">
                  <a:pos x="T4" y="T5"/>
                </a:cxn>
                <a:cxn ang="0">
                  <a:pos x="T6" y="T7"/>
                </a:cxn>
              </a:cxnLst>
              <a:rect l="0" t="0" r="r" b="b"/>
              <a:pathLst>
                <a:path w="42" h="77">
                  <a:moveTo>
                    <a:pt x="1" y="30"/>
                  </a:moveTo>
                  <a:cubicBezTo>
                    <a:pt x="3" y="0"/>
                    <a:pt x="42" y="13"/>
                    <a:pt x="39" y="34"/>
                  </a:cubicBezTo>
                  <a:cubicBezTo>
                    <a:pt x="36" y="56"/>
                    <a:pt x="12" y="77"/>
                    <a:pt x="3" y="58"/>
                  </a:cubicBezTo>
                  <a:cubicBezTo>
                    <a:pt x="0" y="37"/>
                    <a:pt x="1" y="30"/>
                    <a:pt x="1" y="30"/>
                  </a:cubicBezTo>
                  <a:close/>
                </a:path>
              </a:pathLst>
            </a:custGeom>
            <a:solidFill>
              <a:srgbClr val="F6CE9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60" name="Freeform 851"/>
            <p:cNvSpPr>
              <a:spLocks/>
            </p:cNvSpPr>
            <p:nvPr/>
          </p:nvSpPr>
          <p:spPr bwMode="auto">
            <a:xfrm>
              <a:off x="3224213" y="5132387"/>
              <a:ext cx="41275" cy="61913"/>
            </a:xfrm>
            <a:custGeom>
              <a:avLst/>
              <a:gdLst>
                <a:gd name="T0" fmla="*/ 3 w 20"/>
                <a:gd name="T1" fmla="*/ 30 h 30"/>
                <a:gd name="T2" fmla="*/ 5 w 20"/>
                <a:gd name="T3" fmla="*/ 29 h 30"/>
                <a:gd name="T4" fmla="*/ 8 w 20"/>
                <a:gd name="T5" fmla="*/ 28 h 30"/>
                <a:gd name="T6" fmla="*/ 10 w 20"/>
                <a:gd name="T7" fmla="*/ 27 h 30"/>
                <a:gd name="T8" fmla="*/ 12 w 20"/>
                <a:gd name="T9" fmla="*/ 25 h 30"/>
                <a:gd name="T10" fmla="*/ 13 w 20"/>
                <a:gd name="T11" fmla="*/ 23 h 30"/>
                <a:gd name="T12" fmla="*/ 13 w 20"/>
                <a:gd name="T13" fmla="*/ 17 h 30"/>
                <a:gd name="T14" fmla="*/ 8 w 20"/>
                <a:gd name="T15" fmla="*/ 13 h 30"/>
                <a:gd name="T16" fmla="*/ 5 w 20"/>
                <a:gd name="T17" fmla="*/ 13 h 30"/>
                <a:gd name="T18" fmla="*/ 5 w 20"/>
                <a:gd name="T19" fmla="*/ 13 h 30"/>
                <a:gd name="T20" fmla="*/ 5 w 20"/>
                <a:gd name="T21" fmla="*/ 13 h 30"/>
                <a:gd name="T22" fmla="*/ 5 w 20"/>
                <a:gd name="T23" fmla="*/ 13 h 30"/>
                <a:gd name="T24" fmla="*/ 5 w 20"/>
                <a:gd name="T25" fmla="*/ 13 h 30"/>
                <a:gd name="T26" fmla="*/ 5 w 20"/>
                <a:gd name="T27" fmla="*/ 12 h 30"/>
                <a:gd name="T28" fmla="*/ 6 w 20"/>
                <a:gd name="T29" fmla="*/ 9 h 30"/>
                <a:gd name="T30" fmla="*/ 7 w 20"/>
                <a:gd name="T31" fmla="*/ 7 h 30"/>
                <a:gd name="T32" fmla="*/ 7 w 20"/>
                <a:gd name="T33" fmla="*/ 6 h 30"/>
                <a:gd name="T34" fmla="*/ 8 w 20"/>
                <a:gd name="T35" fmla="*/ 5 h 30"/>
                <a:gd name="T36" fmla="*/ 14 w 20"/>
                <a:gd name="T37" fmla="*/ 3 h 30"/>
                <a:gd name="T38" fmla="*/ 18 w 20"/>
                <a:gd name="T39" fmla="*/ 5 h 30"/>
                <a:gd name="T40" fmla="*/ 20 w 20"/>
                <a:gd name="T41" fmla="*/ 7 h 30"/>
                <a:gd name="T42" fmla="*/ 19 w 20"/>
                <a:gd name="T43" fmla="*/ 5 h 30"/>
                <a:gd name="T44" fmla="*/ 15 w 20"/>
                <a:gd name="T45" fmla="*/ 0 h 30"/>
                <a:gd name="T46" fmla="*/ 10 w 20"/>
                <a:gd name="T47" fmla="*/ 0 h 30"/>
                <a:gd name="T48" fmla="*/ 5 w 20"/>
                <a:gd name="T49" fmla="*/ 3 h 30"/>
                <a:gd name="T50" fmla="*/ 4 w 20"/>
                <a:gd name="T51" fmla="*/ 4 h 30"/>
                <a:gd name="T52" fmla="*/ 4 w 20"/>
                <a:gd name="T53" fmla="*/ 6 h 30"/>
                <a:gd name="T54" fmla="*/ 2 w 20"/>
                <a:gd name="T55" fmla="*/ 8 h 30"/>
                <a:gd name="T56" fmla="*/ 2 w 20"/>
                <a:gd name="T57" fmla="*/ 11 h 30"/>
                <a:gd name="T58" fmla="*/ 1 w 20"/>
                <a:gd name="T59" fmla="*/ 12 h 30"/>
                <a:gd name="T60" fmla="*/ 1 w 20"/>
                <a:gd name="T61" fmla="*/ 13 h 30"/>
                <a:gd name="T62" fmla="*/ 1 w 20"/>
                <a:gd name="T63" fmla="*/ 16 h 30"/>
                <a:gd name="T64" fmla="*/ 0 w 20"/>
                <a:gd name="T65" fmla="*/ 18 h 30"/>
                <a:gd name="T66" fmla="*/ 3 w 20"/>
                <a:gd name="T67" fmla="*/ 17 h 30"/>
                <a:gd name="T68" fmla="*/ 4 w 20"/>
                <a:gd name="T69" fmla="*/ 17 h 30"/>
                <a:gd name="T70" fmla="*/ 5 w 20"/>
                <a:gd name="T71" fmla="*/ 16 h 30"/>
                <a:gd name="T72" fmla="*/ 7 w 20"/>
                <a:gd name="T73" fmla="*/ 17 h 30"/>
                <a:gd name="T74" fmla="*/ 10 w 20"/>
                <a:gd name="T75" fmla="*/ 19 h 30"/>
                <a:gd name="T76" fmla="*/ 9 w 20"/>
                <a:gd name="T77" fmla="*/ 25 h 30"/>
                <a:gd name="T78" fmla="*/ 3 w 20"/>
                <a:gd name="T79" fmla="*/ 30 h 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20" h="30">
                  <a:moveTo>
                    <a:pt x="3" y="30"/>
                  </a:moveTo>
                  <a:cubicBezTo>
                    <a:pt x="3" y="30"/>
                    <a:pt x="4" y="30"/>
                    <a:pt x="5" y="29"/>
                  </a:cubicBezTo>
                  <a:cubicBezTo>
                    <a:pt x="6" y="29"/>
                    <a:pt x="7" y="29"/>
                    <a:pt x="8" y="28"/>
                  </a:cubicBezTo>
                  <a:cubicBezTo>
                    <a:pt x="9" y="28"/>
                    <a:pt x="9" y="27"/>
                    <a:pt x="10" y="27"/>
                  </a:cubicBezTo>
                  <a:cubicBezTo>
                    <a:pt x="11" y="26"/>
                    <a:pt x="11" y="26"/>
                    <a:pt x="12" y="25"/>
                  </a:cubicBezTo>
                  <a:cubicBezTo>
                    <a:pt x="12" y="24"/>
                    <a:pt x="13" y="24"/>
                    <a:pt x="13" y="23"/>
                  </a:cubicBezTo>
                  <a:cubicBezTo>
                    <a:pt x="14" y="21"/>
                    <a:pt x="14" y="19"/>
                    <a:pt x="13" y="17"/>
                  </a:cubicBezTo>
                  <a:cubicBezTo>
                    <a:pt x="12" y="16"/>
                    <a:pt x="10" y="14"/>
                    <a:pt x="8" y="13"/>
                  </a:cubicBezTo>
                  <a:cubicBezTo>
                    <a:pt x="7" y="13"/>
                    <a:pt x="6" y="13"/>
                    <a:pt x="5" y="13"/>
                  </a:cubicBezTo>
                  <a:cubicBezTo>
                    <a:pt x="5" y="13"/>
                    <a:pt x="5" y="13"/>
                    <a:pt x="5" y="13"/>
                  </a:cubicBezTo>
                  <a:cubicBezTo>
                    <a:pt x="5" y="13"/>
                    <a:pt x="5" y="13"/>
                    <a:pt x="5" y="13"/>
                  </a:cubicBezTo>
                  <a:cubicBezTo>
                    <a:pt x="5" y="13"/>
                    <a:pt x="5" y="13"/>
                    <a:pt x="5" y="13"/>
                  </a:cubicBezTo>
                  <a:cubicBezTo>
                    <a:pt x="5" y="13"/>
                    <a:pt x="5" y="13"/>
                    <a:pt x="5" y="13"/>
                  </a:cubicBezTo>
                  <a:cubicBezTo>
                    <a:pt x="5" y="12"/>
                    <a:pt x="5" y="12"/>
                    <a:pt x="5" y="12"/>
                  </a:cubicBezTo>
                  <a:cubicBezTo>
                    <a:pt x="5" y="11"/>
                    <a:pt x="5" y="10"/>
                    <a:pt x="6" y="9"/>
                  </a:cubicBezTo>
                  <a:cubicBezTo>
                    <a:pt x="6" y="9"/>
                    <a:pt x="6" y="8"/>
                    <a:pt x="7" y="7"/>
                  </a:cubicBezTo>
                  <a:cubicBezTo>
                    <a:pt x="7" y="6"/>
                    <a:pt x="7" y="6"/>
                    <a:pt x="7" y="6"/>
                  </a:cubicBezTo>
                  <a:cubicBezTo>
                    <a:pt x="8" y="5"/>
                    <a:pt x="8" y="5"/>
                    <a:pt x="8" y="5"/>
                  </a:cubicBezTo>
                  <a:cubicBezTo>
                    <a:pt x="9" y="3"/>
                    <a:pt x="12" y="2"/>
                    <a:pt x="14" y="3"/>
                  </a:cubicBezTo>
                  <a:cubicBezTo>
                    <a:pt x="16" y="3"/>
                    <a:pt x="17" y="5"/>
                    <a:pt x="18" y="5"/>
                  </a:cubicBezTo>
                  <a:cubicBezTo>
                    <a:pt x="19" y="6"/>
                    <a:pt x="20" y="7"/>
                    <a:pt x="20" y="7"/>
                  </a:cubicBezTo>
                  <a:cubicBezTo>
                    <a:pt x="20" y="7"/>
                    <a:pt x="20" y="6"/>
                    <a:pt x="19" y="5"/>
                  </a:cubicBezTo>
                  <a:cubicBezTo>
                    <a:pt x="19" y="3"/>
                    <a:pt x="17" y="1"/>
                    <a:pt x="15" y="0"/>
                  </a:cubicBezTo>
                  <a:cubicBezTo>
                    <a:pt x="13" y="0"/>
                    <a:pt x="11" y="0"/>
                    <a:pt x="10" y="0"/>
                  </a:cubicBezTo>
                  <a:cubicBezTo>
                    <a:pt x="8" y="1"/>
                    <a:pt x="6" y="2"/>
                    <a:pt x="5" y="3"/>
                  </a:cubicBezTo>
                  <a:cubicBezTo>
                    <a:pt x="4" y="4"/>
                    <a:pt x="4" y="4"/>
                    <a:pt x="4" y="4"/>
                  </a:cubicBezTo>
                  <a:cubicBezTo>
                    <a:pt x="4" y="5"/>
                    <a:pt x="4" y="5"/>
                    <a:pt x="4" y="6"/>
                  </a:cubicBezTo>
                  <a:cubicBezTo>
                    <a:pt x="3" y="6"/>
                    <a:pt x="3" y="7"/>
                    <a:pt x="2" y="8"/>
                  </a:cubicBezTo>
                  <a:cubicBezTo>
                    <a:pt x="2" y="9"/>
                    <a:pt x="2" y="10"/>
                    <a:pt x="2" y="11"/>
                  </a:cubicBezTo>
                  <a:cubicBezTo>
                    <a:pt x="1" y="12"/>
                    <a:pt x="1" y="12"/>
                    <a:pt x="1" y="12"/>
                  </a:cubicBezTo>
                  <a:cubicBezTo>
                    <a:pt x="1" y="13"/>
                    <a:pt x="1" y="13"/>
                    <a:pt x="1" y="13"/>
                  </a:cubicBezTo>
                  <a:cubicBezTo>
                    <a:pt x="1" y="14"/>
                    <a:pt x="1" y="15"/>
                    <a:pt x="1" y="16"/>
                  </a:cubicBezTo>
                  <a:cubicBezTo>
                    <a:pt x="1" y="17"/>
                    <a:pt x="0" y="17"/>
                    <a:pt x="0" y="18"/>
                  </a:cubicBezTo>
                  <a:cubicBezTo>
                    <a:pt x="1" y="18"/>
                    <a:pt x="2" y="17"/>
                    <a:pt x="3" y="17"/>
                  </a:cubicBezTo>
                  <a:cubicBezTo>
                    <a:pt x="4" y="17"/>
                    <a:pt x="4" y="17"/>
                    <a:pt x="4" y="17"/>
                  </a:cubicBezTo>
                  <a:cubicBezTo>
                    <a:pt x="5" y="16"/>
                    <a:pt x="5" y="16"/>
                    <a:pt x="5" y="16"/>
                  </a:cubicBezTo>
                  <a:cubicBezTo>
                    <a:pt x="6" y="16"/>
                    <a:pt x="7" y="16"/>
                    <a:pt x="7" y="17"/>
                  </a:cubicBezTo>
                  <a:cubicBezTo>
                    <a:pt x="8" y="17"/>
                    <a:pt x="9" y="18"/>
                    <a:pt x="10" y="19"/>
                  </a:cubicBezTo>
                  <a:cubicBezTo>
                    <a:pt x="11" y="21"/>
                    <a:pt x="10" y="23"/>
                    <a:pt x="9" y="25"/>
                  </a:cubicBezTo>
                  <a:cubicBezTo>
                    <a:pt x="6" y="28"/>
                    <a:pt x="3" y="29"/>
                    <a:pt x="3" y="30"/>
                  </a:cubicBezTo>
                  <a:close/>
                </a:path>
              </a:pathLst>
            </a:custGeom>
            <a:solidFill>
              <a:srgbClr val="A6836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61" name="Freeform 852"/>
            <p:cNvSpPr>
              <a:spLocks/>
            </p:cNvSpPr>
            <p:nvPr/>
          </p:nvSpPr>
          <p:spPr bwMode="auto">
            <a:xfrm>
              <a:off x="2921000" y="5048250"/>
              <a:ext cx="82550" cy="34925"/>
            </a:xfrm>
            <a:custGeom>
              <a:avLst/>
              <a:gdLst>
                <a:gd name="T0" fmla="*/ 1 w 39"/>
                <a:gd name="T1" fmla="*/ 9 h 17"/>
                <a:gd name="T2" fmla="*/ 5 w 39"/>
                <a:gd name="T3" fmla="*/ 17 h 17"/>
                <a:gd name="T4" fmla="*/ 37 w 39"/>
                <a:gd name="T5" fmla="*/ 10 h 17"/>
                <a:gd name="T6" fmla="*/ 35 w 39"/>
                <a:gd name="T7" fmla="*/ 3 h 17"/>
                <a:gd name="T8" fmla="*/ 1 w 39"/>
                <a:gd name="T9" fmla="*/ 9 h 17"/>
              </a:gdLst>
              <a:ahLst/>
              <a:cxnLst>
                <a:cxn ang="0">
                  <a:pos x="T0" y="T1"/>
                </a:cxn>
                <a:cxn ang="0">
                  <a:pos x="T2" y="T3"/>
                </a:cxn>
                <a:cxn ang="0">
                  <a:pos x="T4" y="T5"/>
                </a:cxn>
                <a:cxn ang="0">
                  <a:pos x="T6" y="T7"/>
                </a:cxn>
                <a:cxn ang="0">
                  <a:pos x="T8" y="T9"/>
                </a:cxn>
              </a:cxnLst>
              <a:rect l="0" t="0" r="r" b="b"/>
              <a:pathLst>
                <a:path w="39" h="17">
                  <a:moveTo>
                    <a:pt x="1" y="9"/>
                  </a:moveTo>
                  <a:cubicBezTo>
                    <a:pt x="0" y="11"/>
                    <a:pt x="3" y="17"/>
                    <a:pt x="5" y="17"/>
                  </a:cubicBezTo>
                  <a:cubicBezTo>
                    <a:pt x="6" y="16"/>
                    <a:pt x="15" y="10"/>
                    <a:pt x="37" y="10"/>
                  </a:cubicBezTo>
                  <a:cubicBezTo>
                    <a:pt x="39" y="7"/>
                    <a:pt x="37" y="4"/>
                    <a:pt x="35" y="3"/>
                  </a:cubicBezTo>
                  <a:cubicBezTo>
                    <a:pt x="31" y="0"/>
                    <a:pt x="6" y="4"/>
                    <a:pt x="1" y="9"/>
                  </a:cubicBezTo>
                  <a:close/>
                </a:path>
              </a:pathLst>
            </a:custGeom>
            <a:solidFill>
              <a:srgbClr val="5D473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62" name="Oval 853"/>
            <p:cNvSpPr>
              <a:spLocks noChangeArrowheads="1"/>
            </p:cNvSpPr>
            <p:nvPr/>
          </p:nvSpPr>
          <p:spPr bwMode="auto">
            <a:xfrm>
              <a:off x="3082925" y="5094287"/>
              <a:ext cx="36513" cy="57150"/>
            </a:xfrm>
            <a:prstGeom prst="ellipse">
              <a:avLst/>
            </a:prstGeom>
            <a:solidFill>
              <a:srgbClr val="2B180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63" name="Oval 854"/>
            <p:cNvSpPr>
              <a:spLocks noChangeArrowheads="1"/>
            </p:cNvSpPr>
            <p:nvPr/>
          </p:nvSpPr>
          <p:spPr bwMode="auto">
            <a:xfrm>
              <a:off x="2947988" y="5087937"/>
              <a:ext cx="36513" cy="57150"/>
            </a:xfrm>
            <a:prstGeom prst="ellipse">
              <a:avLst/>
            </a:prstGeom>
            <a:solidFill>
              <a:srgbClr val="2B180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64" name="Freeform 855"/>
            <p:cNvSpPr>
              <a:spLocks/>
            </p:cNvSpPr>
            <p:nvPr/>
          </p:nvSpPr>
          <p:spPr bwMode="auto">
            <a:xfrm>
              <a:off x="3000375" y="5233987"/>
              <a:ext cx="117475" cy="60325"/>
            </a:xfrm>
            <a:custGeom>
              <a:avLst/>
              <a:gdLst>
                <a:gd name="T0" fmla="*/ 0 w 56"/>
                <a:gd name="T1" fmla="*/ 11 h 29"/>
                <a:gd name="T2" fmla="*/ 56 w 56"/>
                <a:gd name="T3" fmla="*/ 0 h 29"/>
                <a:gd name="T4" fmla="*/ 0 w 56"/>
                <a:gd name="T5" fmla="*/ 11 h 29"/>
              </a:gdLst>
              <a:ahLst/>
              <a:cxnLst>
                <a:cxn ang="0">
                  <a:pos x="T0" y="T1"/>
                </a:cxn>
                <a:cxn ang="0">
                  <a:pos x="T2" y="T3"/>
                </a:cxn>
                <a:cxn ang="0">
                  <a:pos x="T4" y="T5"/>
                </a:cxn>
              </a:cxnLst>
              <a:rect l="0" t="0" r="r" b="b"/>
              <a:pathLst>
                <a:path w="56" h="29">
                  <a:moveTo>
                    <a:pt x="0" y="11"/>
                  </a:moveTo>
                  <a:cubicBezTo>
                    <a:pt x="19" y="9"/>
                    <a:pt x="39" y="9"/>
                    <a:pt x="56" y="0"/>
                  </a:cubicBezTo>
                  <a:cubicBezTo>
                    <a:pt x="45" y="22"/>
                    <a:pt x="18" y="29"/>
                    <a:pt x="0" y="11"/>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65" name="Freeform 856"/>
            <p:cNvSpPr>
              <a:spLocks/>
            </p:cNvSpPr>
            <p:nvPr/>
          </p:nvSpPr>
          <p:spPr bwMode="auto">
            <a:xfrm>
              <a:off x="2979738" y="5227637"/>
              <a:ext cx="146050" cy="92075"/>
            </a:xfrm>
            <a:custGeom>
              <a:avLst/>
              <a:gdLst>
                <a:gd name="T0" fmla="*/ 10 w 70"/>
                <a:gd name="T1" fmla="*/ 14 h 44"/>
                <a:gd name="T2" fmla="*/ 66 w 70"/>
                <a:gd name="T3" fmla="*/ 3 h 44"/>
                <a:gd name="T4" fmla="*/ 70 w 70"/>
                <a:gd name="T5" fmla="*/ 0 h 44"/>
                <a:gd name="T6" fmla="*/ 69 w 70"/>
                <a:gd name="T7" fmla="*/ 5 h 44"/>
                <a:gd name="T8" fmla="*/ 0 w 70"/>
                <a:gd name="T9" fmla="*/ 15 h 44"/>
                <a:gd name="T10" fmla="*/ 10 w 70"/>
                <a:gd name="T11" fmla="*/ 14 h 44"/>
              </a:gdLst>
              <a:ahLst/>
              <a:cxnLst>
                <a:cxn ang="0">
                  <a:pos x="T0" y="T1"/>
                </a:cxn>
                <a:cxn ang="0">
                  <a:pos x="T2" y="T3"/>
                </a:cxn>
                <a:cxn ang="0">
                  <a:pos x="T4" y="T5"/>
                </a:cxn>
                <a:cxn ang="0">
                  <a:pos x="T6" y="T7"/>
                </a:cxn>
                <a:cxn ang="0">
                  <a:pos x="T8" y="T9"/>
                </a:cxn>
                <a:cxn ang="0">
                  <a:pos x="T10" y="T11"/>
                </a:cxn>
              </a:cxnLst>
              <a:rect l="0" t="0" r="r" b="b"/>
              <a:pathLst>
                <a:path w="70" h="44">
                  <a:moveTo>
                    <a:pt x="10" y="14"/>
                  </a:moveTo>
                  <a:cubicBezTo>
                    <a:pt x="25" y="28"/>
                    <a:pt x="55" y="19"/>
                    <a:pt x="66" y="3"/>
                  </a:cubicBezTo>
                  <a:cubicBezTo>
                    <a:pt x="67" y="2"/>
                    <a:pt x="69" y="1"/>
                    <a:pt x="70" y="0"/>
                  </a:cubicBezTo>
                  <a:cubicBezTo>
                    <a:pt x="69" y="5"/>
                    <a:pt x="69" y="5"/>
                    <a:pt x="69" y="5"/>
                  </a:cubicBezTo>
                  <a:cubicBezTo>
                    <a:pt x="62" y="42"/>
                    <a:pt x="5" y="44"/>
                    <a:pt x="0" y="15"/>
                  </a:cubicBezTo>
                  <a:cubicBezTo>
                    <a:pt x="3" y="15"/>
                    <a:pt x="7" y="14"/>
                    <a:pt x="10" y="14"/>
                  </a:cubicBezTo>
                  <a:close/>
                </a:path>
              </a:pathLst>
            </a:custGeom>
            <a:solidFill>
              <a:srgbClr val="C14A4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66" name="Freeform 857"/>
            <p:cNvSpPr>
              <a:spLocks/>
            </p:cNvSpPr>
            <p:nvPr/>
          </p:nvSpPr>
          <p:spPr bwMode="auto">
            <a:xfrm>
              <a:off x="2801938" y="4776787"/>
              <a:ext cx="461963" cy="401638"/>
            </a:xfrm>
            <a:custGeom>
              <a:avLst/>
              <a:gdLst>
                <a:gd name="T0" fmla="*/ 18 w 221"/>
                <a:gd name="T1" fmla="*/ 21 h 192"/>
                <a:gd name="T2" fmla="*/ 42 w 221"/>
                <a:gd name="T3" fmla="*/ 19 h 192"/>
                <a:gd name="T4" fmla="*/ 63 w 221"/>
                <a:gd name="T5" fmla="*/ 36 h 192"/>
                <a:gd name="T6" fmla="*/ 200 w 221"/>
                <a:gd name="T7" fmla="*/ 57 h 192"/>
                <a:gd name="T8" fmla="*/ 200 w 221"/>
                <a:gd name="T9" fmla="*/ 57 h 192"/>
                <a:gd name="T10" fmla="*/ 221 w 221"/>
                <a:gd name="T11" fmla="*/ 79 h 192"/>
                <a:gd name="T12" fmla="*/ 215 w 221"/>
                <a:gd name="T13" fmla="*/ 94 h 192"/>
                <a:gd name="T14" fmla="*/ 197 w 221"/>
                <a:gd name="T15" fmla="*/ 168 h 192"/>
                <a:gd name="T16" fmla="*/ 194 w 221"/>
                <a:gd name="T17" fmla="*/ 192 h 192"/>
                <a:gd name="T18" fmla="*/ 185 w 221"/>
                <a:gd name="T19" fmla="*/ 179 h 192"/>
                <a:gd name="T20" fmla="*/ 182 w 221"/>
                <a:gd name="T21" fmla="*/ 142 h 192"/>
                <a:gd name="T22" fmla="*/ 184 w 221"/>
                <a:gd name="T23" fmla="*/ 95 h 192"/>
                <a:gd name="T24" fmla="*/ 145 w 221"/>
                <a:gd name="T25" fmla="*/ 79 h 192"/>
                <a:gd name="T26" fmla="*/ 34 w 221"/>
                <a:gd name="T27" fmla="*/ 86 h 192"/>
                <a:gd name="T28" fmla="*/ 23 w 221"/>
                <a:gd name="T29" fmla="*/ 73 h 192"/>
                <a:gd name="T30" fmla="*/ 18 w 221"/>
                <a:gd name="T31" fmla="*/ 21 h 1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221" h="192">
                  <a:moveTo>
                    <a:pt x="18" y="21"/>
                  </a:moveTo>
                  <a:cubicBezTo>
                    <a:pt x="18" y="21"/>
                    <a:pt x="27" y="12"/>
                    <a:pt x="42" y="19"/>
                  </a:cubicBezTo>
                  <a:cubicBezTo>
                    <a:pt x="49" y="22"/>
                    <a:pt x="56" y="27"/>
                    <a:pt x="63" y="36"/>
                  </a:cubicBezTo>
                  <a:cubicBezTo>
                    <a:pt x="87" y="27"/>
                    <a:pt x="175" y="0"/>
                    <a:pt x="200" y="57"/>
                  </a:cubicBezTo>
                  <a:cubicBezTo>
                    <a:pt x="200" y="57"/>
                    <a:pt x="200" y="57"/>
                    <a:pt x="200" y="57"/>
                  </a:cubicBezTo>
                  <a:cubicBezTo>
                    <a:pt x="212" y="57"/>
                    <a:pt x="221" y="67"/>
                    <a:pt x="221" y="79"/>
                  </a:cubicBezTo>
                  <a:cubicBezTo>
                    <a:pt x="221" y="85"/>
                    <a:pt x="218" y="90"/>
                    <a:pt x="215" y="94"/>
                  </a:cubicBezTo>
                  <a:cubicBezTo>
                    <a:pt x="216" y="108"/>
                    <a:pt x="218" y="143"/>
                    <a:pt x="197" y="168"/>
                  </a:cubicBezTo>
                  <a:cubicBezTo>
                    <a:pt x="196" y="174"/>
                    <a:pt x="195" y="182"/>
                    <a:pt x="194" y="192"/>
                  </a:cubicBezTo>
                  <a:cubicBezTo>
                    <a:pt x="194" y="192"/>
                    <a:pt x="184" y="186"/>
                    <a:pt x="185" y="179"/>
                  </a:cubicBezTo>
                  <a:cubicBezTo>
                    <a:pt x="186" y="171"/>
                    <a:pt x="185" y="156"/>
                    <a:pt x="182" y="142"/>
                  </a:cubicBezTo>
                  <a:cubicBezTo>
                    <a:pt x="179" y="129"/>
                    <a:pt x="184" y="116"/>
                    <a:pt x="184" y="95"/>
                  </a:cubicBezTo>
                  <a:cubicBezTo>
                    <a:pt x="182" y="95"/>
                    <a:pt x="165" y="86"/>
                    <a:pt x="145" y="79"/>
                  </a:cubicBezTo>
                  <a:cubicBezTo>
                    <a:pt x="124" y="92"/>
                    <a:pt x="69" y="119"/>
                    <a:pt x="34" y="86"/>
                  </a:cubicBezTo>
                  <a:cubicBezTo>
                    <a:pt x="30" y="83"/>
                    <a:pt x="26" y="78"/>
                    <a:pt x="23" y="73"/>
                  </a:cubicBezTo>
                  <a:cubicBezTo>
                    <a:pt x="0" y="40"/>
                    <a:pt x="18" y="21"/>
                    <a:pt x="18" y="21"/>
                  </a:cubicBezTo>
                  <a:close/>
                </a:path>
              </a:pathLst>
            </a:custGeom>
            <a:solidFill>
              <a:srgbClr val="5D473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grpSp>
      <p:sp>
        <p:nvSpPr>
          <p:cNvPr id="69" name="TextBox 68"/>
          <p:cNvSpPr txBox="1"/>
          <p:nvPr/>
        </p:nvSpPr>
        <p:spPr>
          <a:xfrm>
            <a:off x="1108513" y="1940053"/>
            <a:ext cx="2800706" cy="664779"/>
          </a:xfrm>
          <a:prstGeom prst="rect">
            <a:avLst/>
          </a:prstGeom>
          <a:noFill/>
        </p:spPr>
        <p:txBody>
          <a:bodyPr wrap="square" lIns="109710" tIns="54855" rIns="109710" bIns="54855" rtlCol="0">
            <a:spAutoFit/>
          </a:bodyPr>
          <a:lstStyle/>
          <a:p>
            <a:r>
              <a:rPr lang="en-US" sz="1200" dirty="0">
                <a:solidFill>
                  <a:schemeClr val="bg1">
                    <a:lumMod val="75000"/>
                  </a:schemeClr>
                </a:solidFill>
                <a:latin typeface="Lato" pitchFamily="34" charset="0"/>
                <a:ea typeface="Lato" pitchFamily="34" charset="0"/>
                <a:cs typeface="Lato" pitchFamily="34" charset="0"/>
              </a:rPr>
              <a:t>Lorem Ipsum has two main data statistical this methodologies important</a:t>
            </a:r>
          </a:p>
        </p:txBody>
      </p:sp>
      <p:grpSp>
        <p:nvGrpSpPr>
          <p:cNvPr id="70" name="กลุ่ม 35"/>
          <p:cNvGrpSpPr/>
          <p:nvPr/>
        </p:nvGrpSpPr>
        <p:grpSpPr>
          <a:xfrm>
            <a:off x="553580" y="1953445"/>
            <a:ext cx="463652" cy="463652"/>
            <a:chOff x="1095022" y="-1242008"/>
            <a:chExt cx="1371600" cy="1371600"/>
          </a:xfrm>
        </p:grpSpPr>
        <p:sp>
          <p:nvSpPr>
            <p:cNvPr id="75" name="วงรี 36"/>
            <p:cNvSpPr/>
            <p:nvPr/>
          </p:nvSpPr>
          <p:spPr>
            <a:xfrm>
              <a:off x="1095022" y="-1242008"/>
              <a:ext cx="1371600" cy="1371600"/>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h-TH" sz="1677" dirty="0"/>
            </a:p>
          </p:txBody>
        </p:sp>
        <p:sp>
          <p:nvSpPr>
            <p:cNvPr id="76" name="Freeform 33"/>
            <p:cNvSpPr>
              <a:spLocks noChangeArrowheads="1"/>
            </p:cNvSpPr>
            <p:nvPr/>
          </p:nvSpPr>
          <p:spPr bwMode="auto">
            <a:xfrm>
              <a:off x="1374421" y="-998190"/>
              <a:ext cx="779815" cy="820429"/>
            </a:xfrm>
            <a:custGeom>
              <a:avLst/>
              <a:gdLst>
                <a:gd name="T0" fmla="*/ 124 w 338"/>
                <a:gd name="T1" fmla="*/ 355 h 356"/>
                <a:gd name="T2" fmla="*/ 124 w 338"/>
                <a:gd name="T3" fmla="*/ 355 h 356"/>
                <a:gd name="T4" fmla="*/ 98 w 338"/>
                <a:gd name="T5" fmla="*/ 337 h 356"/>
                <a:gd name="T6" fmla="*/ 9 w 338"/>
                <a:gd name="T7" fmla="*/ 222 h 356"/>
                <a:gd name="T8" fmla="*/ 18 w 338"/>
                <a:gd name="T9" fmla="*/ 178 h 356"/>
                <a:gd name="T10" fmla="*/ 62 w 338"/>
                <a:gd name="T11" fmla="*/ 178 h 356"/>
                <a:gd name="T12" fmla="*/ 124 w 338"/>
                <a:gd name="T13" fmla="*/ 258 h 356"/>
                <a:gd name="T14" fmla="*/ 266 w 338"/>
                <a:gd name="T15" fmla="*/ 27 h 356"/>
                <a:gd name="T16" fmla="*/ 319 w 338"/>
                <a:gd name="T17" fmla="*/ 9 h 356"/>
                <a:gd name="T18" fmla="*/ 328 w 338"/>
                <a:gd name="T19" fmla="*/ 62 h 356"/>
                <a:gd name="T20" fmla="*/ 160 w 338"/>
                <a:gd name="T21" fmla="*/ 337 h 356"/>
                <a:gd name="T22" fmla="*/ 124 w 338"/>
                <a:gd name="T23" fmla="*/ 355 h 3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338" h="356">
                  <a:moveTo>
                    <a:pt x="124" y="355"/>
                  </a:moveTo>
                  <a:lnTo>
                    <a:pt x="124" y="355"/>
                  </a:lnTo>
                  <a:cubicBezTo>
                    <a:pt x="115" y="355"/>
                    <a:pt x="107" y="346"/>
                    <a:pt x="98" y="337"/>
                  </a:cubicBezTo>
                  <a:cubicBezTo>
                    <a:pt x="9" y="222"/>
                    <a:pt x="9" y="222"/>
                    <a:pt x="9" y="222"/>
                  </a:cubicBezTo>
                  <a:cubicBezTo>
                    <a:pt x="0" y="204"/>
                    <a:pt x="0" y="187"/>
                    <a:pt x="18" y="178"/>
                  </a:cubicBezTo>
                  <a:cubicBezTo>
                    <a:pt x="36" y="160"/>
                    <a:pt x="53" y="168"/>
                    <a:pt x="62" y="178"/>
                  </a:cubicBezTo>
                  <a:cubicBezTo>
                    <a:pt x="124" y="258"/>
                    <a:pt x="124" y="258"/>
                    <a:pt x="124" y="258"/>
                  </a:cubicBezTo>
                  <a:cubicBezTo>
                    <a:pt x="266" y="27"/>
                    <a:pt x="266" y="27"/>
                    <a:pt x="266" y="27"/>
                  </a:cubicBezTo>
                  <a:cubicBezTo>
                    <a:pt x="284" y="9"/>
                    <a:pt x="301" y="0"/>
                    <a:pt x="319" y="9"/>
                  </a:cubicBezTo>
                  <a:cubicBezTo>
                    <a:pt x="337" y="18"/>
                    <a:pt x="337" y="45"/>
                    <a:pt x="328" y="62"/>
                  </a:cubicBezTo>
                  <a:cubicBezTo>
                    <a:pt x="160" y="337"/>
                    <a:pt x="160" y="337"/>
                    <a:pt x="160" y="337"/>
                  </a:cubicBezTo>
                  <a:cubicBezTo>
                    <a:pt x="151" y="346"/>
                    <a:pt x="142" y="355"/>
                    <a:pt x="124" y="355"/>
                  </a:cubicBezTo>
                </a:path>
              </a:pathLst>
            </a:custGeom>
            <a:solidFill>
              <a:schemeClr val="bg1"/>
            </a:solidFill>
            <a:ln>
              <a:noFill/>
            </a:ln>
            <a:effectLst/>
          </p:spPr>
          <p:txBody>
            <a:bodyPr wrap="none" lIns="17145" tIns="8573" rIns="17145" bIns="8573" anchor="ctr"/>
            <a:lstStyle/>
            <a:p>
              <a:pPr>
                <a:defRPr/>
              </a:pPr>
              <a:endParaRPr lang="en-US" sz="1677" dirty="0"/>
            </a:p>
          </p:txBody>
        </p:sp>
      </p:grpSp>
      <p:sp>
        <p:nvSpPr>
          <p:cNvPr id="77" name="TextBox 76"/>
          <p:cNvSpPr txBox="1"/>
          <p:nvPr/>
        </p:nvSpPr>
        <p:spPr>
          <a:xfrm>
            <a:off x="1123595" y="2649921"/>
            <a:ext cx="2800706" cy="664779"/>
          </a:xfrm>
          <a:prstGeom prst="rect">
            <a:avLst/>
          </a:prstGeom>
          <a:noFill/>
        </p:spPr>
        <p:txBody>
          <a:bodyPr wrap="square" lIns="109710" tIns="54855" rIns="109710" bIns="54855" rtlCol="0">
            <a:spAutoFit/>
          </a:bodyPr>
          <a:lstStyle/>
          <a:p>
            <a:r>
              <a:rPr lang="en-US" sz="1200" dirty="0">
                <a:solidFill>
                  <a:schemeClr val="bg1">
                    <a:lumMod val="75000"/>
                  </a:schemeClr>
                </a:solidFill>
                <a:latin typeface="Lato" pitchFamily="34" charset="0"/>
                <a:ea typeface="Lato" pitchFamily="34" charset="0"/>
                <a:cs typeface="Lato" pitchFamily="34" charset="0"/>
              </a:rPr>
              <a:t>Lorem Ipsum has two main data statistical this methodologies important</a:t>
            </a:r>
          </a:p>
        </p:txBody>
      </p:sp>
      <p:grpSp>
        <p:nvGrpSpPr>
          <p:cNvPr id="78" name="กลุ่ม 35"/>
          <p:cNvGrpSpPr/>
          <p:nvPr/>
        </p:nvGrpSpPr>
        <p:grpSpPr>
          <a:xfrm>
            <a:off x="568661" y="2698648"/>
            <a:ext cx="463652" cy="463652"/>
            <a:chOff x="1095022" y="-1242008"/>
            <a:chExt cx="1371600" cy="1371600"/>
          </a:xfrm>
        </p:grpSpPr>
        <p:sp>
          <p:nvSpPr>
            <p:cNvPr id="79" name="วงรี 36"/>
            <p:cNvSpPr/>
            <p:nvPr/>
          </p:nvSpPr>
          <p:spPr>
            <a:xfrm>
              <a:off x="1095022" y="-1242008"/>
              <a:ext cx="1371600" cy="1371600"/>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h-TH" sz="1677" dirty="0"/>
            </a:p>
          </p:txBody>
        </p:sp>
        <p:sp>
          <p:nvSpPr>
            <p:cNvPr id="80" name="Freeform 33"/>
            <p:cNvSpPr>
              <a:spLocks noChangeArrowheads="1"/>
            </p:cNvSpPr>
            <p:nvPr/>
          </p:nvSpPr>
          <p:spPr bwMode="auto">
            <a:xfrm>
              <a:off x="1374421" y="-998190"/>
              <a:ext cx="779815" cy="820429"/>
            </a:xfrm>
            <a:custGeom>
              <a:avLst/>
              <a:gdLst>
                <a:gd name="T0" fmla="*/ 124 w 338"/>
                <a:gd name="T1" fmla="*/ 355 h 356"/>
                <a:gd name="T2" fmla="*/ 124 w 338"/>
                <a:gd name="T3" fmla="*/ 355 h 356"/>
                <a:gd name="T4" fmla="*/ 98 w 338"/>
                <a:gd name="T5" fmla="*/ 337 h 356"/>
                <a:gd name="T6" fmla="*/ 9 w 338"/>
                <a:gd name="T7" fmla="*/ 222 h 356"/>
                <a:gd name="T8" fmla="*/ 18 w 338"/>
                <a:gd name="T9" fmla="*/ 178 h 356"/>
                <a:gd name="T10" fmla="*/ 62 w 338"/>
                <a:gd name="T11" fmla="*/ 178 h 356"/>
                <a:gd name="T12" fmla="*/ 124 w 338"/>
                <a:gd name="T13" fmla="*/ 258 h 356"/>
                <a:gd name="T14" fmla="*/ 266 w 338"/>
                <a:gd name="T15" fmla="*/ 27 h 356"/>
                <a:gd name="T16" fmla="*/ 319 w 338"/>
                <a:gd name="T17" fmla="*/ 9 h 356"/>
                <a:gd name="T18" fmla="*/ 328 w 338"/>
                <a:gd name="T19" fmla="*/ 62 h 356"/>
                <a:gd name="T20" fmla="*/ 160 w 338"/>
                <a:gd name="T21" fmla="*/ 337 h 356"/>
                <a:gd name="T22" fmla="*/ 124 w 338"/>
                <a:gd name="T23" fmla="*/ 355 h 3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338" h="356">
                  <a:moveTo>
                    <a:pt x="124" y="355"/>
                  </a:moveTo>
                  <a:lnTo>
                    <a:pt x="124" y="355"/>
                  </a:lnTo>
                  <a:cubicBezTo>
                    <a:pt x="115" y="355"/>
                    <a:pt x="107" y="346"/>
                    <a:pt x="98" y="337"/>
                  </a:cubicBezTo>
                  <a:cubicBezTo>
                    <a:pt x="9" y="222"/>
                    <a:pt x="9" y="222"/>
                    <a:pt x="9" y="222"/>
                  </a:cubicBezTo>
                  <a:cubicBezTo>
                    <a:pt x="0" y="204"/>
                    <a:pt x="0" y="187"/>
                    <a:pt x="18" y="178"/>
                  </a:cubicBezTo>
                  <a:cubicBezTo>
                    <a:pt x="36" y="160"/>
                    <a:pt x="53" y="168"/>
                    <a:pt x="62" y="178"/>
                  </a:cubicBezTo>
                  <a:cubicBezTo>
                    <a:pt x="124" y="258"/>
                    <a:pt x="124" y="258"/>
                    <a:pt x="124" y="258"/>
                  </a:cubicBezTo>
                  <a:cubicBezTo>
                    <a:pt x="266" y="27"/>
                    <a:pt x="266" y="27"/>
                    <a:pt x="266" y="27"/>
                  </a:cubicBezTo>
                  <a:cubicBezTo>
                    <a:pt x="284" y="9"/>
                    <a:pt x="301" y="0"/>
                    <a:pt x="319" y="9"/>
                  </a:cubicBezTo>
                  <a:cubicBezTo>
                    <a:pt x="337" y="18"/>
                    <a:pt x="337" y="45"/>
                    <a:pt x="328" y="62"/>
                  </a:cubicBezTo>
                  <a:cubicBezTo>
                    <a:pt x="160" y="337"/>
                    <a:pt x="160" y="337"/>
                    <a:pt x="160" y="337"/>
                  </a:cubicBezTo>
                  <a:cubicBezTo>
                    <a:pt x="151" y="346"/>
                    <a:pt x="142" y="355"/>
                    <a:pt x="124" y="355"/>
                  </a:cubicBezTo>
                </a:path>
              </a:pathLst>
            </a:custGeom>
            <a:solidFill>
              <a:schemeClr val="bg1"/>
            </a:solidFill>
            <a:ln>
              <a:noFill/>
            </a:ln>
            <a:effectLst/>
          </p:spPr>
          <p:txBody>
            <a:bodyPr wrap="none" lIns="17145" tIns="8573" rIns="17145" bIns="8573" anchor="ctr"/>
            <a:lstStyle/>
            <a:p>
              <a:pPr>
                <a:defRPr/>
              </a:pPr>
              <a:endParaRPr lang="en-US" sz="1677" dirty="0"/>
            </a:p>
          </p:txBody>
        </p:sp>
      </p:grpSp>
      <p:sp>
        <p:nvSpPr>
          <p:cNvPr id="85" name="TextBox 84"/>
          <p:cNvSpPr txBox="1"/>
          <p:nvPr/>
        </p:nvSpPr>
        <p:spPr>
          <a:xfrm>
            <a:off x="1070413" y="3449773"/>
            <a:ext cx="2800706" cy="664779"/>
          </a:xfrm>
          <a:prstGeom prst="rect">
            <a:avLst/>
          </a:prstGeom>
          <a:noFill/>
        </p:spPr>
        <p:txBody>
          <a:bodyPr wrap="square" lIns="109710" tIns="54855" rIns="109710" bIns="54855" rtlCol="0">
            <a:spAutoFit/>
          </a:bodyPr>
          <a:lstStyle/>
          <a:p>
            <a:r>
              <a:rPr lang="en-US" sz="1200" dirty="0">
                <a:solidFill>
                  <a:schemeClr val="bg1">
                    <a:lumMod val="75000"/>
                  </a:schemeClr>
                </a:solidFill>
                <a:latin typeface="Lato" pitchFamily="34" charset="0"/>
                <a:ea typeface="Lato" pitchFamily="34" charset="0"/>
                <a:cs typeface="Lato" pitchFamily="34" charset="0"/>
              </a:rPr>
              <a:t>Lorem Ipsum has two main data statistical this methodologies important</a:t>
            </a:r>
          </a:p>
        </p:txBody>
      </p:sp>
      <p:grpSp>
        <p:nvGrpSpPr>
          <p:cNvPr id="86" name="กลุ่ม 35"/>
          <p:cNvGrpSpPr/>
          <p:nvPr/>
        </p:nvGrpSpPr>
        <p:grpSpPr>
          <a:xfrm>
            <a:off x="515480" y="3463165"/>
            <a:ext cx="463652" cy="463652"/>
            <a:chOff x="1095022" y="-1242008"/>
            <a:chExt cx="1371600" cy="1371600"/>
          </a:xfrm>
        </p:grpSpPr>
        <p:sp>
          <p:nvSpPr>
            <p:cNvPr id="87" name="วงรี 36"/>
            <p:cNvSpPr/>
            <p:nvPr/>
          </p:nvSpPr>
          <p:spPr>
            <a:xfrm>
              <a:off x="1095022" y="-1242008"/>
              <a:ext cx="1371600" cy="1371600"/>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h-TH" sz="1677" dirty="0"/>
            </a:p>
          </p:txBody>
        </p:sp>
        <p:sp>
          <p:nvSpPr>
            <p:cNvPr id="88" name="Freeform 33"/>
            <p:cNvSpPr>
              <a:spLocks noChangeArrowheads="1"/>
            </p:cNvSpPr>
            <p:nvPr/>
          </p:nvSpPr>
          <p:spPr bwMode="auto">
            <a:xfrm>
              <a:off x="1374421" y="-998190"/>
              <a:ext cx="779815" cy="820429"/>
            </a:xfrm>
            <a:custGeom>
              <a:avLst/>
              <a:gdLst>
                <a:gd name="T0" fmla="*/ 124 w 338"/>
                <a:gd name="T1" fmla="*/ 355 h 356"/>
                <a:gd name="T2" fmla="*/ 124 w 338"/>
                <a:gd name="T3" fmla="*/ 355 h 356"/>
                <a:gd name="T4" fmla="*/ 98 w 338"/>
                <a:gd name="T5" fmla="*/ 337 h 356"/>
                <a:gd name="T6" fmla="*/ 9 w 338"/>
                <a:gd name="T7" fmla="*/ 222 h 356"/>
                <a:gd name="T8" fmla="*/ 18 w 338"/>
                <a:gd name="T9" fmla="*/ 178 h 356"/>
                <a:gd name="T10" fmla="*/ 62 w 338"/>
                <a:gd name="T11" fmla="*/ 178 h 356"/>
                <a:gd name="T12" fmla="*/ 124 w 338"/>
                <a:gd name="T13" fmla="*/ 258 h 356"/>
                <a:gd name="T14" fmla="*/ 266 w 338"/>
                <a:gd name="T15" fmla="*/ 27 h 356"/>
                <a:gd name="T16" fmla="*/ 319 w 338"/>
                <a:gd name="T17" fmla="*/ 9 h 356"/>
                <a:gd name="T18" fmla="*/ 328 w 338"/>
                <a:gd name="T19" fmla="*/ 62 h 356"/>
                <a:gd name="T20" fmla="*/ 160 w 338"/>
                <a:gd name="T21" fmla="*/ 337 h 356"/>
                <a:gd name="T22" fmla="*/ 124 w 338"/>
                <a:gd name="T23" fmla="*/ 355 h 3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338" h="356">
                  <a:moveTo>
                    <a:pt x="124" y="355"/>
                  </a:moveTo>
                  <a:lnTo>
                    <a:pt x="124" y="355"/>
                  </a:lnTo>
                  <a:cubicBezTo>
                    <a:pt x="115" y="355"/>
                    <a:pt x="107" y="346"/>
                    <a:pt x="98" y="337"/>
                  </a:cubicBezTo>
                  <a:cubicBezTo>
                    <a:pt x="9" y="222"/>
                    <a:pt x="9" y="222"/>
                    <a:pt x="9" y="222"/>
                  </a:cubicBezTo>
                  <a:cubicBezTo>
                    <a:pt x="0" y="204"/>
                    <a:pt x="0" y="187"/>
                    <a:pt x="18" y="178"/>
                  </a:cubicBezTo>
                  <a:cubicBezTo>
                    <a:pt x="36" y="160"/>
                    <a:pt x="53" y="168"/>
                    <a:pt x="62" y="178"/>
                  </a:cubicBezTo>
                  <a:cubicBezTo>
                    <a:pt x="124" y="258"/>
                    <a:pt x="124" y="258"/>
                    <a:pt x="124" y="258"/>
                  </a:cubicBezTo>
                  <a:cubicBezTo>
                    <a:pt x="266" y="27"/>
                    <a:pt x="266" y="27"/>
                    <a:pt x="266" y="27"/>
                  </a:cubicBezTo>
                  <a:cubicBezTo>
                    <a:pt x="284" y="9"/>
                    <a:pt x="301" y="0"/>
                    <a:pt x="319" y="9"/>
                  </a:cubicBezTo>
                  <a:cubicBezTo>
                    <a:pt x="337" y="18"/>
                    <a:pt x="337" y="45"/>
                    <a:pt x="328" y="62"/>
                  </a:cubicBezTo>
                  <a:cubicBezTo>
                    <a:pt x="160" y="337"/>
                    <a:pt x="160" y="337"/>
                    <a:pt x="160" y="337"/>
                  </a:cubicBezTo>
                  <a:cubicBezTo>
                    <a:pt x="151" y="346"/>
                    <a:pt x="142" y="355"/>
                    <a:pt x="124" y="355"/>
                  </a:cubicBezTo>
                </a:path>
              </a:pathLst>
            </a:custGeom>
            <a:solidFill>
              <a:schemeClr val="bg1"/>
            </a:solidFill>
            <a:ln>
              <a:noFill/>
            </a:ln>
            <a:effectLst/>
          </p:spPr>
          <p:txBody>
            <a:bodyPr wrap="none" lIns="17145" tIns="8573" rIns="17145" bIns="8573" anchor="ctr"/>
            <a:lstStyle/>
            <a:p>
              <a:pPr>
                <a:defRPr/>
              </a:pPr>
              <a:endParaRPr lang="en-US" sz="1677" dirty="0"/>
            </a:p>
          </p:txBody>
        </p:sp>
      </p:grpSp>
      <p:sp>
        <p:nvSpPr>
          <p:cNvPr id="89" name="TextBox 88"/>
          <p:cNvSpPr txBox="1"/>
          <p:nvPr/>
        </p:nvSpPr>
        <p:spPr>
          <a:xfrm>
            <a:off x="1085495" y="4250121"/>
            <a:ext cx="2800706" cy="664779"/>
          </a:xfrm>
          <a:prstGeom prst="rect">
            <a:avLst/>
          </a:prstGeom>
          <a:noFill/>
        </p:spPr>
        <p:txBody>
          <a:bodyPr wrap="square" lIns="109710" tIns="54855" rIns="109710" bIns="54855" rtlCol="0">
            <a:spAutoFit/>
          </a:bodyPr>
          <a:lstStyle/>
          <a:p>
            <a:r>
              <a:rPr lang="en-US" sz="1200" dirty="0">
                <a:solidFill>
                  <a:schemeClr val="bg1">
                    <a:lumMod val="75000"/>
                  </a:schemeClr>
                </a:solidFill>
                <a:latin typeface="Lato" pitchFamily="34" charset="0"/>
                <a:ea typeface="Lato" pitchFamily="34" charset="0"/>
                <a:cs typeface="Lato" pitchFamily="34" charset="0"/>
              </a:rPr>
              <a:t>Lorem Ipsum has two main data statistical this methodologies important</a:t>
            </a:r>
          </a:p>
        </p:txBody>
      </p:sp>
      <p:grpSp>
        <p:nvGrpSpPr>
          <p:cNvPr id="90" name="กลุ่ม 35"/>
          <p:cNvGrpSpPr/>
          <p:nvPr/>
        </p:nvGrpSpPr>
        <p:grpSpPr>
          <a:xfrm>
            <a:off x="530561" y="4298848"/>
            <a:ext cx="463652" cy="463652"/>
            <a:chOff x="1095022" y="-1242008"/>
            <a:chExt cx="1371600" cy="1371600"/>
          </a:xfrm>
        </p:grpSpPr>
        <p:sp>
          <p:nvSpPr>
            <p:cNvPr id="91" name="วงรี 36"/>
            <p:cNvSpPr/>
            <p:nvPr/>
          </p:nvSpPr>
          <p:spPr>
            <a:xfrm>
              <a:off x="1095022" y="-1242008"/>
              <a:ext cx="1371600" cy="1371600"/>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h-TH" sz="1677" dirty="0"/>
            </a:p>
          </p:txBody>
        </p:sp>
        <p:sp>
          <p:nvSpPr>
            <p:cNvPr id="92" name="Freeform 33"/>
            <p:cNvSpPr>
              <a:spLocks noChangeArrowheads="1"/>
            </p:cNvSpPr>
            <p:nvPr/>
          </p:nvSpPr>
          <p:spPr bwMode="auto">
            <a:xfrm>
              <a:off x="1374421" y="-998190"/>
              <a:ext cx="779815" cy="820429"/>
            </a:xfrm>
            <a:custGeom>
              <a:avLst/>
              <a:gdLst>
                <a:gd name="T0" fmla="*/ 124 w 338"/>
                <a:gd name="T1" fmla="*/ 355 h 356"/>
                <a:gd name="T2" fmla="*/ 124 w 338"/>
                <a:gd name="T3" fmla="*/ 355 h 356"/>
                <a:gd name="T4" fmla="*/ 98 w 338"/>
                <a:gd name="T5" fmla="*/ 337 h 356"/>
                <a:gd name="T6" fmla="*/ 9 w 338"/>
                <a:gd name="T7" fmla="*/ 222 h 356"/>
                <a:gd name="T8" fmla="*/ 18 w 338"/>
                <a:gd name="T9" fmla="*/ 178 h 356"/>
                <a:gd name="T10" fmla="*/ 62 w 338"/>
                <a:gd name="T11" fmla="*/ 178 h 356"/>
                <a:gd name="T12" fmla="*/ 124 w 338"/>
                <a:gd name="T13" fmla="*/ 258 h 356"/>
                <a:gd name="T14" fmla="*/ 266 w 338"/>
                <a:gd name="T15" fmla="*/ 27 h 356"/>
                <a:gd name="T16" fmla="*/ 319 w 338"/>
                <a:gd name="T17" fmla="*/ 9 h 356"/>
                <a:gd name="T18" fmla="*/ 328 w 338"/>
                <a:gd name="T19" fmla="*/ 62 h 356"/>
                <a:gd name="T20" fmla="*/ 160 w 338"/>
                <a:gd name="T21" fmla="*/ 337 h 356"/>
                <a:gd name="T22" fmla="*/ 124 w 338"/>
                <a:gd name="T23" fmla="*/ 355 h 3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338" h="356">
                  <a:moveTo>
                    <a:pt x="124" y="355"/>
                  </a:moveTo>
                  <a:lnTo>
                    <a:pt x="124" y="355"/>
                  </a:lnTo>
                  <a:cubicBezTo>
                    <a:pt x="115" y="355"/>
                    <a:pt x="107" y="346"/>
                    <a:pt x="98" y="337"/>
                  </a:cubicBezTo>
                  <a:cubicBezTo>
                    <a:pt x="9" y="222"/>
                    <a:pt x="9" y="222"/>
                    <a:pt x="9" y="222"/>
                  </a:cubicBezTo>
                  <a:cubicBezTo>
                    <a:pt x="0" y="204"/>
                    <a:pt x="0" y="187"/>
                    <a:pt x="18" y="178"/>
                  </a:cubicBezTo>
                  <a:cubicBezTo>
                    <a:pt x="36" y="160"/>
                    <a:pt x="53" y="168"/>
                    <a:pt x="62" y="178"/>
                  </a:cubicBezTo>
                  <a:cubicBezTo>
                    <a:pt x="124" y="258"/>
                    <a:pt x="124" y="258"/>
                    <a:pt x="124" y="258"/>
                  </a:cubicBezTo>
                  <a:cubicBezTo>
                    <a:pt x="266" y="27"/>
                    <a:pt x="266" y="27"/>
                    <a:pt x="266" y="27"/>
                  </a:cubicBezTo>
                  <a:cubicBezTo>
                    <a:pt x="284" y="9"/>
                    <a:pt x="301" y="0"/>
                    <a:pt x="319" y="9"/>
                  </a:cubicBezTo>
                  <a:cubicBezTo>
                    <a:pt x="337" y="18"/>
                    <a:pt x="337" y="45"/>
                    <a:pt x="328" y="62"/>
                  </a:cubicBezTo>
                  <a:cubicBezTo>
                    <a:pt x="160" y="337"/>
                    <a:pt x="160" y="337"/>
                    <a:pt x="160" y="337"/>
                  </a:cubicBezTo>
                  <a:cubicBezTo>
                    <a:pt x="151" y="346"/>
                    <a:pt x="142" y="355"/>
                    <a:pt x="124" y="355"/>
                  </a:cubicBezTo>
                </a:path>
              </a:pathLst>
            </a:custGeom>
            <a:solidFill>
              <a:schemeClr val="bg1"/>
            </a:solidFill>
            <a:ln>
              <a:noFill/>
            </a:ln>
            <a:effectLst/>
          </p:spPr>
          <p:txBody>
            <a:bodyPr wrap="none" lIns="17145" tIns="8573" rIns="17145" bIns="8573" anchor="ctr"/>
            <a:lstStyle/>
            <a:p>
              <a:pPr>
                <a:defRPr/>
              </a:pPr>
              <a:endParaRPr lang="en-US" sz="1677" dirty="0"/>
            </a:p>
          </p:txBody>
        </p:sp>
      </p:grpSp>
    </p:spTree>
    <p:extLst>
      <p:ext uri="{BB962C8B-B14F-4D97-AF65-F5344CB8AC3E}">
        <p14:creationId xmlns:p14="http://schemas.microsoft.com/office/powerpoint/2010/main" val="1252077275"/>
      </p:ext>
    </p:extLst>
  </p:cSld>
  <p:clrMapOvr>
    <a:masterClrMapping/>
  </p:clrMapOvr>
  <p:transition spd="slow">
    <p:push/>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81" name="Group 180"/>
          <p:cNvGrpSpPr/>
          <p:nvPr/>
        </p:nvGrpSpPr>
        <p:grpSpPr>
          <a:xfrm>
            <a:off x="5829300" y="1715003"/>
            <a:ext cx="4617052" cy="842761"/>
            <a:chOff x="15967107" y="5402759"/>
            <a:chExt cx="7817893" cy="1685522"/>
          </a:xfrm>
        </p:grpSpPr>
        <p:sp>
          <p:nvSpPr>
            <p:cNvPr id="182" name="Title 20"/>
            <p:cNvSpPr txBox="1">
              <a:spLocks/>
            </p:cNvSpPr>
            <p:nvPr/>
          </p:nvSpPr>
          <p:spPr bwMode="auto">
            <a:xfrm>
              <a:off x="15967107" y="5932183"/>
              <a:ext cx="7817893" cy="11560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21926" tIns="60963" rIns="121926" bIns="60963" anchor="ctr">
              <a:spAutoFit/>
            </a:bodyPr>
            <a:lstStyle>
              <a:lvl1pPr defTabSz="457200">
                <a:defRPr sz="4300">
                  <a:solidFill>
                    <a:schemeClr val="tx1"/>
                  </a:solidFill>
                  <a:latin typeface="Calibri" pitchFamily="34" charset="0"/>
                  <a:ea typeface="MS PGothic" pitchFamily="34" charset="-128"/>
                </a:defRPr>
              </a:lvl1pPr>
              <a:lvl2pPr marL="742950" indent="-285750" defTabSz="457200">
                <a:defRPr sz="4300">
                  <a:solidFill>
                    <a:schemeClr val="tx1"/>
                  </a:solidFill>
                  <a:latin typeface="Calibri" pitchFamily="34" charset="0"/>
                  <a:ea typeface="MS PGothic" pitchFamily="34" charset="-128"/>
                </a:defRPr>
              </a:lvl2pPr>
              <a:lvl3pPr marL="1143000" indent="-228600" defTabSz="457200">
                <a:defRPr sz="4300">
                  <a:solidFill>
                    <a:schemeClr val="tx1"/>
                  </a:solidFill>
                  <a:latin typeface="Calibri" pitchFamily="34" charset="0"/>
                  <a:ea typeface="MS PGothic" pitchFamily="34" charset="-128"/>
                </a:defRPr>
              </a:lvl3pPr>
              <a:lvl4pPr marL="1600200" indent="-228600" defTabSz="457200">
                <a:defRPr sz="4300">
                  <a:solidFill>
                    <a:schemeClr val="tx1"/>
                  </a:solidFill>
                  <a:latin typeface="Calibri" pitchFamily="34" charset="0"/>
                  <a:ea typeface="MS PGothic" pitchFamily="34" charset="-128"/>
                </a:defRPr>
              </a:lvl4pPr>
              <a:lvl5pPr marL="2057400" indent="-228600" defTabSz="457200">
                <a:defRPr sz="4300">
                  <a:solidFill>
                    <a:schemeClr val="tx1"/>
                  </a:solidFill>
                  <a:latin typeface="Calibri" pitchFamily="34" charset="0"/>
                  <a:ea typeface="MS PGothic" pitchFamily="34" charset="-128"/>
                </a:defRPr>
              </a:lvl5pPr>
              <a:lvl6pPr marL="2514600" indent="-228600" defTabSz="457200" fontAlgn="base">
                <a:spcBef>
                  <a:spcPct val="0"/>
                </a:spcBef>
                <a:spcAft>
                  <a:spcPct val="0"/>
                </a:spcAft>
                <a:defRPr sz="4300">
                  <a:solidFill>
                    <a:schemeClr val="tx1"/>
                  </a:solidFill>
                  <a:latin typeface="Calibri" pitchFamily="34" charset="0"/>
                  <a:ea typeface="MS PGothic" pitchFamily="34" charset="-128"/>
                </a:defRPr>
              </a:lvl6pPr>
              <a:lvl7pPr marL="2971800" indent="-228600" defTabSz="457200" fontAlgn="base">
                <a:spcBef>
                  <a:spcPct val="0"/>
                </a:spcBef>
                <a:spcAft>
                  <a:spcPct val="0"/>
                </a:spcAft>
                <a:defRPr sz="4300">
                  <a:solidFill>
                    <a:schemeClr val="tx1"/>
                  </a:solidFill>
                  <a:latin typeface="Calibri" pitchFamily="34" charset="0"/>
                  <a:ea typeface="MS PGothic" pitchFamily="34" charset="-128"/>
                </a:defRPr>
              </a:lvl7pPr>
              <a:lvl8pPr marL="3429000" indent="-228600" defTabSz="457200" fontAlgn="base">
                <a:spcBef>
                  <a:spcPct val="0"/>
                </a:spcBef>
                <a:spcAft>
                  <a:spcPct val="0"/>
                </a:spcAft>
                <a:defRPr sz="4300">
                  <a:solidFill>
                    <a:schemeClr val="tx1"/>
                  </a:solidFill>
                  <a:latin typeface="Calibri" pitchFamily="34" charset="0"/>
                  <a:ea typeface="MS PGothic" pitchFamily="34" charset="-128"/>
                </a:defRPr>
              </a:lvl8pPr>
              <a:lvl9pPr marL="3886200" indent="-228600" defTabSz="457200" fontAlgn="base">
                <a:spcBef>
                  <a:spcPct val="0"/>
                </a:spcBef>
                <a:spcAft>
                  <a:spcPct val="0"/>
                </a:spcAft>
                <a:defRPr sz="4300">
                  <a:solidFill>
                    <a:schemeClr val="tx1"/>
                  </a:solidFill>
                  <a:latin typeface="Calibri" pitchFamily="34" charset="0"/>
                  <a:ea typeface="MS PGothic" pitchFamily="34" charset="-128"/>
                </a:defRPr>
              </a:lvl9pPr>
            </a:lstStyle>
            <a:p>
              <a:pPr>
                <a:lnSpc>
                  <a:spcPct val="130000"/>
                </a:lnSpc>
              </a:pPr>
              <a:r>
                <a:rPr lang="pt-BR" sz="1200" dirty="0">
                  <a:solidFill>
                    <a:schemeClr val="bg1">
                      <a:lumMod val="75000"/>
                    </a:schemeClr>
                  </a:solidFill>
                  <a:latin typeface="Lato" pitchFamily="34" charset="0"/>
                  <a:ea typeface="Lato" pitchFamily="34" charset="0"/>
                  <a:cs typeface="Lato" pitchFamily="34" charset="0"/>
                </a:rPr>
                <a:t>Lorem ipsum dolor sit amet, consectetur adipiscing elit. Aliquam tincidunt ante nec sem congue </a:t>
              </a:r>
              <a:r>
                <a:rPr lang="pt-BR" sz="1200" dirty="0" err="1">
                  <a:solidFill>
                    <a:schemeClr val="bg1">
                      <a:lumMod val="75000"/>
                    </a:schemeClr>
                  </a:solidFill>
                  <a:latin typeface="Lato" pitchFamily="34" charset="0"/>
                  <a:ea typeface="Lato" pitchFamily="34" charset="0"/>
                  <a:cs typeface="Lato" pitchFamily="34" charset="0"/>
                </a:rPr>
                <a:t>convallis</a:t>
              </a:r>
              <a:r>
                <a:rPr lang="pt-BR" sz="1200" dirty="0">
                  <a:solidFill>
                    <a:schemeClr val="bg1">
                      <a:lumMod val="75000"/>
                    </a:schemeClr>
                  </a:solidFill>
                  <a:latin typeface="Lato" pitchFamily="34" charset="0"/>
                  <a:ea typeface="Lato" pitchFamily="34" charset="0"/>
                  <a:cs typeface="Lato" pitchFamily="34" charset="0"/>
                </a:rPr>
                <a:t>. </a:t>
              </a:r>
              <a:endParaRPr lang="en-US" sz="1200" dirty="0">
                <a:solidFill>
                  <a:schemeClr val="bg1">
                    <a:lumMod val="75000"/>
                  </a:schemeClr>
                </a:solidFill>
                <a:latin typeface="Lato" pitchFamily="34" charset="0"/>
                <a:ea typeface="Lato" pitchFamily="34" charset="0"/>
                <a:cs typeface="Lato" pitchFamily="34" charset="0"/>
              </a:endParaRPr>
            </a:p>
          </p:txBody>
        </p:sp>
        <p:sp>
          <p:nvSpPr>
            <p:cNvPr id="183" name="TextBox 182"/>
            <p:cNvSpPr txBox="1"/>
            <p:nvPr/>
          </p:nvSpPr>
          <p:spPr>
            <a:xfrm>
              <a:off x="16100411" y="5402759"/>
              <a:ext cx="6577026" cy="723274"/>
            </a:xfrm>
            <a:prstGeom prst="rect">
              <a:avLst/>
            </a:prstGeom>
            <a:noFill/>
          </p:spPr>
          <p:txBody>
            <a:bodyPr wrap="square" rtlCol="0">
              <a:spAutoFit/>
            </a:bodyPr>
            <a:lstStyle/>
            <a:p>
              <a:r>
                <a:rPr lang="en-US" sz="1750" b="1" dirty="0">
                  <a:solidFill>
                    <a:schemeClr val="accent2"/>
                  </a:solidFill>
                  <a:latin typeface="Lato Black" charset="0"/>
                  <a:ea typeface="Lato Black" charset="0"/>
                  <a:cs typeface="Lato Black" charset="0"/>
                </a:rPr>
                <a:t>FEATURE</a:t>
              </a:r>
              <a:r>
                <a:rPr lang="en-US" sz="1750" b="1" dirty="0">
                  <a:solidFill>
                    <a:schemeClr val="accent6"/>
                  </a:solidFill>
                  <a:latin typeface="Lato Black" charset="0"/>
                  <a:ea typeface="Lato Black" charset="0"/>
                  <a:cs typeface="Lato Black" charset="0"/>
                </a:rPr>
                <a:t> </a:t>
              </a:r>
              <a:r>
                <a:rPr lang="en-US" sz="1750" b="1" dirty="0">
                  <a:solidFill>
                    <a:schemeClr val="accent4"/>
                  </a:solidFill>
                  <a:latin typeface="Lato Black" charset="0"/>
                  <a:ea typeface="Lato Black" charset="0"/>
                  <a:cs typeface="Lato Black" charset="0"/>
                </a:rPr>
                <a:t>CONTENT</a:t>
              </a:r>
            </a:p>
          </p:txBody>
        </p:sp>
      </p:grpSp>
      <p:grpSp>
        <p:nvGrpSpPr>
          <p:cNvPr id="34" name="Group 33"/>
          <p:cNvGrpSpPr/>
          <p:nvPr/>
        </p:nvGrpSpPr>
        <p:grpSpPr>
          <a:xfrm>
            <a:off x="4935728" y="2933700"/>
            <a:ext cx="6147475" cy="833559"/>
            <a:chOff x="8871348" y="3276600"/>
            <a:chExt cx="20762203" cy="4694984"/>
          </a:xfrm>
        </p:grpSpPr>
        <p:sp>
          <p:nvSpPr>
            <p:cNvPr id="35" name="Freeform 10"/>
            <p:cNvSpPr>
              <a:spLocks/>
            </p:cNvSpPr>
            <p:nvPr/>
          </p:nvSpPr>
          <p:spPr bwMode="auto">
            <a:xfrm rot="5400000" flipV="1">
              <a:off x="26890350" y="5194448"/>
              <a:ext cx="4654295" cy="832107"/>
            </a:xfrm>
            <a:custGeom>
              <a:avLst/>
              <a:gdLst>
                <a:gd name="T0" fmla="*/ 588 w 588"/>
                <a:gd name="T1" fmla="*/ 0 h 142"/>
                <a:gd name="T2" fmla="*/ 0 w 588"/>
                <a:gd name="T3" fmla="*/ 0 h 142"/>
                <a:gd name="T4" fmla="*/ 92 w 588"/>
                <a:gd name="T5" fmla="*/ 142 h 142"/>
                <a:gd name="T6" fmla="*/ 496 w 588"/>
                <a:gd name="T7" fmla="*/ 142 h 142"/>
                <a:gd name="T8" fmla="*/ 588 w 588"/>
                <a:gd name="T9" fmla="*/ 0 h 142"/>
              </a:gdLst>
              <a:ahLst/>
              <a:cxnLst>
                <a:cxn ang="0">
                  <a:pos x="T0" y="T1"/>
                </a:cxn>
                <a:cxn ang="0">
                  <a:pos x="T2" y="T3"/>
                </a:cxn>
                <a:cxn ang="0">
                  <a:pos x="T4" y="T5"/>
                </a:cxn>
                <a:cxn ang="0">
                  <a:pos x="T6" y="T7"/>
                </a:cxn>
                <a:cxn ang="0">
                  <a:pos x="T8" y="T9"/>
                </a:cxn>
              </a:cxnLst>
              <a:rect l="0" t="0" r="r" b="b"/>
              <a:pathLst>
                <a:path w="588" h="142">
                  <a:moveTo>
                    <a:pt x="588" y="0"/>
                  </a:moveTo>
                  <a:lnTo>
                    <a:pt x="0" y="0"/>
                  </a:lnTo>
                  <a:lnTo>
                    <a:pt x="92" y="142"/>
                  </a:lnTo>
                  <a:lnTo>
                    <a:pt x="496" y="142"/>
                  </a:lnTo>
                  <a:lnTo>
                    <a:pt x="588" y="0"/>
                  </a:lnTo>
                  <a:close/>
                </a:path>
              </a:pathLst>
            </a:custGeom>
            <a:solidFill>
              <a:schemeClr val="accent1">
                <a:lumMod val="75000"/>
              </a:schemeClr>
            </a:solidFill>
            <a:ln>
              <a:noFill/>
            </a:ln>
          </p:spPr>
          <p:txBody>
            <a:bodyPr vert="horz" wrap="square" lIns="45720" tIns="22860" rIns="45720" bIns="22860" numCol="1" anchor="t" anchorCtr="0" compatLnSpc="1">
              <a:prstTxWarp prst="textNoShape">
                <a:avLst/>
              </a:prstTxWarp>
            </a:bodyPr>
            <a:lstStyle/>
            <a:p>
              <a:endParaRPr lang="en-US" sz="1677"/>
            </a:p>
          </p:txBody>
        </p:sp>
        <p:sp>
          <p:nvSpPr>
            <p:cNvPr id="36" name="Rectangle 35"/>
            <p:cNvSpPr/>
            <p:nvPr/>
          </p:nvSpPr>
          <p:spPr>
            <a:xfrm rot="5400000">
              <a:off x="16516194" y="-4347602"/>
              <a:ext cx="4654294" cy="1991620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77"/>
            </a:p>
          </p:txBody>
        </p:sp>
        <p:pic>
          <p:nvPicPr>
            <p:cNvPr id="37" name="Picture 3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871348" y="3276600"/>
              <a:ext cx="10101043" cy="4694984"/>
            </a:xfrm>
            <a:prstGeom prst="rect">
              <a:avLst/>
            </a:prstGeom>
          </p:spPr>
        </p:pic>
      </p:grpSp>
      <p:grpSp>
        <p:nvGrpSpPr>
          <p:cNvPr id="38" name="Group 37"/>
          <p:cNvGrpSpPr/>
          <p:nvPr/>
        </p:nvGrpSpPr>
        <p:grpSpPr>
          <a:xfrm>
            <a:off x="4935728" y="3740056"/>
            <a:ext cx="6147475" cy="827534"/>
            <a:chOff x="8871348" y="3276600"/>
            <a:chExt cx="20762203" cy="4661049"/>
          </a:xfrm>
        </p:grpSpPr>
        <p:sp>
          <p:nvSpPr>
            <p:cNvPr id="39" name="Freeform 10"/>
            <p:cNvSpPr>
              <a:spLocks/>
            </p:cNvSpPr>
            <p:nvPr/>
          </p:nvSpPr>
          <p:spPr bwMode="auto">
            <a:xfrm rot="5400000" flipV="1">
              <a:off x="26890350" y="5194448"/>
              <a:ext cx="4654295" cy="832107"/>
            </a:xfrm>
            <a:custGeom>
              <a:avLst/>
              <a:gdLst>
                <a:gd name="T0" fmla="*/ 588 w 588"/>
                <a:gd name="T1" fmla="*/ 0 h 142"/>
                <a:gd name="T2" fmla="*/ 0 w 588"/>
                <a:gd name="T3" fmla="*/ 0 h 142"/>
                <a:gd name="T4" fmla="*/ 92 w 588"/>
                <a:gd name="T5" fmla="*/ 142 h 142"/>
                <a:gd name="T6" fmla="*/ 496 w 588"/>
                <a:gd name="T7" fmla="*/ 142 h 142"/>
                <a:gd name="T8" fmla="*/ 588 w 588"/>
                <a:gd name="T9" fmla="*/ 0 h 142"/>
              </a:gdLst>
              <a:ahLst/>
              <a:cxnLst>
                <a:cxn ang="0">
                  <a:pos x="T0" y="T1"/>
                </a:cxn>
                <a:cxn ang="0">
                  <a:pos x="T2" y="T3"/>
                </a:cxn>
                <a:cxn ang="0">
                  <a:pos x="T4" y="T5"/>
                </a:cxn>
                <a:cxn ang="0">
                  <a:pos x="T6" y="T7"/>
                </a:cxn>
                <a:cxn ang="0">
                  <a:pos x="T8" y="T9"/>
                </a:cxn>
              </a:cxnLst>
              <a:rect l="0" t="0" r="r" b="b"/>
              <a:pathLst>
                <a:path w="588" h="142">
                  <a:moveTo>
                    <a:pt x="588" y="0"/>
                  </a:moveTo>
                  <a:lnTo>
                    <a:pt x="0" y="0"/>
                  </a:lnTo>
                  <a:lnTo>
                    <a:pt x="92" y="142"/>
                  </a:lnTo>
                  <a:lnTo>
                    <a:pt x="496" y="142"/>
                  </a:lnTo>
                  <a:lnTo>
                    <a:pt x="588" y="0"/>
                  </a:lnTo>
                  <a:close/>
                </a:path>
              </a:pathLst>
            </a:custGeom>
            <a:solidFill>
              <a:schemeClr val="accent6">
                <a:lumMod val="75000"/>
              </a:schemeClr>
            </a:solidFill>
            <a:ln>
              <a:noFill/>
            </a:ln>
          </p:spPr>
          <p:txBody>
            <a:bodyPr vert="horz" wrap="square" lIns="45720" tIns="22860" rIns="45720" bIns="22860" numCol="1" anchor="t" anchorCtr="0" compatLnSpc="1">
              <a:prstTxWarp prst="textNoShape">
                <a:avLst/>
              </a:prstTxWarp>
            </a:bodyPr>
            <a:lstStyle/>
            <a:p>
              <a:endParaRPr lang="en-US" sz="1677"/>
            </a:p>
          </p:txBody>
        </p:sp>
        <p:sp>
          <p:nvSpPr>
            <p:cNvPr id="40" name="Rectangle 39"/>
            <p:cNvSpPr/>
            <p:nvPr/>
          </p:nvSpPr>
          <p:spPr>
            <a:xfrm rot="5400000">
              <a:off x="16516194" y="-4347602"/>
              <a:ext cx="4654294" cy="19916207"/>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77"/>
            </a:p>
          </p:txBody>
        </p:sp>
        <p:pic>
          <p:nvPicPr>
            <p:cNvPr id="41" name="Picture 40"/>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871348" y="3276600"/>
              <a:ext cx="10101043" cy="4661049"/>
            </a:xfrm>
            <a:prstGeom prst="rect">
              <a:avLst/>
            </a:prstGeom>
          </p:spPr>
        </p:pic>
      </p:grpSp>
      <p:grpSp>
        <p:nvGrpSpPr>
          <p:cNvPr id="42" name="Group 41"/>
          <p:cNvGrpSpPr/>
          <p:nvPr/>
        </p:nvGrpSpPr>
        <p:grpSpPr>
          <a:xfrm>
            <a:off x="4935728" y="4566662"/>
            <a:ext cx="6147475" cy="827534"/>
            <a:chOff x="8871348" y="3276600"/>
            <a:chExt cx="20762203" cy="4661049"/>
          </a:xfrm>
        </p:grpSpPr>
        <p:sp>
          <p:nvSpPr>
            <p:cNvPr id="43" name="Freeform 42"/>
            <p:cNvSpPr>
              <a:spLocks/>
            </p:cNvSpPr>
            <p:nvPr/>
          </p:nvSpPr>
          <p:spPr bwMode="auto">
            <a:xfrm rot="5400000" flipV="1">
              <a:off x="26890350" y="5194448"/>
              <a:ext cx="4654295" cy="832107"/>
            </a:xfrm>
            <a:custGeom>
              <a:avLst/>
              <a:gdLst>
                <a:gd name="T0" fmla="*/ 588 w 588"/>
                <a:gd name="T1" fmla="*/ 0 h 142"/>
                <a:gd name="T2" fmla="*/ 0 w 588"/>
                <a:gd name="T3" fmla="*/ 0 h 142"/>
                <a:gd name="T4" fmla="*/ 92 w 588"/>
                <a:gd name="T5" fmla="*/ 142 h 142"/>
                <a:gd name="T6" fmla="*/ 496 w 588"/>
                <a:gd name="T7" fmla="*/ 142 h 142"/>
                <a:gd name="T8" fmla="*/ 588 w 588"/>
                <a:gd name="T9" fmla="*/ 0 h 142"/>
              </a:gdLst>
              <a:ahLst/>
              <a:cxnLst>
                <a:cxn ang="0">
                  <a:pos x="T0" y="T1"/>
                </a:cxn>
                <a:cxn ang="0">
                  <a:pos x="T2" y="T3"/>
                </a:cxn>
                <a:cxn ang="0">
                  <a:pos x="T4" y="T5"/>
                </a:cxn>
                <a:cxn ang="0">
                  <a:pos x="T6" y="T7"/>
                </a:cxn>
                <a:cxn ang="0">
                  <a:pos x="T8" y="T9"/>
                </a:cxn>
              </a:cxnLst>
              <a:rect l="0" t="0" r="r" b="b"/>
              <a:pathLst>
                <a:path w="588" h="142">
                  <a:moveTo>
                    <a:pt x="588" y="0"/>
                  </a:moveTo>
                  <a:lnTo>
                    <a:pt x="0" y="0"/>
                  </a:lnTo>
                  <a:lnTo>
                    <a:pt x="92" y="142"/>
                  </a:lnTo>
                  <a:lnTo>
                    <a:pt x="496" y="142"/>
                  </a:lnTo>
                  <a:lnTo>
                    <a:pt x="588" y="0"/>
                  </a:lnTo>
                  <a:close/>
                </a:path>
              </a:pathLst>
            </a:custGeom>
            <a:solidFill>
              <a:schemeClr val="accent5">
                <a:lumMod val="75000"/>
              </a:schemeClr>
            </a:solidFill>
            <a:ln>
              <a:noFill/>
            </a:ln>
          </p:spPr>
          <p:txBody>
            <a:bodyPr vert="horz" wrap="square" lIns="45720" tIns="22860" rIns="45720" bIns="22860" numCol="1" anchor="t" anchorCtr="0" compatLnSpc="1">
              <a:prstTxWarp prst="textNoShape">
                <a:avLst/>
              </a:prstTxWarp>
            </a:bodyPr>
            <a:lstStyle/>
            <a:p>
              <a:endParaRPr lang="en-US" sz="1677"/>
            </a:p>
          </p:txBody>
        </p:sp>
        <p:sp>
          <p:nvSpPr>
            <p:cNvPr id="44" name="Rectangle 43"/>
            <p:cNvSpPr/>
            <p:nvPr/>
          </p:nvSpPr>
          <p:spPr>
            <a:xfrm rot="5400000">
              <a:off x="16516194" y="-4347602"/>
              <a:ext cx="4654294" cy="19916207"/>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77"/>
            </a:p>
          </p:txBody>
        </p:sp>
        <p:pic>
          <p:nvPicPr>
            <p:cNvPr id="45" name="Picture 4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871348" y="3276600"/>
              <a:ext cx="10101043" cy="4661049"/>
            </a:xfrm>
            <a:prstGeom prst="rect">
              <a:avLst/>
            </a:prstGeom>
          </p:spPr>
        </p:pic>
      </p:grpSp>
      <p:grpSp>
        <p:nvGrpSpPr>
          <p:cNvPr id="46" name="Group 45"/>
          <p:cNvGrpSpPr/>
          <p:nvPr/>
        </p:nvGrpSpPr>
        <p:grpSpPr>
          <a:xfrm>
            <a:off x="4939841" y="5374272"/>
            <a:ext cx="6143363" cy="833559"/>
            <a:chOff x="8885237" y="3276600"/>
            <a:chExt cx="20748314" cy="4694984"/>
          </a:xfrm>
        </p:grpSpPr>
        <p:sp>
          <p:nvSpPr>
            <p:cNvPr id="47" name="Freeform 10"/>
            <p:cNvSpPr>
              <a:spLocks/>
            </p:cNvSpPr>
            <p:nvPr/>
          </p:nvSpPr>
          <p:spPr bwMode="auto">
            <a:xfrm rot="5400000" flipV="1">
              <a:off x="26890350" y="5194448"/>
              <a:ext cx="4654295" cy="832107"/>
            </a:xfrm>
            <a:custGeom>
              <a:avLst/>
              <a:gdLst>
                <a:gd name="T0" fmla="*/ 588 w 588"/>
                <a:gd name="T1" fmla="*/ 0 h 142"/>
                <a:gd name="T2" fmla="*/ 0 w 588"/>
                <a:gd name="T3" fmla="*/ 0 h 142"/>
                <a:gd name="T4" fmla="*/ 92 w 588"/>
                <a:gd name="T5" fmla="*/ 142 h 142"/>
                <a:gd name="T6" fmla="*/ 496 w 588"/>
                <a:gd name="T7" fmla="*/ 142 h 142"/>
                <a:gd name="T8" fmla="*/ 588 w 588"/>
                <a:gd name="T9" fmla="*/ 0 h 142"/>
              </a:gdLst>
              <a:ahLst/>
              <a:cxnLst>
                <a:cxn ang="0">
                  <a:pos x="T0" y="T1"/>
                </a:cxn>
                <a:cxn ang="0">
                  <a:pos x="T2" y="T3"/>
                </a:cxn>
                <a:cxn ang="0">
                  <a:pos x="T4" y="T5"/>
                </a:cxn>
                <a:cxn ang="0">
                  <a:pos x="T6" y="T7"/>
                </a:cxn>
                <a:cxn ang="0">
                  <a:pos x="T8" y="T9"/>
                </a:cxn>
              </a:cxnLst>
              <a:rect l="0" t="0" r="r" b="b"/>
              <a:pathLst>
                <a:path w="588" h="142">
                  <a:moveTo>
                    <a:pt x="588" y="0"/>
                  </a:moveTo>
                  <a:lnTo>
                    <a:pt x="0" y="0"/>
                  </a:lnTo>
                  <a:lnTo>
                    <a:pt x="92" y="142"/>
                  </a:lnTo>
                  <a:lnTo>
                    <a:pt x="496" y="142"/>
                  </a:lnTo>
                  <a:lnTo>
                    <a:pt x="588" y="0"/>
                  </a:lnTo>
                  <a:close/>
                </a:path>
              </a:pathLst>
            </a:custGeom>
            <a:solidFill>
              <a:schemeClr val="accent2">
                <a:lumMod val="75000"/>
              </a:schemeClr>
            </a:solidFill>
            <a:ln>
              <a:noFill/>
            </a:ln>
          </p:spPr>
          <p:txBody>
            <a:bodyPr vert="horz" wrap="square" lIns="45720" tIns="22860" rIns="45720" bIns="22860" numCol="1" anchor="t" anchorCtr="0" compatLnSpc="1">
              <a:prstTxWarp prst="textNoShape">
                <a:avLst/>
              </a:prstTxWarp>
            </a:bodyPr>
            <a:lstStyle/>
            <a:p>
              <a:endParaRPr lang="en-US" sz="1677"/>
            </a:p>
          </p:txBody>
        </p:sp>
        <p:sp>
          <p:nvSpPr>
            <p:cNvPr id="48" name="Rectangle 47"/>
            <p:cNvSpPr/>
            <p:nvPr/>
          </p:nvSpPr>
          <p:spPr>
            <a:xfrm rot="5400000">
              <a:off x="16516194" y="-4347602"/>
              <a:ext cx="4654294" cy="19916207"/>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77"/>
            </a:p>
          </p:txBody>
        </p:sp>
        <p:pic>
          <p:nvPicPr>
            <p:cNvPr id="49" name="Picture 4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916520" y="3276600"/>
              <a:ext cx="8950775" cy="4694984"/>
            </a:xfrm>
            <a:prstGeom prst="rect">
              <a:avLst/>
            </a:prstGeom>
          </p:spPr>
        </p:pic>
      </p:grpSp>
      <p:sp>
        <p:nvSpPr>
          <p:cNvPr id="50" name="TextBox 49"/>
          <p:cNvSpPr txBox="1"/>
          <p:nvPr/>
        </p:nvSpPr>
        <p:spPr>
          <a:xfrm>
            <a:off x="5800317" y="3085742"/>
            <a:ext cx="4423214" cy="480113"/>
          </a:xfrm>
          <a:prstGeom prst="rect">
            <a:avLst/>
          </a:prstGeom>
          <a:noFill/>
        </p:spPr>
        <p:txBody>
          <a:bodyPr wrap="square" lIns="109710" tIns="54855" rIns="109710" bIns="54855" rtlCol="0">
            <a:spAutoFit/>
          </a:bodyPr>
          <a:lstStyle/>
          <a:p>
            <a:pPr algn="r"/>
            <a:r>
              <a:rPr lang="en-US" sz="1200" dirty="0">
                <a:solidFill>
                  <a:schemeClr val="bg1"/>
                </a:solidFill>
                <a:latin typeface="Lato" pitchFamily="34" charset="0"/>
                <a:ea typeface="Lato" pitchFamily="34" charset="0"/>
                <a:cs typeface="Lato" pitchFamily="34" charset="0"/>
              </a:rPr>
              <a:t>Lorem Ipsum has two main data statistical this methodologies important Data analysis which summarizes.</a:t>
            </a:r>
          </a:p>
        </p:txBody>
      </p:sp>
      <p:sp>
        <p:nvSpPr>
          <p:cNvPr id="51" name="TextBox 50"/>
          <p:cNvSpPr txBox="1"/>
          <p:nvPr/>
        </p:nvSpPr>
        <p:spPr>
          <a:xfrm>
            <a:off x="10288999" y="3070556"/>
            <a:ext cx="527505" cy="477035"/>
          </a:xfrm>
          <a:prstGeom prst="rect">
            <a:avLst/>
          </a:prstGeom>
          <a:noFill/>
        </p:spPr>
        <p:txBody>
          <a:bodyPr wrap="square" lIns="91422" tIns="45711" rIns="91422" bIns="45711" rtlCol="0">
            <a:spAutoFit/>
          </a:bodyPr>
          <a:lstStyle/>
          <a:p>
            <a:r>
              <a:rPr lang="en-US" sz="2500" b="1">
                <a:solidFill>
                  <a:schemeClr val="bg1"/>
                </a:solidFill>
                <a:latin typeface="Lato" pitchFamily="34" charset="0"/>
                <a:ea typeface="Lato" pitchFamily="34" charset="0"/>
                <a:cs typeface="Lato" pitchFamily="34" charset="0"/>
              </a:rPr>
              <a:t>A</a:t>
            </a:r>
            <a:endParaRPr lang="id-ID" sz="2500" b="1" dirty="0">
              <a:solidFill>
                <a:schemeClr val="bg1"/>
              </a:solidFill>
              <a:latin typeface="Lato" pitchFamily="34" charset="0"/>
              <a:ea typeface="Lato" pitchFamily="34" charset="0"/>
              <a:cs typeface="Lato" pitchFamily="34" charset="0"/>
            </a:endParaRPr>
          </a:p>
        </p:txBody>
      </p:sp>
      <p:sp>
        <p:nvSpPr>
          <p:cNvPr id="52" name="TextBox 51"/>
          <p:cNvSpPr txBox="1"/>
          <p:nvPr/>
        </p:nvSpPr>
        <p:spPr>
          <a:xfrm>
            <a:off x="6208371" y="3927241"/>
            <a:ext cx="4038582" cy="480113"/>
          </a:xfrm>
          <a:prstGeom prst="rect">
            <a:avLst/>
          </a:prstGeom>
          <a:noFill/>
        </p:spPr>
        <p:txBody>
          <a:bodyPr wrap="square" lIns="109710" tIns="54855" rIns="109710" bIns="54855" rtlCol="0">
            <a:spAutoFit/>
          </a:bodyPr>
          <a:lstStyle/>
          <a:p>
            <a:pPr algn="r"/>
            <a:r>
              <a:rPr lang="en-US" sz="1200" dirty="0">
                <a:solidFill>
                  <a:schemeClr val="bg1"/>
                </a:solidFill>
                <a:latin typeface="Lato" pitchFamily="34" charset="0"/>
                <a:ea typeface="Lato" pitchFamily="34" charset="0"/>
                <a:cs typeface="Lato" pitchFamily="34" charset="0"/>
              </a:rPr>
              <a:t>Lorem Ipsum has two main data statistical this methodologies important Data analysis</a:t>
            </a:r>
          </a:p>
        </p:txBody>
      </p:sp>
      <p:sp>
        <p:nvSpPr>
          <p:cNvPr id="53" name="TextBox 52"/>
          <p:cNvSpPr txBox="1"/>
          <p:nvPr/>
        </p:nvSpPr>
        <p:spPr>
          <a:xfrm>
            <a:off x="10288999" y="3912055"/>
            <a:ext cx="527505" cy="477035"/>
          </a:xfrm>
          <a:prstGeom prst="rect">
            <a:avLst/>
          </a:prstGeom>
          <a:noFill/>
        </p:spPr>
        <p:txBody>
          <a:bodyPr wrap="square" lIns="91422" tIns="45711" rIns="91422" bIns="45711" rtlCol="0">
            <a:spAutoFit/>
          </a:bodyPr>
          <a:lstStyle/>
          <a:p>
            <a:r>
              <a:rPr lang="en-US" sz="2500" b="1" dirty="0">
                <a:solidFill>
                  <a:schemeClr val="bg1"/>
                </a:solidFill>
                <a:latin typeface="Lato" pitchFamily="34" charset="0"/>
                <a:ea typeface="Lato" pitchFamily="34" charset="0"/>
                <a:cs typeface="Lato" pitchFamily="34" charset="0"/>
              </a:rPr>
              <a:t>B</a:t>
            </a:r>
            <a:endParaRPr lang="id-ID" sz="2500" b="1" dirty="0">
              <a:solidFill>
                <a:schemeClr val="bg1"/>
              </a:solidFill>
              <a:latin typeface="Lato" pitchFamily="34" charset="0"/>
              <a:ea typeface="Lato" pitchFamily="34" charset="0"/>
              <a:cs typeface="Lato" pitchFamily="34" charset="0"/>
            </a:endParaRPr>
          </a:p>
        </p:txBody>
      </p:sp>
      <p:sp>
        <p:nvSpPr>
          <p:cNvPr id="54" name="TextBox 53"/>
          <p:cNvSpPr txBox="1"/>
          <p:nvPr/>
        </p:nvSpPr>
        <p:spPr>
          <a:xfrm>
            <a:off x="6151645" y="4762143"/>
            <a:ext cx="4141797" cy="480113"/>
          </a:xfrm>
          <a:prstGeom prst="rect">
            <a:avLst/>
          </a:prstGeom>
          <a:noFill/>
        </p:spPr>
        <p:txBody>
          <a:bodyPr wrap="square" lIns="109710" tIns="54855" rIns="109710" bIns="54855" rtlCol="0">
            <a:spAutoFit/>
          </a:bodyPr>
          <a:lstStyle/>
          <a:p>
            <a:pPr algn="r"/>
            <a:r>
              <a:rPr lang="en-US" sz="1200" dirty="0">
                <a:solidFill>
                  <a:schemeClr val="bg1"/>
                </a:solidFill>
                <a:latin typeface="Lato" pitchFamily="34" charset="0"/>
                <a:ea typeface="Lato" pitchFamily="34" charset="0"/>
                <a:cs typeface="Lato" pitchFamily="34" charset="0"/>
              </a:rPr>
              <a:t>Lorem Ipsum has two main data statistical this methodologies important Data analysis.</a:t>
            </a:r>
          </a:p>
        </p:txBody>
      </p:sp>
      <p:sp>
        <p:nvSpPr>
          <p:cNvPr id="55" name="TextBox 54"/>
          <p:cNvSpPr txBox="1"/>
          <p:nvPr/>
        </p:nvSpPr>
        <p:spPr>
          <a:xfrm>
            <a:off x="10293442" y="4746956"/>
            <a:ext cx="527505" cy="477035"/>
          </a:xfrm>
          <a:prstGeom prst="rect">
            <a:avLst/>
          </a:prstGeom>
          <a:noFill/>
        </p:spPr>
        <p:txBody>
          <a:bodyPr wrap="square" lIns="91422" tIns="45711" rIns="91422" bIns="45711" rtlCol="0">
            <a:spAutoFit/>
          </a:bodyPr>
          <a:lstStyle/>
          <a:p>
            <a:r>
              <a:rPr lang="en-US" sz="2500" b="1" dirty="0">
                <a:solidFill>
                  <a:schemeClr val="bg1"/>
                </a:solidFill>
                <a:latin typeface="Lato" pitchFamily="34" charset="0"/>
                <a:ea typeface="Lato" pitchFamily="34" charset="0"/>
                <a:cs typeface="Lato" pitchFamily="34" charset="0"/>
              </a:rPr>
              <a:t>C</a:t>
            </a:r>
            <a:endParaRPr lang="id-ID" sz="2500" b="1" dirty="0">
              <a:solidFill>
                <a:schemeClr val="bg1"/>
              </a:solidFill>
              <a:latin typeface="Lato" pitchFamily="34" charset="0"/>
              <a:ea typeface="Lato" pitchFamily="34" charset="0"/>
              <a:cs typeface="Lato" pitchFamily="34" charset="0"/>
            </a:endParaRPr>
          </a:p>
        </p:txBody>
      </p:sp>
      <p:sp>
        <p:nvSpPr>
          <p:cNvPr id="56" name="TextBox 55"/>
          <p:cNvSpPr txBox="1"/>
          <p:nvPr/>
        </p:nvSpPr>
        <p:spPr>
          <a:xfrm>
            <a:off x="7226375" y="5571443"/>
            <a:ext cx="3062130" cy="480113"/>
          </a:xfrm>
          <a:prstGeom prst="rect">
            <a:avLst/>
          </a:prstGeom>
          <a:noFill/>
        </p:spPr>
        <p:txBody>
          <a:bodyPr wrap="square" lIns="109710" tIns="54855" rIns="109710" bIns="54855" rtlCol="0">
            <a:spAutoFit/>
          </a:bodyPr>
          <a:lstStyle/>
          <a:p>
            <a:pPr algn="r"/>
            <a:r>
              <a:rPr lang="en-US" sz="1200" dirty="0">
                <a:solidFill>
                  <a:schemeClr val="bg1"/>
                </a:solidFill>
                <a:latin typeface="Lato" pitchFamily="34" charset="0"/>
                <a:ea typeface="Lato" pitchFamily="34" charset="0"/>
                <a:cs typeface="Lato" pitchFamily="34" charset="0"/>
              </a:rPr>
              <a:t>Lorem Ipsum has two main data statistical this methodologies.</a:t>
            </a:r>
          </a:p>
        </p:txBody>
      </p:sp>
      <p:sp>
        <p:nvSpPr>
          <p:cNvPr id="57" name="TextBox 56"/>
          <p:cNvSpPr txBox="1"/>
          <p:nvPr/>
        </p:nvSpPr>
        <p:spPr>
          <a:xfrm>
            <a:off x="10288504" y="5556257"/>
            <a:ext cx="527505" cy="477035"/>
          </a:xfrm>
          <a:prstGeom prst="rect">
            <a:avLst/>
          </a:prstGeom>
          <a:noFill/>
        </p:spPr>
        <p:txBody>
          <a:bodyPr wrap="square" lIns="91422" tIns="45711" rIns="91422" bIns="45711" rtlCol="0">
            <a:spAutoFit/>
          </a:bodyPr>
          <a:lstStyle/>
          <a:p>
            <a:r>
              <a:rPr lang="en-US" sz="2500" b="1" dirty="0">
                <a:solidFill>
                  <a:schemeClr val="bg1"/>
                </a:solidFill>
                <a:latin typeface="Lato" pitchFamily="34" charset="0"/>
                <a:ea typeface="Lato" pitchFamily="34" charset="0"/>
                <a:cs typeface="Lato" pitchFamily="34" charset="0"/>
              </a:rPr>
              <a:t>D</a:t>
            </a:r>
            <a:endParaRPr lang="id-ID" sz="2500" b="1" dirty="0">
              <a:solidFill>
                <a:schemeClr val="bg1"/>
              </a:solidFill>
              <a:latin typeface="Lato" pitchFamily="34" charset="0"/>
              <a:ea typeface="Lato" pitchFamily="34" charset="0"/>
              <a:cs typeface="Lato" pitchFamily="34" charset="0"/>
            </a:endParaRPr>
          </a:p>
        </p:txBody>
      </p:sp>
      <p:sp>
        <p:nvSpPr>
          <p:cNvPr id="58" name="Freeform 10"/>
          <p:cNvSpPr>
            <a:spLocks/>
          </p:cNvSpPr>
          <p:nvPr/>
        </p:nvSpPr>
        <p:spPr bwMode="auto">
          <a:xfrm rot="5400000">
            <a:off x="254457" y="1774660"/>
            <a:ext cx="5247984" cy="4918698"/>
          </a:xfrm>
          <a:custGeom>
            <a:avLst/>
            <a:gdLst>
              <a:gd name="T0" fmla="*/ 0 w 128"/>
              <a:gd name="T1" fmla="*/ 60 h 120"/>
              <a:gd name="T2" fmla="*/ 60 w 128"/>
              <a:gd name="T3" fmla="*/ 120 h 120"/>
              <a:gd name="T4" fmla="*/ 128 w 128"/>
              <a:gd name="T5" fmla="*/ 120 h 120"/>
              <a:gd name="T6" fmla="*/ 128 w 128"/>
              <a:gd name="T7" fmla="*/ 0 h 120"/>
              <a:gd name="T8" fmla="*/ 60 w 128"/>
              <a:gd name="T9" fmla="*/ 0 h 120"/>
              <a:gd name="T10" fmla="*/ 0 w 128"/>
              <a:gd name="T11" fmla="*/ 60 h 120"/>
            </a:gdLst>
            <a:ahLst/>
            <a:cxnLst>
              <a:cxn ang="0">
                <a:pos x="T0" y="T1"/>
              </a:cxn>
              <a:cxn ang="0">
                <a:pos x="T2" y="T3"/>
              </a:cxn>
              <a:cxn ang="0">
                <a:pos x="T4" y="T5"/>
              </a:cxn>
              <a:cxn ang="0">
                <a:pos x="T6" y="T7"/>
              </a:cxn>
              <a:cxn ang="0">
                <a:pos x="T8" y="T9"/>
              </a:cxn>
              <a:cxn ang="0">
                <a:pos x="T10" y="T11"/>
              </a:cxn>
            </a:cxnLst>
            <a:rect l="0" t="0" r="r" b="b"/>
            <a:pathLst>
              <a:path w="128" h="120">
                <a:moveTo>
                  <a:pt x="0" y="60"/>
                </a:moveTo>
                <a:cubicBezTo>
                  <a:pt x="0" y="93"/>
                  <a:pt x="27" y="120"/>
                  <a:pt x="60" y="120"/>
                </a:cubicBezTo>
                <a:cubicBezTo>
                  <a:pt x="128" y="120"/>
                  <a:pt x="128" y="120"/>
                  <a:pt x="128" y="120"/>
                </a:cubicBezTo>
                <a:cubicBezTo>
                  <a:pt x="128" y="0"/>
                  <a:pt x="128" y="0"/>
                  <a:pt x="128" y="0"/>
                </a:cubicBezTo>
                <a:cubicBezTo>
                  <a:pt x="60" y="0"/>
                  <a:pt x="60" y="0"/>
                  <a:pt x="60" y="0"/>
                </a:cubicBezTo>
                <a:cubicBezTo>
                  <a:pt x="27" y="0"/>
                  <a:pt x="0" y="27"/>
                  <a:pt x="0" y="60"/>
                </a:cubicBezTo>
                <a:close/>
              </a:path>
            </a:pathLst>
          </a:custGeom>
          <a:solidFill>
            <a:srgbClr val="57ADB6"/>
          </a:solidFill>
          <a:ln>
            <a:noFill/>
          </a:ln>
        </p:spPr>
        <p:txBody>
          <a:bodyPr vert="horz" wrap="square" lIns="45720" tIns="22860" rIns="45720" bIns="22860" numCol="1" anchor="t" anchorCtr="0" compatLnSpc="1">
            <a:prstTxWarp prst="textNoShape">
              <a:avLst/>
            </a:prstTxWarp>
          </a:bodyPr>
          <a:lstStyle/>
          <a:p>
            <a:endParaRPr lang="th-TH" sz="1677"/>
          </a:p>
        </p:txBody>
      </p:sp>
      <p:sp>
        <p:nvSpPr>
          <p:cNvPr id="107" name="Freeform 106"/>
          <p:cNvSpPr/>
          <p:nvPr/>
        </p:nvSpPr>
        <p:spPr>
          <a:xfrm rot="10800000">
            <a:off x="5539582" y="190500"/>
            <a:ext cx="6637337" cy="1261618"/>
          </a:xfrm>
          <a:custGeom>
            <a:avLst/>
            <a:gdLst>
              <a:gd name="connsiteX0" fmla="*/ 11052855 w 13274674"/>
              <a:gd name="connsiteY0" fmla="*/ 0 h 2523235"/>
              <a:gd name="connsiteX1" fmla="*/ 11068611 w 13274674"/>
              <a:gd name="connsiteY1" fmla="*/ 1744 h 2523235"/>
              <a:gd name="connsiteX2" fmla="*/ 12891488 w 13274674"/>
              <a:gd name="connsiteY2" fmla="*/ 0 h 2523235"/>
              <a:gd name="connsiteX3" fmla="*/ 13274674 w 13274674"/>
              <a:gd name="connsiteY3" fmla="*/ 420548 h 2523235"/>
              <a:gd name="connsiteX4" fmla="*/ 13274674 w 13274674"/>
              <a:gd name="connsiteY4" fmla="*/ 2102688 h 2523235"/>
              <a:gd name="connsiteX5" fmla="*/ 12891488 w 13274674"/>
              <a:gd name="connsiteY5" fmla="*/ 2523235 h 2523235"/>
              <a:gd name="connsiteX6" fmla="*/ 11069816 w 13274674"/>
              <a:gd name="connsiteY6" fmla="*/ 2521358 h 2523235"/>
              <a:gd name="connsiteX7" fmla="*/ 11052855 w 13274674"/>
              <a:gd name="connsiteY7" fmla="*/ 2523235 h 2523235"/>
              <a:gd name="connsiteX8" fmla="*/ 6714548 w 13274674"/>
              <a:gd name="connsiteY8" fmla="*/ 2518766 h 2523235"/>
              <a:gd name="connsiteX9" fmla="*/ 0 w 13274674"/>
              <a:gd name="connsiteY9" fmla="*/ 2494783 h 2523235"/>
              <a:gd name="connsiteX10" fmla="*/ 0 w 13274674"/>
              <a:gd name="connsiteY10" fmla="*/ 3852 h 2523235"/>
              <a:gd name="connsiteX11" fmla="*/ 1046469 w 13274674"/>
              <a:gd name="connsiteY11" fmla="*/ 3887 h 2523235"/>
              <a:gd name="connsiteX12" fmla="*/ 1046469 w 13274674"/>
              <a:gd name="connsiteY12" fmla="*/ 3826 h 2523235"/>
              <a:gd name="connsiteX13" fmla="*/ 6852789 w 13274674"/>
              <a:gd name="connsiteY13" fmla="*/ 4017 h 25232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3274674" h="2523235">
                <a:moveTo>
                  <a:pt x="11052855" y="0"/>
                </a:moveTo>
                <a:lnTo>
                  <a:pt x="11068611" y="1744"/>
                </a:lnTo>
                <a:lnTo>
                  <a:pt x="12891488" y="0"/>
                </a:lnTo>
                <a:cubicBezTo>
                  <a:pt x="13103115" y="0"/>
                  <a:pt x="13274674" y="188285"/>
                  <a:pt x="13274674" y="420548"/>
                </a:cubicBezTo>
                <a:lnTo>
                  <a:pt x="13274674" y="2102688"/>
                </a:lnTo>
                <a:cubicBezTo>
                  <a:pt x="13274674" y="2334950"/>
                  <a:pt x="13103115" y="2523235"/>
                  <a:pt x="12891488" y="2523235"/>
                </a:cubicBezTo>
                <a:lnTo>
                  <a:pt x="11069816" y="2521358"/>
                </a:lnTo>
                <a:lnTo>
                  <a:pt x="11052855" y="2523235"/>
                </a:lnTo>
                <a:lnTo>
                  <a:pt x="6714548" y="2518766"/>
                </a:lnTo>
                <a:lnTo>
                  <a:pt x="0" y="2494783"/>
                </a:lnTo>
                <a:lnTo>
                  <a:pt x="0" y="3852"/>
                </a:lnTo>
                <a:lnTo>
                  <a:pt x="1046469" y="3887"/>
                </a:lnTo>
                <a:lnTo>
                  <a:pt x="1046469" y="3826"/>
                </a:lnTo>
                <a:lnTo>
                  <a:pt x="6852789" y="4017"/>
                </a:lnTo>
                <a:close/>
              </a:path>
            </a:pathLst>
          </a:custGeom>
          <a:gradFill flip="none" rotWithShape="1">
            <a:gsLst>
              <a:gs pos="0">
                <a:schemeClr val="accent6">
                  <a:shade val="30000"/>
                  <a:satMod val="115000"/>
                </a:schemeClr>
              </a:gs>
              <a:gs pos="50000">
                <a:schemeClr val="accent6">
                  <a:shade val="67500"/>
                  <a:satMod val="115000"/>
                </a:schemeClr>
              </a:gs>
              <a:gs pos="100000">
                <a:schemeClr val="accent6">
                  <a:shade val="100000"/>
                  <a:satMod val="115000"/>
                </a:schemeClr>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sz="1677"/>
          </a:p>
        </p:txBody>
      </p:sp>
      <p:grpSp>
        <p:nvGrpSpPr>
          <p:cNvPr id="108" name="Group 107"/>
          <p:cNvGrpSpPr/>
          <p:nvPr/>
        </p:nvGrpSpPr>
        <p:grpSpPr>
          <a:xfrm>
            <a:off x="5857821" y="339180"/>
            <a:ext cx="6280999" cy="899789"/>
            <a:chOff x="15970294" y="5575615"/>
            <a:chExt cx="12561997" cy="1799577"/>
          </a:xfrm>
        </p:grpSpPr>
        <p:sp>
          <p:nvSpPr>
            <p:cNvPr id="109" name="Title 20"/>
            <p:cNvSpPr txBox="1">
              <a:spLocks/>
            </p:cNvSpPr>
            <p:nvPr/>
          </p:nvSpPr>
          <p:spPr bwMode="auto">
            <a:xfrm>
              <a:off x="15970294" y="6219095"/>
              <a:ext cx="12561997" cy="11560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21926" tIns="60963" rIns="121926" bIns="60963" anchor="ctr">
              <a:spAutoFit/>
            </a:bodyPr>
            <a:lstStyle>
              <a:lvl1pPr defTabSz="457200">
                <a:defRPr sz="4300">
                  <a:solidFill>
                    <a:schemeClr val="tx1"/>
                  </a:solidFill>
                  <a:latin typeface="Calibri" pitchFamily="34" charset="0"/>
                  <a:ea typeface="MS PGothic" pitchFamily="34" charset="-128"/>
                </a:defRPr>
              </a:lvl1pPr>
              <a:lvl2pPr marL="742950" indent="-285750" defTabSz="457200">
                <a:defRPr sz="4300">
                  <a:solidFill>
                    <a:schemeClr val="tx1"/>
                  </a:solidFill>
                  <a:latin typeface="Calibri" pitchFamily="34" charset="0"/>
                  <a:ea typeface="MS PGothic" pitchFamily="34" charset="-128"/>
                </a:defRPr>
              </a:lvl2pPr>
              <a:lvl3pPr marL="1143000" indent="-228600" defTabSz="457200">
                <a:defRPr sz="4300">
                  <a:solidFill>
                    <a:schemeClr val="tx1"/>
                  </a:solidFill>
                  <a:latin typeface="Calibri" pitchFamily="34" charset="0"/>
                  <a:ea typeface="MS PGothic" pitchFamily="34" charset="-128"/>
                </a:defRPr>
              </a:lvl3pPr>
              <a:lvl4pPr marL="1600200" indent="-228600" defTabSz="457200">
                <a:defRPr sz="4300">
                  <a:solidFill>
                    <a:schemeClr val="tx1"/>
                  </a:solidFill>
                  <a:latin typeface="Calibri" pitchFamily="34" charset="0"/>
                  <a:ea typeface="MS PGothic" pitchFamily="34" charset="-128"/>
                </a:defRPr>
              </a:lvl4pPr>
              <a:lvl5pPr marL="2057400" indent="-228600" defTabSz="457200">
                <a:defRPr sz="4300">
                  <a:solidFill>
                    <a:schemeClr val="tx1"/>
                  </a:solidFill>
                  <a:latin typeface="Calibri" pitchFamily="34" charset="0"/>
                  <a:ea typeface="MS PGothic" pitchFamily="34" charset="-128"/>
                </a:defRPr>
              </a:lvl5pPr>
              <a:lvl6pPr marL="2514600" indent="-228600" defTabSz="457200" fontAlgn="base">
                <a:spcBef>
                  <a:spcPct val="0"/>
                </a:spcBef>
                <a:spcAft>
                  <a:spcPct val="0"/>
                </a:spcAft>
                <a:defRPr sz="4300">
                  <a:solidFill>
                    <a:schemeClr val="tx1"/>
                  </a:solidFill>
                  <a:latin typeface="Calibri" pitchFamily="34" charset="0"/>
                  <a:ea typeface="MS PGothic" pitchFamily="34" charset="-128"/>
                </a:defRPr>
              </a:lvl6pPr>
              <a:lvl7pPr marL="2971800" indent="-228600" defTabSz="457200" fontAlgn="base">
                <a:spcBef>
                  <a:spcPct val="0"/>
                </a:spcBef>
                <a:spcAft>
                  <a:spcPct val="0"/>
                </a:spcAft>
                <a:defRPr sz="4300">
                  <a:solidFill>
                    <a:schemeClr val="tx1"/>
                  </a:solidFill>
                  <a:latin typeface="Calibri" pitchFamily="34" charset="0"/>
                  <a:ea typeface="MS PGothic" pitchFamily="34" charset="-128"/>
                </a:defRPr>
              </a:lvl7pPr>
              <a:lvl8pPr marL="3429000" indent="-228600" defTabSz="457200" fontAlgn="base">
                <a:spcBef>
                  <a:spcPct val="0"/>
                </a:spcBef>
                <a:spcAft>
                  <a:spcPct val="0"/>
                </a:spcAft>
                <a:defRPr sz="4300">
                  <a:solidFill>
                    <a:schemeClr val="tx1"/>
                  </a:solidFill>
                  <a:latin typeface="Calibri" pitchFamily="34" charset="0"/>
                  <a:ea typeface="MS PGothic" pitchFamily="34" charset="-128"/>
                </a:defRPr>
              </a:lvl8pPr>
              <a:lvl9pPr marL="3886200" indent="-228600" defTabSz="457200" fontAlgn="base">
                <a:spcBef>
                  <a:spcPct val="0"/>
                </a:spcBef>
                <a:spcAft>
                  <a:spcPct val="0"/>
                </a:spcAft>
                <a:defRPr sz="4300">
                  <a:solidFill>
                    <a:schemeClr val="tx1"/>
                  </a:solidFill>
                  <a:latin typeface="Calibri" pitchFamily="34" charset="0"/>
                  <a:ea typeface="MS PGothic" pitchFamily="34" charset="-128"/>
                </a:defRPr>
              </a:lvl9pPr>
            </a:lstStyle>
            <a:p>
              <a:pPr>
                <a:lnSpc>
                  <a:spcPct val="130000"/>
                </a:lnSpc>
              </a:pPr>
              <a:r>
                <a:rPr lang="pt-BR" sz="1200" dirty="0">
                  <a:solidFill>
                    <a:schemeClr val="bg1"/>
                  </a:solidFill>
                  <a:latin typeface="Lato" pitchFamily="34" charset="0"/>
                  <a:ea typeface="Lato" pitchFamily="34" charset="0"/>
                  <a:cs typeface="Lato" pitchFamily="34" charset="0"/>
                </a:rPr>
                <a:t>Lorem ipsum dolor sit amet, consectetur adipiscing elit. Aliquam tincidunt ante nec sem congue convallis. Pellentesque vel mauris quis nisl ornare rutrum in id risus. </a:t>
              </a:r>
              <a:endParaRPr lang="en-US" sz="1200" dirty="0">
                <a:solidFill>
                  <a:schemeClr val="bg1"/>
                </a:solidFill>
                <a:latin typeface="Lato" pitchFamily="34" charset="0"/>
                <a:ea typeface="Lato" pitchFamily="34" charset="0"/>
                <a:cs typeface="Lato" pitchFamily="34" charset="0"/>
              </a:endParaRPr>
            </a:p>
          </p:txBody>
        </p:sp>
        <p:sp>
          <p:nvSpPr>
            <p:cNvPr id="110" name="TextBox 109"/>
            <p:cNvSpPr txBox="1"/>
            <p:nvPr/>
          </p:nvSpPr>
          <p:spPr>
            <a:xfrm>
              <a:off x="16100412" y="5575615"/>
              <a:ext cx="10320507" cy="861774"/>
            </a:xfrm>
            <a:prstGeom prst="rect">
              <a:avLst/>
            </a:prstGeom>
            <a:noFill/>
          </p:spPr>
          <p:txBody>
            <a:bodyPr wrap="square" rtlCol="0">
              <a:spAutoFit/>
            </a:bodyPr>
            <a:lstStyle/>
            <a:p>
              <a:r>
                <a:rPr lang="en-US" sz="2200" b="1" dirty="0">
                  <a:solidFill>
                    <a:schemeClr val="bg1"/>
                  </a:solidFill>
                  <a:latin typeface="Lato Black" charset="0"/>
                  <a:ea typeface="Lato Black" charset="0"/>
                  <a:cs typeface="Lato Black" charset="0"/>
                </a:rPr>
                <a:t>MEDICAL PRESENTATION</a:t>
              </a:r>
            </a:p>
          </p:txBody>
        </p:sp>
      </p:grpSp>
      <p:grpSp>
        <p:nvGrpSpPr>
          <p:cNvPr id="239" name="กลุ่ม 374"/>
          <p:cNvGrpSpPr/>
          <p:nvPr/>
        </p:nvGrpSpPr>
        <p:grpSpPr>
          <a:xfrm rot="19360549">
            <a:off x="492754" y="3417092"/>
            <a:ext cx="1746617" cy="2953479"/>
            <a:chOff x="10737851" y="7862888"/>
            <a:chExt cx="457200" cy="773112"/>
          </a:xfrm>
        </p:grpSpPr>
        <p:sp>
          <p:nvSpPr>
            <p:cNvPr id="240" name="Oval 1390"/>
            <p:cNvSpPr>
              <a:spLocks noChangeArrowheads="1"/>
            </p:cNvSpPr>
            <p:nvPr/>
          </p:nvSpPr>
          <p:spPr bwMode="auto">
            <a:xfrm>
              <a:off x="10737851" y="8178800"/>
              <a:ext cx="457200" cy="457200"/>
            </a:xfrm>
            <a:prstGeom prst="ellipse">
              <a:avLst/>
            </a:prstGeom>
            <a:solidFill>
              <a:srgbClr val="BBE4E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241" name="Freeform 1391"/>
            <p:cNvSpPr>
              <a:spLocks/>
            </p:cNvSpPr>
            <p:nvPr/>
          </p:nvSpPr>
          <p:spPr bwMode="auto">
            <a:xfrm>
              <a:off x="10775951" y="8382000"/>
              <a:ext cx="384175" cy="217488"/>
            </a:xfrm>
            <a:custGeom>
              <a:avLst/>
              <a:gdLst>
                <a:gd name="T0" fmla="*/ 0 w 184"/>
                <a:gd name="T1" fmla="*/ 0 h 104"/>
                <a:gd name="T2" fmla="*/ 0 w 184"/>
                <a:gd name="T3" fmla="*/ 12 h 104"/>
                <a:gd name="T4" fmla="*/ 92 w 184"/>
                <a:gd name="T5" fmla="*/ 104 h 104"/>
                <a:gd name="T6" fmla="*/ 184 w 184"/>
                <a:gd name="T7" fmla="*/ 12 h 104"/>
                <a:gd name="T8" fmla="*/ 183 w 184"/>
                <a:gd name="T9" fmla="*/ 0 h 104"/>
                <a:gd name="T10" fmla="*/ 0 w 184"/>
                <a:gd name="T11" fmla="*/ 0 h 104"/>
              </a:gdLst>
              <a:ahLst/>
              <a:cxnLst>
                <a:cxn ang="0">
                  <a:pos x="T0" y="T1"/>
                </a:cxn>
                <a:cxn ang="0">
                  <a:pos x="T2" y="T3"/>
                </a:cxn>
                <a:cxn ang="0">
                  <a:pos x="T4" y="T5"/>
                </a:cxn>
                <a:cxn ang="0">
                  <a:pos x="T6" y="T7"/>
                </a:cxn>
                <a:cxn ang="0">
                  <a:pos x="T8" y="T9"/>
                </a:cxn>
                <a:cxn ang="0">
                  <a:pos x="T10" y="T11"/>
                </a:cxn>
              </a:cxnLst>
              <a:rect l="0" t="0" r="r" b="b"/>
              <a:pathLst>
                <a:path w="184" h="104">
                  <a:moveTo>
                    <a:pt x="0" y="0"/>
                  </a:moveTo>
                  <a:cubicBezTo>
                    <a:pt x="0" y="4"/>
                    <a:pt x="0" y="8"/>
                    <a:pt x="0" y="12"/>
                  </a:cubicBezTo>
                  <a:cubicBezTo>
                    <a:pt x="0" y="63"/>
                    <a:pt x="41" y="104"/>
                    <a:pt x="92" y="104"/>
                  </a:cubicBezTo>
                  <a:cubicBezTo>
                    <a:pt x="142" y="104"/>
                    <a:pt x="184" y="63"/>
                    <a:pt x="184" y="12"/>
                  </a:cubicBezTo>
                  <a:cubicBezTo>
                    <a:pt x="184" y="8"/>
                    <a:pt x="184" y="4"/>
                    <a:pt x="183" y="0"/>
                  </a:cubicBezTo>
                  <a:lnTo>
                    <a:pt x="0" y="0"/>
                  </a:lnTo>
                  <a:close/>
                </a:path>
              </a:pathLst>
            </a:custGeom>
            <a:solidFill>
              <a:srgbClr val="F0575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242" name="Freeform 1392"/>
            <p:cNvSpPr>
              <a:spLocks/>
            </p:cNvSpPr>
            <p:nvPr/>
          </p:nvSpPr>
          <p:spPr bwMode="auto">
            <a:xfrm>
              <a:off x="10888663" y="7915275"/>
              <a:ext cx="158750" cy="298450"/>
            </a:xfrm>
            <a:custGeom>
              <a:avLst/>
              <a:gdLst>
                <a:gd name="T0" fmla="*/ 38 w 76"/>
                <a:gd name="T1" fmla="*/ 143 h 143"/>
                <a:gd name="T2" fmla="*/ 38 w 76"/>
                <a:gd name="T3" fmla="*/ 143 h 143"/>
                <a:gd name="T4" fmla="*/ 0 w 76"/>
                <a:gd name="T5" fmla="*/ 133 h 143"/>
                <a:gd name="T6" fmla="*/ 0 w 76"/>
                <a:gd name="T7" fmla="*/ 12 h 143"/>
                <a:gd name="T8" fmla="*/ 38 w 76"/>
                <a:gd name="T9" fmla="*/ 0 h 143"/>
                <a:gd name="T10" fmla="*/ 38 w 76"/>
                <a:gd name="T11" fmla="*/ 0 h 143"/>
                <a:gd name="T12" fmla="*/ 76 w 76"/>
                <a:gd name="T13" fmla="*/ 12 h 143"/>
                <a:gd name="T14" fmla="*/ 76 w 76"/>
                <a:gd name="T15" fmla="*/ 133 h 143"/>
                <a:gd name="T16" fmla="*/ 38 w 76"/>
                <a:gd name="T17" fmla="*/ 143 h 1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76" h="143">
                  <a:moveTo>
                    <a:pt x="38" y="143"/>
                  </a:moveTo>
                  <a:cubicBezTo>
                    <a:pt x="38" y="143"/>
                    <a:pt x="38" y="143"/>
                    <a:pt x="38" y="143"/>
                  </a:cubicBezTo>
                  <a:cubicBezTo>
                    <a:pt x="17" y="143"/>
                    <a:pt x="0" y="133"/>
                    <a:pt x="0" y="133"/>
                  </a:cubicBezTo>
                  <a:cubicBezTo>
                    <a:pt x="0" y="12"/>
                    <a:pt x="0" y="12"/>
                    <a:pt x="0" y="12"/>
                  </a:cubicBezTo>
                  <a:cubicBezTo>
                    <a:pt x="0" y="12"/>
                    <a:pt x="17" y="0"/>
                    <a:pt x="38" y="0"/>
                  </a:cubicBezTo>
                  <a:cubicBezTo>
                    <a:pt x="38" y="0"/>
                    <a:pt x="38" y="0"/>
                    <a:pt x="38" y="0"/>
                  </a:cubicBezTo>
                  <a:cubicBezTo>
                    <a:pt x="58" y="0"/>
                    <a:pt x="76" y="12"/>
                    <a:pt x="76" y="12"/>
                  </a:cubicBezTo>
                  <a:cubicBezTo>
                    <a:pt x="76" y="133"/>
                    <a:pt x="76" y="133"/>
                    <a:pt x="76" y="133"/>
                  </a:cubicBezTo>
                  <a:cubicBezTo>
                    <a:pt x="76" y="133"/>
                    <a:pt x="58" y="143"/>
                    <a:pt x="38" y="143"/>
                  </a:cubicBezTo>
                  <a:close/>
                </a:path>
              </a:pathLst>
            </a:custGeom>
            <a:solidFill>
              <a:srgbClr val="90D4D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243" name="Oval 1393"/>
            <p:cNvSpPr>
              <a:spLocks noChangeArrowheads="1"/>
            </p:cNvSpPr>
            <p:nvPr/>
          </p:nvSpPr>
          <p:spPr bwMode="auto">
            <a:xfrm>
              <a:off x="10841038" y="7862888"/>
              <a:ext cx="252413" cy="104775"/>
            </a:xfrm>
            <a:prstGeom prst="ellipse">
              <a:avLst/>
            </a:prstGeom>
            <a:solidFill>
              <a:srgbClr val="BBE4E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244" name="Oval 1394"/>
            <p:cNvSpPr>
              <a:spLocks noChangeArrowheads="1"/>
            </p:cNvSpPr>
            <p:nvPr/>
          </p:nvSpPr>
          <p:spPr bwMode="auto">
            <a:xfrm>
              <a:off x="10898188" y="7899400"/>
              <a:ext cx="136525" cy="15875"/>
            </a:xfrm>
            <a:prstGeom prst="ellipse">
              <a:avLst/>
            </a:prstGeom>
            <a:solidFill>
              <a:srgbClr val="6EA9A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245" name="Oval 1395"/>
            <p:cNvSpPr>
              <a:spLocks noChangeArrowheads="1"/>
            </p:cNvSpPr>
            <p:nvPr/>
          </p:nvSpPr>
          <p:spPr bwMode="auto">
            <a:xfrm>
              <a:off x="10775951" y="8339138"/>
              <a:ext cx="382588" cy="84138"/>
            </a:xfrm>
            <a:prstGeom prst="ellipse">
              <a:avLst/>
            </a:prstGeom>
            <a:solidFill>
              <a:srgbClr val="F3778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246" name="Freeform 1396"/>
            <p:cNvSpPr>
              <a:spLocks/>
            </p:cNvSpPr>
            <p:nvPr/>
          </p:nvSpPr>
          <p:spPr bwMode="auto">
            <a:xfrm>
              <a:off x="10777538" y="8229600"/>
              <a:ext cx="117475" cy="122238"/>
            </a:xfrm>
            <a:custGeom>
              <a:avLst/>
              <a:gdLst>
                <a:gd name="T0" fmla="*/ 48 w 56"/>
                <a:gd name="T1" fmla="*/ 0 h 59"/>
                <a:gd name="T2" fmla="*/ 44 w 56"/>
                <a:gd name="T3" fmla="*/ 1 h 59"/>
                <a:gd name="T4" fmla="*/ 1 w 56"/>
                <a:gd name="T5" fmla="*/ 49 h 59"/>
                <a:gd name="T6" fmla="*/ 5 w 56"/>
                <a:gd name="T7" fmla="*/ 58 h 59"/>
                <a:gd name="T8" fmla="*/ 8 w 56"/>
                <a:gd name="T9" fmla="*/ 59 h 59"/>
                <a:gd name="T10" fmla="*/ 14 w 56"/>
                <a:gd name="T11" fmla="*/ 54 h 59"/>
                <a:gd name="T12" fmla="*/ 51 w 56"/>
                <a:gd name="T13" fmla="*/ 13 h 59"/>
                <a:gd name="T14" fmla="*/ 54 w 56"/>
                <a:gd name="T15" fmla="*/ 3 h 59"/>
                <a:gd name="T16" fmla="*/ 48 w 56"/>
                <a:gd name="T17" fmla="*/ 0 h 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6" h="59">
                  <a:moveTo>
                    <a:pt x="48" y="0"/>
                  </a:moveTo>
                  <a:cubicBezTo>
                    <a:pt x="47" y="0"/>
                    <a:pt x="45" y="0"/>
                    <a:pt x="44" y="1"/>
                  </a:cubicBezTo>
                  <a:cubicBezTo>
                    <a:pt x="25" y="12"/>
                    <a:pt x="10" y="29"/>
                    <a:pt x="1" y="49"/>
                  </a:cubicBezTo>
                  <a:cubicBezTo>
                    <a:pt x="0" y="52"/>
                    <a:pt x="1" y="57"/>
                    <a:pt x="5" y="58"/>
                  </a:cubicBezTo>
                  <a:cubicBezTo>
                    <a:pt x="6" y="58"/>
                    <a:pt x="7" y="59"/>
                    <a:pt x="8" y="59"/>
                  </a:cubicBezTo>
                  <a:cubicBezTo>
                    <a:pt x="10" y="59"/>
                    <a:pt x="13" y="57"/>
                    <a:pt x="14" y="54"/>
                  </a:cubicBezTo>
                  <a:cubicBezTo>
                    <a:pt x="22" y="37"/>
                    <a:pt x="35" y="22"/>
                    <a:pt x="51" y="13"/>
                  </a:cubicBezTo>
                  <a:cubicBezTo>
                    <a:pt x="55" y="11"/>
                    <a:pt x="56" y="7"/>
                    <a:pt x="54" y="3"/>
                  </a:cubicBezTo>
                  <a:cubicBezTo>
                    <a:pt x="53" y="1"/>
                    <a:pt x="50" y="0"/>
                    <a:pt x="48" y="0"/>
                  </a:cubicBezTo>
                </a:path>
              </a:pathLst>
            </a:custGeom>
            <a:solidFill>
              <a:srgbClr val="D5EEE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grpSp>
      <p:grpSp>
        <p:nvGrpSpPr>
          <p:cNvPr id="247" name="กลุ่ม 388"/>
          <p:cNvGrpSpPr/>
          <p:nvPr/>
        </p:nvGrpSpPr>
        <p:grpSpPr>
          <a:xfrm rot="1528722">
            <a:off x="3891257" y="349627"/>
            <a:ext cx="1250045" cy="2113790"/>
            <a:chOff x="9528176" y="10858501"/>
            <a:chExt cx="457200" cy="773112"/>
          </a:xfrm>
        </p:grpSpPr>
        <p:sp>
          <p:nvSpPr>
            <p:cNvPr id="248" name="Oval 1416"/>
            <p:cNvSpPr>
              <a:spLocks noChangeArrowheads="1"/>
            </p:cNvSpPr>
            <p:nvPr/>
          </p:nvSpPr>
          <p:spPr bwMode="auto">
            <a:xfrm>
              <a:off x="9528176" y="11174413"/>
              <a:ext cx="457200" cy="457200"/>
            </a:xfrm>
            <a:prstGeom prst="ellipse">
              <a:avLst/>
            </a:prstGeom>
            <a:solidFill>
              <a:srgbClr val="BBE4E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249" name="Freeform 1417"/>
            <p:cNvSpPr>
              <a:spLocks/>
            </p:cNvSpPr>
            <p:nvPr/>
          </p:nvSpPr>
          <p:spPr bwMode="auto">
            <a:xfrm>
              <a:off x="9566276" y="11376026"/>
              <a:ext cx="384175" cy="217488"/>
            </a:xfrm>
            <a:custGeom>
              <a:avLst/>
              <a:gdLst>
                <a:gd name="T0" fmla="*/ 0 w 184"/>
                <a:gd name="T1" fmla="*/ 0 h 104"/>
                <a:gd name="T2" fmla="*/ 0 w 184"/>
                <a:gd name="T3" fmla="*/ 12 h 104"/>
                <a:gd name="T4" fmla="*/ 92 w 184"/>
                <a:gd name="T5" fmla="*/ 104 h 104"/>
                <a:gd name="T6" fmla="*/ 184 w 184"/>
                <a:gd name="T7" fmla="*/ 12 h 104"/>
                <a:gd name="T8" fmla="*/ 183 w 184"/>
                <a:gd name="T9" fmla="*/ 0 h 104"/>
                <a:gd name="T10" fmla="*/ 0 w 184"/>
                <a:gd name="T11" fmla="*/ 0 h 104"/>
              </a:gdLst>
              <a:ahLst/>
              <a:cxnLst>
                <a:cxn ang="0">
                  <a:pos x="T0" y="T1"/>
                </a:cxn>
                <a:cxn ang="0">
                  <a:pos x="T2" y="T3"/>
                </a:cxn>
                <a:cxn ang="0">
                  <a:pos x="T4" y="T5"/>
                </a:cxn>
                <a:cxn ang="0">
                  <a:pos x="T6" y="T7"/>
                </a:cxn>
                <a:cxn ang="0">
                  <a:pos x="T8" y="T9"/>
                </a:cxn>
                <a:cxn ang="0">
                  <a:pos x="T10" y="T11"/>
                </a:cxn>
              </a:cxnLst>
              <a:rect l="0" t="0" r="r" b="b"/>
              <a:pathLst>
                <a:path w="184" h="104">
                  <a:moveTo>
                    <a:pt x="0" y="0"/>
                  </a:moveTo>
                  <a:cubicBezTo>
                    <a:pt x="0" y="4"/>
                    <a:pt x="0" y="8"/>
                    <a:pt x="0" y="12"/>
                  </a:cubicBezTo>
                  <a:cubicBezTo>
                    <a:pt x="0" y="63"/>
                    <a:pt x="41" y="104"/>
                    <a:pt x="92" y="104"/>
                  </a:cubicBezTo>
                  <a:cubicBezTo>
                    <a:pt x="143" y="104"/>
                    <a:pt x="184" y="63"/>
                    <a:pt x="184" y="12"/>
                  </a:cubicBezTo>
                  <a:cubicBezTo>
                    <a:pt x="184" y="8"/>
                    <a:pt x="184" y="4"/>
                    <a:pt x="183" y="0"/>
                  </a:cubicBezTo>
                  <a:lnTo>
                    <a:pt x="0" y="0"/>
                  </a:lnTo>
                  <a:close/>
                </a:path>
              </a:pathLst>
            </a:custGeom>
            <a:solidFill>
              <a:srgbClr val="58937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250" name="Freeform 1418"/>
            <p:cNvSpPr>
              <a:spLocks/>
            </p:cNvSpPr>
            <p:nvPr/>
          </p:nvSpPr>
          <p:spPr bwMode="auto">
            <a:xfrm>
              <a:off x="9678988" y="10910888"/>
              <a:ext cx="158750" cy="298450"/>
            </a:xfrm>
            <a:custGeom>
              <a:avLst/>
              <a:gdLst>
                <a:gd name="T0" fmla="*/ 38 w 76"/>
                <a:gd name="T1" fmla="*/ 143 h 143"/>
                <a:gd name="T2" fmla="*/ 38 w 76"/>
                <a:gd name="T3" fmla="*/ 143 h 143"/>
                <a:gd name="T4" fmla="*/ 0 w 76"/>
                <a:gd name="T5" fmla="*/ 132 h 143"/>
                <a:gd name="T6" fmla="*/ 0 w 76"/>
                <a:gd name="T7" fmla="*/ 12 h 143"/>
                <a:gd name="T8" fmla="*/ 38 w 76"/>
                <a:gd name="T9" fmla="*/ 0 h 143"/>
                <a:gd name="T10" fmla="*/ 38 w 76"/>
                <a:gd name="T11" fmla="*/ 0 h 143"/>
                <a:gd name="T12" fmla="*/ 76 w 76"/>
                <a:gd name="T13" fmla="*/ 12 h 143"/>
                <a:gd name="T14" fmla="*/ 76 w 76"/>
                <a:gd name="T15" fmla="*/ 132 h 143"/>
                <a:gd name="T16" fmla="*/ 38 w 76"/>
                <a:gd name="T17" fmla="*/ 143 h 1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76" h="143">
                  <a:moveTo>
                    <a:pt x="38" y="143"/>
                  </a:moveTo>
                  <a:cubicBezTo>
                    <a:pt x="38" y="143"/>
                    <a:pt x="38" y="143"/>
                    <a:pt x="38" y="143"/>
                  </a:cubicBezTo>
                  <a:cubicBezTo>
                    <a:pt x="17" y="143"/>
                    <a:pt x="0" y="132"/>
                    <a:pt x="0" y="132"/>
                  </a:cubicBezTo>
                  <a:cubicBezTo>
                    <a:pt x="0" y="12"/>
                    <a:pt x="0" y="12"/>
                    <a:pt x="0" y="12"/>
                  </a:cubicBezTo>
                  <a:cubicBezTo>
                    <a:pt x="0" y="12"/>
                    <a:pt x="17" y="0"/>
                    <a:pt x="38" y="0"/>
                  </a:cubicBezTo>
                  <a:cubicBezTo>
                    <a:pt x="38" y="0"/>
                    <a:pt x="38" y="0"/>
                    <a:pt x="38" y="0"/>
                  </a:cubicBezTo>
                  <a:cubicBezTo>
                    <a:pt x="59" y="0"/>
                    <a:pt x="76" y="12"/>
                    <a:pt x="76" y="12"/>
                  </a:cubicBezTo>
                  <a:cubicBezTo>
                    <a:pt x="76" y="132"/>
                    <a:pt x="76" y="132"/>
                    <a:pt x="76" y="132"/>
                  </a:cubicBezTo>
                  <a:cubicBezTo>
                    <a:pt x="76" y="132"/>
                    <a:pt x="59" y="143"/>
                    <a:pt x="38" y="143"/>
                  </a:cubicBezTo>
                  <a:close/>
                </a:path>
              </a:pathLst>
            </a:custGeom>
            <a:solidFill>
              <a:srgbClr val="90D4D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251" name="Oval 1419"/>
            <p:cNvSpPr>
              <a:spLocks noChangeArrowheads="1"/>
            </p:cNvSpPr>
            <p:nvPr/>
          </p:nvSpPr>
          <p:spPr bwMode="auto">
            <a:xfrm>
              <a:off x="9631363" y="10858501"/>
              <a:ext cx="252413" cy="104775"/>
            </a:xfrm>
            <a:prstGeom prst="ellipse">
              <a:avLst/>
            </a:prstGeom>
            <a:solidFill>
              <a:srgbClr val="BBE4E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252" name="Oval 1420"/>
            <p:cNvSpPr>
              <a:spLocks noChangeArrowheads="1"/>
            </p:cNvSpPr>
            <p:nvPr/>
          </p:nvSpPr>
          <p:spPr bwMode="auto">
            <a:xfrm>
              <a:off x="9691688" y="10893426"/>
              <a:ext cx="133350" cy="17463"/>
            </a:xfrm>
            <a:prstGeom prst="ellipse">
              <a:avLst/>
            </a:prstGeom>
            <a:solidFill>
              <a:srgbClr val="6EA9A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253" name="Oval 1421"/>
            <p:cNvSpPr>
              <a:spLocks noChangeArrowheads="1"/>
            </p:cNvSpPr>
            <p:nvPr/>
          </p:nvSpPr>
          <p:spPr bwMode="auto">
            <a:xfrm>
              <a:off x="9566276" y="11334751"/>
              <a:ext cx="382588" cy="84138"/>
            </a:xfrm>
            <a:prstGeom prst="ellipse">
              <a:avLst/>
            </a:prstGeom>
            <a:solidFill>
              <a:srgbClr val="76AB9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254" name="Freeform 1422"/>
            <p:cNvSpPr>
              <a:spLocks/>
            </p:cNvSpPr>
            <p:nvPr/>
          </p:nvSpPr>
          <p:spPr bwMode="auto">
            <a:xfrm>
              <a:off x="9567863" y="11223626"/>
              <a:ext cx="117475" cy="123825"/>
            </a:xfrm>
            <a:custGeom>
              <a:avLst/>
              <a:gdLst>
                <a:gd name="T0" fmla="*/ 48 w 56"/>
                <a:gd name="T1" fmla="*/ 0 h 59"/>
                <a:gd name="T2" fmla="*/ 44 w 56"/>
                <a:gd name="T3" fmla="*/ 1 h 59"/>
                <a:gd name="T4" fmla="*/ 1 w 56"/>
                <a:gd name="T5" fmla="*/ 49 h 59"/>
                <a:gd name="T6" fmla="*/ 5 w 56"/>
                <a:gd name="T7" fmla="*/ 58 h 59"/>
                <a:gd name="T8" fmla="*/ 8 w 56"/>
                <a:gd name="T9" fmla="*/ 59 h 59"/>
                <a:gd name="T10" fmla="*/ 14 w 56"/>
                <a:gd name="T11" fmla="*/ 54 h 59"/>
                <a:gd name="T12" fmla="*/ 51 w 56"/>
                <a:gd name="T13" fmla="*/ 13 h 59"/>
                <a:gd name="T14" fmla="*/ 54 w 56"/>
                <a:gd name="T15" fmla="*/ 3 h 59"/>
                <a:gd name="T16" fmla="*/ 48 w 56"/>
                <a:gd name="T17" fmla="*/ 0 h 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6" h="59">
                  <a:moveTo>
                    <a:pt x="48" y="0"/>
                  </a:moveTo>
                  <a:cubicBezTo>
                    <a:pt x="47" y="0"/>
                    <a:pt x="46" y="0"/>
                    <a:pt x="44" y="1"/>
                  </a:cubicBezTo>
                  <a:cubicBezTo>
                    <a:pt x="25" y="12"/>
                    <a:pt x="10" y="29"/>
                    <a:pt x="1" y="49"/>
                  </a:cubicBezTo>
                  <a:cubicBezTo>
                    <a:pt x="0" y="52"/>
                    <a:pt x="1" y="56"/>
                    <a:pt x="5" y="58"/>
                  </a:cubicBezTo>
                  <a:cubicBezTo>
                    <a:pt x="6" y="58"/>
                    <a:pt x="7" y="59"/>
                    <a:pt x="8" y="59"/>
                  </a:cubicBezTo>
                  <a:cubicBezTo>
                    <a:pt x="10" y="59"/>
                    <a:pt x="13" y="57"/>
                    <a:pt x="14" y="54"/>
                  </a:cubicBezTo>
                  <a:cubicBezTo>
                    <a:pt x="22" y="37"/>
                    <a:pt x="35" y="22"/>
                    <a:pt x="51" y="13"/>
                  </a:cubicBezTo>
                  <a:cubicBezTo>
                    <a:pt x="55" y="11"/>
                    <a:pt x="56" y="7"/>
                    <a:pt x="54" y="3"/>
                  </a:cubicBezTo>
                  <a:cubicBezTo>
                    <a:pt x="53" y="1"/>
                    <a:pt x="50" y="0"/>
                    <a:pt x="48" y="0"/>
                  </a:cubicBezTo>
                </a:path>
              </a:pathLst>
            </a:custGeom>
            <a:solidFill>
              <a:srgbClr val="D5EEE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grpSp>
      <p:grpSp>
        <p:nvGrpSpPr>
          <p:cNvPr id="255" name="กลุ่ม 300"/>
          <p:cNvGrpSpPr/>
          <p:nvPr/>
        </p:nvGrpSpPr>
        <p:grpSpPr>
          <a:xfrm>
            <a:off x="1211702" y="495300"/>
            <a:ext cx="3322199" cy="4627936"/>
            <a:chOff x="21108672" y="10841467"/>
            <a:chExt cx="1710012" cy="2382105"/>
          </a:xfrm>
        </p:grpSpPr>
        <p:sp>
          <p:nvSpPr>
            <p:cNvPr id="256" name="Freeform 372"/>
            <p:cNvSpPr>
              <a:spLocks/>
            </p:cNvSpPr>
            <p:nvPr/>
          </p:nvSpPr>
          <p:spPr bwMode="auto">
            <a:xfrm>
              <a:off x="21108672" y="10841467"/>
              <a:ext cx="1710012" cy="2382105"/>
            </a:xfrm>
            <a:custGeom>
              <a:avLst/>
              <a:gdLst>
                <a:gd name="T0" fmla="*/ 37 w 67"/>
                <a:gd name="T1" fmla="*/ 2 h 93"/>
                <a:gd name="T2" fmla="*/ 33 w 67"/>
                <a:gd name="T3" fmla="*/ 0 h 93"/>
                <a:gd name="T4" fmla="*/ 30 w 67"/>
                <a:gd name="T5" fmla="*/ 2 h 93"/>
                <a:gd name="T6" fmla="*/ 0 w 67"/>
                <a:gd name="T7" fmla="*/ 60 h 93"/>
                <a:gd name="T8" fmla="*/ 33 w 67"/>
                <a:gd name="T9" fmla="*/ 93 h 93"/>
                <a:gd name="T10" fmla="*/ 67 w 67"/>
                <a:gd name="T11" fmla="*/ 60 h 93"/>
                <a:gd name="T12" fmla="*/ 37 w 67"/>
                <a:gd name="T13" fmla="*/ 2 h 93"/>
              </a:gdLst>
              <a:ahLst/>
              <a:cxnLst>
                <a:cxn ang="0">
                  <a:pos x="T0" y="T1"/>
                </a:cxn>
                <a:cxn ang="0">
                  <a:pos x="T2" y="T3"/>
                </a:cxn>
                <a:cxn ang="0">
                  <a:pos x="T4" y="T5"/>
                </a:cxn>
                <a:cxn ang="0">
                  <a:pos x="T6" y="T7"/>
                </a:cxn>
                <a:cxn ang="0">
                  <a:pos x="T8" y="T9"/>
                </a:cxn>
                <a:cxn ang="0">
                  <a:pos x="T10" y="T11"/>
                </a:cxn>
                <a:cxn ang="0">
                  <a:pos x="T12" y="T13"/>
                </a:cxn>
              </a:cxnLst>
              <a:rect l="0" t="0" r="r" b="b"/>
              <a:pathLst>
                <a:path w="67" h="93">
                  <a:moveTo>
                    <a:pt x="37" y="2"/>
                  </a:moveTo>
                  <a:cubicBezTo>
                    <a:pt x="36" y="1"/>
                    <a:pt x="35" y="0"/>
                    <a:pt x="33" y="0"/>
                  </a:cubicBezTo>
                  <a:cubicBezTo>
                    <a:pt x="32" y="0"/>
                    <a:pt x="31" y="1"/>
                    <a:pt x="30" y="2"/>
                  </a:cubicBezTo>
                  <a:cubicBezTo>
                    <a:pt x="21" y="14"/>
                    <a:pt x="0" y="45"/>
                    <a:pt x="0" y="60"/>
                  </a:cubicBezTo>
                  <a:cubicBezTo>
                    <a:pt x="0" y="78"/>
                    <a:pt x="15" y="93"/>
                    <a:pt x="33" y="93"/>
                  </a:cubicBezTo>
                  <a:cubicBezTo>
                    <a:pt x="52" y="93"/>
                    <a:pt x="67" y="78"/>
                    <a:pt x="67" y="60"/>
                  </a:cubicBezTo>
                  <a:cubicBezTo>
                    <a:pt x="67" y="45"/>
                    <a:pt x="45" y="14"/>
                    <a:pt x="37" y="2"/>
                  </a:cubicBezTo>
                </a:path>
              </a:pathLst>
            </a:custGeom>
            <a:solidFill>
              <a:srgbClr val="D5202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257" name="Freeform 373"/>
            <p:cNvSpPr>
              <a:spLocks/>
            </p:cNvSpPr>
            <p:nvPr/>
          </p:nvSpPr>
          <p:spPr bwMode="auto">
            <a:xfrm>
              <a:off x="21159715" y="12070802"/>
              <a:ext cx="535975" cy="820977"/>
            </a:xfrm>
            <a:custGeom>
              <a:avLst/>
              <a:gdLst>
                <a:gd name="T0" fmla="*/ 9 w 21"/>
                <a:gd name="T1" fmla="*/ 0 h 32"/>
                <a:gd name="T2" fmla="*/ 4 w 21"/>
                <a:gd name="T3" fmla="*/ 3 h 32"/>
                <a:gd name="T4" fmla="*/ 13 w 21"/>
                <a:gd name="T5" fmla="*/ 31 h 32"/>
                <a:gd name="T6" fmla="*/ 16 w 21"/>
                <a:gd name="T7" fmla="*/ 32 h 32"/>
                <a:gd name="T8" fmla="*/ 19 w 21"/>
                <a:gd name="T9" fmla="*/ 31 h 32"/>
                <a:gd name="T10" fmla="*/ 19 w 21"/>
                <a:gd name="T11" fmla="*/ 24 h 32"/>
                <a:gd name="T12" fmla="*/ 13 w 21"/>
                <a:gd name="T13" fmla="*/ 6 h 32"/>
                <a:gd name="T14" fmla="*/ 10 w 21"/>
                <a:gd name="T15" fmla="*/ 0 h 32"/>
                <a:gd name="T16" fmla="*/ 9 w 21"/>
                <a:gd name="T17" fmla="*/ 0 h 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1" h="32">
                  <a:moveTo>
                    <a:pt x="9" y="0"/>
                  </a:moveTo>
                  <a:cubicBezTo>
                    <a:pt x="7" y="0"/>
                    <a:pt x="5" y="1"/>
                    <a:pt x="4" y="3"/>
                  </a:cubicBezTo>
                  <a:cubicBezTo>
                    <a:pt x="4" y="4"/>
                    <a:pt x="0" y="20"/>
                    <a:pt x="13" y="31"/>
                  </a:cubicBezTo>
                  <a:cubicBezTo>
                    <a:pt x="14" y="32"/>
                    <a:pt x="15" y="32"/>
                    <a:pt x="16" y="32"/>
                  </a:cubicBezTo>
                  <a:cubicBezTo>
                    <a:pt x="17" y="32"/>
                    <a:pt x="19" y="32"/>
                    <a:pt x="19" y="31"/>
                  </a:cubicBezTo>
                  <a:cubicBezTo>
                    <a:pt x="21" y="29"/>
                    <a:pt x="21" y="26"/>
                    <a:pt x="19" y="24"/>
                  </a:cubicBezTo>
                  <a:cubicBezTo>
                    <a:pt x="10" y="17"/>
                    <a:pt x="13" y="6"/>
                    <a:pt x="13" y="6"/>
                  </a:cubicBezTo>
                  <a:cubicBezTo>
                    <a:pt x="14" y="3"/>
                    <a:pt x="13" y="1"/>
                    <a:pt x="10" y="0"/>
                  </a:cubicBezTo>
                  <a:cubicBezTo>
                    <a:pt x="10" y="0"/>
                    <a:pt x="9" y="0"/>
                    <a:pt x="9" y="0"/>
                  </a:cubicBezTo>
                </a:path>
              </a:pathLst>
            </a:custGeom>
            <a:solidFill>
              <a:srgbClr val="E2795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258" name="Oval 374"/>
            <p:cNvSpPr>
              <a:spLocks noChangeArrowheads="1"/>
            </p:cNvSpPr>
            <p:nvPr/>
          </p:nvSpPr>
          <p:spPr bwMode="auto">
            <a:xfrm>
              <a:off x="21772258" y="12840734"/>
              <a:ext cx="255226" cy="255226"/>
            </a:xfrm>
            <a:prstGeom prst="ellipse">
              <a:avLst/>
            </a:prstGeom>
            <a:solidFill>
              <a:srgbClr val="E2795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grpSp>
      <p:grpSp>
        <p:nvGrpSpPr>
          <p:cNvPr id="259" name="กลุ่ม 300"/>
          <p:cNvGrpSpPr/>
          <p:nvPr/>
        </p:nvGrpSpPr>
        <p:grpSpPr>
          <a:xfrm rot="2831290">
            <a:off x="3575388" y="4375887"/>
            <a:ext cx="1503582" cy="2094540"/>
            <a:chOff x="21108672" y="10841467"/>
            <a:chExt cx="1710012" cy="2382105"/>
          </a:xfrm>
        </p:grpSpPr>
        <p:sp>
          <p:nvSpPr>
            <p:cNvPr id="260" name="Freeform 372"/>
            <p:cNvSpPr>
              <a:spLocks/>
            </p:cNvSpPr>
            <p:nvPr/>
          </p:nvSpPr>
          <p:spPr bwMode="auto">
            <a:xfrm>
              <a:off x="21108672" y="10841467"/>
              <a:ext cx="1710012" cy="2382105"/>
            </a:xfrm>
            <a:custGeom>
              <a:avLst/>
              <a:gdLst>
                <a:gd name="T0" fmla="*/ 37 w 67"/>
                <a:gd name="T1" fmla="*/ 2 h 93"/>
                <a:gd name="T2" fmla="*/ 33 w 67"/>
                <a:gd name="T3" fmla="*/ 0 h 93"/>
                <a:gd name="T4" fmla="*/ 30 w 67"/>
                <a:gd name="T5" fmla="*/ 2 h 93"/>
                <a:gd name="T6" fmla="*/ 0 w 67"/>
                <a:gd name="T7" fmla="*/ 60 h 93"/>
                <a:gd name="T8" fmla="*/ 33 w 67"/>
                <a:gd name="T9" fmla="*/ 93 h 93"/>
                <a:gd name="T10" fmla="*/ 67 w 67"/>
                <a:gd name="T11" fmla="*/ 60 h 93"/>
                <a:gd name="T12" fmla="*/ 37 w 67"/>
                <a:gd name="T13" fmla="*/ 2 h 93"/>
              </a:gdLst>
              <a:ahLst/>
              <a:cxnLst>
                <a:cxn ang="0">
                  <a:pos x="T0" y="T1"/>
                </a:cxn>
                <a:cxn ang="0">
                  <a:pos x="T2" y="T3"/>
                </a:cxn>
                <a:cxn ang="0">
                  <a:pos x="T4" y="T5"/>
                </a:cxn>
                <a:cxn ang="0">
                  <a:pos x="T6" y="T7"/>
                </a:cxn>
                <a:cxn ang="0">
                  <a:pos x="T8" y="T9"/>
                </a:cxn>
                <a:cxn ang="0">
                  <a:pos x="T10" y="T11"/>
                </a:cxn>
                <a:cxn ang="0">
                  <a:pos x="T12" y="T13"/>
                </a:cxn>
              </a:cxnLst>
              <a:rect l="0" t="0" r="r" b="b"/>
              <a:pathLst>
                <a:path w="67" h="93">
                  <a:moveTo>
                    <a:pt x="37" y="2"/>
                  </a:moveTo>
                  <a:cubicBezTo>
                    <a:pt x="36" y="1"/>
                    <a:pt x="35" y="0"/>
                    <a:pt x="33" y="0"/>
                  </a:cubicBezTo>
                  <a:cubicBezTo>
                    <a:pt x="32" y="0"/>
                    <a:pt x="31" y="1"/>
                    <a:pt x="30" y="2"/>
                  </a:cubicBezTo>
                  <a:cubicBezTo>
                    <a:pt x="21" y="14"/>
                    <a:pt x="0" y="45"/>
                    <a:pt x="0" y="60"/>
                  </a:cubicBezTo>
                  <a:cubicBezTo>
                    <a:pt x="0" y="78"/>
                    <a:pt x="15" y="93"/>
                    <a:pt x="33" y="93"/>
                  </a:cubicBezTo>
                  <a:cubicBezTo>
                    <a:pt x="52" y="93"/>
                    <a:pt x="67" y="78"/>
                    <a:pt x="67" y="60"/>
                  </a:cubicBezTo>
                  <a:cubicBezTo>
                    <a:pt x="67" y="45"/>
                    <a:pt x="45" y="14"/>
                    <a:pt x="37" y="2"/>
                  </a:cubicBezTo>
                </a:path>
              </a:pathLst>
            </a:custGeom>
            <a:solidFill>
              <a:srgbClr val="D5202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261" name="Freeform 373"/>
            <p:cNvSpPr>
              <a:spLocks/>
            </p:cNvSpPr>
            <p:nvPr/>
          </p:nvSpPr>
          <p:spPr bwMode="auto">
            <a:xfrm>
              <a:off x="21159715" y="12070802"/>
              <a:ext cx="535975" cy="820977"/>
            </a:xfrm>
            <a:custGeom>
              <a:avLst/>
              <a:gdLst>
                <a:gd name="T0" fmla="*/ 9 w 21"/>
                <a:gd name="T1" fmla="*/ 0 h 32"/>
                <a:gd name="T2" fmla="*/ 4 w 21"/>
                <a:gd name="T3" fmla="*/ 3 h 32"/>
                <a:gd name="T4" fmla="*/ 13 w 21"/>
                <a:gd name="T5" fmla="*/ 31 h 32"/>
                <a:gd name="T6" fmla="*/ 16 w 21"/>
                <a:gd name="T7" fmla="*/ 32 h 32"/>
                <a:gd name="T8" fmla="*/ 19 w 21"/>
                <a:gd name="T9" fmla="*/ 31 h 32"/>
                <a:gd name="T10" fmla="*/ 19 w 21"/>
                <a:gd name="T11" fmla="*/ 24 h 32"/>
                <a:gd name="T12" fmla="*/ 13 w 21"/>
                <a:gd name="T13" fmla="*/ 6 h 32"/>
                <a:gd name="T14" fmla="*/ 10 w 21"/>
                <a:gd name="T15" fmla="*/ 0 h 32"/>
                <a:gd name="T16" fmla="*/ 9 w 21"/>
                <a:gd name="T17" fmla="*/ 0 h 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1" h="32">
                  <a:moveTo>
                    <a:pt x="9" y="0"/>
                  </a:moveTo>
                  <a:cubicBezTo>
                    <a:pt x="7" y="0"/>
                    <a:pt x="5" y="1"/>
                    <a:pt x="4" y="3"/>
                  </a:cubicBezTo>
                  <a:cubicBezTo>
                    <a:pt x="4" y="4"/>
                    <a:pt x="0" y="20"/>
                    <a:pt x="13" y="31"/>
                  </a:cubicBezTo>
                  <a:cubicBezTo>
                    <a:pt x="14" y="32"/>
                    <a:pt x="15" y="32"/>
                    <a:pt x="16" y="32"/>
                  </a:cubicBezTo>
                  <a:cubicBezTo>
                    <a:pt x="17" y="32"/>
                    <a:pt x="19" y="32"/>
                    <a:pt x="19" y="31"/>
                  </a:cubicBezTo>
                  <a:cubicBezTo>
                    <a:pt x="21" y="29"/>
                    <a:pt x="21" y="26"/>
                    <a:pt x="19" y="24"/>
                  </a:cubicBezTo>
                  <a:cubicBezTo>
                    <a:pt x="10" y="17"/>
                    <a:pt x="13" y="6"/>
                    <a:pt x="13" y="6"/>
                  </a:cubicBezTo>
                  <a:cubicBezTo>
                    <a:pt x="14" y="3"/>
                    <a:pt x="13" y="1"/>
                    <a:pt x="10" y="0"/>
                  </a:cubicBezTo>
                  <a:cubicBezTo>
                    <a:pt x="10" y="0"/>
                    <a:pt x="9" y="0"/>
                    <a:pt x="9" y="0"/>
                  </a:cubicBezTo>
                </a:path>
              </a:pathLst>
            </a:custGeom>
            <a:solidFill>
              <a:srgbClr val="E2795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262" name="Oval 374"/>
            <p:cNvSpPr>
              <a:spLocks noChangeArrowheads="1"/>
            </p:cNvSpPr>
            <p:nvPr/>
          </p:nvSpPr>
          <p:spPr bwMode="auto">
            <a:xfrm>
              <a:off x="21772258" y="12840734"/>
              <a:ext cx="255226" cy="255226"/>
            </a:xfrm>
            <a:prstGeom prst="ellipse">
              <a:avLst/>
            </a:prstGeom>
            <a:solidFill>
              <a:srgbClr val="E2795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grpSp>
    </p:spTree>
    <p:extLst>
      <p:ext uri="{BB962C8B-B14F-4D97-AF65-F5344CB8AC3E}">
        <p14:creationId xmlns:p14="http://schemas.microsoft.com/office/powerpoint/2010/main" val="1818675200"/>
      </p:ext>
    </p:extLst>
  </p:cSld>
  <p:clrMapOvr>
    <a:masterClrMapping/>
  </p:clrMapOvr>
  <p:transition spd="slow">
    <p:push/>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Freeform 25"/>
          <p:cNvSpPr/>
          <p:nvPr/>
        </p:nvSpPr>
        <p:spPr>
          <a:xfrm>
            <a:off x="0" y="152400"/>
            <a:ext cx="4935728" cy="1261618"/>
          </a:xfrm>
          <a:custGeom>
            <a:avLst/>
            <a:gdLst>
              <a:gd name="connsiteX0" fmla="*/ 7649637 w 9871456"/>
              <a:gd name="connsiteY0" fmla="*/ 0 h 2523235"/>
              <a:gd name="connsiteX1" fmla="*/ 7665393 w 9871456"/>
              <a:gd name="connsiteY1" fmla="*/ 1744 h 2523235"/>
              <a:gd name="connsiteX2" fmla="*/ 9488270 w 9871456"/>
              <a:gd name="connsiteY2" fmla="*/ 0 h 2523235"/>
              <a:gd name="connsiteX3" fmla="*/ 9871456 w 9871456"/>
              <a:gd name="connsiteY3" fmla="*/ 420548 h 2523235"/>
              <a:gd name="connsiteX4" fmla="*/ 9871456 w 9871456"/>
              <a:gd name="connsiteY4" fmla="*/ 2102688 h 2523235"/>
              <a:gd name="connsiteX5" fmla="*/ 9488270 w 9871456"/>
              <a:gd name="connsiteY5" fmla="*/ 2523235 h 2523235"/>
              <a:gd name="connsiteX6" fmla="*/ 7666598 w 9871456"/>
              <a:gd name="connsiteY6" fmla="*/ 2521358 h 2523235"/>
              <a:gd name="connsiteX7" fmla="*/ 7649637 w 9871456"/>
              <a:gd name="connsiteY7" fmla="*/ 2523235 h 2523235"/>
              <a:gd name="connsiteX8" fmla="*/ 3311330 w 9871456"/>
              <a:gd name="connsiteY8" fmla="*/ 2518766 h 2523235"/>
              <a:gd name="connsiteX9" fmla="*/ 0 w 9871456"/>
              <a:gd name="connsiteY9" fmla="*/ 2506939 h 2523235"/>
              <a:gd name="connsiteX10" fmla="*/ 0 w 9871456"/>
              <a:gd name="connsiteY10" fmla="*/ 3904 h 2523235"/>
              <a:gd name="connsiteX11" fmla="*/ 3449571 w 9871456"/>
              <a:gd name="connsiteY11" fmla="*/ 4017 h 25232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9871456" h="2523235">
                <a:moveTo>
                  <a:pt x="7649637" y="0"/>
                </a:moveTo>
                <a:lnTo>
                  <a:pt x="7665393" y="1744"/>
                </a:lnTo>
                <a:lnTo>
                  <a:pt x="9488270" y="0"/>
                </a:lnTo>
                <a:cubicBezTo>
                  <a:pt x="9699897" y="0"/>
                  <a:pt x="9871456" y="188285"/>
                  <a:pt x="9871456" y="420548"/>
                </a:cubicBezTo>
                <a:lnTo>
                  <a:pt x="9871456" y="2102688"/>
                </a:lnTo>
                <a:cubicBezTo>
                  <a:pt x="9871456" y="2334950"/>
                  <a:pt x="9699897" y="2523235"/>
                  <a:pt x="9488270" y="2523235"/>
                </a:cubicBezTo>
                <a:lnTo>
                  <a:pt x="7666598" y="2521358"/>
                </a:lnTo>
                <a:lnTo>
                  <a:pt x="7649637" y="2523235"/>
                </a:lnTo>
                <a:lnTo>
                  <a:pt x="3311330" y="2518766"/>
                </a:lnTo>
                <a:lnTo>
                  <a:pt x="0" y="2506939"/>
                </a:lnTo>
                <a:lnTo>
                  <a:pt x="0" y="3904"/>
                </a:lnTo>
                <a:lnTo>
                  <a:pt x="3449571" y="4017"/>
                </a:lnTo>
                <a:close/>
              </a:path>
            </a:pathLst>
          </a:custGeom>
          <a:gradFill flip="none" rotWithShape="1">
            <a:gsLst>
              <a:gs pos="0">
                <a:schemeClr val="accent6">
                  <a:shade val="30000"/>
                  <a:satMod val="115000"/>
                </a:schemeClr>
              </a:gs>
              <a:gs pos="50000">
                <a:schemeClr val="accent6">
                  <a:shade val="67500"/>
                  <a:satMod val="115000"/>
                </a:schemeClr>
              </a:gs>
              <a:gs pos="100000">
                <a:schemeClr val="accent6">
                  <a:shade val="100000"/>
                  <a:satMod val="115000"/>
                </a:schemeClr>
              </a:gs>
            </a:gsLst>
            <a:lin ang="189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sz="1677"/>
          </a:p>
        </p:txBody>
      </p:sp>
      <p:grpSp>
        <p:nvGrpSpPr>
          <p:cNvPr id="27" name="Group 26"/>
          <p:cNvGrpSpPr/>
          <p:nvPr/>
        </p:nvGrpSpPr>
        <p:grpSpPr>
          <a:xfrm>
            <a:off x="196002" y="339180"/>
            <a:ext cx="4603063" cy="905522"/>
            <a:chOff x="15970295" y="5575615"/>
            <a:chExt cx="9206126" cy="1811043"/>
          </a:xfrm>
        </p:grpSpPr>
        <p:sp>
          <p:nvSpPr>
            <p:cNvPr id="28" name="Title 20"/>
            <p:cNvSpPr txBox="1">
              <a:spLocks/>
            </p:cNvSpPr>
            <p:nvPr/>
          </p:nvSpPr>
          <p:spPr bwMode="auto">
            <a:xfrm>
              <a:off x="15970295" y="6230561"/>
              <a:ext cx="9206126" cy="11560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21926" tIns="60963" rIns="121926" bIns="60963" anchor="ctr">
              <a:spAutoFit/>
            </a:bodyPr>
            <a:lstStyle>
              <a:lvl1pPr defTabSz="457200">
                <a:defRPr sz="4300">
                  <a:solidFill>
                    <a:schemeClr val="tx1"/>
                  </a:solidFill>
                  <a:latin typeface="Calibri" pitchFamily="34" charset="0"/>
                  <a:ea typeface="MS PGothic" pitchFamily="34" charset="-128"/>
                </a:defRPr>
              </a:lvl1pPr>
              <a:lvl2pPr marL="742950" indent="-285750" defTabSz="457200">
                <a:defRPr sz="4300">
                  <a:solidFill>
                    <a:schemeClr val="tx1"/>
                  </a:solidFill>
                  <a:latin typeface="Calibri" pitchFamily="34" charset="0"/>
                  <a:ea typeface="MS PGothic" pitchFamily="34" charset="-128"/>
                </a:defRPr>
              </a:lvl2pPr>
              <a:lvl3pPr marL="1143000" indent="-228600" defTabSz="457200">
                <a:defRPr sz="4300">
                  <a:solidFill>
                    <a:schemeClr val="tx1"/>
                  </a:solidFill>
                  <a:latin typeface="Calibri" pitchFamily="34" charset="0"/>
                  <a:ea typeface="MS PGothic" pitchFamily="34" charset="-128"/>
                </a:defRPr>
              </a:lvl3pPr>
              <a:lvl4pPr marL="1600200" indent="-228600" defTabSz="457200">
                <a:defRPr sz="4300">
                  <a:solidFill>
                    <a:schemeClr val="tx1"/>
                  </a:solidFill>
                  <a:latin typeface="Calibri" pitchFamily="34" charset="0"/>
                  <a:ea typeface="MS PGothic" pitchFamily="34" charset="-128"/>
                </a:defRPr>
              </a:lvl4pPr>
              <a:lvl5pPr marL="2057400" indent="-228600" defTabSz="457200">
                <a:defRPr sz="4300">
                  <a:solidFill>
                    <a:schemeClr val="tx1"/>
                  </a:solidFill>
                  <a:latin typeface="Calibri" pitchFamily="34" charset="0"/>
                  <a:ea typeface="MS PGothic" pitchFamily="34" charset="-128"/>
                </a:defRPr>
              </a:lvl5pPr>
              <a:lvl6pPr marL="2514600" indent="-228600" defTabSz="457200" fontAlgn="base">
                <a:spcBef>
                  <a:spcPct val="0"/>
                </a:spcBef>
                <a:spcAft>
                  <a:spcPct val="0"/>
                </a:spcAft>
                <a:defRPr sz="4300">
                  <a:solidFill>
                    <a:schemeClr val="tx1"/>
                  </a:solidFill>
                  <a:latin typeface="Calibri" pitchFamily="34" charset="0"/>
                  <a:ea typeface="MS PGothic" pitchFamily="34" charset="-128"/>
                </a:defRPr>
              </a:lvl6pPr>
              <a:lvl7pPr marL="2971800" indent="-228600" defTabSz="457200" fontAlgn="base">
                <a:spcBef>
                  <a:spcPct val="0"/>
                </a:spcBef>
                <a:spcAft>
                  <a:spcPct val="0"/>
                </a:spcAft>
                <a:defRPr sz="4300">
                  <a:solidFill>
                    <a:schemeClr val="tx1"/>
                  </a:solidFill>
                  <a:latin typeface="Calibri" pitchFamily="34" charset="0"/>
                  <a:ea typeface="MS PGothic" pitchFamily="34" charset="-128"/>
                </a:defRPr>
              </a:lvl7pPr>
              <a:lvl8pPr marL="3429000" indent="-228600" defTabSz="457200" fontAlgn="base">
                <a:spcBef>
                  <a:spcPct val="0"/>
                </a:spcBef>
                <a:spcAft>
                  <a:spcPct val="0"/>
                </a:spcAft>
                <a:defRPr sz="4300">
                  <a:solidFill>
                    <a:schemeClr val="tx1"/>
                  </a:solidFill>
                  <a:latin typeface="Calibri" pitchFamily="34" charset="0"/>
                  <a:ea typeface="MS PGothic" pitchFamily="34" charset="-128"/>
                </a:defRPr>
              </a:lvl8pPr>
              <a:lvl9pPr marL="3886200" indent="-228600" defTabSz="457200" fontAlgn="base">
                <a:spcBef>
                  <a:spcPct val="0"/>
                </a:spcBef>
                <a:spcAft>
                  <a:spcPct val="0"/>
                </a:spcAft>
                <a:defRPr sz="4300">
                  <a:solidFill>
                    <a:schemeClr val="tx1"/>
                  </a:solidFill>
                  <a:latin typeface="Calibri" pitchFamily="34" charset="0"/>
                  <a:ea typeface="MS PGothic" pitchFamily="34" charset="-128"/>
                </a:defRPr>
              </a:lvl9pPr>
            </a:lstStyle>
            <a:p>
              <a:pPr>
                <a:lnSpc>
                  <a:spcPct val="130000"/>
                </a:lnSpc>
              </a:pPr>
              <a:r>
                <a:rPr lang="pt-BR" sz="1200" dirty="0">
                  <a:solidFill>
                    <a:schemeClr val="bg1"/>
                  </a:solidFill>
                  <a:latin typeface="Lato" pitchFamily="34" charset="0"/>
                  <a:ea typeface="Lato" pitchFamily="34" charset="0"/>
                  <a:cs typeface="Lato" pitchFamily="34" charset="0"/>
                </a:rPr>
                <a:t>Lorem ipsum dolor sit amet, consectetur adipiscing elit. Aliquam tincidunt ante nec sem congue convallis. </a:t>
              </a:r>
              <a:endParaRPr lang="en-US" sz="1200" dirty="0">
                <a:solidFill>
                  <a:schemeClr val="bg1"/>
                </a:solidFill>
                <a:latin typeface="Lato" pitchFamily="34" charset="0"/>
                <a:ea typeface="Lato" pitchFamily="34" charset="0"/>
                <a:cs typeface="Lato" pitchFamily="34" charset="0"/>
              </a:endParaRPr>
            </a:p>
          </p:txBody>
        </p:sp>
        <p:sp>
          <p:nvSpPr>
            <p:cNvPr id="29" name="TextBox 28"/>
            <p:cNvSpPr txBox="1"/>
            <p:nvPr/>
          </p:nvSpPr>
          <p:spPr>
            <a:xfrm>
              <a:off x="16100411" y="5575615"/>
              <a:ext cx="8621880" cy="861774"/>
            </a:xfrm>
            <a:prstGeom prst="rect">
              <a:avLst/>
            </a:prstGeom>
            <a:noFill/>
          </p:spPr>
          <p:txBody>
            <a:bodyPr wrap="square" rtlCol="0">
              <a:spAutoFit/>
            </a:bodyPr>
            <a:lstStyle/>
            <a:p>
              <a:r>
                <a:rPr lang="en-US" sz="2200" b="1" dirty="0">
                  <a:solidFill>
                    <a:schemeClr val="bg1"/>
                  </a:solidFill>
                  <a:latin typeface="Lato Black" charset="0"/>
                  <a:ea typeface="Lato Black" charset="0"/>
                  <a:cs typeface="Lato Black" charset="0"/>
                </a:rPr>
                <a:t>MEDICAL PRESENTATION</a:t>
              </a:r>
            </a:p>
          </p:txBody>
        </p:sp>
      </p:grpSp>
      <p:grpSp>
        <p:nvGrpSpPr>
          <p:cNvPr id="150" name="Group 149"/>
          <p:cNvGrpSpPr/>
          <p:nvPr/>
        </p:nvGrpSpPr>
        <p:grpSpPr>
          <a:xfrm flipH="1">
            <a:off x="1600200" y="2364670"/>
            <a:ext cx="6400800" cy="833559"/>
            <a:chOff x="8871348" y="3276600"/>
            <a:chExt cx="20762203" cy="4694984"/>
          </a:xfrm>
        </p:grpSpPr>
        <p:sp>
          <p:nvSpPr>
            <p:cNvPr id="151" name="Freeform 10"/>
            <p:cNvSpPr>
              <a:spLocks/>
            </p:cNvSpPr>
            <p:nvPr/>
          </p:nvSpPr>
          <p:spPr bwMode="auto">
            <a:xfrm rot="5400000" flipV="1">
              <a:off x="26890350" y="5194448"/>
              <a:ext cx="4654295" cy="832107"/>
            </a:xfrm>
            <a:custGeom>
              <a:avLst/>
              <a:gdLst>
                <a:gd name="T0" fmla="*/ 588 w 588"/>
                <a:gd name="T1" fmla="*/ 0 h 142"/>
                <a:gd name="T2" fmla="*/ 0 w 588"/>
                <a:gd name="T3" fmla="*/ 0 h 142"/>
                <a:gd name="T4" fmla="*/ 92 w 588"/>
                <a:gd name="T5" fmla="*/ 142 h 142"/>
                <a:gd name="T6" fmla="*/ 496 w 588"/>
                <a:gd name="T7" fmla="*/ 142 h 142"/>
                <a:gd name="T8" fmla="*/ 588 w 588"/>
                <a:gd name="T9" fmla="*/ 0 h 142"/>
              </a:gdLst>
              <a:ahLst/>
              <a:cxnLst>
                <a:cxn ang="0">
                  <a:pos x="T0" y="T1"/>
                </a:cxn>
                <a:cxn ang="0">
                  <a:pos x="T2" y="T3"/>
                </a:cxn>
                <a:cxn ang="0">
                  <a:pos x="T4" y="T5"/>
                </a:cxn>
                <a:cxn ang="0">
                  <a:pos x="T6" y="T7"/>
                </a:cxn>
                <a:cxn ang="0">
                  <a:pos x="T8" y="T9"/>
                </a:cxn>
              </a:cxnLst>
              <a:rect l="0" t="0" r="r" b="b"/>
              <a:pathLst>
                <a:path w="588" h="142">
                  <a:moveTo>
                    <a:pt x="588" y="0"/>
                  </a:moveTo>
                  <a:lnTo>
                    <a:pt x="0" y="0"/>
                  </a:lnTo>
                  <a:lnTo>
                    <a:pt x="92" y="142"/>
                  </a:lnTo>
                  <a:lnTo>
                    <a:pt x="496" y="142"/>
                  </a:lnTo>
                  <a:lnTo>
                    <a:pt x="588" y="0"/>
                  </a:lnTo>
                  <a:close/>
                </a:path>
              </a:pathLst>
            </a:custGeom>
            <a:solidFill>
              <a:schemeClr val="accent1">
                <a:lumMod val="75000"/>
              </a:schemeClr>
            </a:solidFill>
            <a:ln>
              <a:noFill/>
            </a:ln>
          </p:spPr>
          <p:txBody>
            <a:bodyPr vert="horz" wrap="square" lIns="45720" tIns="22860" rIns="45720" bIns="22860" numCol="1" anchor="t" anchorCtr="0" compatLnSpc="1">
              <a:prstTxWarp prst="textNoShape">
                <a:avLst/>
              </a:prstTxWarp>
            </a:bodyPr>
            <a:lstStyle/>
            <a:p>
              <a:endParaRPr lang="en-US" sz="1677"/>
            </a:p>
          </p:txBody>
        </p:sp>
        <p:sp>
          <p:nvSpPr>
            <p:cNvPr id="152" name="Rectangle 151"/>
            <p:cNvSpPr/>
            <p:nvPr/>
          </p:nvSpPr>
          <p:spPr>
            <a:xfrm rot="5400000">
              <a:off x="16516194" y="-4347602"/>
              <a:ext cx="4654294" cy="1991620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77"/>
            </a:p>
          </p:txBody>
        </p:sp>
        <p:pic>
          <p:nvPicPr>
            <p:cNvPr id="153" name="Picture 15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871348" y="3276600"/>
              <a:ext cx="10101043" cy="4694984"/>
            </a:xfrm>
            <a:prstGeom prst="rect">
              <a:avLst/>
            </a:prstGeom>
          </p:spPr>
        </p:pic>
      </p:grpSp>
      <p:grpSp>
        <p:nvGrpSpPr>
          <p:cNvPr id="154" name="Group 153"/>
          <p:cNvGrpSpPr/>
          <p:nvPr/>
        </p:nvGrpSpPr>
        <p:grpSpPr>
          <a:xfrm flipH="1">
            <a:off x="1600200" y="3171025"/>
            <a:ext cx="6400800" cy="827534"/>
            <a:chOff x="8871348" y="3276600"/>
            <a:chExt cx="20762203" cy="4661049"/>
          </a:xfrm>
        </p:grpSpPr>
        <p:sp>
          <p:nvSpPr>
            <p:cNvPr id="155" name="Freeform 10"/>
            <p:cNvSpPr>
              <a:spLocks/>
            </p:cNvSpPr>
            <p:nvPr/>
          </p:nvSpPr>
          <p:spPr bwMode="auto">
            <a:xfrm rot="5400000" flipV="1">
              <a:off x="26890350" y="5194448"/>
              <a:ext cx="4654295" cy="832107"/>
            </a:xfrm>
            <a:custGeom>
              <a:avLst/>
              <a:gdLst>
                <a:gd name="T0" fmla="*/ 588 w 588"/>
                <a:gd name="T1" fmla="*/ 0 h 142"/>
                <a:gd name="T2" fmla="*/ 0 w 588"/>
                <a:gd name="T3" fmla="*/ 0 h 142"/>
                <a:gd name="T4" fmla="*/ 92 w 588"/>
                <a:gd name="T5" fmla="*/ 142 h 142"/>
                <a:gd name="T6" fmla="*/ 496 w 588"/>
                <a:gd name="T7" fmla="*/ 142 h 142"/>
                <a:gd name="T8" fmla="*/ 588 w 588"/>
                <a:gd name="T9" fmla="*/ 0 h 142"/>
              </a:gdLst>
              <a:ahLst/>
              <a:cxnLst>
                <a:cxn ang="0">
                  <a:pos x="T0" y="T1"/>
                </a:cxn>
                <a:cxn ang="0">
                  <a:pos x="T2" y="T3"/>
                </a:cxn>
                <a:cxn ang="0">
                  <a:pos x="T4" y="T5"/>
                </a:cxn>
                <a:cxn ang="0">
                  <a:pos x="T6" y="T7"/>
                </a:cxn>
                <a:cxn ang="0">
                  <a:pos x="T8" y="T9"/>
                </a:cxn>
              </a:cxnLst>
              <a:rect l="0" t="0" r="r" b="b"/>
              <a:pathLst>
                <a:path w="588" h="142">
                  <a:moveTo>
                    <a:pt x="588" y="0"/>
                  </a:moveTo>
                  <a:lnTo>
                    <a:pt x="0" y="0"/>
                  </a:lnTo>
                  <a:lnTo>
                    <a:pt x="92" y="142"/>
                  </a:lnTo>
                  <a:lnTo>
                    <a:pt x="496" y="142"/>
                  </a:lnTo>
                  <a:lnTo>
                    <a:pt x="588" y="0"/>
                  </a:lnTo>
                  <a:close/>
                </a:path>
              </a:pathLst>
            </a:custGeom>
            <a:solidFill>
              <a:schemeClr val="accent6">
                <a:lumMod val="75000"/>
              </a:schemeClr>
            </a:solidFill>
            <a:ln>
              <a:noFill/>
            </a:ln>
          </p:spPr>
          <p:txBody>
            <a:bodyPr vert="horz" wrap="square" lIns="45720" tIns="22860" rIns="45720" bIns="22860" numCol="1" anchor="t" anchorCtr="0" compatLnSpc="1">
              <a:prstTxWarp prst="textNoShape">
                <a:avLst/>
              </a:prstTxWarp>
            </a:bodyPr>
            <a:lstStyle/>
            <a:p>
              <a:endParaRPr lang="en-US" sz="1677"/>
            </a:p>
          </p:txBody>
        </p:sp>
        <p:sp>
          <p:nvSpPr>
            <p:cNvPr id="156" name="Rectangle 155"/>
            <p:cNvSpPr/>
            <p:nvPr/>
          </p:nvSpPr>
          <p:spPr>
            <a:xfrm rot="5400000">
              <a:off x="16516194" y="-4347602"/>
              <a:ext cx="4654294" cy="19916207"/>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77"/>
            </a:p>
          </p:txBody>
        </p:sp>
        <p:pic>
          <p:nvPicPr>
            <p:cNvPr id="157" name="Picture 15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871348" y="3276600"/>
              <a:ext cx="10101043" cy="4661049"/>
            </a:xfrm>
            <a:prstGeom prst="rect">
              <a:avLst/>
            </a:prstGeom>
          </p:spPr>
        </p:pic>
      </p:grpSp>
      <p:grpSp>
        <p:nvGrpSpPr>
          <p:cNvPr id="158" name="Group 157"/>
          <p:cNvGrpSpPr/>
          <p:nvPr/>
        </p:nvGrpSpPr>
        <p:grpSpPr>
          <a:xfrm flipH="1">
            <a:off x="1600200" y="3997631"/>
            <a:ext cx="6400800" cy="827534"/>
            <a:chOff x="8871348" y="3276600"/>
            <a:chExt cx="20762203" cy="4661049"/>
          </a:xfrm>
        </p:grpSpPr>
        <p:sp>
          <p:nvSpPr>
            <p:cNvPr id="159" name="Freeform 158"/>
            <p:cNvSpPr>
              <a:spLocks/>
            </p:cNvSpPr>
            <p:nvPr/>
          </p:nvSpPr>
          <p:spPr bwMode="auto">
            <a:xfrm rot="5400000" flipV="1">
              <a:off x="26890350" y="5194448"/>
              <a:ext cx="4654295" cy="832107"/>
            </a:xfrm>
            <a:custGeom>
              <a:avLst/>
              <a:gdLst>
                <a:gd name="T0" fmla="*/ 588 w 588"/>
                <a:gd name="T1" fmla="*/ 0 h 142"/>
                <a:gd name="T2" fmla="*/ 0 w 588"/>
                <a:gd name="T3" fmla="*/ 0 h 142"/>
                <a:gd name="T4" fmla="*/ 92 w 588"/>
                <a:gd name="T5" fmla="*/ 142 h 142"/>
                <a:gd name="T6" fmla="*/ 496 w 588"/>
                <a:gd name="T7" fmla="*/ 142 h 142"/>
                <a:gd name="T8" fmla="*/ 588 w 588"/>
                <a:gd name="T9" fmla="*/ 0 h 142"/>
              </a:gdLst>
              <a:ahLst/>
              <a:cxnLst>
                <a:cxn ang="0">
                  <a:pos x="T0" y="T1"/>
                </a:cxn>
                <a:cxn ang="0">
                  <a:pos x="T2" y="T3"/>
                </a:cxn>
                <a:cxn ang="0">
                  <a:pos x="T4" y="T5"/>
                </a:cxn>
                <a:cxn ang="0">
                  <a:pos x="T6" y="T7"/>
                </a:cxn>
                <a:cxn ang="0">
                  <a:pos x="T8" y="T9"/>
                </a:cxn>
              </a:cxnLst>
              <a:rect l="0" t="0" r="r" b="b"/>
              <a:pathLst>
                <a:path w="588" h="142">
                  <a:moveTo>
                    <a:pt x="588" y="0"/>
                  </a:moveTo>
                  <a:lnTo>
                    <a:pt x="0" y="0"/>
                  </a:lnTo>
                  <a:lnTo>
                    <a:pt x="92" y="142"/>
                  </a:lnTo>
                  <a:lnTo>
                    <a:pt x="496" y="142"/>
                  </a:lnTo>
                  <a:lnTo>
                    <a:pt x="588" y="0"/>
                  </a:lnTo>
                  <a:close/>
                </a:path>
              </a:pathLst>
            </a:custGeom>
            <a:solidFill>
              <a:schemeClr val="accent5">
                <a:lumMod val="75000"/>
              </a:schemeClr>
            </a:solidFill>
            <a:ln>
              <a:noFill/>
            </a:ln>
          </p:spPr>
          <p:txBody>
            <a:bodyPr vert="horz" wrap="square" lIns="45720" tIns="22860" rIns="45720" bIns="22860" numCol="1" anchor="t" anchorCtr="0" compatLnSpc="1">
              <a:prstTxWarp prst="textNoShape">
                <a:avLst/>
              </a:prstTxWarp>
            </a:bodyPr>
            <a:lstStyle/>
            <a:p>
              <a:endParaRPr lang="en-US" sz="1677"/>
            </a:p>
          </p:txBody>
        </p:sp>
        <p:sp>
          <p:nvSpPr>
            <p:cNvPr id="160" name="Rectangle 159"/>
            <p:cNvSpPr/>
            <p:nvPr/>
          </p:nvSpPr>
          <p:spPr>
            <a:xfrm rot="5400000">
              <a:off x="16516194" y="-4347602"/>
              <a:ext cx="4654294" cy="19916207"/>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77"/>
            </a:p>
          </p:txBody>
        </p:sp>
        <p:pic>
          <p:nvPicPr>
            <p:cNvPr id="161" name="Picture 160"/>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871348" y="3276600"/>
              <a:ext cx="10101043" cy="4661049"/>
            </a:xfrm>
            <a:prstGeom prst="rect">
              <a:avLst/>
            </a:prstGeom>
          </p:spPr>
        </p:pic>
      </p:grpSp>
      <p:grpSp>
        <p:nvGrpSpPr>
          <p:cNvPr id="162" name="Group 161"/>
          <p:cNvGrpSpPr/>
          <p:nvPr/>
        </p:nvGrpSpPr>
        <p:grpSpPr>
          <a:xfrm flipH="1">
            <a:off x="1600200" y="4805242"/>
            <a:ext cx="6396518" cy="833559"/>
            <a:chOff x="8885237" y="3276600"/>
            <a:chExt cx="20748314" cy="4694984"/>
          </a:xfrm>
        </p:grpSpPr>
        <p:sp>
          <p:nvSpPr>
            <p:cNvPr id="163" name="Freeform 10"/>
            <p:cNvSpPr>
              <a:spLocks/>
            </p:cNvSpPr>
            <p:nvPr/>
          </p:nvSpPr>
          <p:spPr bwMode="auto">
            <a:xfrm rot="5400000" flipV="1">
              <a:off x="26890350" y="5194448"/>
              <a:ext cx="4654295" cy="832107"/>
            </a:xfrm>
            <a:custGeom>
              <a:avLst/>
              <a:gdLst>
                <a:gd name="T0" fmla="*/ 588 w 588"/>
                <a:gd name="T1" fmla="*/ 0 h 142"/>
                <a:gd name="T2" fmla="*/ 0 w 588"/>
                <a:gd name="T3" fmla="*/ 0 h 142"/>
                <a:gd name="T4" fmla="*/ 92 w 588"/>
                <a:gd name="T5" fmla="*/ 142 h 142"/>
                <a:gd name="T6" fmla="*/ 496 w 588"/>
                <a:gd name="T7" fmla="*/ 142 h 142"/>
                <a:gd name="T8" fmla="*/ 588 w 588"/>
                <a:gd name="T9" fmla="*/ 0 h 142"/>
              </a:gdLst>
              <a:ahLst/>
              <a:cxnLst>
                <a:cxn ang="0">
                  <a:pos x="T0" y="T1"/>
                </a:cxn>
                <a:cxn ang="0">
                  <a:pos x="T2" y="T3"/>
                </a:cxn>
                <a:cxn ang="0">
                  <a:pos x="T4" y="T5"/>
                </a:cxn>
                <a:cxn ang="0">
                  <a:pos x="T6" y="T7"/>
                </a:cxn>
                <a:cxn ang="0">
                  <a:pos x="T8" y="T9"/>
                </a:cxn>
              </a:cxnLst>
              <a:rect l="0" t="0" r="r" b="b"/>
              <a:pathLst>
                <a:path w="588" h="142">
                  <a:moveTo>
                    <a:pt x="588" y="0"/>
                  </a:moveTo>
                  <a:lnTo>
                    <a:pt x="0" y="0"/>
                  </a:lnTo>
                  <a:lnTo>
                    <a:pt x="92" y="142"/>
                  </a:lnTo>
                  <a:lnTo>
                    <a:pt x="496" y="142"/>
                  </a:lnTo>
                  <a:lnTo>
                    <a:pt x="588" y="0"/>
                  </a:lnTo>
                  <a:close/>
                </a:path>
              </a:pathLst>
            </a:custGeom>
            <a:solidFill>
              <a:schemeClr val="accent2">
                <a:lumMod val="75000"/>
              </a:schemeClr>
            </a:solidFill>
            <a:ln>
              <a:noFill/>
            </a:ln>
          </p:spPr>
          <p:txBody>
            <a:bodyPr vert="horz" wrap="square" lIns="45720" tIns="22860" rIns="45720" bIns="22860" numCol="1" anchor="t" anchorCtr="0" compatLnSpc="1">
              <a:prstTxWarp prst="textNoShape">
                <a:avLst/>
              </a:prstTxWarp>
            </a:bodyPr>
            <a:lstStyle/>
            <a:p>
              <a:endParaRPr lang="en-US" sz="1677"/>
            </a:p>
          </p:txBody>
        </p:sp>
        <p:sp>
          <p:nvSpPr>
            <p:cNvPr id="164" name="Rectangle 163"/>
            <p:cNvSpPr/>
            <p:nvPr/>
          </p:nvSpPr>
          <p:spPr>
            <a:xfrm rot="5400000">
              <a:off x="16516194" y="-4347602"/>
              <a:ext cx="4654294" cy="19916207"/>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77"/>
            </a:p>
          </p:txBody>
        </p:sp>
        <p:pic>
          <p:nvPicPr>
            <p:cNvPr id="165" name="Picture 16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916520" y="3276600"/>
              <a:ext cx="8950775" cy="4694984"/>
            </a:xfrm>
            <a:prstGeom prst="rect">
              <a:avLst/>
            </a:prstGeom>
          </p:spPr>
        </p:pic>
      </p:grpSp>
      <p:sp>
        <p:nvSpPr>
          <p:cNvPr id="174" name="Freeform 10"/>
          <p:cNvSpPr>
            <a:spLocks/>
          </p:cNvSpPr>
          <p:nvPr/>
        </p:nvSpPr>
        <p:spPr bwMode="auto">
          <a:xfrm>
            <a:off x="7134286" y="1638300"/>
            <a:ext cx="5050744" cy="4733834"/>
          </a:xfrm>
          <a:custGeom>
            <a:avLst/>
            <a:gdLst>
              <a:gd name="T0" fmla="*/ 0 w 128"/>
              <a:gd name="T1" fmla="*/ 60 h 120"/>
              <a:gd name="T2" fmla="*/ 60 w 128"/>
              <a:gd name="T3" fmla="*/ 120 h 120"/>
              <a:gd name="T4" fmla="*/ 128 w 128"/>
              <a:gd name="T5" fmla="*/ 120 h 120"/>
              <a:gd name="T6" fmla="*/ 128 w 128"/>
              <a:gd name="T7" fmla="*/ 0 h 120"/>
              <a:gd name="T8" fmla="*/ 60 w 128"/>
              <a:gd name="T9" fmla="*/ 0 h 120"/>
              <a:gd name="T10" fmla="*/ 0 w 128"/>
              <a:gd name="T11" fmla="*/ 60 h 120"/>
            </a:gdLst>
            <a:ahLst/>
            <a:cxnLst>
              <a:cxn ang="0">
                <a:pos x="T0" y="T1"/>
              </a:cxn>
              <a:cxn ang="0">
                <a:pos x="T2" y="T3"/>
              </a:cxn>
              <a:cxn ang="0">
                <a:pos x="T4" y="T5"/>
              </a:cxn>
              <a:cxn ang="0">
                <a:pos x="T6" y="T7"/>
              </a:cxn>
              <a:cxn ang="0">
                <a:pos x="T8" y="T9"/>
              </a:cxn>
              <a:cxn ang="0">
                <a:pos x="T10" y="T11"/>
              </a:cxn>
            </a:cxnLst>
            <a:rect l="0" t="0" r="r" b="b"/>
            <a:pathLst>
              <a:path w="128" h="120">
                <a:moveTo>
                  <a:pt x="0" y="60"/>
                </a:moveTo>
                <a:cubicBezTo>
                  <a:pt x="0" y="93"/>
                  <a:pt x="27" y="120"/>
                  <a:pt x="60" y="120"/>
                </a:cubicBezTo>
                <a:cubicBezTo>
                  <a:pt x="128" y="120"/>
                  <a:pt x="128" y="120"/>
                  <a:pt x="128" y="120"/>
                </a:cubicBezTo>
                <a:cubicBezTo>
                  <a:pt x="128" y="0"/>
                  <a:pt x="128" y="0"/>
                  <a:pt x="128" y="0"/>
                </a:cubicBezTo>
                <a:cubicBezTo>
                  <a:pt x="60" y="0"/>
                  <a:pt x="60" y="0"/>
                  <a:pt x="60" y="0"/>
                </a:cubicBezTo>
                <a:cubicBezTo>
                  <a:pt x="27" y="0"/>
                  <a:pt x="0" y="27"/>
                  <a:pt x="0" y="60"/>
                </a:cubicBezTo>
                <a:close/>
              </a:path>
            </a:pathLst>
          </a:custGeom>
          <a:solidFill>
            <a:srgbClr val="57ADB6"/>
          </a:solidFill>
          <a:ln>
            <a:noFill/>
          </a:ln>
        </p:spPr>
        <p:txBody>
          <a:bodyPr vert="horz" wrap="square" lIns="45720" tIns="22860" rIns="45720" bIns="22860" numCol="1" anchor="t" anchorCtr="0" compatLnSpc="1">
            <a:prstTxWarp prst="textNoShape">
              <a:avLst/>
            </a:prstTxWarp>
          </a:bodyPr>
          <a:lstStyle/>
          <a:p>
            <a:endParaRPr lang="th-TH" sz="1677"/>
          </a:p>
        </p:txBody>
      </p:sp>
      <p:grpSp>
        <p:nvGrpSpPr>
          <p:cNvPr id="181" name="Group 180"/>
          <p:cNvGrpSpPr/>
          <p:nvPr/>
        </p:nvGrpSpPr>
        <p:grpSpPr>
          <a:xfrm>
            <a:off x="5418632" y="408006"/>
            <a:ext cx="4361903" cy="842761"/>
            <a:chOff x="15967107" y="5402759"/>
            <a:chExt cx="7385858" cy="1685522"/>
          </a:xfrm>
        </p:grpSpPr>
        <p:sp>
          <p:nvSpPr>
            <p:cNvPr id="182" name="Title 20"/>
            <p:cNvSpPr txBox="1">
              <a:spLocks/>
            </p:cNvSpPr>
            <p:nvPr/>
          </p:nvSpPr>
          <p:spPr bwMode="auto">
            <a:xfrm>
              <a:off x="15967107" y="5932183"/>
              <a:ext cx="7385858" cy="11560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21926" tIns="60963" rIns="121926" bIns="60963" anchor="ctr">
              <a:spAutoFit/>
            </a:bodyPr>
            <a:lstStyle>
              <a:lvl1pPr defTabSz="457200">
                <a:defRPr sz="4300">
                  <a:solidFill>
                    <a:schemeClr val="tx1"/>
                  </a:solidFill>
                  <a:latin typeface="Calibri" pitchFamily="34" charset="0"/>
                  <a:ea typeface="MS PGothic" pitchFamily="34" charset="-128"/>
                </a:defRPr>
              </a:lvl1pPr>
              <a:lvl2pPr marL="742950" indent="-285750" defTabSz="457200">
                <a:defRPr sz="4300">
                  <a:solidFill>
                    <a:schemeClr val="tx1"/>
                  </a:solidFill>
                  <a:latin typeface="Calibri" pitchFamily="34" charset="0"/>
                  <a:ea typeface="MS PGothic" pitchFamily="34" charset="-128"/>
                </a:defRPr>
              </a:lvl2pPr>
              <a:lvl3pPr marL="1143000" indent="-228600" defTabSz="457200">
                <a:defRPr sz="4300">
                  <a:solidFill>
                    <a:schemeClr val="tx1"/>
                  </a:solidFill>
                  <a:latin typeface="Calibri" pitchFamily="34" charset="0"/>
                  <a:ea typeface="MS PGothic" pitchFamily="34" charset="-128"/>
                </a:defRPr>
              </a:lvl3pPr>
              <a:lvl4pPr marL="1600200" indent="-228600" defTabSz="457200">
                <a:defRPr sz="4300">
                  <a:solidFill>
                    <a:schemeClr val="tx1"/>
                  </a:solidFill>
                  <a:latin typeface="Calibri" pitchFamily="34" charset="0"/>
                  <a:ea typeface="MS PGothic" pitchFamily="34" charset="-128"/>
                </a:defRPr>
              </a:lvl4pPr>
              <a:lvl5pPr marL="2057400" indent="-228600" defTabSz="457200">
                <a:defRPr sz="4300">
                  <a:solidFill>
                    <a:schemeClr val="tx1"/>
                  </a:solidFill>
                  <a:latin typeface="Calibri" pitchFamily="34" charset="0"/>
                  <a:ea typeface="MS PGothic" pitchFamily="34" charset="-128"/>
                </a:defRPr>
              </a:lvl5pPr>
              <a:lvl6pPr marL="2514600" indent="-228600" defTabSz="457200" fontAlgn="base">
                <a:spcBef>
                  <a:spcPct val="0"/>
                </a:spcBef>
                <a:spcAft>
                  <a:spcPct val="0"/>
                </a:spcAft>
                <a:defRPr sz="4300">
                  <a:solidFill>
                    <a:schemeClr val="tx1"/>
                  </a:solidFill>
                  <a:latin typeface="Calibri" pitchFamily="34" charset="0"/>
                  <a:ea typeface="MS PGothic" pitchFamily="34" charset="-128"/>
                </a:defRPr>
              </a:lvl6pPr>
              <a:lvl7pPr marL="2971800" indent="-228600" defTabSz="457200" fontAlgn="base">
                <a:spcBef>
                  <a:spcPct val="0"/>
                </a:spcBef>
                <a:spcAft>
                  <a:spcPct val="0"/>
                </a:spcAft>
                <a:defRPr sz="4300">
                  <a:solidFill>
                    <a:schemeClr val="tx1"/>
                  </a:solidFill>
                  <a:latin typeface="Calibri" pitchFamily="34" charset="0"/>
                  <a:ea typeface="MS PGothic" pitchFamily="34" charset="-128"/>
                </a:defRPr>
              </a:lvl7pPr>
              <a:lvl8pPr marL="3429000" indent="-228600" defTabSz="457200" fontAlgn="base">
                <a:spcBef>
                  <a:spcPct val="0"/>
                </a:spcBef>
                <a:spcAft>
                  <a:spcPct val="0"/>
                </a:spcAft>
                <a:defRPr sz="4300">
                  <a:solidFill>
                    <a:schemeClr val="tx1"/>
                  </a:solidFill>
                  <a:latin typeface="Calibri" pitchFamily="34" charset="0"/>
                  <a:ea typeface="MS PGothic" pitchFamily="34" charset="-128"/>
                </a:defRPr>
              </a:lvl8pPr>
              <a:lvl9pPr marL="3886200" indent="-228600" defTabSz="457200" fontAlgn="base">
                <a:spcBef>
                  <a:spcPct val="0"/>
                </a:spcBef>
                <a:spcAft>
                  <a:spcPct val="0"/>
                </a:spcAft>
                <a:defRPr sz="4300">
                  <a:solidFill>
                    <a:schemeClr val="tx1"/>
                  </a:solidFill>
                  <a:latin typeface="Calibri" pitchFamily="34" charset="0"/>
                  <a:ea typeface="MS PGothic" pitchFamily="34" charset="-128"/>
                </a:defRPr>
              </a:lvl9pPr>
            </a:lstStyle>
            <a:p>
              <a:pPr>
                <a:lnSpc>
                  <a:spcPct val="130000"/>
                </a:lnSpc>
              </a:pPr>
              <a:r>
                <a:rPr lang="pt-BR" sz="1200" dirty="0">
                  <a:solidFill>
                    <a:schemeClr val="bg1">
                      <a:lumMod val="75000"/>
                    </a:schemeClr>
                  </a:solidFill>
                  <a:latin typeface="Lato" pitchFamily="34" charset="0"/>
                  <a:ea typeface="Lato" pitchFamily="34" charset="0"/>
                  <a:cs typeface="Lato" pitchFamily="34" charset="0"/>
                </a:rPr>
                <a:t>Lorem ipsum dolor sit amet, consectetur adipiscing elit. Aliquam tincidunt ante nec sem congue </a:t>
              </a:r>
              <a:r>
                <a:rPr lang="pt-BR" sz="1200" dirty="0" err="1">
                  <a:solidFill>
                    <a:schemeClr val="bg1">
                      <a:lumMod val="75000"/>
                    </a:schemeClr>
                  </a:solidFill>
                  <a:latin typeface="Lato" pitchFamily="34" charset="0"/>
                  <a:ea typeface="Lato" pitchFamily="34" charset="0"/>
                  <a:cs typeface="Lato" pitchFamily="34" charset="0"/>
                </a:rPr>
                <a:t>convallis</a:t>
              </a:r>
              <a:r>
                <a:rPr lang="pt-BR" sz="1200" dirty="0">
                  <a:solidFill>
                    <a:schemeClr val="bg1">
                      <a:lumMod val="75000"/>
                    </a:schemeClr>
                  </a:solidFill>
                  <a:latin typeface="Lato" pitchFamily="34" charset="0"/>
                  <a:ea typeface="Lato" pitchFamily="34" charset="0"/>
                  <a:cs typeface="Lato" pitchFamily="34" charset="0"/>
                </a:rPr>
                <a:t>. </a:t>
              </a:r>
              <a:endParaRPr lang="en-US" sz="1200" dirty="0">
                <a:solidFill>
                  <a:schemeClr val="bg1">
                    <a:lumMod val="75000"/>
                  </a:schemeClr>
                </a:solidFill>
                <a:latin typeface="Lato" pitchFamily="34" charset="0"/>
                <a:ea typeface="Lato" pitchFamily="34" charset="0"/>
                <a:cs typeface="Lato" pitchFamily="34" charset="0"/>
              </a:endParaRPr>
            </a:p>
          </p:txBody>
        </p:sp>
        <p:sp>
          <p:nvSpPr>
            <p:cNvPr id="183" name="TextBox 182"/>
            <p:cNvSpPr txBox="1"/>
            <p:nvPr/>
          </p:nvSpPr>
          <p:spPr>
            <a:xfrm>
              <a:off x="16100411" y="5402759"/>
              <a:ext cx="6577026" cy="723274"/>
            </a:xfrm>
            <a:prstGeom prst="rect">
              <a:avLst/>
            </a:prstGeom>
            <a:noFill/>
          </p:spPr>
          <p:txBody>
            <a:bodyPr wrap="square" rtlCol="0">
              <a:spAutoFit/>
            </a:bodyPr>
            <a:lstStyle/>
            <a:p>
              <a:r>
                <a:rPr lang="en-US" sz="1750" b="1" dirty="0">
                  <a:solidFill>
                    <a:schemeClr val="accent2"/>
                  </a:solidFill>
                  <a:latin typeface="Lato Black" charset="0"/>
                  <a:ea typeface="Lato Black" charset="0"/>
                  <a:cs typeface="Lato Black" charset="0"/>
                </a:rPr>
                <a:t>FEATURE</a:t>
              </a:r>
              <a:r>
                <a:rPr lang="en-US" sz="1750" b="1" dirty="0">
                  <a:solidFill>
                    <a:schemeClr val="accent6"/>
                  </a:solidFill>
                  <a:latin typeface="Lato Black" charset="0"/>
                  <a:ea typeface="Lato Black" charset="0"/>
                  <a:cs typeface="Lato Black" charset="0"/>
                </a:rPr>
                <a:t> </a:t>
              </a:r>
              <a:r>
                <a:rPr lang="en-US" sz="1750" b="1" dirty="0">
                  <a:solidFill>
                    <a:schemeClr val="accent4"/>
                  </a:solidFill>
                  <a:latin typeface="Lato Black" charset="0"/>
                  <a:ea typeface="Lato Black" charset="0"/>
                  <a:cs typeface="Lato Black" charset="0"/>
                </a:rPr>
                <a:t>CONTENT</a:t>
              </a:r>
            </a:p>
          </p:txBody>
        </p:sp>
      </p:grpSp>
      <p:sp>
        <p:nvSpPr>
          <p:cNvPr id="184" name="TextBox 183"/>
          <p:cNvSpPr txBox="1"/>
          <p:nvPr/>
        </p:nvSpPr>
        <p:spPr>
          <a:xfrm>
            <a:off x="2019795" y="2483681"/>
            <a:ext cx="527505" cy="477035"/>
          </a:xfrm>
          <a:prstGeom prst="rect">
            <a:avLst/>
          </a:prstGeom>
          <a:noFill/>
        </p:spPr>
        <p:txBody>
          <a:bodyPr wrap="square" lIns="91422" tIns="45711" rIns="91422" bIns="45711" rtlCol="0">
            <a:spAutoFit/>
          </a:bodyPr>
          <a:lstStyle/>
          <a:p>
            <a:r>
              <a:rPr lang="en-US" sz="2500" b="1">
                <a:solidFill>
                  <a:schemeClr val="bg1"/>
                </a:solidFill>
                <a:latin typeface="Lato" pitchFamily="34" charset="0"/>
                <a:ea typeface="Lato" pitchFamily="34" charset="0"/>
                <a:cs typeface="Lato" pitchFamily="34" charset="0"/>
              </a:rPr>
              <a:t>A</a:t>
            </a:r>
            <a:endParaRPr lang="id-ID" sz="2500" b="1" dirty="0">
              <a:solidFill>
                <a:schemeClr val="bg1"/>
              </a:solidFill>
              <a:latin typeface="Lato" pitchFamily="34" charset="0"/>
              <a:ea typeface="Lato" pitchFamily="34" charset="0"/>
              <a:cs typeface="Lato" pitchFamily="34" charset="0"/>
            </a:endParaRPr>
          </a:p>
        </p:txBody>
      </p:sp>
      <p:sp>
        <p:nvSpPr>
          <p:cNvPr id="185" name="TextBox 184"/>
          <p:cNvSpPr txBox="1"/>
          <p:nvPr/>
        </p:nvSpPr>
        <p:spPr>
          <a:xfrm>
            <a:off x="2019795" y="3325180"/>
            <a:ext cx="527505" cy="477035"/>
          </a:xfrm>
          <a:prstGeom prst="rect">
            <a:avLst/>
          </a:prstGeom>
          <a:noFill/>
        </p:spPr>
        <p:txBody>
          <a:bodyPr wrap="square" lIns="91422" tIns="45711" rIns="91422" bIns="45711" rtlCol="0">
            <a:spAutoFit/>
          </a:bodyPr>
          <a:lstStyle/>
          <a:p>
            <a:r>
              <a:rPr lang="en-US" sz="2500" b="1" dirty="0">
                <a:solidFill>
                  <a:schemeClr val="bg1"/>
                </a:solidFill>
                <a:latin typeface="Lato" pitchFamily="34" charset="0"/>
                <a:ea typeface="Lato" pitchFamily="34" charset="0"/>
                <a:cs typeface="Lato" pitchFamily="34" charset="0"/>
              </a:rPr>
              <a:t>B</a:t>
            </a:r>
            <a:endParaRPr lang="id-ID" sz="2500" b="1" dirty="0">
              <a:solidFill>
                <a:schemeClr val="bg1"/>
              </a:solidFill>
              <a:latin typeface="Lato" pitchFamily="34" charset="0"/>
              <a:ea typeface="Lato" pitchFamily="34" charset="0"/>
              <a:cs typeface="Lato" pitchFamily="34" charset="0"/>
            </a:endParaRPr>
          </a:p>
        </p:txBody>
      </p:sp>
      <p:sp>
        <p:nvSpPr>
          <p:cNvPr id="186" name="TextBox 185"/>
          <p:cNvSpPr txBox="1"/>
          <p:nvPr/>
        </p:nvSpPr>
        <p:spPr>
          <a:xfrm>
            <a:off x="1981200" y="4160081"/>
            <a:ext cx="527505" cy="477035"/>
          </a:xfrm>
          <a:prstGeom prst="rect">
            <a:avLst/>
          </a:prstGeom>
          <a:noFill/>
        </p:spPr>
        <p:txBody>
          <a:bodyPr wrap="square" lIns="91422" tIns="45711" rIns="91422" bIns="45711" rtlCol="0">
            <a:spAutoFit/>
          </a:bodyPr>
          <a:lstStyle/>
          <a:p>
            <a:r>
              <a:rPr lang="en-US" sz="2500" b="1" dirty="0">
                <a:solidFill>
                  <a:schemeClr val="bg1"/>
                </a:solidFill>
                <a:latin typeface="Lato" pitchFamily="34" charset="0"/>
                <a:ea typeface="Lato" pitchFamily="34" charset="0"/>
                <a:cs typeface="Lato" pitchFamily="34" charset="0"/>
              </a:rPr>
              <a:t>C</a:t>
            </a:r>
            <a:endParaRPr lang="id-ID" sz="2500" b="1" dirty="0">
              <a:solidFill>
                <a:schemeClr val="bg1"/>
              </a:solidFill>
              <a:latin typeface="Lato" pitchFamily="34" charset="0"/>
              <a:ea typeface="Lato" pitchFamily="34" charset="0"/>
              <a:cs typeface="Lato" pitchFamily="34" charset="0"/>
            </a:endParaRPr>
          </a:p>
        </p:txBody>
      </p:sp>
      <p:sp>
        <p:nvSpPr>
          <p:cNvPr id="187" name="TextBox 186"/>
          <p:cNvSpPr txBox="1"/>
          <p:nvPr/>
        </p:nvSpPr>
        <p:spPr>
          <a:xfrm>
            <a:off x="1981200" y="4969382"/>
            <a:ext cx="527505" cy="477035"/>
          </a:xfrm>
          <a:prstGeom prst="rect">
            <a:avLst/>
          </a:prstGeom>
          <a:noFill/>
        </p:spPr>
        <p:txBody>
          <a:bodyPr wrap="square" lIns="91422" tIns="45711" rIns="91422" bIns="45711" rtlCol="0">
            <a:spAutoFit/>
          </a:bodyPr>
          <a:lstStyle/>
          <a:p>
            <a:r>
              <a:rPr lang="en-US" sz="2500" b="1" dirty="0">
                <a:solidFill>
                  <a:schemeClr val="bg1"/>
                </a:solidFill>
                <a:latin typeface="Lato" pitchFamily="34" charset="0"/>
                <a:ea typeface="Lato" pitchFamily="34" charset="0"/>
                <a:cs typeface="Lato" pitchFamily="34" charset="0"/>
              </a:rPr>
              <a:t>D</a:t>
            </a:r>
            <a:endParaRPr lang="id-ID" sz="2500" b="1" dirty="0">
              <a:solidFill>
                <a:schemeClr val="bg1"/>
              </a:solidFill>
              <a:latin typeface="Lato" pitchFamily="34" charset="0"/>
              <a:ea typeface="Lato" pitchFamily="34" charset="0"/>
              <a:cs typeface="Lato" pitchFamily="34" charset="0"/>
            </a:endParaRPr>
          </a:p>
        </p:txBody>
      </p:sp>
      <p:sp>
        <p:nvSpPr>
          <p:cNvPr id="188" name="TextBox 187"/>
          <p:cNvSpPr txBox="1"/>
          <p:nvPr/>
        </p:nvSpPr>
        <p:spPr>
          <a:xfrm>
            <a:off x="2496759" y="2514010"/>
            <a:ext cx="3751641" cy="480113"/>
          </a:xfrm>
          <a:prstGeom prst="rect">
            <a:avLst/>
          </a:prstGeom>
          <a:noFill/>
        </p:spPr>
        <p:txBody>
          <a:bodyPr wrap="square" lIns="109710" tIns="54855" rIns="109710" bIns="54855" rtlCol="0">
            <a:spAutoFit/>
          </a:bodyPr>
          <a:lstStyle/>
          <a:p>
            <a:r>
              <a:rPr lang="en-US" sz="1200" dirty="0">
                <a:solidFill>
                  <a:schemeClr val="bg1"/>
                </a:solidFill>
                <a:latin typeface="Lato" pitchFamily="34" charset="0"/>
                <a:ea typeface="Lato" pitchFamily="34" charset="0"/>
                <a:cs typeface="Lato" pitchFamily="34" charset="0"/>
              </a:rPr>
              <a:t>Lorem Ipsum has two main data statistical this methodologies important Data analysis</a:t>
            </a:r>
          </a:p>
        </p:txBody>
      </p:sp>
      <p:sp>
        <p:nvSpPr>
          <p:cNvPr id="189" name="TextBox 188"/>
          <p:cNvSpPr txBox="1"/>
          <p:nvPr/>
        </p:nvSpPr>
        <p:spPr>
          <a:xfrm>
            <a:off x="2487603" y="3314700"/>
            <a:ext cx="3847523" cy="480113"/>
          </a:xfrm>
          <a:prstGeom prst="rect">
            <a:avLst/>
          </a:prstGeom>
          <a:noFill/>
        </p:spPr>
        <p:txBody>
          <a:bodyPr wrap="square" lIns="109710" tIns="54855" rIns="109710" bIns="54855" rtlCol="0">
            <a:spAutoFit/>
          </a:bodyPr>
          <a:lstStyle/>
          <a:p>
            <a:r>
              <a:rPr lang="en-US" sz="1200" dirty="0">
                <a:solidFill>
                  <a:schemeClr val="bg1"/>
                </a:solidFill>
                <a:latin typeface="Lato" pitchFamily="34" charset="0"/>
                <a:ea typeface="Lato" pitchFamily="34" charset="0"/>
                <a:cs typeface="Lato" pitchFamily="34" charset="0"/>
              </a:rPr>
              <a:t>Lorem Ipsum has two main data statistical this methodologies important Data analysis.</a:t>
            </a:r>
          </a:p>
        </p:txBody>
      </p:sp>
      <p:sp>
        <p:nvSpPr>
          <p:cNvPr id="191" name="TextBox 190"/>
          <p:cNvSpPr txBox="1"/>
          <p:nvPr/>
        </p:nvSpPr>
        <p:spPr>
          <a:xfrm>
            <a:off x="2537914" y="4193799"/>
            <a:ext cx="3751641" cy="480113"/>
          </a:xfrm>
          <a:prstGeom prst="rect">
            <a:avLst/>
          </a:prstGeom>
          <a:noFill/>
        </p:spPr>
        <p:txBody>
          <a:bodyPr wrap="square" lIns="109710" tIns="54855" rIns="109710" bIns="54855" rtlCol="0">
            <a:spAutoFit/>
          </a:bodyPr>
          <a:lstStyle/>
          <a:p>
            <a:r>
              <a:rPr lang="en-US" sz="1200" dirty="0">
                <a:solidFill>
                  <a:schemeClr val="bg1"/>
                </a:solidFill>
                <a:latin typeface="Lato" pitchFamily="34" charset="0"/>
                <a:ea typeface="Lato" pitchFamily="34" charset="0"/>
                <a:cs typeface="Lato" pitchFamily="34" charset="0"/>
              </a:rPr>
              <a:t>Lorem Ipsum has two main data statistical this methodologies important Data analysis</a:t>
            </a:r>
          </a:p>
        </p:txBody>
      </p:sp>
      <p:sp>
        <p:nvSpPr>
          <p:cNvPr id="192" name="TextBox 191"/>
          <p:cNvSpPr txBox="1"/>
          <p:nvPr/>
        </p:nvSpPr>
        <p:spPr>
          <a:xfrm>
            <a:off x="2528758" y="4953000"/>
            <a:ext cx="3847523" cy="480113"/>
          </a:xfrm>
          <a:prstGeom prst="rect">
            <a:avLst/>
          </a:prstGeom>
          <a:noFill/>
        </p:spPr>
        <p:txBody>
          <a:bodyPr wrap="square" lIns="109710" tIns="54855" rIns="109710" bIns="54855" rtlCol="0">
            <a:spAutoFit/>
          </a:bodyPr>
          <a:lstStyle/>
          <a:p>
            <a:r>
              <a:rPr lang="en-US" sz="1200" dirty="0">
                <a:solidFill>
                  <a:schemeClr val="bg1"/>
                </a:solidFill>
                <a:latin typeface="Lato" pitchFamily="34" charset="0"/>
                <a:ea typeface="Lato" pitchFamily="34" charset="0"/>
                <a:cs typeface="Lato" pitchFamily="34" charset="0"/>
              </a:rPr>
              <a:t>Lorem Ipsum has two main data statistical this methodologies important Data analysis.</a:t>
            </a:r>
          </a:p>
        </p:txBody>
      </p:sp>
      <p:grpSp>
        <p:nvGrpSpPr>
          <p:cNvPr id="3" name="Group 2"/>
          <p:cNvGrpSpPr/>
          <p:nvPr/>
        </p:nvGrpSpPr>
        <p:grpSpPr>
          <a:xfrm>
            <a:off x="7800609" y="968859"/>
            <a:ext cx="4048492" cy="5020008"/>
            <a:chOff x="15247234" y="847889"/>
            <a:chExt cx="8975898" cy="11129843"/>
          </a:xfrm>
        </p:grpSpPr>
        <p:grpSp>
          <p:nvGrpSpPr>
            <p:cNvPr id="224" name="กลุ่ม 294"/>
            <p:cNvGrpSpPr/>
            <p:nvPr/>
          </p:nvGrpSpPr>
          <p:grpSpPr>
            <a:xfrm rot="617059">
              <a:off x="20133533" y="847889"/>
              <a:ext cx="3141085" cy="5929751"/>
              <a:chOff x="6240464" y="12506325"/>
              <a:chExt cx="325438" cy="614363"/>
            </a:xfrm>
          </p:grpSpPr>
          <p:sp>
            <p:nvSpPr>
              <p:cNvPr id="225" name="Rectangle 1397"/>
              <p:cNvSpPr>
                <a:spLocks noChangeArrowheads="1"/>
              </p:cNvSpPr>
              <p:nvPr/>
            </p:nvSpPr>
            <p:spPr bwMode="auto">
              <a:xfrm>
                <a:off x="6297614" y="12506325"/>
                <a:ext cx="212725" cy="115888"/>
              </a:xfrm>
              <a:prstGeom prst="rect">
                <a:avLst/>
              </a:prstGeom>
              <a:solidFill>
                <a:srgbClr val="D34B4B"/>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226" name="Rectangle 1398"/>
              <p:cNvSpPr>
                <a:spLocks noChangeArrowheads="1"/>
              </p:cNvSpPr>
              <p:nvPr/>
            </p:nvSpPr>
            <p:spPr bwMode="auto">
              <a:xfrm>
                <a:off x="6297614" y="12577763"/>
                <a:ext cx="212725" cy="44450"/>
              </a:xfrm>
              <a:prstGeom prst="rect">
                <a:avLst/>
              </a:prstGeom>
              <a:solidFill>
                <a:srgbClr val="EAEAD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227" name="Freeform 1399"/>
              <p:cNvSpPr>
                <a:spLocks/>
              </p:cNvSpPr>
              <p:nvPr/>
            </p:nvSpPr>
            <p:spPr bwMode="auto">
              <a:xfrm>
                <a:off x="6240464" y="12609513"/>
                <a:ext cx="325438" cy="511175"/>
              </a:xfrm>
              <a:custGeom>
                <a:avLst/>
                <a:gdLst>
                  <a:gd name="T0" fmla="*/ 106 w 156"/>
                  <a:gd name="T1" fmla="*/ 245 h 245"/>
                  <a:gd name="T2" fmla="*/ 50 w 156"/>
                  <a:gd name="T3" fmla="*/ 245 h 245"/>
                  <a:gd name="T4" fmla="*/ 0 w 156"/>
                  <a:gd name="T5" fmla="*/ 194 h 245"/>
                  <a:gd name="T6" fmla="*/ 0 w 156"/>
                  <a:gd name="T7" fmla="*/ 26 h 245"/>
                  <a:gd name="T8" fmla="*/ 26 w 156"/>
                  <a:gd name="T9" fmla="*/ 0 h 245"/>
                  <a:gd name="T10" fmla="*/ 131 w 156"/>
                  <a:gd name="T11" fmla="*/ 0 h 245"/>
                  <a:gd name="T12" fmla="*/ 156 w 156"/>
                  <a:gd name="T13" fmla="*/ 26 h 245"/>
                  <a:gd name="T14" fmla="*/ 156 w 156"/>
                  <a:gd name="T15" fmla="*/ 194 h 245"/>
                  <a:gd name="T16" fmla="*/ 106 w 156"/>
                  <a:gd name="T17" fmla="*/ 245 h 2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56" h="245">
                    <a:moveTo>
                      <a:pt x="106" y="245"/>
                    </a:moveTo>
                    <a:cubicBezTo>
                      <a:pt x="50" y="245"/>
                      <a:pt x="50" y="245"/>
                      <a:pt x="50" y="245"/>
                    </a:cubicBezTo>
                    <a:cubicBezTo>
                      <a:pt x="23" y="245"/>
                      <a:pt x="0" y="222"/>
                      <a:pt x="0" y="194"/>
                    </a:cubicBezTo>
                    <a:cubicBezTo>
                      <a:pt x="0" y="26"/>
                      <a:pt x="0" y="26"/>
                      <a:pt x="0" y="26"/>
                    </a:cubicBezTo>
                    <a:cubicBezTo>
                      <a:pt x="0" y="12"/>
                      <a:pt x="12" y="0"/>
                      <a:pt x="26" y="0"/>
                    </a:cubicBezTo>
                    <a:cubicBezTo>
                      <a:pt x="131" y="0"/>
                      <a:pt x="131" y="0"/>
                      <a:pt x="131" y="0"/>
                    </a:cubicBezTo>
                    <a:cubicBezTo>
                      <a:pt x="145" y="0"/>
                      <a:pt x="156" y="12"/>
                      <a:pt x="156" y="26"/>
                    </a:cubicBezTo>
                    <a:cubicBezTo>
                      <a:pt x="156" y="194"/>
                      <a:pt x="156" y="194"/>
                      <a:pt x="156" y="194"/>
                    </a:cubicBezTo>
                    <a:cubicBezTo>
                      <a:pt x="156" y="222"/>
                      <a:pt x="134" y="245"/>
                      <a:pt x="106" y="245"/>
                    </a:cubicBezTo>
                    <a:close/>
                  </a:path>
                </a:pathLst>
              </a:custGeom>
              <a:solidFill>
                <a:srgbClr val="F1616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228" name="Rectangle 1400"/>
              <p:cNvSpPr>
                <a:spLocks noChangeArrowheads="1"/>
              </p:cNvSpPr>
              <p:nvPr/>
            </p:nvSpPr>
            <p:spPr bwMode="auto">
              <a:xfrm>
                <a:off x="6240464" y="12753975"/>
                <a:ext cx="325438" cy="265113"/>
              </a:xfrm>
              <a:prstGeom prst="rect">
                <a:avLst/>
              </a:prstGeom>
              <a:solidFill>
                <a:srgbClr val="EAEAD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229" name="Freeform 1401"/>
              <p:cNvSpPr>
                <a:spLocks/>
              </p:cNvSpPr>
              <p:nvPr/>
            </p:nvSpPr>
            <p:spPr bwMode="auto">
              <a:xfrm>
                <a:off x="6297614" y="12780963"/>
                <a:ext cx="212725" cy="212725"/>
              </a:xfrm>
              <a:custGeom>
                <a:avLst/>
                <a:gdLst>
                  <a:gd name="T0" fmla="*/ 79 w 102"/>
                  <a:gd name="T1" fmla="*/ 102 h 102"/>
                  <a:gd name="T2" fmla="*/ 23 w 102"/>
                  <a:gd name="T3" fmla="*/ 102 h 102"/>
                  <a:gd name="T4" fmla="*/ 0 w 102"/>
                  <a:gd name="T5" fmla="*/ 79 h 102"/>
                  <a:gd name="T6" fmla="*/ 0 w 102"/>
                  <a:gd name="T7" fmla="*/ 23 h 102"/>
                  <a:gd name="T8" fmla="*/ 23 w 102"/>
                  <a:gd name="T9" fmla="*/ 0 h 102"/>
                  <a:gd name="T10" fmla="*/ 79 w 102"/>
                  <a:gd name="T11" fmla="*/ 0 h 102"/>
                  <a:gd name="T12" fmla="*/ 102 w 102"/>
                  <a:gd name="T13" fmla="*/ 23 h 102"/>
                  <a:gd name="T14" fmla="*/ 102 w 102"/>
                  <a:gd name="T15" fmla="*/ 79 h 102"/>
                  <a:gd name="T16" fmla="*/ 79 w 102"/>
                  <a:gd name="T17" fmla="*/ 102 h 10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02" h="102">
                    <a:moveTo>
                      <a:pt x="79" y="102"/>
                    </a:moveTo>
                    <a:cubicBezTo>
                      <a:pt x="23" y="102"/>
                      <a:pt x="23" y="102"/>
                      <a:pt x="23" y="102"/>
                    </a:cubicBezTo>
                    <a:cubicBezTo>
                      <a:pt x="11" y="102"/>
                      <a:pt x="0" y="91"/>
                      <a:pt x="0" y="79"/>
                    </a:cubicBezTo>
                    <a:cubicBezTo>
                      <a:pt x="0" y="23"/>
                      <a:pt x="0" y="23"/>
                      <a:pt x="0" y="23"/>
                    </a:cubicBezTo>
                    <a:cubicBezTo>
                      <a:pt x="0" y="10"/>
                      <a:pt x="11" y="0"/>
                      <a:pt x="23" y="0"/>
                    </a:cubicBezTo>
                    <a:cubicBezTo>
                      <a:pt x="79" y="0"/>
                      <a:pt x="79" y="0"/>
                      <a:pt x="79" y="0"/>
                    </a:cubicBezTo>
                    <a:cubicBezTo>
                      <a:pt x="92" y="0"/>
                      <a:pt x="102" y="10"/>
                      <a:pt x="102" y="23"/>
                    </a:cubicBezTo>
                    <a:cubicBezTo>
                      <a:pt x="102" y="79"/>
                      <a:pt x="102" y="79"/>
                      <a:pt x="102" y="79"/>
                    </a:cubicBezTo>
                    <a:cubicBezTo>
                      <a:pt x="102" y="91"/>
                      <a:pt x="92" y="102"/>
                      <a:pt x="79" y="102"/>
                    </a:cubicBezTo>
                    <a:close/>
                  </a:path>
                </a:pathLst>
              </a:custGeom>
              <a:solidFill>
                <a:srgbClr val="00A3D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grpSp>
        <p:grpSp>
          <p:nvGrpSpPr>
            <p:cNvPr id="243" name="กลุ่ม 218"/>
            <p:cNvGrpSpPr/>
            <p:nvPr/>
          </p:nvGrpSpPr>
          <p:grpSpPr>
            <a:xfrm>
              <a:off x="15476171" y="4638145"/>
              <a:ext cx="8725266" cy="6563255"/>
              <a:chOff x="3360738" y="13447713"/>
              <a:chExt cx="538163" cy="404813"/>
            </a:xfrm>
          </p:grpSpPr>
          <p:sp>
            <p:nvSpPr>
              <p:cNvPr id="244" name="Freeform 1553"/>
              <p:cNvSpPr>
                <a:spLocks/>
              </p:cNvSpPr>
              <p:nvPr/>
            </p:nvSpPr>
            <p:spPr bwMode="auto">
              <a:xfrm>
                <a:off x="3394076" y="13447713"/>
                <a:ext cx="493713" cy="314325"/>
              </a:xfrm>
              <a:custGeom>
                <a:avLst/>
                <a:gdLst>
                  <a:gd name="T0" fmla="*/ 222 w 236"/>
                  <a:gd name="T1" fmla="*/ 19 h 151"/>
                  <a:gd name="T2" fmla="*/ 119 w 236"/>
                  <a:gd name="T3" fmla="*/ 19 h 151"/>
                  <a:gd name="T4" fmla="*/ 105 w 236"/>
                  <a:gd name="T5" fmla="*/ 9 h 151"/>
                  <a:gd name="T6" fmla="*/ 88 w 236"/>
                  <a:gd name="T7" fmla="*/ 0 h 151"/>
                  <a:gd name="T8" fmla="*/ 14 w 236"/>
                  <a:gd name="T9" fmla="*/ 0 h 151"/>
                  <a:gd name="T10" fmla="*/ 0 w 236"/>
                  <a:gd name="T11" fmla="*/ 12 h 151"/>
                  <a:gd name="T12" fmla="*/ 2 w 236"/>
                  <a:gd name="T13" fmla="*/ 38 h 151"/>
                  <a:gd name="T14" fmla="*/ 2 w 236"/>
                  <a:gd name="T15" fmla="*/ 38 h 151"/>
                  <a:gd name="T16" fmla="*/ 7 w 236"/>
                  <a:gd name="T17" fmla="*/ 138 h 151"/>
                  <a:gd name="T18" fmla="*/ 17 w 236"/>
                  <a:gd name="T19" fmla="*/ 151 h 151"/>
                  <a:gd name="T20" fmla="*/ 119 w 236"/>
                  <a:gd name="T21" fmla="*/ 151 h 151"/>
                  <a:gd name="T22" fmla="*/ 220 w 236"/>
                  <a:gd name="T23" fmla="*/ 151 h 151"/>
                  <a:gd name="T24" fmla="*/ 230 w 236"/>
                  <a:gd name="T25" fmla="*/ 138 h 151"/>
                  <a:gd name="T26" fmla="*/ 236 w 236"/>
                  <a:gd name="T27" fmla="*/ 28 h 151"/>
                  <a:gd name="T28" fmla="*/ 222 w 236"/>
                  <a:gd name="T29" fmla="*/ 19 h 1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236" h="151">
                    <a:moveTo>
                      <a:pt x="222" y="19"/>
                    </a:moveTo>
                    <a:cubicBezTo>
                      <a:pt x="213" y="19"/>
                      <a:pt x="121" y="19"/>
                      <a:pt x="119" y="19"/>
                    </a:cubicBezTo>
                    <a:cubicBezTo>
                      <a:pt x="109" y="18"/>
                      <a:pt x="107" y="15"/>
                      <a:pt x="105" y="9"/>
                    </a:cubicBezTo>
                    <a:cubicBezTo>
                      <a:pt x="103" y="2"/>
                      <a:pt x="101" y="0"/>
                      <a:pt x="88" y="0"/>
                    </a:cubicBezTo>
                    <a:cubicBezTo>
                      <a:pt x="74" y="0"/>
                      <a:pt x="28" y="0"/>
                      <a:pt x="14" y="0"/>
                    </a:cubicBezTo>
                    <a:cubicBezTo>
                      <a:pt x="1" y="0"/>
                      <a:pt x="0" y="7"/>
                      <a:pt x="0" y="12"/>
                    </a:cubicBezTo>
                    <a:cubicBezTo>
                      <a:pt x="1" y="18"/>
                      <a:pt x="2" y="38"/>
                      <a:pt x="2" y="38"/>
                    </a:cubicBezTo>
                    <a:cubicBezTo>
                      <a:pt x="2" y="38"/>
                      <a:pt x="2" y="38"/>
                      <a:pt x="2" y="38"/>
                    </a:cubicBezTo>
                    <a:cubicBezTo>
                      <a:pt x="3" y="64"/>
                      <a:pt x="7" y="128"/>
                      <a:pt x="7" y="138"/>
                    </a:cubicBezTo>
                    <a:cubicBezTo>
                      <a:pt x="7" y="150"/>
                      <a:pt x="11" y="151"/>
                      <a:pt x="17" y="151"/>
                    </a:cubicBezTo>
                    <a:cubicBezTo>
                      <a:pt x="23" y="151"/>
                      <a:pt x="119" y="151"/>
                      <a:pt x="119" y="151"/>
                    </a:cubicBezTo>
                    <a:cubicBezTo>
                      <a:pt x="119" y="151"/>
                      <a:pt x="214" y="151"/>
                      <a:pt x="220" y="151"/>
                    </a:cubicBezTo>
                    <a:cubicBezTo>
                      <a:pt x="226" y="151"/>
                      <a:pt x="230" y="150"/>
                      <a:pt x="230" y="138"/>
                    </a:cubicBezTo>
                    <a:cubicBezTo>
                      <a:pt x="230" y="126"/>
                      <a:pt x="236" y="35"/>
                      <a:pt x="236" y="28"/>
                    </a:cubicBezTo>
                    <a:cubicBezTo>
                      <a:pt x="235" y="21"/>
                      <a:pt x="230" y="19"/>
                      <a:pt x="222" y="19"/>
                    </a:cubicBezTo>
                    <a:close/>
                  </a:path>
                </a:pathLst>
              </a:custGeom>
              <a:solidFill>
                <a:srgbClr val="DC922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245" name="Freeform 1554"/>
              <p:cNvSpPr>
                <a:spLocks/>
              </p:cNvSpPr>
              <p:nvPr/>
            </p:nvSpPr>
            <p:spPr bwMode="auto">
              <a:xfrm>
                <a:off x="3360738" y="13522326"/>
                <a:ext cx="508000" cy="317500"/>
              </a:xfrm>
              <a:custGeom>
                <a:avLst/>
                <a:gdLst>
                  <a:gd name="T0" fmla="*/ 320 w 320"/>
                  <a:gd name="T1" fmla="*/ 200 h 200"/>
                  <a:gd name="T2" fmla="*/ 12 w 320"/>
                  <a:gd name="T3" fmla="*/ 200 h 200"/>
                  <a:gd name="T4" fmla="*/ 0 w 320"/>
                  <a:gd name="T5" fmla="*/ 0 h 200"/>
                  <a:gd name="T6" fmla="*/ 320 w 320"/>
                  <a:gd name="T7" fmla="*/ 0 h 200"/>
                  <a:gd name="T8" fmla="*/ 320 w 320"/>
                  <a:gd name="T9" fmla="*/ 200 h 200"/>
                </a:gdLst>
                <a:ahLst/>
                <a:cxnLst>
                  <a:cxn ang="0">
                    <a:pos x="T0" y="T1"/>
                  </a:cxn>
                  <a:cxn ang="0">
                    <a:pos x="T2" y="T3"/>
                  </a:cxn>
                  <a:cxn ang="0">
                    <a:pos x="T4" y="T5"/>
                  </a:cxn>
                  <a:cxn ang="0">
                    <a:pos x="T6" y="T7"/>
                  </a:cxn>
                  <a:cxn ang="0">
                    <a:pos x="T8" y="T9"/>
                  </a:cxn>
                </a:cxnLst>
                <a:rect l="0" t="0" r="r" b="b"/>
                <a:pathLst>
                  <a:path w="320" h="200">
                    <a:moveTo>
                      <a:pt x="320" y="200"/>
                    </a:moveTo>
                    <a:lnTo>
                      <a:pt x="12" y="200"/>
                    </a:lnTo>
                    <a:lnTo>
                      <a:pt x="0" y="0"/>
                    </a:lnTo>
                    <a:lnTo>
                      <a:pt x="320" y="0"/>
                    </a:lnTo>
                    <a:lnTo>
                      <a:pt x="320" y="200"/>
                    </a:lnTo>
                    <a:close/>
                  </a:path>
                </a:pathLst>
              </a:custGeom>
              <a:solidFill>
                <a:srgbClr val="FBE7C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246" name="Freeform 1555"/>
              <p:cNvSpPr>
                <a:spLocks/>
              </p:cNvSpPr>
              <p:nvPr/>
            </p:nvSpPr>
            <p:spPr bwMode="auto">
              <a:xfrm>
                <a:off x="3381376" y="13541376"/>
                <a:ext cx="517525" cy="311150"/>
              </a:xfrm>
              <a:custGeom>
                <a:avLst/>
                <a:gdLst>
                  <a:gd name="T0" fmla="*/ 232 w 248"/>
                  <a:gd name="T1" fmla="*/ 0 h 149"/>
                  <a:gd name="T2" fmla="*/ 124 w 248"/>
                  <a:gd name="T3" fmla="*/ 0 h 149"/>
                  <a:gd name="T4" fmla="*/ 15 w 248"/>
                  <a:gd name="T5" fmla="*/ 0 h 149"/>
                  <a:gd name="T6" fmla="*/ 1 w 248"/>
                  <a:gd name="T7" fmla="*/ 10 h 149"/>
                  <a:gd name="T8" fmla="*/ 6 w 248"/>
                  <a:gd name="T9" fmla="*/ 134 h 149"/>
                  <a:gd name="T10" fmla="*/ 17 w 248"/>
                  <a:gd name="T11" fmla="*/ 149 h 149"/>
                  <a:gd name="T12" fmla="*/ 124 w 248"/>
                  <a:gd name="T13" fmla="*/ 149 h 149"/>
                  <a:gd name="T14" fmla="*/ 231 w 248"/>
                  <a:gd name="T15" fmla="*/ 149 h 149"/>
                  <a:gd name="T16" fmla="*/ 241 w 248"/>
                  <a:gd name="T17" fmla="*/ 134 h 149"/>
                  <a:gd name="T18" fmla="*/ 247 w 248"/>
                  <a:gd name="T19" fmla="*/ 10 h 149"/>
                  <a:gd name="T20" fmla="*/ 232 w 248"/>
                  <a:gd name="T21" fmla="*/ 0 h 14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48" h="149">
                    <a:moveTo>
                      <a:pt x="232" y="0"/>
                    </a:moveTo>
                    <a:cubicBezTo>
                      <a:pt x="224" y="0"/>
                      <a:pt x="124" y="0"/>
                      <a:pt x="124" y="0"/>
                    </a:cubicBezTo>
                    <a:cubicBezTo>
                      <a:pt x="124" y="0"/>
                      <a:pt x="24" y="0"/>
                      <a:pt x="15" y="0"/>
                    </a:cubicBezTo>
                    <a:cubicBezTo>
                      <a:pt x="6" y="0"/>
                      <a:pt x="0" y="3"/>
                      <a:pt x="1" y="10"/>
                    </a:cubicBezTo>
                    <a:cubicBezTo>
                      <a:pt x="1" y="18"/>
                      <a:pt x="6" y="121"/>
                      <a:pt x="6" y="134"/>
                    </a:cubicBezTo>
                    <a:cubicBezTo>
                      <a:pt x="7" y="148"/>
                      <a:pt x="11" y="149"/>
                      <a:pt x="17" y="149"/>
                    </a:cubicBezTo>
                    <a:cubicBezTo>
                      <a:pt x="23" y="149"/>
                      <a:pt x="124" y="149"/>
                      <a:pt x="124" y="149"/>
                    </a:cubicBezTo>
                    <a:cubicBezTo>
                      <a:pt x="124" y="149"/>
                      <a:pt x="224" y="149"/>
                      <a:pt x="231" y="149"/>
                    </a:cubicBezTo>
                    <a:cubicBezTo>
                      <a:pt x="237" y="149"/>
                      <a:pt x="241" y="148"/>
                      <a:pt x="241" y="134"/>
                    </a:cubicBezTo>
                    <a:cubicBezTo>
                      <a:pt x="242" y="121"/>
                      <a:pt x="247" y="18"/>
                      <a:pt x="247" y="10"/>
                    </a:cubicBezTo>
                    <a:cubicBezTo>
                      <a:pt x="248" y="3"/>
                      <a:pt x="241" y="0"/>
                      <a:pt x="232" y="0"/>
                    </a:cubicBezTo>
                    <a:close/>
                  </a:path>
                </a:pathLst>
              </a:custGeom>
              <a:solidFill>
                <a:srgbClr val="F7A94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247" name="Oval 1556"/>
              <p:cNvSpPr>
                <a:spLocks noChangeArrowheads="1"/>
              </p:cNvSpPr>
              <p:nvPr/>
            </p:nvSpPr>
            <p:spPr bwMode="auto">
              <a:xfrm>
                <a:off x="3540126" y="13603288"/>
                <a:ext cx="200025" cy="201613"/>
              </a:xfrm>
              <a:prstGeom prst="ellipse">
                <a:avLst/>
              </a:prstGeom>
              <a:solidFill>
                <a:srgbClr val="F15A5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248" name="Freeform 1557"/>
              <p:cNvSpPr>
                <a:spLocks/>
              </p:cNvSpPr>
              <p:nvPr/>
            </p:nvSpPr>
            <p:spPr bwMode="auto">
              <a:xfrm>
                <a:off x="3578226" y="13641388"/>
                <a:ext cx="125413" cy="125413"/>
              </a:xfrm>
              <a:custGeom>
                <a:avLst/>
                <a:gdLst>
                  <a:gd name="T0" fmla="*/ 79 w 79"/>
                  <a:gd name="T1" fmla="*/ 26 h 79"/>
                  <a:gd name="T2" fmla="*/ 52 w 79"/>
                  <a:gd name="T3" fmla="*/ 26 h 79"/>
                  <a:gd name="T4" fmla="*/ 52 w 79"/>
                  <a:gd name="T5" fmla="*/ 0 h 79"/>
                  <a:gd name="T6" fmla="*/ 26 w 79"/>
                  <a:gd name="T7" fmla="*/ 0 h 79"/>
                  <a:gd name="T8" fmla="*/ 26 w 79"/>
                  <a:gd name="T9" fmla="*/ 26 h 79"/>
                  <a:gd name="T10" fmla="*/ 0 w 79"/>
                  <a:gd name="T11" fmla="*/ 26 h 79"/>
                  <a:gd name="T12" fmla="*/ 0 w 79"/>
                  <a:gd name="T13" fmla="*/ 53 h 79"/>
                  <a:gd name="T14" fmla="*/ 26 w 79"/>
                  <a:gd name="T15" fmla="*/ 53 h 79"/>
                  <a:gd name="T16" fmla="*/ 26 w 79"/>
                  <a:gd name="T17" fmla="*/ 79 h 79"/>
                  <a:gd name="T18" fmla="*/ 52 w 79"/>
                  <a:gd name="T19" fmla="*/ 79 h 79"/>
                  <a:gd name="T20" fmla="*/ 52 w 79"/>
                  <a:gd name="T21" fmla="*/ 53 h 79"/>
                  <a:gd name="T22" fmla="*/ 79 w 79"/>
                  <a:gd name="T23" fmla="*/ 53 h 79"/>
                  <a:gd name="T24" fmla="*/ 79 w 79"/>
                  <a:gd name="T25" fmla="*/ 26 h 7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79" h="79">
                    <a:moveTo>
                      <a:pt x="79" y="26"/>
                    </a:moveTo>
                    <a:lnTo>
                      <a:pt x="52" y="26"/>
                    </a:lnTo>
                    <a:lnTo>
                      <a:pt x="52" y="0"/>
                    </a:lnTo>
                    <a:lnTo>
                      <a:pt x="26" y="0"/>
                    </a:lnTo>
                    <a:lnTo>
                      <a:pt x="26" y="26"/>
                    </a:lnTo>
                    <a:lnTo>
                      <a:pt x="0" y="26"/>
                    </a:lnTo>
                    <a:lnTo>
                      <a:pt x="0" y="53"/>
                    </a:lnTo>
                    <a:lnTo>
                      <a:pt x="26" y="53"/>
                    </a:lnTo>
                    <a:lnTo>
                      <a:pt x="26" y="79"/>
                    </a:lnTo>
                    <a:lnTo>
                      <a:pt x="52" y="79"/>
                    </a:lnTo>
                    <a:lnTo>
                      <a:pt x="52" y="53"/>
                    </a:lnTo>
                    <a:lnTo>
                      <a:pt x="79" y="53"/>
                    </a:lnTo>
                    <a:lnTo>
                      <a:pt x="79" y="26"/>
                    </a:lnTo>
                    <a:close/>
                  </a:path>
                </a:pathLst>
              </a:custGeom>
              <a:solidFill>
                <a:srgbClr val="FBE7C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grpSp>
        <p:grpSp>
          <p:nvGrpSpPr>
            <p:cNvPr id="249" name="กลุ่ม 277"/>
            <p:cNvGrpSpPr/>
            <p:nvPr/>
          </p:nvGrpSpPr>
          <p:grpSpPr>
            <a:xfrm rot="20931783">
              <a:off x="15247234" y="9525764"/>
              <a:ext cx="2253787" cy="2246918"/>
              <a:chOff x="7713664" y="11049000"/>
              <a:chExt cx="520700" cy="519113"/>
            </a:xfrm>
          </p:grpSpPr>
          <p:sp>
            <p:nvSpPr>
              <p:cNvPr id="250" name="Freeform 1378"/>
              <p:cNvSpPr>
                <a:spLocks/>
              </p:cNvSpPr>
              <p:nvPr/>
            </p:nvSpPr>
            <p:spPr bwMode="auto">
              <a:xfrm>
                <a:off x="7713664" y="11049000"/>
                <a:ext cx="520700" cy="519113"/>
              </a:xfrm>
              <a:custGeom>
                <a:avLst/>
                <a:gdLst>
                  <a:gd name="T0" fmla="*/ 225 w 249"/>
                  <a:gd name="T1" fmla="*/ 113 h 249"/>
                  <a:gd name="T2" fmla="*/ 113 w 249"/>
                  <a:gd name="T3" fmla="*/ 225 h 249"/>
                  <a:gd name="T4" fmla="*/ 25 w 249"/>
                  <a:gd name="T5" fmla="*/ 225 h 249"/>
                  <a:gd name="T6" fmla="*/ 25 w 249"/>
                  <a:gd name="T7" fmla="*/ 137 h 249"/>
                  <a:gd name="T8" fmla="*/ 137 w 249"/>
                  <a:gd name="T9" fmla="*/ 25 h 249"/>
                  <a:gd name="T10" fmla="*/ 225 w 249"/>
                  <a:gd name="T11" fmla="*/ 25 h 249"/>
                  <a:gd name="T12" fmla="*/ 225 w 249"/>
                  <a:gd name="T13" fmla="*/ 113 h 249"/>
                </a:gdLst>
                <a:ahLst/>
                <a:cxnLst>
                  <a:cxn ang="0">
                    <a:pos x="T0" y="T1"/>
                  </a:cxn>
                  <a:cxn ang="0">
                    <a:pos x="T2" y="T3"/>
                  </a:cxn>
                  <a:cxn ang="0">
                    <a:pos x="T4" y="T5"/>
                  </a:cxn>
                  <a:cxn ang="0">
                    <a:pos x="T6" y="T7"/>
                  </a:cxn>
                  <a:cxn ang="0">
                    <a:pos x="T8" y="T9"/>
                  </a:cxn>
                  <a:cxn ang="0">
                    <a:pos x="T10" y="T11"/>
                  </a:cxn>
                  <a:cxn ang="0">
                    <a:pos x="T12" y="T13"/>
                  </a:cxn>
                </a:cxnLst>
                <a:rect l="0" t="0" r="r" b="b"/>
                <a:pathLst>
                  <a:path w="249" h="249">
                    <a:moveTo>
                      <a:pt x="225" y="113"/>
                    </a:moveTo>
                    <a:cubicBezTo>
                      <a:pt x="113" y="225"/>
                      <a:pt x="113" y="225"/>
                      <a:pt x="113" y="225"/>
                    </a:cubicBezTo>
                    <a:cubicBezTo>
                      <a:pt x="89" y="249"/>
                      <a:pt x="49" y="249"/>
                      <a:pt x="25" y="225"/>
                    </a:cubicBezTo>
                    <a:cubicBezTo>
                      <a:pt x="0" y="201"/>
                      <a:pt x="0" y="161"/>
                      <a:pt x="25" y="137"/>
                    </a:cubicBezTo>
                    <a:cubicBezTo>
                      <a:pt x="137" y="25"/>
                      <a:pt x="137" y="25"/>
                      <a:pt x="137" y="25"/>
                    </a:cubicBezTo>
                    <a:cubicBezTo>
                      <a:pt x="161" y="0"/>
                      <a:pt x="201" y="0"/>
                      <a:pt x="225" y="25"/>
                    </a:cubicBezTo>
                    <a:cubicBezTo>
                      <a:pt x="249" y="49"/>
                      <a:pt x="249" y="89"/>
                      <a:pt x="225" y="113"/>
                    </a:cubicBezTo>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251" name="Freeform 1379"/>
              <p:cNvSpPr>
                <a:spLocks/>
              </p:cNvSpPr>
              <p:nvPr/>
            </p:nvSpPr>
            <p:spPr bwMode="auto">
              <a:xfrm>
                <a:off x="7713664" y="11222038"/>
                <a:ext cx="349250" cy="346075"/>
              </a:xfrm>
              <a:custGeom>
                <a:avLst/>
                <a:gdLst>
                  <a:gd name="T0" fmla="*/ 25 w 167"/>
                  <a:gd name="T1" fmla="*/ 142 h 166"/>
                  <a:gd name="T2" fmla="*/ 113 w 167"/>
                  <a:gd name="T3" fmla="*/ 142 h 166"/>
                  <a:gd name="T4" fmla="*/ 167 w 167"/>
                  <a:gd name="T5" fmla="*/ 88 h 166"/>
                  <a:gd name="T6" fmla="*/ 130 w 167"/>
                  <a:gd name="T7" fmla="*/ 37 h 166"/>
                  <a:gd name="T8" fmla="*/ 78 w 167"/>
                  <a:gd name="T9" fmla="*/ 0 h 166"/>
                  <a:gd name="T10" fmla="*/ 25 w 167"/>
                  <a:gd name="T11" fmla="*/ 54 h 166"/>
                  <a:gd name="T12" fmla="*/ 25 w 167"/>
                  <a:gd name="T13" fmla="*/ 142 h 166"/>
                </a:gdLst>
                <a:ahLst/>
                <a:cxnLst>
                  <a:cxn ang="0">
                    <a:pos x="T0" y="T1"/>
                  </a:cxn>
                  <a:cxn ang="0">
                    <a:pos x="T2" y="T3"/>
                  </a:cxn>
                  <a:cxn ang="0">
                    <a:pos x="T4" y="T5"/>
                  </a:cxn>
                  <a:cxn ang="0">
                    <a:pos x="T6" y="T7"/>
                  </a:cxn>
                  <a:cxn ang="0">
                    <a:pos x="T8" y="T9"/>
                  </a:cxn>
                  <a:cxn ang="0">
                    <a:pos x="T10" y="T11"/>
                  </a:cxn>
                  <a:cxn ang="0">
                    <a:pos x="T12" y="T13"/>
                  </a:cxn>
                </a:cxnLst>
                <a:rect l="0" t="0" r="r" b="b"/>
                <a:pathLst>
                  <a:path w="167" h="166">
                    <a:moveTo>
                      <a:pt x="25" y="142"/>
                    </a:moveTo>
                    <a:cubicBezTo>
                      <a:pt x="49" y="166"/>
                      <a:pt x="89" y="166"/>
                      <a:pt x="113" y="142"/>
                    </a:cubicBezTo>
                    <a:cubicBezTo>
                      <a:pt x="167" y="88"/>
                      <a:pt x="167" y="88"/>
                      <a:pt x="167" y="88"/>
                    </a:cubicBezTo>
                    <a:cubicBezTo>
                      <a:pt x="157" y="69"/>
                      <a:pt x="145" y="52"/>
                      <a:pt x="130" y="37"/>
                    </a:cubicBezTo>
                    <a:cubicBezTo>
                      <a:pt x="115" y="22"/>
                      <a:pt x="97" y="9"/>
                      <a:pt x="78" y="0"/>
                    </a:cubicBezTo>
                    <a:cubicBezTo>
                      <a:pt x="25" y="54"/>
                      <a:pt x="25" y="54"/>
                      <a:pt x="25" y="54"/>
                    </a:cubicBezTo>
                    <a:cubicBezTo>
                      <a:pt x="0" y="78"/>
                      <a:pt x="0" y="118"/>
                      <a:pt x="25" y="142"/>
                    </a:cubicBezTo>
                  </a:path>
                </a:pathLst>
              </a:custGeom>
              <a:solidFill>
                <a:srgbClr val="F1616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252" name="Freeform 1380"/>
              <p:cNvSpPr>
                <a:spLocks noEditPoints="1"/>
              </p:cNvSpPr>
              <p:nvPr/>
            </p:nvSpPr>
            <p:spPr bwMode="auto">
              <a:xfrm>
                <a:off x="8183564" y="11282363"/>
                <a:ext cx="3175" cy="1588"/>
              </a:xfrm>
              <a:custGeom>
                <a:avLst/>
                <a:gdLst>
                  <a:gd name="T0" fmla="*/ 0 w 1"/>
                  <a:gd name="T1" fmla="*/ 1 h 1"/>
                  <a:gd name="T2" fmla="*/ 0 w 1"/>
                  <a:gd name="T3" fmla="*/ 1 h 1"/>
                  <a:gd name="T4" fmla="*/ 0 w 1"/>
                  <a:gd name="T5" fmla="*/ 1 h 1"/>
                  <a:gd name="T6" fmla="*/ 0 w 1"/>
                  <a:gd name="T7" fmla="*/ 1 h 1"/>
                  <a:gd name="T8" fmla="*/ 0 w 1"/>
                  <a:gd name="T9" fmla="*/ 1 h 1"/>
                  <a:gd name="T10" fmla="*/ 0 w 1"/>
                  <a:gd name="T11" fmla="*/ 1 h 1"/>
                  <a:gd name="T12" fmla="*/ 0 w 1"/>
                  <a:gd name="T13" fmla="*/ 1 h 1"/>
                  <a:gd name="T14" fmla="*/ 0 w 1"/>
                  <a:gd name="T15" fmla="*/ 1 h 1"/>
                  <a:gd name="T16" fmla="*/ 0 w 1"/>
                  <a:gd name="T17" fmla="*/ 1 h 1"/>
                  <a:gd name="T18" fmla="*/ 1 w 1"/>
                  <a:gd name="T19" fmla="*/ 1 h 1"/>
                  <a:gd name="T20" fmla="*/ 0 w 1"/>
                  <a:gd name="T21" fmla="*/ 1 h 1"/>
                  <a:gd name="T22" fmla="*/ 1 w 1"/>
                  <a:gd name="T23" fmla="*/ 1 h 1"/>
                  <a:gd name="T24" fmla="*/ 1 w 1"/>
                  <a:gd name="T25" fmla="*/ 1 h 1"/>
                  <a:gd name="T26" fmla="*/ 1 w 1"/>
                  <a:gd name="T27" fmla="*/ 1 h 1"/>
                  <a:gd name="T28" fmla="*/ 1 w 1"/>
                  <a:gd name="T29" fmla="*/ 1 h 1"/>
                  <a:gd name="T30" fmla="*/ 1 w 1"/>
                  <a:gd name="T31" fmla="*/ 0 h 1"/>
                  <a:gd name="T32" fmla="*/ 1 w 1"/>
                  <a:gd name="T33" fmla="*/ 0 h 1"/>
                  <a:gd name="T34" fmla="*/ 1 w 1"/>
                  <a:gd name="T35" fmla="*/ 0 h 1"/>
                  <a:gd name="T36" fmla="*/ 1 w 1"/>
                  <a:gd name="T37" fmla="*/ 0 h 1"/>
                  <a:gd name="T38" fmla="*/ 1 w 1"/>
                  <a:gd name="T39" fmla="*/ 0 h 1"/>
                  <a:gd name="T40" fmla="*/ 1 w 1"/>
                  <a:gd name="T41" fmla="*/ 0 h 1"/>
                  <a:gd name="T42" fmla="*/ 1 w 1"/>
                  <a:gd name="T43" fmla="*/ 0 h 1"/>
                  <a:gd name="T44" fmla="*/ 1 w 1"/>
                  <a:gd name="T45" fmla="*/ 0 h 1"/>
                  <a:gd name="T46" fmla="*/ 1 w 1"/>
                  <a:gd name="T47" fmla="*/ 0 h 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1" h="1">
                    <a:moveTo>
                      <a:pt x="0" y="1"/>
                    </a:moveTo>
                    <a:cubicBezTo>
                      <a:pt x="0" y="1"/>
                      <a:pt x="0" y="1"/>
                      <a:pt x="0" y="1"/>
                    </a:cubicBezTo>
                    <a:cubicBezTo>
                      <a:pt x="0" y="1"/>
                      <a:pt x="0" y="1"/>
                      <a:pt x="0" y="1"/>
                    </a:cubicBezTo>
                    <a:moveTo>
                      <a:pt x="0" y="1"/>
                    </a:moveTo>
                    <a:cubicBezTo>
                      <a:pt x="0" y="1"/>
                      <a:pt x="0" y="1"/>
                      <a:pt x="0" y="1"/>
                    </a:cubicBezTo>
                    <a:cubicBezTo>
                      <a:pt x="0" y="1"/>
                      <a:pt x="0" y="1"/>
                      <a:pt x="0" y="1"/>
                    </a:cubicBezTo>
                    <a:moveTo>
                      <a:pt x="0" y="1"/>
                    </a:moveTo>
                    <a:cubicBezTo>
                      <a:pt x="0" y="1"/>
                      <a:pt x="0" y="1"/>
                      <a:pt x="0" y="1"/>
                    </a:cubicBezTo>
                    <a:cubicBezTo>
                      <a:pt x="0" y="1"/>
                      <a:pt x="0" y="1"/>
                      <a:pt x="0" y="1"/>
                    </a:cubicBezTo>
                    <a:moveTo>
                      <a:pt x="1" y="1"/>
                    </a:moveTo>
                    <a:cubicBezTo>
                      <a:pt x="0" y="1"/>
                      <a:pt x="0" y="1"/>
                      <a:pt x="0" y="1"/>
                    </a:cubicBezTo>
                    <a:cubicBezTo>
                      <a:pt x="0" y="1"/>
                      <a:pt x="0" y="1"/>
                      <a:pt x="1" y="1"/>
                    </a:cubicBezTo>
                    <a:moveTo>
                      <a:pt x="1" y="1"/>
                    </a:moveTo>
                    <a:cubicBezTo>
                      <a:pt x="1" y="1"/>
                      <a:pt x="1" y="1"/>
                      <a:pt x="1" y="1"/>
                    </a:cubicBezTo>
                    <a:cubicBezTo>
                      <a:pt x="1" y="1"/>
                      <a:pt x="1" y="1"/>
                      <a:pt x="1" y="1"/>
                    </a:cubicBezTo>
                    <a:moveTo>
                      <a:pt x="1" y="0"/>
                    </a:moveTo>
                    <a:cubicBezTo>
                      <a:pt x="1" y="0"/>
                      <a:pt x="1" y="0"/>
                      <a:pt x="1" y="0"/>
                    </a:cubicBezTo>
                    <a:cubicBezTo>
                      <a:pt x="1" y="0"/>
                      <a:pt x="1" y="0"/>
                      <a:pt x="1" y="0"/>
                    </a:cubicBezTo>
                    <a:moveTo>
                      <a:pt x="1" y="0"/>
                    </a:moveTo>
                    <a:cubicBezTo>
                      <a:pt x="1" y="0"/>
                      <a:pt x="1" y="0"/>
                      <a:pt x="1" y="0"/>
                    </a:cubicBezTo>
                    <a:cubicBezTo>
                      <a:pt x="1" y="0"/>
                      <a:pt x="1" y="0"/>
                      <a:pt x="1" y="0"/>
                    </a:cubicBezTo>
                    <a:moveTo>
                      <a:pt x="1" y="0"/>
                    </a:moveTo>
                    <a:cubicBezTo>
                      <a:pt x="1" y="0"/>
                      <a:pt x="1" y="0"/>
                      <a:pt x="1" y="0"/>
                    </a:cubicBezTo>
                    <a:cubicBezTo>
                      <a:pt x="1" y="0"/>
                      <a:pt x="1" y="0"/>
                      <a:pt x="1" y="0"/>
                    </a:cubicBezTo>
                  </a:path>
                </a:pathLst>
              </a:custGeom>
              <a:solidFill>
                <a:srgbClr val="BDBDC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253" name="Freeform 1381"/>
              <p:cNvSpPr>
                <a:spLocks noEditPoints="1"/>
              </p:cNvSpPr>
              <p:nvPr/>
            </p:nvSpPr>
            <p:spPr bwMode="auto">
              <a:xfrm>
                <a:off x="7764464" y="11163300"/>
                <a:ext cx="463550" cy="355600"/>
              </a:xfrm>
              <a:custGeom>
                <a:avLst/>
                <a:gdLst>
                  <a:gd name="T0" fmla="*/ 0 w 222"/>
                  <a:gd name="T1" fmla="*/ 170 h 170"/>
                  <a:gd name="T2" fmla="*/ 0 w 222"/>
                  <a:gd name="T3" fmla="*/ 170 h 170"/>
                  <a:gd name="T4" fmla="*/ 0 w 222"/>
                  <a:gd name="T5" fmla="*/ 170 h 170"/>
                  <a:gd name="T6" fmla="*/ 0 w 222"/>
                  <a:gd name="T7" fmla="*/ 170 h 170"/>
                  <a:gd name="T8" fmla="*/ 0 w 222"/>
                  <a:gd name="T9" fmla="*/ 170 h 170"/>
                  <a:gd name="T10" fmla="*/ 0 w 222"/>
                  <a:gd name="T11" fmla="*/ 170 h 170"/>
                  <a:gd name="T12" fmla="*/ 0 w 222"/>
                  <a:gd name="T13" fmla="*/ 169 h 170"/>
                  <a:gd name="T14" fmla="*/ 0 w 222"/>
                  <a:gd name="T15" fmla="*/ 170 h 170"/>
                  <a:gd name="T16" fmla="*/ 0 w 222"/>
                  <a:gd name="T17" fmla="*/ 169 h 170"/>
                  <a:gd name="T18" fmla="*/ 217 w 222"/>
                  <a:gd name="T19" fmla="*/ 0 h 170"/>
                  <a:gd name="T20" fmla="*/ 201 w 222"/>
                  <a:gd name="T21" fmla="*/ 30 h 170"/>
                  <a:gd name="T22" fmla="*/ 132 w 222"/>
                  <a:gd name="T23" fmla="*/ 98 h 170"/>
                  <a:gd name="T24" fmla="*/ 143 w 222"/>
                  <a:gd name="T25" fmla="*/ 116 h 170"/>
                  <a:gd name="T26" fmla="*/ 89 w 222"/>
                  <a:gd name="T27" fmla="*/ 170 h 170"/>
                  <a:gd name="T28" fmla="*/ 201 w 222"/>
                  <a:gd name="T29" fmla="*/ 58 h 170"/>
                  <a:gd name="T30" fmla="*/ 201 w 222"/>
                  <a:gd name="T31" fmla="*/ 58 h 170"/>
                  <a:gd name="T32" fmla="*/ 201 w 222"/>
                  <a:gd name="T33" fmla="*/ 58 h 170"/>
                  <a:gd name="T34" fmla="*/ 201 w 222"/>
                  <a:gd name="T35" fmla="*/ 58 h 170"/>
                  <a:gd name="T36" fmla="*/ 201 w 222"/>
                  <a:gd name="T37" fmla="*/ 58 h 170"/>
                  <a:gd name="T38" fmla="*/ 201 w 222"/>
                  <a:gd name="T39" fmla="*/ 58 h 170"/>
                  <a:gd name="T40" fmla="*/ 201 w 222"/>
                  <a:gd name="T41" fmla="*/ 58 h 170"/>
                  <a:gd name="T42" fmla="*/ 201 w 222"/>
                  <a:gd name="T43" fmla="*/ 58 h 170"/>
                  <a:gd name="T44" fmla="*/ 202 w 222"/>
                  <a:gd name="T45" fmla="*/ 58 h 170"/>
                  <a:gd name="T46" fmla="*/ 202 w 222"/>
                  <a:gd name="T47" fmla="*/ 58 h 170"/>
                  <a:gd name="T48" fmla="*/ 202 w 222"/>
                  <a:gd name="T49" fmla="*/ 58 h 170"/>
                  <a:gd name="T50" fmla="*/ 202 w 222"/>
                  <a:gd name="T51" fmla="*/ 57 h 170"/>
                  <a:gd name="T52" fmla="*/ 202 w 222"/>
                  <a:gd name="T53" fmla="*/ 57 h 170"/>
                  <a:gd name="T54" fmla="*/ 202 w 222"/>
                  <a:gd name="T55" fmla="*/ 57 h 170"/>
                  <a:gd name="T56" fmla="*/ 202 w 222"/>
                  <a:gd name="T57" fmla="*/ 57 h 170"/>
                  <a:gd name="T58" fmla="*/ 202 w 222"/>
                  <a:gd name="T59" fmla="*/ 57 h 170"/>
                  <a:gd name="T60" fmla="*/ 202 w 222"/>
                  <a:gd name="T61" fmla="*/ 57 h 170"/>
                  <a:gd name="T62" fmla="*/ 217 w 222"/>
                  <a:gd name="T63" fmla="*/ 0 h 1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222" h="170">
                    <a:moveTo>
                      <a:pt x="0" y="170"/>
                    </a:moveTo>
                    <a:cubicBezTo>
                      <a:pt x="0" y="170"/>
                      <a:pt x="0" y="170"/>
                      <a:pt x="0" y="170"/>
                    </a:cubicBezTo>
                    <a:cubicBezTo>
                      <a:pt x="0" y="170"/>
                      <a:pt x="0" y="170"/>
                      <a:pt x="0" y="170"/>
                    </a:cubicBezTo>
                    <a:moveTo>
                      <a:pt x="0" y="170"/>
                    </a:moveTo>
                    <a:cubicBezTo>
                      <a:pt x="0" y="170"/>
                      <a:pt x="0" y="170"/>
                      <a:pt x="0" y="170"/>
                    </a:cubicBezTo>
                    <a:cubicBezTo>
                      <a:pt x="0" y="170"/>
                      <a:pt x="0" y="170"/>
                      <a:pt x="0" y="170"/>
                    </a:cubicBezTo>
                    <a:moveTo>
                      <a:pt x="0" y="169"/>
                    </a:moveTo>
                    <a:cubicBezTo>
                      <a:pt x="0" y="170"/>
                      <a:pt x="0" y="170"/>
                      <a:pt x="0" y="170"/>
                    </a:cubicBezTo>
                    <a:cubicBezTo>
                      <a:pt x="0" y="170"/>
                      <a:pt x="0" y="170"/>
                      <a:pt x="0" y="169"/>
                    </a:cubicBezTo>
                    <a:moveTo>
                      <a:pt x="217" y="0"/>
                    </a:moveTo>
                    <a:cubicBezTo>
                      <a:pt x="215" y="11"/>
                      <a:pt x="209" y="21"/>
                      <a:pt x="201" y="30"/>
                    </a:cubicBezTo>
                    <a:cubicBezTo>
                      <a:pt x="132" y="98"/>
                      <a:pt x="132" y="98"/>
                      <a:pt x="132" y="98"/>
                    </a:cubicBezTo>
                    <a:cubicBezTo>
                      <a:pt x="136" y="104"/>
                      <a:pt x="140" y="110"/>
                      <a:pt x="143" y="116"/>
                    </a:cubicBezTo>
                    <a:cubicBezTo>
                      <a:pt x="89" y="170"/>
                      <a:pt x="89" y="170"/>
                      <a:pt x="89" y="170"/>
                    </a:cubicBezTo>
                    <a:cubicBezTo>
                      <a:pt x="201" y="58"/>
                      <a:pt x="201" y="58"/>
                      <a:pt x="201" y="58"/>
                    </a:cubicBezTo>
                    <a:cubicBezTo>
                      <a:pt x="201" y="58"/>
                      <a:pt x="201" y="58"/>
                      <a:pt x="201" y="58"/>
                    </a:cubicBezTo>
                    <a:cubicBezTo>
                      <a:pt x="201" y="58"/>
                      <a:pt x="201" y="58"/>
                      <a:pt x="201" y="58"/>
                    </a:cubicBezTo>
                    <a:cubicBezTo>
                      <a:pt x="201" y="58"/>
                      <a:pt x="201" y="58"/>
                      <a:pt x="201" y="58"/>
                    </a:cubicBezTo>
                    <a:cubicBezTo>
                      <a:pt x="201" y="58"/>
                      <a:pt x="201" y="58"/>
                      <a:pt x="201" y="58"/>
                    </a:cubicBezTo>
                    <a:cubicBezTo>
                      <a:pt x="201" y="58"/>
                      <a:pt x="201" y="58"/>
                      <a:pt x="201" y="58"/>
                    </a:cubicBezTo>
                    <a:cubicBezTo>
                      <a:pt x="201" y="58"/>
                      <a:pt x="201" y="58"/>
                      <a:pt x="201" y="58"/>
                    </a:cubicBezTo>
                    <a:cubicBezTo>
                      <a:pt x="201" y="58"/>
                      <a:pt x="201" y="58"/>
                      <a:pt x="201" y="58"/>
                    </a:cubicBezTo>
                    <a:cubicBezTo>
                      <a:pt x="201" y="58"/>
                      <a:pt x="201" y="58"/>
                      <a:pt x="202" y="58"/>
                    </a:cubicBezTo>
                    <a:cubicBezTo>
                      <a:pt x="202" y="58"/>
                      <a:pt x="202" y="58"/>
                      <a:pt x="202" y="58"/>
                    </a:cubicBezTo>
                    <a:cubicBezTo>
                      <a:pt x="202" y="58"/>
                      <a:pt x="202" y="58"/>
                      <a:pt x="202" y="58"/>
                    </a:cubicBezTo>
                    <a:cubicBezTo>
                      <a:pt x="202" y="58"/>
                      <a:pt x="202" y="58"/>
                      <a:pt x="202" y="57"/>
                    </a:cubicBezTo>
                    <a:cubicBezTo>
                      <a:pt x="202" y="57"/>
                      <a:pt x="202" y="57"/>
                      <a:pt x="202" y="57"/>
                    </a:cubicBezTo>
                    <a:cubicBezTo>
                      <a:pt x="202" y="57"/>
                      <a:pt x="202" y="57"/>
                      <a:pt x="202" y="57"/>
                    </a:cubicBezTo>
                    <a:cubicBezTo>
                      <a:pt x="202" y="57"/>
                      <a:pt x="202" y="57"/>
                      <a:pt x="202" y="57"/>
                    </a:cubicBezTo>
                    <a:cubicBezTo>
                      <a:pt x="202" y="57"/>
                      <a:pt x="202" y="57"/>
                      <a:pt x="202" y="57"/>
                    </a:cubicBezTo>
                    <a:cubicBezTo>
                      <a:pt x="202" y="57"/>
                      <a:pt x="202" y="57"/>
                      <a:pt x="202" y="57"/>
                    </a:cubicBezTo>
                    <a:cubicBezTo>
                      <a:pt x="217" y="41"/>
                      <a:pt x="222" y="20"/>
                      <a:pt x="217" y="0"/>
                    </a:cubicBezTo>
                  </a:path>
                </a:pathLst>
              </a:custGeom>
              <a:solidFill>
                <a:srgbClr val="BDBDC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254" name="Freeform 1382"/>
              <p:cNvSpPr>
                <a:spLocks/>
              </p:cNvSpPr>
              <p:nvPr/>
            </p:nvSpPr>
            <p:spPr bwMode="auto">
              <a:xfrm>
                <a:off x="7764464" y="11518900"/>
                <a:ext cx="0" cy="0"/>
              </a:xfrm>
              <a:custGeom>
                <a:avLst/>
                <a:gdLst/>
                <a:ahLst/>
                <a:cxnLst>
                  <a:cxn ang="0">
                    <a:pos x="0" y="0"/>
                  </a:cxn>
                  <a:cxn ang="0">
                    <a:pos x="0" y="0"/>
                  </a:cxn>
                  <a:cxn ang="0">
                    <a:pos x="0" y="0"/>
                  </a:cxn>
                </a:cxnLst>
                <a:rect l="0" t="0" r="r" b="b"/>
                <a:pathLst>
                  <a:path>
                    <a:moveTo>
                      <a:pt x="0" y="0"/>
                    </a:moveTo>
                    <a:cubicBezTo>
                      <a:pt x="0" y="0"/>
                      <a:pt x="0" y="0"/>
                      <a:pt x="0" y="0"/>
                    </a:cubicBezTo>
                    <a:cubicBezTo>
                      <a:pt x="0" y="0"/>
                      <a:pt x="0" y="0"/>
                      <a:pt x="0" y="0"/>
                    </a:cubicBezTo>
                  </a:path>
                </a:pathLst>
              </a:custGeom>
              <a:solidFill>
                <a:srgbClr val="BDBDC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255" name="Oval 1383"/>
              <p:cNvSpPr>
                <a:spLocks noChangeArrowheads="1"/>
              </p:cNvSpPr>
              <p:nvPr/>
            </p:nvSpPr>
            <p:spPr bwMode="auto">
              <a:xfrm>
                <a:off x="7764464" y="11518900"/>
                <a:ext cx="1588" cy="1588"/>
              </a:xfrm>
              <a:prstGeom prst="ellipse">
                <a:avLst/>
              </a:prstGeom>
              <a:solidFill>
                <a:srgbClr val="BDBDC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256" name="Freeform 1384"/>
              <p:cNvSpPr>
                <a:spLocks/>
              </p:cNvSpPr>
              <p:nvPr/>
            </p:nvSpPr>
            <p:spPr bwMode="auto">
              <a:xfrm>
                <a:off x="7764464" y="11518900"/>
                <a:ext cx="1588" cy="0"/>
              </a:xfrm>
              <a:custGeom>
                <a:avLst/>
                <a:gdLst>
                  <a:gd name="T0" fmla="*/ 0 w 1"/>
                  <a:gd name="T1" fmla="*/ 1 w 1"/>
                  <a:gd name="T2" fmla="*/ 0 w 1"/>
                </a:gdLst>
                <a:ahLst/>
                <a:cxnLst>
                  <a:cxn ang="0">
                    <a:pos x="T0" y="0"/>
                  </a:cxn>
                  <a:cxn ang="0">
                    <a:pos x="T1" y="0"/>
                  </a:cxn>
                  <a:cxn ang="0">
                    <a:pos x="T2" y="0"/>
                  </a:cxn>
                </a:cxnLst>
                <a:rect l="0" t="0" r="r" b="b"/>
                <a:pathLst>
                  <a:path w="1">
                    <a:moveTo>
                      <a:pt x="0" y="0"/>
                    </a:moveTo>
                    <a:cubicBezTo>
                      <a:pt x="1" y="0"/>
                      <a:pt x="1" y="0"/>
                      <a:pt x="1" y="0"/>
                    </a:cubicBezTo>
                    <a:cubicBezTo>
                      <a:pt x="1" y="0"/>
                      <a:pt x="1" y="0"/>
                      <a:pt x="0" y="0"/>
                    </a:cubicBezTo>
                  </a:path>
                </a:pathLst>
              </a:custGeom>
              <a:solidFill>
                <a:srgbClr val="BDBDC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257" name="Freeform 1385"/>
              <p:cNvSpPr>
                <a:spLocks/>
              </p:cNvSpPr>
              <p:nvPr/>
            </p:nvSpPr>
            <p:spPr bwMode="auto">
              <a:xfrm>
                <a:off x="7764464" y="11518900"/>
                <a:ext cx="1588" cy="0"/>
              </a:xfrm>
              <a:custGeom>
                <a:avLst/>
                <a:gdLst>
                  <a:gd name="T0" fmla="*/ 0 w 1"/>
                  <a:gd name="T1" fmla="*/ 0 w 1"/>
                  <a:gd name="T2" fmla="*/ 1 w 1"/>
                  <a:gd name="T3" fmla="*/ 1 w 1"/>
                  <a:gd name="T4" fmla="*/ 0 w 1"/>
                </a:gdLst>
                <a:ahLst/>
                <a:cxnLst>
                  <a:cxn ang="0">
                    <a:pos x="T0" y="0"/>
                  </a:cxn>
                  <a:cxn ang="0">
                    <a:pos x="T1" y="0"/>
                  </a:cxn>
                  <a:cxn ang="0">
                    <a:pos x="T2" y="0"/>
                  </a:cxn>
                  <a:cxn ang="0">
                    <a:pos x="T3" y="0"/>
                  </a:cxn>
                  <a:cxn ang="0">
                    <a:pos x="T4" y="0"/>
                  </a:cxn>
                </a:cxnLst>
                <a:rect l="0" t="0" r="r" b="b"/>
                <a:pathLst>
                  <a:path w="1">
                    <a:moveTo>
                      <a:pt x="0" y="0"/>
                    </a:moveTo>
                    <a:cubicBezTo>
                      <a:pt x="0" y="0"/>
                      <a:pt x="0" y="0"/>
                      <a:pt x="0" y="0"/>
                    </a:cubicBezTo>
                    <a:cubicBezTo>
                      <a:pt x="1" y="0"/>
                      <a:pt x="1" y="0"/>
                      <a:pt x="1" y="0"/>
                    </a:cubicBezTo>
                    <a:cubicBezTo>
                      <a:pt x="1" y="0"/>
                      <a:pt x="1" y="0"/>
                      <a:pt x="1" y="0"/>
                    </a:cubicBezTo>
                    <a:cubicBezTo>
                      <a:pt x="1" y="0"/>
                      <a:pt x="1" y="0"/>
                      <a:pt x="0" y="0"/>
                    </a:cubicBezTo>
                  </a:path>
                </a:pathLst>
              </a:custGeom>
              <a:solidFill>
                <a:srgbClr val="BDBDC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258" name="Freeform 1386"/>
              <p:cNvSpPr>
                <a:spLocks/>
              </p:cNvSpPr>
              <p:nvPr/>
            </p:nvSpPr>
            <p:spPr bwMode="auto">
              <a:xfrm>
                <a:off x="7720014" y="11368088"/>
                <a:ext cx="342900" cy="187325"/>
              </a:xfrm>
              <a:custGeom>
                <a:avLst/>
                <a:gdLst>
                  <a:gd name="T0" fmla="*/ 153 w 164"/>
                  <a:gd name="T1" fmla="*/ 0 h 90"/>
                  <a:gd name="T2" fmla="*/ 110 w 164"/>
                  <a:gd name="T3" fmla="*/ 44 h 90"/>
                  <a:gd name="T4" fmla="*/ 66 w 164"/>
                  <a:gd name="T5" fmla="*/ 62 h 90"/>
                  <a:gd name="T6" fmla="*/ 22 w 164"/>
                  <a:gd name="T7" fmla="*/ 44 h 90"/>
                  <a:gd name="T8" fmla="*/ 5 w 164"/>
                  <a:gd name="T9" fmla="*/ 14 h 90"/>
                  <a:gd name="T10" fmla="*/ 21 w 164"/>
                  <a:gd name="T11" fmla="*/ 71 h 90"/>
                  <a:gd name="T12" fmla="*/ 21 w 164"/>
                  <a:gd name="T13" fmla="*/ 72 h 90"/>
                  <a:gd name="T14" fmla="*/ 21 w 164"/>
                  <a:gd name="T15" fmla="*/ 72 h 90"/>
                  <a:gd name="T16" fmla="*/ 21 w 164"/>
                  <a:gd name="T17" fmla="*/ 72 h 90"/>
                  <a:gd name="T18" fmla="*/ 21 w 164"/>
                  <a:gd name="T19" fmla="*/ 72 h 90"/>
                  <a:gd name="T20" fmla="*/ 21 w 164"/>
                  <a:gd name="T21" fmla="*/ 72 h 90"/>
                  <a:gd name="T22" fmla="*/ 21 w 164"/>
                  <a:gd name="T23" fmla="*/ 72 h 90"/>
                  <a:gd name="T24" fmla="*/ 21 w 164"/>
                  <a:gd name="T25" fmla="*/ 72 h 90"/>
                  <a:gd name="T26" fmla="*/ 21 w 164"/>
                  <a:gd name="T27" fmla="*/ 72 h 90"/>
                  <a:gd name="T28" fmla="*/ 22 w 164"/>
                  <a:gd name="T29" fmla="*/ 72 h 90"/>
                  <a:gd name="T30" fmla="*/ 22 w 164"/>
                  <a:gd name="T31" fmla="*/ 72 h 90"/>
                  <a:gd name="T32" fmla="*/ 66 w 164"/>
                  <a:gd name="T33" fmla="*/ 90 h 90"/>
                  <a:gd name="T34" fmla="*/ 110 w 164"/>
                  <a:gd name="T35" fmla="*/ 72 h 90"/>
                  <a:gd name="T36" fmla="*/ 110 w 164"/>
                  <a:gd name="T37" fmla="*/ 72 h 90"/>
                  <a:gd name="T38" fmla="*/ 164 w 164"/>
                  <a:gd name="T39" fmla="*/ 18 h 90"/>
                  <a:gd name="T40" fmla="*/ 153 w 164"/>
                  <a:gd name="T41" fmla="*/ 0 h 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164" h="90">
                    <a:moveTo>
                      <a:pt x="153" y="0"/>
                    </a:moveTo>
                    <a:cubicBezTo>
                      <a:pt x="110" y="44"/>
                      <a:pt x="110" y="44"/>
                      <a:pt x="110" y="44"/>
                    </a:cubicBezTo>
                    <a:cubicBezTo>
                      <a:pt x="98" y="56"/>
                      <a:pt x="82" y="62"/>
                      <a:pt x="66" y="62"/>
                    </a:cubicBezTo>
                    <a:cubicBezTo>
                      <a:pt x="50" y="62"/>
                      <a:pt x="34" y="56"/>
                      <a:pt x="22" y="44"/>
                    </a:cubicBezTo>
                    <a:cubicBezTo>
                      <a:pt x="13" y="35"/>
                      <a:pt x="8" y="25"/>
                      <a:pt x="5" y="14"/>
                    </a:cubicBezTo>
                    <a:cubicBezTo>
                      <a:pt x="0" y="34"/>
                      <a:pt x="6" y="56"/>
                      <a:pt x="21" y="71"/>
                    </a:cubicBezTo>
                    <a:cubicBezTo>
                      <a:pt x="21" y="72"/>
                      <a:pt x="21" y="72"/>
                      <a:pt x="21" y="72"/>
                    </a:cubicBezTo>
                    <a:cubicBezTo>
                      <a:pt x="21" y="72"/>
                      <a:pt x="21" y="72"/>
                      <a:pt x="21" y="72"/>
                    </a:cubicBezTo>
                    <a:cubicBezTo>
                      <a:pt x="21" y="72"/>
                      <a:pt x="21" y="72"/>
                      <a:pt x="21" y="72"/>
                    </a:cubicBezTo>
                    <a:cubicBezTo>
                      <a:pt x="21" y="72"/>
                      <a:pt x="21" y="72"/>
                      <a:pt x="21" y="72"/>
                    </a:cubicBezTo>
                    <a:cubicBezTo>
                      <a:pt x="21" y="72"/>
                      <a:pt x="21" y="72"/>
                      <a:pt x="21" y="72"/>
                    </a:cubicBezTo>
                    <a:cubicBezTo>
                      <a:pt x="21" y="72"/>
                      <a:pt x="21" y="72"/>
                      <a:pt x="21" y="72"/>
                    </a:cubicBezTo>
                    <a:cubicBezTo>
                      <a:pt x="21" y="72"/>
                      <a:pt x="21" y="72"/>
                      <a:pt x="21" y="72"/>
                    </a:cubicBezTo>
                    <a:cubicBezTo>
                      <a:pt x="21" y="72"/>
                      <a:pt x="21" y="72"/>
                      <a:pt x="21" y="72"/>
                    </a:cubicBezTo>
                    <a:cubicBezTo>
                      <a:pt x="22" y="72"/>
                      <a:pt x="22" y="72"/>
                      <a:pt x="22" y="72"/>
                    </a:cubicBezTo>
                    <a:cubicBezTo>
                      <a:pt x="22" y="72"/>
                      <a:pt x="22" y="72"/>
                      <a:pt x="22" y="72"/>
                    </a:cubicBezTo>
                    <a:cubicBezTo>
                      <a:pt x="34" y="84"/>
                      <a:pt x="50" y="90"/>
                      <a:pt x="66" y="90"/>
                    </a:cubicBezTo>
                    <a:cubicBezTo>
                      <a:pt x="82" y="90"/>
                      <a:pt x="98" y="84"/>
                      <a:pt x="110" y="72"/>
                    </a:cubicBezTo>
                    <a:cubicBezTo>
                      <a:pt x="110" y="72"/>
                      <a:pt x="110" y="72"/>
                      <a:pt x="110" y="72"/>
                    </a:cubicBezTo>
                    <a:cubicBezTo>
                      <a:pt x="164" y="18"/>
                      <a:pt x="164" y="18"/>
                      <a:pt x="164" y="18"/>
                    </a:cubicBezTo>
                    <a:cubicBezTo>
                      <a:pt x="161" y="12"/>
                      <a:pt x="157" y="6"/>
                      <a:pt x="153" y="0"/>
                    </a:cubicBezTo>
                  </a:path>
                </a:pathLst>
              </a:custGeom>
              <a:solidFill>
                <a:srgbClr val="BB585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259" name="Freeform 1387"/>
              <p:cNvSpPr>
                <a:spLocks/>
              </p:cNvSpPr>
              <p:nvPr/>
            </p:nvSpPr>
            <p:spPr bwMode="auto">
              <a:xfrm>
                <a:off x="7915276" y="11223625"/>
                <a:ext cx="47625" cy="44450"/>
              </a:xfrm>
              <a:custGeom>
                <a:avLst/>
                <a:gdLst>
                  <a:gd name="T0" fmla="*/ 12 w 23"/>
                  <a:gd name="T1" fmla="*/ 0 h 21"/>
                  <a:gd name="T2" fmla="*/ 5 w 23"/>
                  <a:gd name="T3" fmla="*/ 3 h 21"/>
                  <a:gd name="T4" fmla="*/ 0 w 23"/>
                  <a:gd name="T5" fmla="*/ 9 h 21"/>
                  <a:gd name="T6" fmla="*/ 17 w 23"/>
                  <a:gd name="T7" fmla="*/ 21 h 21"/>
                  <a:gd name="T8" fmla="*/ 19 w 23"/>
                  <a:gd name="T9" fmla="*/ 18 h 21"/>
                  <a:gd name="T10" fmla="*/ 19 w 23"/>
                  <a:gd name="T11" fmla="*/ 3 h 21"/>
                  <a:gd name="T12" fmla="*/ 12 w 23"/>
                  <a:gd name="T13" fmla="*/ 0 h 21"/>
                </a:gdLst>
                <a:ahLst/>
                <a:cxnLst>
                  <a:cxn ang="0">
                    <a:pos x="T0" y="T1"/>
                  </a:cxn>
                  <a:cxn ang="0">
                    <a:pos x="T2" y="T3"/>
                  </a:cxn>
                  <a:cxn ang="0">
                    <a:pos x="T4" y="T5"/>
                  </a:cxn>
                  <a:cxn ang="0">
                    <a:pos x="T6" y="T7"/>
                  </a:cxn>
                  <a:cxn ang="0">
                    <a:pos x="T8" y="T9"/>
                  </a:cxn>
                  <a:cxn ang="0">
                    <a:pos x="T10" y="T11"/>
                  </a:cxn>
                  <a:cxn ang="0">
                    <a:pos x="T12" y="T13"/>
                  </a:cxn>
                </a:cxnLst>
                <a:rect l="0" t="0" r="r" b="b"/>
                <a:pathLst>
                  <a:path w="23" h="21">
                    <a:moveTo>
                      <a:pt x="12" y="0"/>
                    </a:moveTo>
                    <a:cubicBezTo>
                      <a:pt x="9" y="0"/>
                      <a:pt x="7" y="1"/>
                      <a:pt x="5" y="3"/>
                    </a:cubicBezTo>
                    <a:cubicBezTo>
                      <a:pt x="0" y="9"/>
                      <a:pt x="0" y="9"/>
                      <a:pt x="0" y="9"/>
                    </a:cubicBezTo>
                    <a:cubicBezTo>
                      <a:pt x="5" y="12"/>
                      <a:pt x="11" y="16"/>
                      <a:pt x="17" y="21"/>
                    </a:cubicBezTo>
                    <a:cubicBezTo>
                      <a:pt x="19" y="18"/>
                      <a:pt x="19" y="18"/>
                      <a:pt x="19" y="18"/>
                    </a:cubicBezTo>
                    <a:cubicBezTo>
                      <a:pt x="23" y="14"/>
                      <a:pt x="23" y="7"/>
                      <a:pt x="19" y="3"/>
                    </a:cubicBezTo>
                    <a:cubicBezTo>
                      <a:pt x="17" y="1"/>
                      <a:pt x="15" y="0"/>
                      <a:pt x="12" y="0"/>
                    </a:cubicBezTo>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260" name="Freeform 1388"/>
              <p:cNvSpPr>
                <a:spLocks/>
              </p:cNvSpPr>
              <p:nvPr/>
            </p:nvSpPr>
            <p:spPr bwMode="auto">
              <a:xfrm>
                <a:off x="7785101" y="11242675"/>
                <a:ext cx="165100" cy="157163"/>
              </a:xfrm>
              <a:custGeom>
                <a:avLst/>
                <a:gdLst>
                  <a:gd name="T0" fmla="*/ 62 w 79"/>
                  <a:gd name="T1" fmla="*/ 0 h 75"/>
                  <a:gd name="T2" fmla="*/ 4 w 79"/>
                  <a:gd name="T3" fmla="*/ 57 h 75"/>
                  <a:gd name="T4" fmla="*/ 4 w 79"/>
                  <a:gd name="T5" fmla="*/ 72 h 75"/>
                  <a:gd name="T6" fmla="*/ 11 w 79"/>
                  <a:gd name="T7" fmla="*/ 75 h 75"/>
                  <a:gd name="T8" fmla="*/ 19 w 79"/>
                  <a:gd name="T9" fmla="*/ 72 h 75"/>
                  <a:gd name="T10" fmla="*/ 79 w 79"/>
                  <a:gd name="T11" fmla="*/ 12 h 75"/>
                  <a:gd name="T12" fmla="*/ 62 w 79"/>
                  <a:gd name="T13" fmla="*/ 0 h 75"/>
                </a:gdLst>
                <a:ahLst/>
                <a:cxnLst>
                  <a:cxn ang="0">
                    <a:pos x="T0" y="T1"/>
                  </a:cxn>
                  <a:cxn ang="0">
                    <a:pos x="T2" y="T3"/>
                  </a:cxn>
                  <a:cxn ang="0">
                    <a:pos x="T4" y="T5"/>
                  </a:cxn>
                  <a:cxn ang="0">
                    <a:pos x="T6" y="T7"/>
                  </a:cxn>
                  <a:cxn ang="0">
                    <a:pos x="T8" y="T9"/>
                  </a:cxn>
                  <a:cxn ang="0">
                    <a:pos x="T10" y="T11"/>
                  </a:cxn>
                  <a:cxn ang="0">
                    <a:pos x="T12" y="T13"/>
                  </a:cxn>
                </a:cxnLst>
                <a:rect l="0" t="0" r="r" b="b"/>
                <a:pathLst>
                  <a:path w="79" h="75">
                    <a:moveTo>
                      <a:pt x="62" y="0"/>
                    </a:moveTo>
                    <a:cubicBezTo>
                      <a:pt x="4" y="57"/>
                      <a:pt x="4" y="57"/>
                      <a:pt x="4" y="57"/>
                    </a:cubicBezTo>
                    <a:cubicBezTo>
                      <a:pt x="0" y="61"/>
                      <a:pt x="0" y="68"/>
                      <a:pt x="4" y="72"/>
                    </a:cubicBezTo>
                    <a:cubicBezTo>
                      <a:pt x="6" y="74"/>
                      <a:pt x="9" y="75"/>
                      <a:pt x="11" y="75"/>
                    </a:cubicBezTo>
                    <a:cubicBezTo>
                      <a:pt x="14" y="75"/>
                      <a:pt x="17" y="74"/>
                      <a:pt x="19" y="72"/>
                    </a:cubicBezTo>
                    <a:cubicBezTo>
                      <a:pt x="79" y="12"/>
                      <a:pt x="79" y="12"/>
                      <a:pt x="79" y="12"/>
                    </a:cubicBezTo>
                    <a:cubicBezTo>
                      <a:pt x="73" y="7"/>
                      <a:pt x="67" y="3"/>
                      <a:pt x="62" y="0"/>
                    </a:cubicBezTo>
                  </a:path>
                </a:pathLst>
              </a:custGeom>
              <a:solidFill>
                <a:srgbClr val="F5908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261" name="Freeform 1389"/>
              <p:cNvSpPr>
                <a:spLocks/>
              </p:cNvSpPr>
              <p:nvPr/>
            </p:nvSpPr>
            <p:spPr bwMode="auto">
              <a:xfrm>
                <a:off x="7983539" y="11131550"/>
                <a:ext cx="71438" cy="69850"/>
              </a:xfrm>
              <a:custGeom>
                <a:avLst/>
                <a:gdLst>
                  <a:gd name="T0" fmla="*/ 23 w 34"/>
                  <a:gd name="T1" fmla="*/ 0 h 33"/>
                  <a:gd name="T2" fmla="*/ 16 w 34"/>
                  <a:gd name="T3" fmla="*/ 3 h 33"/>
                  <a:gd name="T4" fmla="*/ 4 w 34"/>
                  <a:gd name="T5" fmla="*/ 15 h 33"/>
                  <a:gd name="T6" fmla="*/ 4 w 34"/>
                  <a:gd name="T7" fmla="*/ 30 h 33"/>
                  <a:gd name="T8" fmla="*/ 11 w 34"/>
                  <a:gd name="T9" fmla="*/ 33 h 33"/>
                  <a:gd name="T10" fmla="*/ 19 w 34"/>
                  <a:gd name="T11" fmla="*/ 30 h 33"/>
                  <a:gd name="T12" fmla="*/ 30 w 34"/>
                  <a:gd name="T13" fmla="*/ 18 h 33"/>
                  <a:gd name="T14" fmla="*/ 30 w 34"/>
                  <a:gd name="T15" fmla="*/ 3 h 33"/>
                  <a:gd name="T16" fmla="*/ 23 w 34"/>
                  <a:gd name="T17" fmla="*/ 0 h 3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4" h="33">
                    <a:moveTo>
                      <a:pt x="23" y="0"/>
                    </a:moveTo>
                    <a:cubicBezTo>
                      <a:pt x="21" y="0"/>
                      <a:pt x="18" y="1"/>
                      <a:pt x="16" y="3"/>
                    </a:cubicBezTo>
                    <a:cubicBezTo>
                      <a:pt x="4" y="15"/>
                      <a:pt x="4" y="15"/>
                      <a:pt x="4" y="15"/>
                    </a:cubicBezTo>
                    <a:cubicBezTo>
                      <a:pt x="0" y="19"/>
                      <a:pt x="0" y="26"/>
                      <a:pt x="4" y="30"/>
                    </a:cubicBezTo>
                    <a:cubicBezTo>
                      <a:pt x="6" y="32"/>
                      <a:pt x="9" y="33"/>
                      <a:pt x="11" y="33"/>
                    </a:cubicBezTo>
                    <a:cubicBezTo>
                      <a:pt x="14" y="33"/>
                      <a:pt x="17" y="32"/>
                      <a:pt x="19" y="30"/>
                    </a:cubicBezTo>
                    <a:cubicBezTo>
                      <a:pt x="30" y="18"/>
                      <a:pt x="30" y="18"/>
                      <a:pt x="30" y="18"/>
                    </a:cubicBezTo>
                    <a:cubicBezTo>
                      <a:pt x="34" y="14"/>
                      <a:pt x="34" y="7"/>
                      <a:pt x="30" y="3"/>
                    </a:cubicBezTo>
                    <a:cubicBezTo>
                      <a:pt x="28" y="1"/>
                      <a:pt x="26" y="0"/>
                      <a:pt x="23" y="0"/>
                    </a:cubicBezTo>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grpSp>
        <p:grpSp>
          <p:nvGrpSpPr>
            <p:cNvPr id="262" name="กลุ่ม 370"/>
            <p:cNvGrpSpPr/>
            <p:nvPr/>
          </p:nvGrpSpPr>
          <p:grpSpPr>
            <a:xfrm>
              <a:off x="19353582" y="10591800"/>
              <a:ext cx="1948538" cy="1385932"/>
              <a:chOff x="6286501" y="13209588"/>
              <a:chExt cx="450850" cy="320675"/>
            </a:xfrm>
          </p:grpSpPr>
          <p:sp>
            <p:nvSpPr>
              <p:cNvPr id="263" name="Freeform 1433"/>
              <p:cNvSpPr>
                <a:spLocks/>
              </p:cNvSpPr>
              <p:nvPr/>
            </p:nvSpPr>
            <p:spPr bwMode="auto">
              <a:xfrm>
                <a:off x="6313488" y="13209588"/>
                <a:ext cx="393700" cy="320675"/>
              </a:xfrm>
              <a:custGeom>
                <a:avLst/>
                <a:gdLst>
                  <a:gd name="T0" fmla="*/ 0 w 188"/>
                  <a:gd name="T1" fmla="*/ 53 h 154"/>
                  <a:gd name="T2" fmla="*/ 0 w 188"/>
                  <a:gd name="T3" fmla="*/ 54 h 154"/>
                  <a:gd name="T4" fmla="*/ 0 w 188"/>
                  <a:gd name="T5" fmla="*/ 56 h 154"/>
                  <a:gd name="T6" fmla="*/ 0 w 188"/>
                  <a:gd name="T7" fmla="*/ 57 h 154"/>
                  <a:gd name="T8" fmla="*/ 0 w 188"/>
                  <a:gd name="T9" fmla="*/ 58 h 154"/>
                  <a:gd name="T10" fmla="*/ 0 w 188"/>
                  <a:gd name="T11" fmla="*/ 60 h 154"/>
                  <a:gd name="T12" fmla="*/ 0 w 188"/>
                  <a:gd name="T13" fmla="*/ 61 h 154"/>
                  <a:gd name="T14" fmla="*/ 0 w 188"/>
                  <a:gd name="T15" fmla="*/ 62 h 154"/>
                  <a:gd name="T16" fmla="*/ 0 w 188"/>
                  <a:gd name="T17" fmla="*/ 64 h 154"/>
                  <a:gd name="T18" fmla="*/ 0 w 188"/>
                  <a:gd name="T19" fmla="*/ 65 h 154"/>
                  <a:gd name="T20" fmla="*/ 0 w 188"/>
                  <a:gd name="T21" fmla="*/ 66 h 154"/>
                  <a:gd name="T22" fmla="*/ 0 w 188"/>
                  <a:gd name="T23" fmla="*/ 68 h 154"/>
                  <a:gd name="T24" fmla="*/ 0 w 188"/>
                  <a:gd name="T25" fmla="*/ 69 h 154"/>
                  <a:gd name="T26" fmla="*/ 0 w 188"/>
                  <a:gd name="T27" fmla="*/ 71 h 154"/>
                  <a:gd name="T28" fmla="*/ 0 w 188"/>
                  <a:gd name="T29" fmla="*/ 72 h 154"/>
                  <a:gd name="T30" fmla="*/ 0 w 188"/>
                  <a:gd name="T31" fmla="*/ 73 h 154"/>
                  <a:gd name="T32" fmla="*/ 0 w 188"/>
                  <a:gd name="T33" fmla="*/ 75 h 154"/>
                  <a:gd name="T34" fmla="*/ 0 w 188"/>
                  <a:gd name="T35" fmla="*/ 76 h 154"/>
                  <a:gd name="T36" fmla="*/ 0 w 188"/>
                  <a:gd name="T37" fmla="*/ 77 h 154"/>
                  <a:gd name="T38" fmla="*/ 0 w 188"/>
                  <a:gd name="T39" fmla="*/ 79 h 154"/>
                  <a:gd name="T40" fmla="*/ 0 w 188"/>
                  <a:gd name="T41" fmla="*/ 80 h 154"/>
                  <a:gd name="T42" fmla="*/ 0 w 188"/>
                  <a:gd name="T43" fmla="*/ 81 h 154"/>
                  <a:gd name="T44" fmla="*/ 0 w 188"/>
                  <a:gd name="T45" fmla="*/ 83 h 154"/>
                  <a:gd name="T46" fmla="*/ 0 w 188"/>
                  <a:gd name="T47" fmla="*/ 84 h 154"/>
                  <a:gd name="T48" fmla="*/ 0 w 188"/>
                  <a:gd name="T49" fmla="*/ 85 h 154"/>
                  <a:gd name="T50" fmla="*/ 0 w 188"/>
                  <a:gd name="T51" fmla="*/ 87 h 154"/>
                  <a:gd name="T52" fmla="*/ 0 w 188"/>
                  <a:gd name="T53" fmla="*/ 88 h 154"/>
                  <a:gd name="T54" fmla="*/ 0 w 188"/>
                  <a:gd name="T55" fmla="*/ 89 h 154"/>
                  <a:gd name="T56" fmla="*/ 0 w 188"/>
                  <a:gd name="T57" fmla="*/ 91 h 154"/>
                  <a:gd name="T58" fmla="*/ 0 w 188"/>
                  <a:gd name="T59" fmla="*/ 92 h 154"/>
                  <a:gd name="T60" fmla="*/ 13 w 188"/>
                  <a:gd name="T61" fmla="*/ 120 h 154"/>
                  <a:gd name="T62" fmla="*/ 187 w 188"/>
                  <a:gd name="T63" fmla="*/ 92 h 154"/>
                  <a:gd name="T64" fmla="*/ 187 w 188"/>
                  <a:gd name="T65" fmla="*/ 90 h 154"/>
                  <a:gd name="T66" fmla="*/ 187 w 188"/>
                  <a:gd name="T67" fmla="*/ 89 h 154"/>
                  <a:gd name="T68" fmla="*/ 187 w 188"/>
                  <a:gd name="T69" fmla="*/ 88 h 154"/>
                  <a:gd name="T70" fmla="*/ 187 w 188"/>
                  <a:gd name="T71" fmla="*/ 86 h 154"/>
                  <a:gd name="T72" fmla="*/ 187 w 188"/>
                  <a:gd name="T73" fmla="*/ 85 h 154"/>
                  <a:gd name="T74" fmla="*/ 187 w 188"/>
                  <a:gd name="T75" fmla="*/ 84 h 154"/>
                  <a:gd name="T76" fmla="*/ 187 w 188"/>
                  <a:gd name="T77" fmla="*/ 82 h 154"/>
                  <a:gd name="T78" fmla="*/ 187 w 188"/>
                  <a:gd name="T79" fmla="*/ 81 h 154"/>
                  <a:gd name="T80" fmla="*/ 187 w 188"/>
                  <a:gd name="T81" fmla="*/ 80 h 154"/>
                  <a:gd name="T82" fmla="*/ 187 w 188"/>
                  <a:gd name="T83" fmla="*/ 78 h 154"/>
                  <a:gd name="T84" fmla="*/ 187 w 188"/>
                  <a:gd name="T85" fmla="*/ 77 h 154"/>
                  <a:gd name="T86" fmla="*/ 187 w 188"/>
                  <a:gd name="T87" fmla="*/ 76 h 154"/>
                  <a:gd name="T88" fmla="*/ 187 w 188"/>
                  <a:gd name="T89" fmla="*/ 74 h 154"/>
                  <a:gd name="T90" fmla="*/ 187 w 188"/>
                  <a:gd name="T91" fmla="*/ 73 h 154"/>
                  <a:gd name="T92" fmla="*/ 187 w 188"/>
                  <a:gd name="T93" fmla="*/ 72 h 154"/>
                  <a:gd name="T94" fmla="*/ 187 w 188"/>
                  <a:gd name="T95" fmla="*/ 70 h 154"/>
                  <a:gd name="T96" fmla="*/ 187 w 188"/>
                  <a:gd name="T97" fmla="*/ 69 h 154"/>
                  <a:gd name="T98" fmla="*/ 187 w 188"/>
                  <a:gd name="T99" fmla="*/ 67 h 154"/>
                  <a:gd name="T100" fmla="*/ 187 w 188"/>
                  <a:gd name="T101" fmla="*/ 66 h 154"/>
                  <a:gd name="T102" fmla="*/ 187 w 188"/>
                  <a:gd name="T103" fmla="*/ 65 h 154"/>
                  <a:gd name="T104" fmla="*/ 187 w 188"/>
                  <a:gd name="T105" fmla="*/ 63 h 154"/>
                  <a:gd name="T106" fmla="*/ 187 w 188"/>
                  <a:gd name="T107" fmla="*/ 62 h 154"/>
                  <a:gd name="T108" fmla="*/ 187 w 188"/>
                  <a:gd name="T109" fmla="*/ 61 h 154"/>
                  <a:gd name="T110" fmla="*/ 187 w 188"/>
                  <a:gd name="T111" fmla="*/ 59 h 154"/>
                  <a:gd name="T112" fmla="*/ 187 w 188"/>
                  <a:gd name="T113" fmla="*/ 58 h 154"/>
                  <a:gd name="T114" fmla="*/ 187 w 188"/>
                  <a:gd name="T115" fmla="*/ 57 h 154"/>
                  <a:gd name="T116" fmla="*/ 187 w 188"/>
                  <a:gd name="T117" fmla="*/ 55 h 154"/>
                  <a:gd name="T118" fmla="*/ 187 w 188"/>
                  <a:gd name="T119" fmla="*/ 54 h 154"/>
                  <a:gd name="T120" fmla="*/ 187 w 188"/>
                  <a:gd name="T121" fmla="*/ 53 h 1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188" h="154">
                    <a:moveTo>
                      <a:pt x="187" y="52"/>
                    </a:moveTo>
                    <a:cubicBezTo>
                      <a:pt x="188" y="32"/>
                      <a:pt x="164" y="15"/>
                      <a:pt x="133" y="8"/>
                    </a:cubicBezTo>
                    <a:cubicBezTo>
                      <a:pt x="101" y="0"/>
                      <a:pt x="62" y="4"/>
                      <a:pt x="35" y="15"/>
                    </a:cubicBezTo>
                    <a:cubicBezTo>
                      <a:pt x="15" y="24"/>
                      <a:pt x="1" y="38"/>
                      <a:pt x="0" y="53"/>
                    </a:cubicBezTo>
                    <a:cubicBezTo>
                      <a:pt x="0" y="53"/>
                      <a:pt x="0" y="53"/>
                      <a:pt x="0" y="53"/>
                    </a:cubicBezTo>
                    <a:cubicBezTo>
                      <a:pt x="0" y="53"/>
                      <a:pt x="0" y="53"/>
                      <a:pt x="0" y="53"/>
                    </a:cubicBezTo>
                    <a:cubicBezTo>
                      <a:pt x="0" y="54"/>
                      <a:pt x="0" y="54"/>
                      <a:pt x="0" y="54"/>
                    </a:cubicBezTo>
                    <a:cubicBezTo>
                      <a:pt x="0" y="54"/>
                      <a:pt x="0" y="54"/>
                      <a:pt x="0" y="54"/>
                    </a:cubicBezTo>
                    <a:cubicBezTo>
                      <a:pt x="0" y="54"/>
                      <a:pt x="0" y="54"/>
                      <a:pt x="0" y="54"/>
                    </a:cubicBezTo>
                    <a:cubicBezTo>
                      <a:pt x="0" y="54"/>
                      <a:pt x="0" y="54"/>
                      <a:pt x="0" y="54"/>
                    </a:cubicBezTo>
                    <a:cubicBezTo>
                      <a:pt x="0" y="55"/>
                      <a:pt x="0" y="55"/>
                      <a:pt x="0" y="55"/>
                    </a:cubicBezTo>
                    <a:cubicBezTo>
                      <a:pt x="0" y="55"/>
                      <a:pt x="0" y="55"/>
                      <a:pt x="0" y="55"/>
                    </a:cubicBezTo>
                    <a:cubicBezTo>
                      <a:pt x="0" y="55"/>
                      <a:pt x="0" y="55"/>
                      <a:pt x="0" y="55"/>
                    </a:cubicBezTo>
                    <a:cubicBezTo>
                      <a:pt x="0" y="55"/>
                      <a:pt x="0" y="55"/>
                      <a:pt x="0" y="55"/>
                    </a:cubicBezTo>
                    <a:cubicBezTo>
                      <a:pt x="0" y="56"/>
                      <a:pt x="0" y="56"/>
                      <a:pt x="0" y="56"/>
                    </a:cubicBezTo>
                    <a:cubicBezTo>
                      <a:pt x="0" y="56"/>
                      <a:pt x="0" y="56"/>
                      <a:pt x="0" y="56"/>
                    </a:cubicBezTo>
                    <a:cubicBezTo>
                      <a:pt x="0" y="56"/>
                      <a:pt x="0" y="56"/>
                      <a:pt x="0" y="56"/>
                    </a:cubicBezTo>
                    <a:cubicBezTo>
                      <a:pt x="0" y="56"/>
                      <a:pt x="0" y="56"/>
                      <a:pt x="0" y="56"/>
                    </a:cubicBezTo>
                    <a:cubicBezTo>
                      <a:pt x="0" y="57"/>
                      <a:pt x="0" y="57"/>
                      <a:pt x="0" y="57"/>
                    </a:cubicBezTo>
                    <a:cubicBezTo>
                      <a:pt x="0" y="57"/>
                      <a:pt x="0" y="57"/>
                      <a:pt x="0" y="57"/>
                    </a:cubicBezTo>
                    <a:cubicBezTo>
                      <a:pt x="0" y="57"/>
                      <a:pt x="0" y="57"/>
                      <a:pt x="0" y="57"/>
                    </a:cubicBezTo>
                    <a:cubicBezTo>
                      <a:pt x="0" y="58"/>
                      <a:pt x="0" y="58"/>
                      <a:pt x="0" y="58"/>
                    </a:cubicBezTo>
                    <a:cubicBezTo>
                      <a:pt x="0" y="58"/>
                      <a:pt x="0" y="58"/>
                      <a:pt x="0" y="58"/>
                    </a:cubicBezTo>
                    <a:cubicBezTo>
                      <a:pt x="0" y="58"/>
                      <a:pt x="0" y="58"/>
                      <a:pt x="0" y="58"/>
                    </a:cubicBezTo>
                    <a:cubicBezTo>
                      <a:pt x="0" y="58"/>
                      <a:pt x="0" y="58"/>
                      <a:pt x="0" y="58"/>
                    </a:cubicBezTo>
                    <a:cubicBezTo>
                      <a:pt x="0" y="59"/>
                      <a:pt x="0" y="59"/>
                      <a:pt x="0" y="59"/>
                    </a:cubicBezTo>
                    <a:cubicBezTo>
                      <a:pt x="0" y="59"/>
                      <a:pt x="0" y="59"/>
                      <a:pt x="0" y="59"/>
                    </a:cubicBezTo>
                    <a:cubicBezTo>
                      <a:pt x="0" y="59"/>
                      <a:pt x="0" y="59"/>
                      <a:pt x="0" y="59"/>
                    </a:cubicBezTo>
                    <a:cubicBezTo>
                      <a:pt x="0" y="59"/>
                      <a:pt x="0" y="59"/>
                      <a:pt x="0" y="59"/>
                    </a:cubicBezTo>
                    <a:cubicBezTo>
                      <a:pt x="0" y="60"/>
                      <a:pt x="0" y="60"/>
                      <a:pt x="0" y="60"/>
                    </a:cubicBezTo>
                    <a:cubicBezTo>
                      <a:pt x="0" y="60"/>
                      <a:pt x="0" y="60"/>
                      <a:pt x="0" y="60"/>
                    </a:cubicBezTo>
                    <a:cubicBezTo>
                      <a:pt x="0" y="60"/>
                      <a:pt x="0" y="60"/>
                      <a:pt x="0" y="60"/>
                    </a:cubicBezTo>
                    <a:cubicBezTo>
                      <a:pt x="0" y="61"/>
                      <a:pt x="0" y="61"/>
                      <a:pt x="0" y="61"/>
                    </a:cubicBezTo>
                    <a:cubicBezTo>
                      <a:pt x="0" y="61"/>
                      <a:pt x="0" y="61"/>
                      <a:pt x="0" y="61"/>
                    </a:cubicBezTo>
                    <a:cubicBezTo>
                      <a:pt x="0" y="61"/>
                      <a:pt x="0" y="61"/>
                      <a:pt x="0" y="61"/>
                    </a:cubicBezTo>
                    <a:cubicBezTo>
                      <a:pt x="0" y="61"/>
                      <a:pt x="0" y="61"/>
                      <a:pt x="0" y="61"/>
                    </a:cubicBezTo>
                    <a:cubicBezTo>
                      <a:pt x="0" y="62"/>
                      <a:pt x="0" y="62"/>
                      <a:pt x="0" y="62"/>
                    </a:cubicBezTo>
                    <a:cubicBezTo>
                      <a:pt x="0" y="62"/>
                      <a:pt x="0" y="62"/>
                      <a:pt x="0" y="62"/>
                    </a:cubicBezTo>
                    <a:cubicBezTo>
                      <a:pt x="0" y="62"/>
                      <a:pt x="0" y="62"/>
                      <a:pt x="0" y="62"/>
                    </a:cubicBezTo>
                    <a:cubicBezTo>
                      <a:pt x="0" y="62"/>
                      <a:pt x="0" y="62"/>
                      <a:pt x="0" y="62"/>
                    </a:cubicBezTo>
                    <a:cubicBezTo>
                      <a:pt x="0" y="63"/>
                      <a:pt x="0" y="63"/>
                      <a:pt x="0" y="63"/>
                    </a:cubicBezTo>
                    <a:cubicBezTo>
                      <a:pt x="0" y="63"/>
                      <a:pt x="0" y="63"/>
                      <a:pt x="0" y="63"/>
                    </a:cubicBezTo>
                    <a:cubicBezTo>
                      <a:pt x="0" y="63"/>
                      <a:pt x="0" y="63"/>
                      <a:pt x="0" y="63"/>
                    </a:cubicBezTo>
                    <a:cubicBezTo>
                      <a:pt x="0" y="64"/>
                      <a:pt x="0" y="64"/>
                      <a:pt x="0" y="64"/>
                    </a:cubicBezTo>
                    <a:cubicBezTo>
                      <a:pt x="0" y="64"/>
                      <a:pt x="0" y="64"/>
                      <a:pt x="0" y="64"/>
                    </a:cubicBezTo>
                    <a:cubicBezTo>
                      <a:pt x="0" y="64"/>
                      <a:pt x="0" y="64"/>
                      <a:pt x="0" y="64"/>
                    </a:cubicBezTo>
                    <a:cubicBezTo>
                      <a:pt x="0" y="64"/>
                      <a:pt x="0" y="64"/>
                      <a:pt x="0" y="64"/>
                    </a:cubicBezTo>
                    <a:cubicBezTo>
                      <a:pt x="0" y="65"/>
                      <a:pt x="0" y="65"/>
                      <a:pt x="0" y="65"/>
                    </a:cubicBezTo>
                    <a:cubicBezTo>
                      <a:pt x="0" y="65"/>
                      <a:pt x="0" y="65"/>
                      <a:pt x="0" y="65"/>
                    </a:cubicBezTo>
                    <a:cubicBezTo>
                      <a:pt x="0" y="65"/>
                      <a:pt x="0" y="65"/>
                      <a:pt x="0" y="65"/>
                    </a:cubicBezTo>
                    <a:cubicBezTo>
                      <a:pt x="0" y="65"/>
                      <a:pt x="0" y="65"/>
                      <a:pt x="0" y="65"/>
                    </a:cubicBezTo>
                    <a:cubicBezTo>
                      <a:pt x="0" y="66"/>
                      <a:pt x="0" y="66"/>
                      <a:pt x="0" y="66"/>
                    </a:cubicBezTo>
                    <a:cubicBezTo>
                      <a:pt x="0" y="66"/>
                      <a:pt x="0" y="66"/>
                      <a:pt x="0" y="66"/>
                    </a:cubicBezTo>
                    <a:cubicBezTo>
                      <a:pt x="0" y="66"/>
                      <a:pt x="0" y="66"/>
                      <a:pt x="0" y="66"/>
                    </a:cubicBezTo>
                    <a:cubicBezTo>
                      <a:pt x="0" y="66"/>
                      <a:pt x="0" y="66"/>
                      <a:pt x="0" y="66"/>
                    </a:cubicBezTo>
                    <a:cubicBezTo>
                      <a:pt x="0" y="67"/>
                      <a:pt x="0" y="67"/>
                      <a:pt x="0" y="67"/>
                    </a:cubicBezTo>
                    <a:cubicBezTo>
                      <a:pt x="0" y="67"/>
                      <a:pt x="0" y="67"/>
                      <a:pt x="0" y="67"/>
                    </a:cubicBezTo>
                    <a:cubicBezTo>
                      <a:pt x="0" y="67"/>
                      <a:pt x="0" y="67"/>
                      <a:pt x="0" y="67"/>
                    </a:cubicBezTo>
                    <a:cubicBezTo>
                      <a:pt x="0" y="68"/>
                      <a:pt x="0" y="68"/>
                      <a:pt x="0" y="68"/>
                    </a:cubicBezTo>
                    <a:cubicBezTo>
                      <a:pt x="0" y="68"/>
                      <a:pt x="0" y="68"/>
                      <a:pt x="0" y="68"/>
                    </a:cubicBezTo>
                    <a:cubicBezTo>
                      <a:pt x="0" y="68"/>
                      <a:pt x="0" y="68"/>
                      <a:pt x="0" y="68"/>
                    </a:cubicBezTo>
                    <a:cubicBezTo>
                      <a:pt x="0" y="68"/>
                      <a:pt x="0" y="68"/>
                      <a:pt x="0" y="68"/>
                    </a:cubicBezTo>
                    <a:cubicBezTo>
                      <a:pt x="0" y="69"/>
                      <a:pt x="0" y="69"/>
                      <a:pt x="0" y="69"/>
                    </a:cubicBezTo>
                    <a:cubicBezTo>
                      <a:pt x="0" y="69"/>
                      <a:pt x="0" y="69"/>
                      <a:pt x="0" y="69"/>
                    </a:cubicBezTo>
                    <a:cubicBezTo>
                      <a:pt x="0" y="69"/>
                      <a:pt x="0" y="69"/>
                      <a:pt x="0" y="69"/>
                    </a:cubicBezTo>
                    <a:cubicBezTo>
                      <a:pt x="0" y="69"/>
                      <a:pt x="0" y="69"/>
                      <a:pt x="0" y="69"/>
                    </a:cubicBezTo>
                    <a:cubicBezTo>
                      <a:pt x="0" y="70"/>
                      <a:pt x="0" y="70"/>
                      <a:pt x="0" y="70"/>
                    </a:cubicBezTo>
                    <a:cubicBezTo>
                      <a:pt x="0" y="70"/>
                      <a:pt x="0" y="70"/>
                      <a:pt x="0" y="70"/>
                    </a:cubicBezTo>
                    <a:cubicBezTo>
                      <a:pt x="0" y="70"/>
                      <a:pt x="0" y="70"/>
                      <a:pt x="0" y="70"/>
                    </a:cubicBezTo>
                    <a:cubicBezTo>
                      <a:pt x="0" y="71"/>
                      <a:pt x="0" y="71"/>
                      <a:pt x="0" y="71"/>
                    </a:cubicBezTo>
                    <a:cubicBezTo>
                      <a:pt x="0" y="71"/>
                      <a:pt x="0" y="71"/>
                      <a:pt x="0" y="71"/>
                    </a:cubicBezTo>
                    <a:cubicBezTo>
                      <a:pt x="0" y="71"/>
                      <a:pt x="0" y="71"/>
                      <a:pt x="0" y="71"/>
                    </a:cubicBezTo>
                    <a:cubicBezTo>
                      <a:pt x="0" y="71"/>
                      <a:pt x="0" y="71"/>
                      <a:pt x="0" y="71"/>
                    </a:cubicBezTo>
                    <a:cubicBezTo>
                      <a:pt x="0" y="72"/>
                      <a:pt x="0" y="72"/>
                      <a:pt x="0" y="72"/>
                    </a:cubicBezTo>
                    <a:cubicBezTo>
                      <a:pt x="0" y="72"/>
                      <a:pt x="0" y="72"/>
                      <a:pt x="0" y="72"/>
                    </a:cubicBezTo>
                    <a:cubicBezTo>
                      <a:pt x="0" y="72"/>
                      <a:pt x="0" y="72"/>
                      <a:pt x="0" y="72"/>
                    </a:cubicBezTo>
                    <a:cubicBezTo>
                      <a:pt x="0" y="72"/>
                      <a:pt x="0" y="72"/>
                      <a:pt x="0" y="72"/>
                    </a:cubicBezTo>
                    <a:cubicBezTo>
                      <a:pt x="0" y="73"/>
                      <a:pt x="0" y="73"/>
                      <a:pt x="0" y="73"/>
                    </a:cubicBezTo>
                    <a:cubicBezTo>
                      <a:pt x="0" y="73"/>
                      <a:pt x="0" y="73"/>
                      <a:pt x="0" y="73"/>
                    </a:cubicBezTo>
                    <a:cubicBezTo>
                      <a:pt x="0" y="73"/>
                      <a:pt x="0" y="73"/>
                      <a:pt x="0" y="73"/>
                    </a:cubicBezTo>
                    <a:cubicBezTo>
                      <a:pt x="0" y="73"/>
                      <a:pt x="0" y="73"/>
                      <a:pt x="0" y="73"/>
                    </a:cubicBezTo>
                    <a:cubicBezTo>
                      <a:pt x="0" y="74"/>
                      <a:pt x="0" y="74"/>
                      <a:pt x="0" y="74"/>
                    </a:cubicBezTo>
                    <a:cubicBezTo>
                      <a:pt x="0" y="74"/>
                      <a:pt x="0" y="74"/>
                      <a:pt x="0" y="74"/>
                    </a:cubicBezTo>
                    <a:cubicBezTo>
                      <a:pt x="0" y="74"/>
                      <a:pt x="0" y="74"/>
                      <a:pt x="0" y="74"/>
                    </a:cubicBezTo>
                    <a:cubicBezTo>
                      <a:pt x="0" y="75"/>
                      <a:pt x="0" y="75"/>
                      <a:pt x="0" y="75"/>
                    </a:cubicBezTo>
                    <a:cubicBezTo>
                      <a:pt x="0" y="75"/>
                      <a:pt x="0" y="75"/>
                      <a:pt x="0" y="75"/>
                    </a:cubicBezTo>
                    <a:cubicBezTo>
                      <a:pt x="0" y="75"/>
                      <a:pt x="0" y="75"/>
                      <a:pt x="0" y="75"/>
                    </a:cubicBezTo>
                    <a:cubicBezTo>
                      <a:pt x="0" y="75"/>
                      <a:pt x="0" y="75"/>
                      <a:pt x="0" y="75"/>
                    </a:cubicBezTo>
                    <a:cubicBezTo>
                      <a:pt x="0" y="76"/>
                      <a:pt x="0" y="76"/>
                      <a:pt x="0" y="76"/>
                    </a:cubicBezTo>
                    <a:cubicBezTo>
                      <a:pt x="0" y="76"/>
                      <a:pt x="0" y="76"/>
                      <a:pt x="0" y="76"/>
                    </a:cubicBezTo>
                    <a:cubicBezTo>
                      <a:pt x="0" y="76"/>
                      <a:pt x="0" y="76"/>
                      <a:pt x="0" y="76"/>
                    </a:cubicBezTo>
                    <a:cubicBezTo>
                      <a:pt x="0" y="76"/>
                      <a:pt x="0" y="76"/>
                      <a:pt x="0" y="76"/>
                    </a:cubicBezTo>
                    <a:cubicBezTo>
                      <a:pt x="0" y="77"/>
                      <a:pt x="0" y="77"/>
                      <a:pt x="0" y="77"/>
                    </a:cubicBezTo>
                    <a:cubicBezTo>
                      <a:pt x="0" y="77"/>
                      <a:pt x="0" y="77"/>
                      <a:pt x="0" y="77"/>
                    </a:cubicBezTo>
                    <a:cubicBezTo>
                      <a:pt x="0" y="77"/>
                      <a:pt x="0" y="77"/>
                      <a:pt x="0" y="77"/>
                    </a:cubicBezTo>
                    <a:cubicBezTo>
                      <a:pt x="0" y="78"/>
                      <a:pt x="0" y="78"/>
                      <a:pt x="0" y="78"/>
                    </a:cubicBezTo>
                    <a:cubicBezTo>
                      <a:pt x="0" y="78"/>
                      <a:pt x="0" y="78"/>
                      <a:pt x="0" y="78"/>
                    </a:cubicBezTo>
                    <a:cubicBezTo>
                      <a:pt x="0" y="78"/>
                      <a:pt x="0" y="78"/>
                      <a:pt x="0" y="78"/>
                    </a:cubicBezTo>
                    <a:cubicBezTo>
                      <a:pt x="0" y="78"/>
                      <a:pt x="0" y="78"/>
                      <a:pt x="0" y="78"/>
                    </a:cubicBezTo>
                    <a:cubicBezTo>
                      <a:pt x="0" y="79"/>
                      <a:pt x="0" y="79"/>
                      <a:pt x="0" y="79"/>
                    </a:cubicBezTo>
                    <a:cubicBezTo>
                      <a:pt x="0" y="79"/>
                      <a:pt x="0" y="79"/>
                      <a:pt x="0" y="79"/>
                    </a:cubicBezTo>
                    <a:cubicBezTo>
                      <a:pt x="0" y="79"/>
                      <a:pt x="0" y="79"/>
                      <a:pt x="0" y="79"/>
                    </a:cubicBezTo>
                    <a:cubicBezTo>
                      <a:pt x="0" y="79"/>
                      <a:pt x="0" y="79"/>
                      <a:pt x="0" y="79"/>
                    </a:cubicBezTo>
                    <a:cubicBezTo>
                      <a:pt x="0" y="80"/>
                      <a:pt x="0" y="80"/>
                      <a:pt x="0" y="80"/>
                    </a:cubicBezTo>
                    <a:cubicBezTo>
                      <a:pt x="0" y="80"/>
                      <a:pt x="0" y="80"/>
                      <a:pt x="0" y="80"/>
                    </a:cubicBezTo>
                    <a:cubicBezTo>
                      <a:pt x="0" y="80"/>
                      <a:pt x="0" y="80"/>
                      <a:pt x="0" y="80"/>
                    </a:cubicBezTo>
                    <a:cubicBezTo>
                      <a:pt x="0" y="81"/>
                      <a:pt x="0" y="81"/>
                      <a:pt x="0" y="81"/>
                    </a:cubicBezTo>
                    <a:cubicBezTo>
                      <a:pt x="0" y="81"/>
                      <a:pt x="0" y="81"/>
                      <a:pt x="0" y="81"/>
                    </a:cubicBezTo>
                    <a:cubicBezTo>
                      <a:pt x="0" y="81"/>
                      <a:pt x="0" y="81"/>
                      <a:pt x="0" y="81"/>
                    </a:cubicBezTo>
                    <a:cubicBezTo>
                      <a:pt x="0" y="81"/>
                      <a:pt x="0" y="81"/>
                      <a:pt x="0" y="81"/>
                    </a:cubicBezTo>
                    <a:cubicBezTo>
                      <a:pt x="0" y="82"/>
                      <a:pt x="0" y="82"/>
                      <a:pt x="0" y="82"/>
                    </a:cubicBezTo>
                    <a:cubicBezTo>
                      <a:pt x="0" y="82"/>
                      <a:pt x="0" y="82"/>
                      <a:pt x="0" y="82"/>
                    </a:cubicBezTo>
                    <a:cubicBezTo>
                      <a:pt x="0" y="82"/>
                      <a:pt x="0" y="82"/>
                      <a:pt x="0" y="82"/>
                    </a:cubicBezTo>
                    <a:cubicBezTo>
                      <a:pt x="0" y="82"/>
                      <a:pt x="0" y="82"/>
                      <a:pt x="0" y="82"/>
                    </a:cubicBezTo>
                    <a:cubicBezTo>
                      <a:pt x="0" y="83"/>
                      <a:pt x="0" y="83"/>
                      <a:pt x="0" y="83"/>
                    </a:cubicBezTo>
                    <a:cubicBezTo>
                      <a:pt x="0" y="83"/>
                      <a:pt x="0" y="83"/>
                      <a:pt x="0" y="83"/>
                    </a:cubicBezTo>
                    <a:cubicBezTo>
                      <a:pt x="0" y="83"/>
                      <a:pt x="0" y="83"/>
                      <a:pt x="0" y="83"/>
                    </a:cubicBezTo>
                    <a:cubicBezTo>
                      <a:pt x="0" y="83"/>
                      <a:pt x="0" y="83"/>
                      <a:pt x="0" y="83"/>
                    </a:cubicBezTo>
                    <a:cubicBezTo>
                      <a:pt x="0" y="84"/>
                      <a:pt x="0" y="84"/>
                      <a:pt x="0" y="84"/>
                    </a:cubicBezTo>
                    <a:cubicBezTo>
                      <a:pt x="0" y="84"/>
                      <a:pt x="0" y="84"/>
                      <a:pt x="0" y="84"/>
                    </a:cubicBezTo>
                    <a:cubicBezTo>
                      <a:pt x="0" y="84"/>
                      <a:pt x="0" y="84"/>
                      <a:pt x="0" y="84"/>
                    </a:cubicBezTo>
                    <a:cubicBezTo>
                      <a:pt x="0" y="85"/>
                      <a:pt x="0" y="85"/>
                      <a:pt x="0" y="85"/>
                    </a:cubicBezTo>
                    <a:cubicBezTo>
                      <a:pt x="0" y="85"/>
                      <a:pt x="0" y="85"/>
                      <a:pt x="0" y="85"/>
                    </a:cubicBezTo>
                    <a:cubicBezTo>
                      <a:pt x="0" y="85"/>
                      <a:pt x="0" y="85"/>
                      <a:pt x="0" y="85"/>
                    </a:cubicBezTo>
                    <a:cubicBezTo>
                      <a:pt x="0" y="85"/>
                      <a:pt x="0" y="85"/>
                      <a:pt x="0" y="85"/>
                    </a:cubicBezTo>
                    <a:cubicBezTo>
                      <a:pt x="0" y="86"/>
                      <a:pt x="0" y="86"/>
                      <a:pt x="0" y="86"/>
                    </a:cubicBezTo>
                    <a:cubicBezTo>
                      <a:pt x="0" y="86"/>
                      <a:pt x="0" y="86"/>
                      <a:pt x="0" y="86"/>
                    </a:cubicBezTo>
                    <a:cubicBezTo>
                      <a:pt x="0" y="86"/>
                      <a:pt x="0" y="86"/>
                      <a:pt x="0" y="86"/>
                    </a:cubicBezTo>
                    <a:cubicBezTo>
                      <a:pt x="0" y="86"/>
                      <a:pt x="0" y="86"/>
                      <a:pt x="0" y="86"/>
                    </a:cubicBezTo>
                    <a:cubicBezTo>
                      <a:pt x="0" y="87"/>
                      <a:pt x="0" y="87"/>
                      <a:pt x="0" y="87"/>
                    </a:cubicBezTo>
                    <a:cubicBezTo>
                      <a:pt x="0" y="87"/>
                      <a:pt x="0" y="87"/>
                      <a:pt x="0" y="87"/>
                    </a:cubicBezTo>
                    <a:cubicBezTo>
                      <a:pt x="0" y="87"/>
                      <a:pt x="0" y="87"/>
                      <a:pt x="0" y="87"/>
                    </a:cubicBezTo>
                    <a:cubicBezTo>
                      <a:pt x="0" y="88"/>
                      <a:pt x="0" y="88"/>
                      <a:pt x="0" y="88"/>
                    </a:cubicBezTo>
                    <a:cubicBezTo>
                      <a:pt x="0" y="88"/>
                      <a:pt x="0" y="88"/>
                      <a:pt x="0" y="88"/>
                    </a:cubicBezTo>
                    <a:cubicBezTo>
                      <a:pt x="0" y="88"/>
                      <a:pt x="0" y="88"/>
                      <a:pt x="0" y="88"/>
                    </a:cubicBezTo>
                    <a:cubicBezTo>
                      <a:pt x="0" y="88"/>
                      <a:pt x="0" y="88"/>
                      <a:pt x="0" y="88"/>
                    </a:cubicBezTo>
                    <a:cubicBezTo>
                      <a:pt x="0" y="89"/>
                      <a:pt x="0" y="89"/>
                      <a:pt x="0" y="89"/>
                    </a:cubicBezTo>
                    <a:cubicBezTo>
                      <a:pt x="0" y="89"/>
                      <a:pt x="0" y="89"/>
                      <a:pt x="0" y="89"/>
                    </a:cubicBezTo>
                    <a:cubicBezTo>
                      <a:pt x="0" y="89"/>
                      <a:pt x="0" y="89"/>
                      <a:pt x="0" y="89"/>
                    </a:cubicBezTo>
                    <a:cubicBezTo>
                      <a:pt x="0" y="89"/>
                      <a:pt x="0" y="89"/>
                      <a:pt x="0" y="89"/>
                    </a:cubicBezTo>
                    <a:cubicBezTo>
                      <a:pt x="0" y="90"/>
                      <a:pt x="0" y="90"/>
                      <a:pt x="0" y="90"/>
                    </a:cubicBezTo>
                    <a:cubicBezTo>
                      <a:pt x="0" y="90"/>
                      <a:pt x="0" y="90"/>
                      <a:pt x="0" y="90"/>
                    </a:cubicBezTo>
                    <a:cubicBezTo>
                      <a:pt x="0" y="90"/>
                      <a:pt x="0" y="90"/>
                      <a:pt x="0" y="90"/>
                    </a:cubicBezTo>
                    <a:cubicBezTo>
                      <a:pt x="0" y="91"/>
                      <a:pt x="0" y="91"/>
                      <a:pt x="0" y="91"/>
                    </a:cubicBezTo>
                    <a:cubicBezTo>
                      <a:pt x="0" y="91"/>
                      <a:pt x="0" y="91"/>
                      <a:pt x="0" y="91"/>
                    </a:cubicBezTo>
                    <a:cubicBezTo>
                      <a:pt x="0" y="91"/>
                      <a:pt x="0" y="91"/>
                      <a:pt x="0" y="91"/>
                    </a:cubicBezTo>
                    <a:cubicBezTo>
                      <a:pt x="0" y="91"/>
                      <a:pt x="0" y="91"/>
                      <a:pt x="0" y="91"/>
                    </a:cubicBezTo>
                    <a:cubicBezTo>
                      <a:pt x="0" y="92"/>
                      <a:pt x="0" y="92"/>
                      <a:pt x="0" y="92"/>
                    </a:cubicBezTo>
                    <a:cubicBezTo>
                      <a:pt x="0" y="92"/>
                      <a:pt x="0" y="92"/>
                      <a:pt x="0" y="92"/>
                    </a:cubicBezTo>
                    <a:cubicBezTo>
                      <a:pt x="0" y="92"/>
                      <a:pt x="0" y="92"/>
                      <a:pt x="0" y="92"/>
                    </a:cubicBezTo>
                    <a:cubicBezTo>
                      <a:pt x="0" y="92"/>
                      <a:pt x="0" y="92"/>
                      <a:pt x="0" y="92"/>
                    </a:cubicBezTo>
                    <a:cubicBezTo>
                      <a:pt x="0" y="93"/>
                      <a:pt x="0" y="93"/>
                      <a:pt x="0" y="93"/>
                    </a:cubicBezTo>
                    <a:cubicBezTo>
                      <a:pt x="0" y="93"/>
                      <a:pt x="0" y="93"/>
                      <a:pt x="0" y="93"/>
                    </a:cubicBezTo>
                    <a:cubicBezTo>
                      <a:pt x="0" y="93"/>
                      <a:pt x="0" y="93"/>
                      <a:pt x="0" y="93"/>
                    </a:cubicBezTo>
                    <a:cubicBezTo>
                      <a:pt x="0" y="102"/>
                      <a:pt x="3" y="111"/>
                      <a:pt x="13" y="120"/>
                    </a:cubicBezTo>
                    <a:cubicBezTo>
                      <a:pt x="52" y="154"/>
                      <a:pt x="143" y="153"/>
                      <a:pt x="178" y="113"/>
                    </a:cubicBezTo>
                    <a:cubicBezTo>
                      <a:pt x="184" y="106"/>
                      <a:pt x="187" y="99"/>
                      <a:pt x="187" y="93"/>
                    </a:cubicBezTo>
                    <a:cubicBezTo>
                      <a:pt x="187" y="92"/>
                      <a:pt x="187" y="92"/>
                      <a:pt x="187" y="92"/>
                    </a:cubicBezTo>
                    <a:cubicBezTo>
                      <a:pt x="187" y="92"/>
                      <a:pt x="187" y="92"/>
                      <a:pt x="187" y="92"/>
                    </a:cubicBezTo>
                    <a:cubicBezTo>
                      <a:pt x="187" y="92"/>
                      <a:pt x="187" y="92"/>
                      <a:pt x="187" y="92"/>
                    </a:cubicBezTo>
                    <a:cubicBezTo>
                      <a:pt x="187" y="92"/>
                      <a:pt x="187" y="92"/>
                      <a:pt x="187" y="92"/>
                    </a:cubicBezTo>
                    <a:cubicBezTo>
                      <a:pt x="187" y="91"/>
                      <a:pt x="187" y="91"/>
                      <a:pt x="187" y="91"/>
                    </a:cubicBezTo>
                    <a:cubicBezTo>
                      <a:pt x="187" y="91"/>
                      <a:pt x="187" y="91"/>
                      <a:pt x="187" y="91"/>
                    </a:cubicBezTo>
                    <a:cubicBezTo>
                      <a:pt x="187" y="91"/>
                      <a:pt x="187" y="91"/>
                      <a:pt x="187" y="91"/>
                    </a:cubicBezTo>
                    <a:cubicBezTo>
                      <a:pt x="187" y="90"/>
                      <a:pt x="187" y="90"/>
                      <a:pt x="187" y="90"/>
                    </a:cubicBezTo>
                    <a:cubicBezTo>
                      <a:pt x="187" y="90"/>
                      <a:pt x="187" y="90"/>
                      <a:pt x="187" y="90"/>
                    </a:cubicBezTo>
                    <a:cubicBezTo>
                      <a:pt x="187" y="90"/>
                      <a:pt x="187" y="90"/>
                      <a:pt x="187" y="90"/>
                    </a:cubicBezTo>
                    <a:cubicBezTo>
                      <a:pt x="187" y="90"/>
                      <a:pt x="187" y="90"/>
                      <a:pt x="187" y="90"/>
                    </a:cubicBezTo>
                    <a:cubicBezTo>
                      <a:pt x="187" y="89"/>
                      <a:pt x="187" y="89"/>
                      <a:pt x="187" y="89"/>
                    </a:cubicBezTo>
                    <a:cubicBezTo>
                      <a:pt x="187" y="89"/>
                      <a:pt x="187" y="89"/>
                      <a:pt x="187" y="89"/>
                    </a:cubicBezTo>
                    <a:cubicBezTo>
                      <a:pt x="187" y="89"/>
                      <a:pt x="187" y="89"/>
                      <a:pt x="187" y="89"/>
                    </a:cubicBezTo>
                    <a:cubicBezTo>
                      <a:pt x="187" y="89"/>
                      <a:pt x="187" y="89"/>
                      <a:pt x="187" y="89"/>
                    </a:cubicBezTo>
                    <a:cubicBezTo>
                      <a:pt x="187" y="88"/>
                      <a:pt x="187" y="88"/>
                      <a:pt x="187" y="88"/>
                    </a:cubicBezTo>
                    <a:cubicBezTo>
                      <a:pt x="187" y="88"/>
                      <a:pt x="187" y="88"/>
                      <a:pt x="187" y="88"/>
                    </a:cubicBezTo>
                    <a:cubicBezTo>
                      <a:pt x="187" y="88"/>
                      <a:pt x="187" y="88"/>
                      <a:pt x="187" y="88"/>
                    </a:cubicBezTo>
                    <a:cubicBezTo>
                      <a:pt x="187" y="87"/>
                      <a:pt x="187" y="87"/>
                      <a:pt x="187" y="87"/>
                    </a:cubicBezTo>
                    <a:cubicBezTo>
                      <a:pt x="187" y="87"/>
                      <a:pt x="187" y="87"/>
                      <a:pt x="187" y="87"/>
                    </a:cubicBezTo>
                    <a:cubicBezTo>
                      <a:pt x="187" y="87"/>
                      <a:pt x="187" y="87"/>
                      <a:pt x="187" y="87"/>
                    </a:cubicBezTo>
                    <a:cubicBezTo>
                      <a:pt x="187" y="87"/>
                      <a:pt x="187" y="87"/>
                      <a:pt x="187" y="87"/>
                    </a:cubicBezTo>
                    <a:cubicBezTo>
                      <a:pt x="187" y="86"/>
                      <a:pt x="187" y="86"/>
                      <a:pt x="187" y="86"/>
                    </a:cubicBezTo>
                    <a:cubicBezTo>
                      <a:pt x="187" y="86"/>
                      <a:pt x="187" y="86"/>
                      <a:pt x="187" y="86"/>
                    </a:cubicBezTo>
                    <a:cubicBezTo>
                      <a:pt x="187" y="86"/>
                      <a:pt x="187" y="86"/>
                      <a:pt x="187" y="86"/>
                    </a:cubicBezTo>
                    <a:cubicBezTo>
                      <a:pt x="187" y="86"/>
                      <a:pt x="187" y="86"/>
                      <a:pt x="187" y="86"/>
                    </a:cubicBezTo>
                    <a:cubicBezTo>
                      <a:pt x="187" y="85"/>
                      <a:pt x="187" y="85"/>
                      <a:pt x="187" y="85"/>
                    </a:cubicBezTo>
                    <a:cubicBezTo>
                      <a:pt x="187" y="85"/>
                      <a:pt x="187" y="85"/>
                      <a:pt x="187" y="85"/>
                    </a:cubicBezTo>
                    <a:cubicBezTo>
                      <a:pt x="187" y="85"/>
                      <a:pt x="187" y="85"/>
                      <a:pt x="187" y="85"/>
                    </a:cubicBezTo>
                    <a:cubicBezTo>
                      <a:pt x="187" y="84"/>
                      <a:pt x="187" y="84"/>
                      <a:pt x="187" y="84"/>
                    </a:cubicBezTo>
                    <a:cubicBezTo>
                      <a:pt x="187" y="84"/>
                      <a:pt x="187" y="84"/>
                      <a:pt x="187" y="84"/>
                    </a:cubicBezTo>
                    <a:cubicBezTo>
                      <a:pt x="187" y="84"/>
                      <a:pt x="187" y="84"/>
                      <a:pt x="187" y="84"/>
                    </a:cubicBezTo>
                    <a:cubicBezTo>
                      <a:pt x="187" y="84"/>
                      <a:pt x="187" y="84"/>
                      <a:pt x="187" y="84"/>
                    </a:cubicBezTo>
                    <a:cubicBezTo>
                      <a:pt x="187" y="83"/>
                      <a:pt x="187" y="83"/>
                      <a:pt x="187" y="83"/>
                    </a:cubicBezTo>
                    <a:cubicBezTo>
                      <a:pt x="187" y="83"/>
                      <a:pt x="187" y="83"/>
                      <a:pt x="187" y="83"/>
                    </a:cubicBezTo>
                    <a:cubicBezTo>
                      <a:pt x="187" y="83"/>
                      <a:pt x="187" y="83"/>
                      <a:pt x="187" y="83"/>
                    </a:cubicBezTo>
                    <a:cubicBezTo>
                      <a:pt x="187" y="83"/>
                      <a:pt x="187" y="83"/>
                      <a:pt x="187" y="83"/>
                    </a:cubicBezTo>
                    <a:cubicBezTo>
                      <a:pt x="187" y="82"/>
                      <a:pt x="187" y="82"/>
                      <a:pt x="187" y="82"/>
                    </a:cubicBezTo>
                    <a:cubicBezTo>
                      <a:pt x="187" y="82"/>
                      <a:pt x="187" y="82"/>
                      <a:pt x="187" y="82"/>
                    </a:cubicBezTo>
                    <a:cubicBezTo>
                      <a:pt x="187" y="82"/>
                      <a:pt x="187" y="82"/>
                      <a:pt x="187" y="82"/>
                    </a:cubicBezTo>
                    <a:cubicBezTo>
                      <a:pt x="187" y="82"/>
                      <a:pt x="187" y="82"/>
                      <a:pt x="187" y="82"/>
                    </a:cubicBezTo>
                    <a:cubicBezTo>
                      <a:pt x="187" y="81"/>
                      <a:pt x="187" y="81"/>
                      <a:pt x="187" y="81"/>
                    </a:cubicBezTo>
                    <a:cubicBezTo>
                      <a:pt x="187" y="81"/>
                      <a:pt x="187" y="81"/>
                      <a:pt x="187" y="81"/>
                    </a:cubicBezTo>
                    <a:cubicBezTo>
                      <a:pt x="187" y="81"/>
                      <a:pt x="187" y="81"/>
                      <a:pt x="187" y="81"/>
                    </a:cubicBezTo>
                    <a:cubicBezTo>
                      <a:pt x="187" y="80"/>
                      <a:pt x="187" y="80"/>
                      <a:pt x="187" y="80"/>
                    </a:cubicBezTo>
                    <a:cubicBezTo>
                      <a:pt x="187" y="80"/>
                      <a:pt x="187" y="80"/>
                      <a:pt x="187" y="80"/>
                    </a:cubicBezTo>
                    <a:cubicBezTo>
                      <a:pt x="187" y="80"/>
                      <a:pt x="187" y="80"/>
                      <a:pt x="187" y="80"/>
                    </a:cubicBezTo>
                    <a:cubicBezTo>
                      <a:pt x="187" y="80"/>
                      <a:pt x="187" y="80"/>
                      <a:pt x="187" y="80"/>
                    </a:cubicBezTo>
                    <a:cubicBezTo>
                      <a:pt x="187" y="79"/>
                      <a:pt x="187" y="79"/>
                      <a:pt x="187" y="79"/>
                    </a:cubicBezTo>
                    <a:cubicBezTo>
                      <a:pt x="187" y="79"/>
                      <a:pt x="187" y="79"/>
                      <a:pt x="187" y="79"/>
                    </a:cubicBezTo>
                    <a:cubicBezTo>
                      <a:pt x="187" y="79"/>
                      <a:pt x="187" y="79"/>
                      <a:pt x="187" y="79"/>
                    </a:cubicBezTo>
                    <a:cubicBezTo>
                      <a:pt x="187" y="79"/>
                      <a:pt x="187" y="79"/>
                      <a:pt x="187" y="79"/>
                    </a:cubicBezTo>
                    <a:cubicBezTo>
                      <a:pt x="187" y="78"/>
                      <a:pt x="187" y="78"/>
                      <a:pt x="187" y="78"/>
                    </a:cubicBezTo>
                    <a:cubicBezTo>
                      <a:pt x="187" y="78"/>
                      <a:pt x="187" y="78"/>
                      <a:pt x="187" y="78"/>
                    </a:cubicBezTo>
                    <a:cubicBezTo>
                      <a:pt x="187" y="78"/>
                      <a:pt x="187" y="78"/>
                      <a:pt x="187" y="78"/>
                    </a:cubicBezTo>
                    <a:cubicBezTo>
                      <a:pt x="187" y="77"/>
                      <a:pt x="187" y="77"/>
                      <a:pt x="187" y="77"/>
                    </a:cubicBezTo>
                    <a:cubicBezTo>
                      <a:pt x="187" y="77"/>
                      <a:pt x="187" y="77"/>
                      <a:pt x="187" y="77"/>
                    </a:cubicBezTo>
                    <a:cubicBezTo>
                      <a:pt x="187" y="77"/>
                      <a:pt x="187" y="77"/>
                      <a:pt x="187" y="77"/>
                    </a:cubicBezTo>
                    <a:cubicBezTo>
                      <a:pt x="187" y="77"/>
                      <a:pt x="187" y="77"/>
                      <a:pt x="187" y="77"/>
                    </a:cubicBezTo>
                    <a:cubicBezTo>
                      <a:pt x="187" y="76"/>
                      <a:pt x="187" y="76"/>
                      <a:pt x="187" y="76"/>
                    </a:cubicBezTo>
                    <a:cubicBezTo>
                      <a:pt x="187" y="76"/>
                      <a:pt x="187" y="76"/>
                      <a:pt x="187" y="76"/>
                    </a:cubicBezTo>
                    <a:cubicBezTo>
                      <a:pt x="187" y="76"/>
                      <a:pt x="187" y="76"/>
                      <a:pt x="187" y="76"/>
                    </a:cubicBezTo>
                    <a:cubicBezTo>
                      <a:pt x="187" y="76"/>
                      <a:pt x="187" y="76"/>
                      <a:pt x="187" y="76"/>
                    </a:cubicBezTo>
                    <a:cubicBezTo>
                      <a:pt x="187" y="75"/>
                      <a:pt x="187" y="75"/>
                      <a:pt x="187" y="75"/>
                    </a:cubicBezTo>
                    <a:cubicBezTo>
                      <a:pt x="187" y="75"/>
                      <a:pt x="187" y="75"/>
                      <a:pt x="187" y="75"/>
                    </a:cubicBezTo>
                    <a:cubicBezTo>
                      <a:pt x="187" y="75"/>
                      <a:pt x="187" y="75"/>
                      <a:pt x="187" y="75"/>
                    </a:cubicBezTo>
                    <a:cubicBezTo>
                      <a:pt x="187" y="74"/>
                      <a:pt x="187" y="74"/>
                      <a:pt x="187" y="74"/>
                    </a:cubicBezTo>
                    <a:cubicBezTo>
                      <a:pt x="187" y="74"/>
                      <a:pt x="187" y="74"/>
                      <a:pt x="187" y="74"/>
                    </a:cubicBezTo>
                    <a:cubicBezTo>
                      <a:pt x="187" y="74"/>
                      <a:pt x="187" y="74"/>
                      <a:pt x="187" y="74"/>
                    </a:cubicBezTo>
                    <a:cubicBezTo>
                      <a:pt x="187" y="74"/>
                      <a:pt x="187" y="74"/>
                      <a:pt x="187" y="74"/>
                    </a:cubicBezTo>
                    <a:cubicBezTo>
                      <a:pt x="187" y="73"/>
                      <a:pt x="187" y="73"/>
                      <a:pt x="187" y="73"/>
                    </a:cubicBezTo>
                    <a:cubicBezTo>
                      <a:pt x="187" y="73"/>
                      <a:pt x="187" y="73"/>
                      <a:pt x="187" y="73"/>
                    </a:cubicBezTo>
                    <a:cubicBezTo>
                      <a:pt x="187" y="73"/>
                      <a:pt x="187" y="73"/>
                      <a:pt x="187" y="73"/>
                    </a:cubicBezTo>
                    <a:cubicBezTo>
                      <a:pt x="187" y="73"/>
                      <a:pt x="187" y="73"/>
                      <a:pt x="187" y="73"/>
                    </a:cubicBezTo>
                    <a:cubicBezTo>
                      <a:pt x="187" y="72"/>
                      <a:pt x="187" y="72"/>
                      <a:pt x="187" y="72"/>
                    </a:cubicBezTo>
                    <a:cubicBezTo>
                      <a:pt x="187" y="72"/>
                      <a:pt x="187" y="72"/>
                      <a:pt x="187" y="72"/>
                    </a:cubicBezTo>
                    <a:cubicBezTo>
                      <a:pt x="187" y="72"/>
                      <a:pt x="187" y="72"/>
                      <a:pt x="187" y="72"/>
                    </a:cubicBezTo>
                    <a:cubicBezTo>
                      <a:pt x="187" y="72"/>
                      <a:pt x="187" y="72"/>
                      <a:pt x="187" y="72"/>
                    </a:cubicBezTo>
                    <a:cubicBezTo>
                      <a:pt x="187" y="71"/>
                      <a:pt x="187" y="71"/>
                      <a:pt x="187" y="71"/>
                    </a:cubicBezTo>
                    <a:cubicBezTo>
                      <a:pt x="187" y="71"/>
                      <a:pt x="187" y="71"/>
                      <a:pt x="187" y="71"/>
                    </a:cubicBezTo>
                    <a:cubicBezTo>
                      <a:pt x="187" y="71"/>
                      <a:pt x="187" y="71"/>
                      <a:pt x="187" y="71"/>
                    </a:cubicBezTo>
                    <a:cubicBezTo>
                      <a:pt x="187" y="70"/>
                      <a:pt x="187" y="70"/>
                      <a:pt x="187" y="70"/>
                    </a:cubicBezTo>
                    <a:cubicBezTo>
                      <a:pt x="187" y="70"/>
                      <a:pt x="187" y="70"/>
                      <a:pt x="187" y="70"/>
                    </a:cubicBezTo>
                    <a:cubicBezTo>
                      <a:pt x="187" y="70"/>
                      <a:pt x="187" y="70"/>
                      <a:pt x="187" y="70"/>
                    </a:cubicBezTo>
                    <a:cubicBezTo>
                      <a:pt x="187" y="70"/>
                      <a:pt x="187" y="70"/>
                      <a:pt x="187" y="70"/>
                    </a:cubicBezTo>
                    <a:cubicBezTo>
                      <a:pt x="187" y="69"/>
                      <a:pt x="187" y="69"/>
                      <a:pt x="187" y="69"/>
                    </a:cubicBezTo>
                    <a:cubicBezTo>
                      <a:pt x="187" y="69"/>
                      <a:pt x="187" y="69"/>
                      <a:pt x="187" y="69"/>
                    </a:cubicBezTo>
                    <a:cubicBezTo>
                      <a:pt x="187" y="69"/>
                      <a:pt x="187" y="69"/>
                      <a:pt x="187" y="69"/>
                    </a:cubicBezTo>
                    <a:cubicBezTo>
                      <a:pt x="187" y="69"/>
                      <a:pt x="187" y="69"/>
                      <a:pt x="187" y="69"/>
                    </a:cubicBezTo>
                    <a:cubicBezTo>
                      <a:pt x="187" y="68"/>
                      <a:pt x="187" y="68"/>
                      <a:pt x="187" y="68"/>
                    </a:cubicBezTo>
                    <a:cubicBezTo>
                      <a:pt x="187" y="68"/>
                      <a:pt x="187" y="68"/>
                      <a:pt x="187" y="68"/>
                    </a:cubicBezTo>
                    <a:cubicBezTo>
                      <a:pt x="187" y="68"/>
                      <a:pt x="187" y="68"/>
                      <a:pt x="187" y="68"/>
                    </a:cubicBezTo>
                    <a:cubicBezTo>
                      <a:pt x="187" y="67"/>
                      <a:pt x="187" y="67"/>
                      <a:pt x="187" y="67"/>
                    </a:cubicBezTo>
                    <a:cubicBezTo>
                      <a:pt x="187" y="67"/>
                      <a:pt x="187" y="67"/>
                      <a:pt x="187" y="67"/>
                    </a:cubicBezTo>
                    <a:cubicBezTo>
                      <a:pt x="187" y="67"/>
                      <a:pt x="187" y="67"/>
                      <a:pt x="187" y="67"/>
                    </a:cubicBezTo>
                    <a:cubicBezTo>
                      <a:pt x="187" y="67"/>
                      <a:pt x="187" y="67"/>
                      <a:pt x="187" y="67"/>
                    </a:cubicBezTo>
                    <a:cubicBezTo>
                      <a:pt x="187" y="66"/>
                      <a:pt x="187" y="66"/>
                      <a:pt x="187" y="66"/>
                    </a:cubicBezTo>
                    <a:cubicBezTo>
                      <a:pt x="187" y="66"/>
                      <a:pt x="187" y="66"/>
                      <a:pt x="187" y="66"/>
                    </a:cubicBezTo>
                    <a:cubicBezTo>
                      <a:pt x="187" y="66"/>
                      <a:pt x="187" y="66"/>
                      <a:pt x="187" y="66"/>
                    </a:cubicBezTo>
                    <a:cubicBezTo>
                      <a:pt x="187" y="66"/>
                      <a:pt x="187" y="66"/>
                      <a:pt x="187" y="66"/>
                    </a:cubicBezTo>
                    <a:cubicBezTo>
                      <a:pt x="187" y="65"/>
                      <a:pt x="187" y="65"/>
                      <a:pt x="187" y="65"/>
                    </a:cubicBezTo>
                    <a:cubicBezTo>
                      <a:pt x="187" y="65"/>
                      <a:pt x="187" y="65"/>
                      <a:pt x="187" y="65"/>
                    </a:cubicBezTo>
                    <a:cubicBezTo>
                      <a:pt x="187" y="65"/>
                      <a:pt x="187" y="65"/>
                      <a:pt x="187" y="65"/>
                    </a:cubicBezTo>
                    <a:cubicBezTo>
                      <a:pt x="187" y="64"/>
                      <a:pt x="187" y="64"/>
                      <a:pt x="187" y="64"/>
                    </a:cubicBezTo>
                    <a:cubicBezTo>
                      <a:pt x="187" y="64"/>
                      <a:pt x="187" y="64"/>
                      <a:pt x="187" y="64"/>
                    </a:cubicBezTo>
                    <a:cubicBezTo>
                      <a:pt x="187" y="64"/>
                      <a:pt x="187" y="64"/>
                      <a:pt x="187" y="64"/>
                    </a:cubicBezTo>
                    <a:cubicBezTo>
                      <a:pt x="187" y="64"/>
                      <a:pt x="187" y="64"/>
                      <a:pt x="187" y="64"/>
                    </a:cubicBezTo>
                    <a:cubicBezTo>
                      <a:pt x="187" y="63"/>
                      <a:pt x="187" y="63"/>
                      <a:pt x="187" y="63"/>
                    </a:cubicBezTo>
                    <a:cubicBezTo>
                      <a:pt x="187" y="63"/>
                      <a:pt x="187" y="63"/>
                      <a:pt x="187" y="63"/>
                    </a:cubicBezTo>
                    <a:cubicBezTo>
                      <a:pt x="187" y="63"/>
                      <a:pt x="187" y="63"/>
                      <a:pt x="187" y="63"/>
                    </a:cubicBezTo>
                    <a:cubicBezTo>
                      <a:pt x="187" y="63"/>
                      <a:pt x="187" y="63"/>
                      <a:pt x="187" y="63"/>
                    </a:cubicBezTo>
                    <a:cubicBezTo>
                      <a:pt x="187" y="62"/>
                      <a:pt x="187" y="62"/>
                      <a:pt x="187" y="62"/>
                    </a:cubicBezTo>
                    <a:cubicBezTo>
                      <a:pt x="187" y="62"/>
                      <a:pt x="187" y="62"/>
                      <a:pt x="187" y="62"/>
                    </a:cubicBezTo>
                    <a:cubicBezTo>
                      <a:pt x="187" y="62"/>
                      <a:pt x="187" y="62"/>
                      <a:pt x="187" y="62"/>
                    </a:cubicBezTo>
                    <a:cubicBezTo>
                      <a:pt x="187" y="62"/>
                      <a:pt x="187" y="62"/>
                      <a:pt x="187" y="62"/>
                    </a:cubicBezTo>
                    <a:cubicBezTo>
                      <a:pt x="187" y="61"/>
                      <a:pt x="187" y="61"/>
                      <a:pt x="187" y="61"/>
                    </a:cubicBezTo>
                    <a:cubicBezTo>
                      <a:pt x="187" y="61"/>
                      <a:pt x="187" y="61"/>
                      <a:pt x="187" y="61"/>
                    </a:cubicBezTo>
                    <a:cubicBezTo>
                      <a:pt x="187" y="61"/>
                      <a:pt x="187" y="61"/>
                      <a:pt x="187" y="61"/>
                    </a:cubicBezTo>
                    <a:cubicBezTo>
                      <a:pt x="187" y="60"/>
                      <a:pt x="187" y="60"/>
                      <a:pt x="187" y="60"/>
                    </a:cubicBezTo>
                    <a:cubicBezTo>
                      <a:pt x="187" y="60"/>
                      <a:pt x="187" y="60"/>
                      <a:pt x="187" y="60"/>
                    </a:cubicBezTo>
                    <a:cubicBezTo>
                      <a:pt x="187" y="60"/>
                      <a:pt x="187" y="60"/>
                      <a:pt x="187" y="60"/>
                    </a:cubicBezTo>
                    <a:cubicBezTo>
                      <a:pt x="187" y="60"/>
                      <a:pt x="187" y="60"/>
                      <a:pt x="187" y="60"/>
                    </a:cubicBezTo>
                    <a:cubicBezTo>
                      <a:pt x="187" y="59"/>
                      <a:pt x="187" y="59"/>
                      <a:pt x="187" y="59"/>
                    </a:cubicBezTo>
                    <a:cubicBezTo>
                      <a:pt x="187" y="59"/>
                      <a:pt x="187" y="59"/>
                      <a:pt x="187" y="59"/>
                    </a:cubicBezTo>
                    <a:cubicBezTo>
                      <a:pt x="187" y="59"/>
                      <a:pt x="187" y="59"/>
                      <a:pt x="187" y="59"/>
                    </a:cubicBezTo>
                    <a:cubicBezTo>
                      <a:pt x="187" y="59"/>
                      <a:pt x="187" y="59"/>
                      <a:pt x="187" y="59"/>
                    </a:cubicBezTo>
                    <a:cubicBezTo>
                      <a:pt x="187" y="58"/>
                      <a:pt x="187" y="58"/>
                      <a:pt x="187" y="58"/>
                    </a:cubicBezTo>
                    <a:cubicBezTo>
                      <a:pt x="187" y="58"/>
                      <a:pt x="187" y="58"/>
                      <a:pt x="187" y="58"/>
                    </a:cubicBezTo>
                    <a:cubicBezTo>
                      <a:pt x="187" y="58"/>
                      <a:pt x="187" y="58"/>
                      <a:pt x="187" y="58"/>
                    </a:cubicBezTo>
                    <a:cubicBezTo>
                      <a:pt x="187" y="57"/>
                      <a:pt x="187" y="57"/>
                      <a:pt x="187" y="57"/>
                    </a:cubicBezTo>
                    <a:cubicBezTo>
                      <a:pt x="187" y="57"/>
                      <a:pt x="187" y="57"/>
                      <a:pt x="187" y="57"/>
                    </a:cubicBezTo>
                    <a:cubicBezTo>
                      <a:pt x="187" y="57"/>
                      <a:pt x="187" y="57"/>
                      <a:pt x="187" y="57"/>
                    </a:cubicBezTo>
                    <a:cubicBezTo>
                      <a:pt x="187" y="57"/>
                      <a:pt x="187" y="57"/>
                      <a:pt x="187" y="57"/>
                    </a:cubicBezTo>
                    <a:cubicBezTo>
                      <a:pt x="187" y="56"/>
                      <a:pt x="187" y="56"/>
                      <a:pt x="187" y="56"/>
                    </a:cubicBezTo>
                    <a:cubicBezTo>
                      <a:pt x="187" y="56"/>
                      <a:pt x="187" y="56"/>
                      <a:pt x="187" y="56"/>
                    </a:cubicBezTo>
                    <a:cubicBezTo>
                      <a:pt x="187" y="56"/>
                      <a:pt x="187" y="56"/>
                      <a:pt x="187" y="56"/>
                    </a:cubicBezTo>
                    <a:cubicBezTo>
                      <a:pt x="187" y="56"/>
                      <a:pt x="187" y="56"/>
                      <a:pt x="187" y="56"/>
                    </a:cubicBezTo>
                    <a:cubicBezTo>
                      <a:pt x="187" y="55"/>
                      <a:pt x="187" y="55"/>
                      <a:pt x="187" y="55"/>
                    </a:cubicBezTo>
                    <a:cubicBezTo>
                      <a:pt x="187" y="55"/>
                      <a:pt x="187" y="55"/>
                      <a:pt x="187" y="55"/>
                    </a:cubicBezTo>
                    <a:cubicBezTo>
                      <a:pt x="187" y="55"/>
                      <a:pt x="187" y="55"/>
                      <a:pt x="187" y="55"/>
                    </a:cubicBezTo>
                    <a:cubicBezTo>
                      <a:pt x="187" y="55"/>
                      <a:pt x="187" y="55"/>
                      <a:pt x="187" y="55"/>
                    </a:cubicBezTo>
                    <a:cubicBezTo>
                      <a:pt x="187" y="54"/>
                      <a:pt x="187" y="54"/>
                      <a:pt x="187" y="54"/>
                    </a:cubicBezTo>
                    <a:cubicBezTo>
                      <a:pt x="187" y="54"/>
                      <a:pt x="187" y="54"/>
                      <a:pt x="187" y="54"/>
                    </a:cubicBezTo>
                    <a:cubicBezTo>
                      <a:pt x="187" y="54"/>
                      <a:pt x="187" y="54"/>
                      <a:pt x="187" y="54"/>
                    </a:cubicBezTo>
                    <a:cubicBezTo>
                      <a:pt x="187" y="53"/>
                      <a:pt x="187" y="53"/>
                      <a:pt x="187" y="53"/>
                    </a:cubicBezTo>
                    <a:cubicBezTo>
                      <a:pt x="187" y="53"/>
                      <a:pt x="187" y="53"/>
                      <a:pt x="187" y="53"/>
                    </a:cubicBezTo>
                    <a:cubicBezTo>
                      <a:pt x="187" y="53"/>
                      <a:pt x="187" y="53"/>
                      <a:pt x="187" y="53"/>
                    </a:cubicBezTo>
                    <a:cubicBezTo>
                      <a:pt x="187" y="53"/>
                      <a:pt x="187" y="53"/>
                      <a:pt x="187" y="53"/>
                    </a:cubicBezTo>
                    <a:cubicBezTo>
                      <a:pt x="187" y="52"/>
                      <a:pt x="187" y="52"/>
                      <a:pt x="187" y="52"/>
                    </a:cubicBezTo>
                    <a:close/>
                  </a:path>
                </a:pathLst>
              </a:custGeom>
              <a:solidFill>
                <a:srgbClr val="58937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264" name="Freeform 1434"/>
              <p:cNvSpPr>
                <a:spLocks/>
              </p:cNvSpPr>
              <p:nvPr/>
            </p:nvSpPr>
            <p:spPr bwMode="auto">
              <a:xfrm>
                <a:off x="6286501" y="13209588"/>
                <a:ext cx="450850" cy="238125"/>
              </a:xfrm>
              <a:custGeom>
                <a:avLst/>
                <a:gdLst>
                  <a:gd name="T0" fmla="*/ 191 w 216"/>
                  <a:gd name="T1" fmla="*/ 73 h 114"/>
                  <a:gd name="T2" fmla="*/ 26 w 216"/>
                  <a:gd name="T3" fmla="*/ 79 h 114"/>
                  <a:gd name="T4" fmla="*/ 48 w 216"/>
                  <a:gd name="T5" fmla="*/ 15 h 114"/>
                  <a:gd name="T6" fmla="*/ 146 w 216"/>
                  <a:gd name="T7" fmla="*/ 8 h 114"/>
                  <a:gd name="T8" fmla="*/ 191 w 216"/>
                  <a:gd name="T9" fmla="*/ 73 h 114"/>
                </a:gdLst>
                <a:ahLst/>
                <a:cxnLst>
                  <a:cxn ang="0">
                    <a:pos x="T0" y="T1"/>
                  </a:cxn>
                  <a:cxn ang="0">
                    <a:pos x="T2" y="T3"/>
                  </a:cxn>
                  <a:cxn ang="0">
                    <a:pos x="T4" y="T5"/>
                  </a:cxn>
                  <a:cxn ang="0">
                    <a:pos x="T6" y="T7"/>
                  </a:cxn>
                  <a:cxn ang="0">
                    <a:pos x="T8" y="T9"/>
                  </a:cxn>
                </a:cxnLst>
                <a:rect l="0" t="0" r="r" b="b"/>
                <a:pathLst>
                  <a:path w="216" h="114">
                    <a:moveTo>
                      <a:pt x="191" y="73"/>
                    </a:moveTo>
                    <a:cubicBezTo>
                      <a:pt x="156" y="112"/>
                      <a:pt x="65" y="114"/>
                      <a:pt x="26" y="79"/>
                    </a:cubicBezTo>
                    <a:cubicBezTo>
                      <a:pt x="0" y="56"/>
                      <a:pt x="16" y="29"/>
                      <a:pt x="48" y="15"/>
                    </a:cubicBezTo>
                    <a:cubicBezTo>
                      <a:pt x="75" y="4"/>
                      <a:pt x="114" y="0"/>
                      <a:pt x="146" y="8"/>
                    </a:cubicBezTo>
                    <a:cubicBezTo>
                      <a:pt x="187" y="17"/>
                      <a:pt x="216" y="45"/>
                      <a:pt x="191" y="73"/>
                    </a:cubicBezTo>
                    <a:close/>
                  </a:path>
                </a:pathLst>
              </a:custGeom>
              <a:solidFill>
                <a:srgbClr val="76AB9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265" name="Freeform 1435"/>
              <p:cNvSpPr>
                <a:spLocks/>
              </p:cNvSpPr>
              <p:nvPr/>
            </p:nvSpPr>
            <p:spPr bwMode="auto">
              <a:xfrm>
                <a:off x="6392863" y="13242926"/>
                <a:ext cx="263525" cy="109538"/>
              </a:xfrm>
              <a:custGeom>
                <a:avLst/>
                <a:gdLst>
                  <a:gd name="T0" fmla="*/ 108 w 126"/>
                  <a:gd name="T1" fmla="*/ 51 h 53"/>
                  <a:gd name="T2" fmla="*/ 2 w 126"/>
                  <a:gd name="T3" fmla="*/ 5 h 53"/>
                  <a:gd name="T4" fmla="*/ 3 w 126"/>
                  <a:gd name="T5" fmla="*/ 1 h 53"/>
                  <a:gd name="T6" fmla="*/ 12 w 126"/>
                  <a:gd name="T7" fmla="*/ 1 h 53"/>
                  <a:gd name="T8" fmla="*/ 118 w 126"/>
                  <a:gd name="T9" fmla="*/ 41 h 53"/>
                  <a:gd name="T10" fmla="*/ 124 w 126"/>
                  <a:gd name="T11" fmla="*/ 50 h 53"/>
                  <a:gd name="T12" fmla="*/ 108 w 126"/>
                  <a:gd name="T13" fmla="*/ 51 h 53"/>
                </a:gdLst>
                <a:ahLst/>
                <a:cxnLst>
                  <a:cxn ang="0">
                    <a:pos x="T0" y="T1"/>
                  </a:cxn>
                  <a:cxn ang="0">
                    <a:pos x="T2" y="T3"/>
                  </a:cxn>
                  <a:cxn ang="0">
                    <a:pos x="T4" y="T5"/>
                  </a:cxn>
                  <a:cxn ang="0">
                    <a:pos x="T6" y="T7"/>
                  </a:cxn>
                  <a:cxn ang="0">
                    <a:pos x="T8" y="T9"/>
                  </a:cxn>
                  <a:cxn ang="0">
                    <a:pos x="T10" y="T11"/>
                  </a:cxn>
                  <a:cxn ang="0">
                    <a:pos x="T12" y="T13"/>
                  </a:cxn>
                </a:cxnLst>
                <a:rect l="0" t="0" r="r" b="b"/>
                <a:pathLst>
                  <a:path w="126" h="53">
                    <a:moveTo>
                      <a:pt x="108" y="51"/>
                    </a:moveTo>
                    <a:cubicBezTo>
                      <a:pt x="2" y="5"/>
                      <a:pt x="2" y="5"/>
                      <a:pt x="2" y="5"/>
                    </a:cubicBezTo>
                    <a:cubicBezTo>
                      <a:pt x="0" y="4"/>
                      <a:pt x="0" y="3"/>
                      <a:pt x="3" y="1"/>
                    </a:cubicBezTo>
                    <a:cubicBezTo>
                      <a:pt x="6" y="0"/>
                      <a:pt x="9" y="0"/>
                      <a:pt x="12" y="1"/>
                    </a:cubicBezTo>
                    <a:cubicBezTo>
                      <a:pt x="118" y="41"/>
                      <a:pt x="118" y="41"/>
                      <a:pt x="118" y="41"/>
                    </a:cubicBezTo>
                    <a:cubicBezTo>
                      <a:pt x="124" y="43"/>
                      <a:pt x="126" y="47"/>
                      <a:pt x="124" y="50"/>
                    </a:cubicBezTo>
                    <a:cubicBezTo>
                      <a:pt x="121" y="53"/>
                      <a:pt x="114" y="53"/>
                      <a:pt x="108" y="51"/>
                    </a:cubicBezTo>
                    <a:close/>
                  </a:path>
                </a:pathLst>
              </a:custGeom>
              <a:solidFill>
                <a:srgbClr val="58937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grpSp>
        <p:grpSp>
          <p:nvGrpSpPr>
            <p:cNvPr id="266" name="กลุ่ม 329"/>
            <p:cNvGrpSpPr/>
            <p:nvPr/>
          </p:nvGrpSpPr>
          <p:grpSpPr>
            <a:xfrm rot="16200000">
              <a:off x="22109449" y="9392517"/>
              <a:ext cx="1175017" cy="3052348"/>
              <a:chOff x="19858065" y="11122215"/>
              <a:chExt cx="740154" cy="1922700"/>
            </a:xfrm>
          </p:grpSpPr>
          <p:sp>
            <p:nvSpPr>
              <p:cNvPr id="267" name="Freeform 375"/>
              <p:cNvSpPr>
                <a:spLocks/>
              </p:cNvSpPr>
              <p:nvPr/>
            </p:nvSpPr>
            <p:spPr bwMode="auto">
              <a:xfrm>
                <a:off x="19858065" y="11122215"/>
                <a:ext cx="740154" cy="1922700"/>
              </a:xfrm>
              <a:custGeom>
                <a:avLst/>
                <a:gdLst>
                  <a:gd name="T0" fmla="*/ 15 w 29"/>
                  <a:gd name="T1" fmla="*/ 75 h 75"/>
                  <a:gd name="T2" fmla="*/ 28 w 29"/>
                  <a:gd name="T3" fmla="*/ 61 h 75"/>
                  <a:gd name="T4" fmla="*/ 28 w 29"/>
                  <a:gd name="T5" fmla="*/ 14 h 75"/>
                  <a:gd name="T6" fmla="*/ 14 w 29"/>
                  <a:gd name="T7" fmla="*/ 0 h 75"/>
                  <a:gd name="T8" fmla="*/ 0 w 29"/>
                  <a:gd name="T9" fmla="*/ 14 h 75"/>
                  <a:gd name="T10" fmla="*/ 0 w 29"/>
                  <a:gd name="T11" fmla="*/ 61 h 75"/>
                  <a:gd name="T12" fmla="*/ 15 w 29"/>
                  <a:gd name="T13" fmla="*/ 75 h 75"/>
                </a:gdLst>
                <a:ahLst/>
                <a:cxnLst>
                  <a:cxn ang="0">
                    <a:pos x="T0" y="T1"/>
                  </a:cxn>
                  <a:cxn ang="0">
                    <a:pos x="T2" y="T3"/>
                  </a:cxn>
                  <a:cxn ang="0">
                    <a:pos x="T4" y="T5"/>
                  </a:cxn>
                  <a:cxn ang="0">
                    <a:pos x="T6" y="T7"/>
                  </a:cxn>
                  <a:cxn ang="0">
                    <a:pos x="T8" y="T9"/>
                  </a:cxn>
                  <a:cxn ang="0">
                    <a:pos x="T10" y="T11"/>
                  </a:cxn>
                  <a:cxn ang="0">
                    <a:pos x="T12" y="T13"/>
                  </a:cxn>
                </a:cxnLst>
                <a:rect l="0" t="0" r="r" b="b"/>
                <a:pathLst>
                  <a:path w="29" h="75">
                    <a:moveTo>
                      <a:pt x="15" y="75"/>
                    </a:moveTo>
                    <a:cubicBezTo>
                      <a:pt x="22" y="75"/>
                      <a:pt x="29" y="69"/>
                      <a:pt x="28" y="61"/>
                    </a:cubicBezTo>
                    <a:cubicBezTo>
                      <a:pt x="28" y="14"/>
                      <a:pt x="28" y="14"/>
                      <a:pt x="28" y="14"/>
                    </a:cubicBezTo>
                    <a:cubicBezTo>
                      <a:pt x="28" y="6"/>
                      <a:pt x="21" y="0"/>
                      <a:pt x="14" y="0"/>
                    </a:cubicBezTo>
                    <a:cubicBezTo>
                      <a:pt x="6" y="0"/>
                      <a:pt x="0" y="6"/>
                      <a:pt x="0" y="14"/>
                    </a:cubicBezTo>
                    <a:cubicBezTo>
                      <a:pt x="0" y="61"/>
                      <a:pt x="0" y="61"/>
                      <a:pt x="0" y="61"/>
                    </a:cubicBezTo>
                    <a:cubicBezTo>
                      <a:pt x="1" y="69"/>
                      <a:pt x="7" y="75"/>
                      <a:pt x="15" y="75"/>
                    </a:cubicBezTo>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268" name="Freeform 376"/>
              <p:cNvSpPr>
                <a:spLocks/>
              </p:cNvSpPr>
              <p:nvPr/>
            </p:nvSpPr>
            <p:spPr bwMode="auto">
              <a:xfrm>
                <a:off x="19858065" y="12019757"/>
                <a:ext cx="740154" cy="1025158"/>
              </a:xfrm>
              <a:custGeom>
                <a:avLst/>
                <a:gdLst>
                  <a:gd name="T0" fmla="*/ 1 w 29"/>
                  <a:gd name="T1" fmla="*/ 27 h 40"/>
                  <a:gd name="T2" fmla="*/ 0 w 29"/>
                  <a:gd name="T3" fmla="*/ 1 h 40"/>
                  <a:gd name="T4" fmla="*/ 28 w 29"/>
                  <a:gd name="T5" fmla="*/ 0 h 40"/>
                  <a:gd name="T6" fmla="*/ 28 w 29"/>
                  <a:gd name="T7" fmla="*/ 27 h 40"/>
                  <a:gd name="T8" fmla="*/ 15 w 29"/>
                  <a:gd name="T9" fmla="*/ 40 h 40"/>
                  <a:gd name="T10" fmla="*/ 1 w 29"/>
                  <a:gd name="T11" fmla="*/ 27 h 40"/>
                </a:gdLst>
                <a:ahLst/>
                <a:cxnLst>
                  <a:cxn ang="0">
                    <a:pos x="T0" y="T1"/>
                  </a:cxn>
                  <a:cxn ang="0">
                    <a:pos x="T2" y="T3"/>
                  </a:cxn>
                  <a:cxn ang="0">
                    <a:pos x="T4" y="T5"/>
                  </a:cxn>
                  <a:cxn ang="0">
                    <a:pos x="T6" y="T7"/>
                  </a:cxn>
                  <a:cxn ang="0">
                    <a:pos x="T8" y="T9"/>
                  </a:cxn>
                  <a:cxn ang="0">
                    <a:pos x="T10" y="T11"/>
                  </a:cxn>
                </a:cxnLst>
                <a:rect l="0" t="0" r="r" b="b"/>
                <a:pathLst>
                  <a:path w="29" h="40">
                    <a:moveTo>
                      <a:pt x="1" y="27"/>
                    </a:moveTo>
                    <a:cubicBezTo>
                      <a:pt x="0" y="1"/>
                      <a:pt x="0" y="1"/>
                      <a:pt x="0" y="1"/>
                    </a:cubicBezTo>
                    <a:cubicBezTo>
                      <a:pt x="28" y="0"/>
                      <a:pt x="28" y="0"/>
                      <a:pt x="28" y="0"/>
                    </a:cubicBezTo>
                    <a:cubicBezTo>
                      <a:pt x="28" y="27"/>
                      <a:pt x="28" y="27"/>
                      <a:pt x="28" y="27"/>
                    </a:cubicBezTo>
                    <a:cubicBezTo>
                      <a:pt x="29" y="34"/>
                      <a:pt x="22" y="40"/>
                      <a:pt x="15" y="40"/>
                    </a:cubicBezTo>
                    <a:cubicBezTo>
                      <a:pt x="7" y="40"/>
                      <a:pt x="1" y="34"/>
                      <a:pt x="1" y="27"/>
                    </a:cubicBezTo>
                  </a:path>
                </a:pathLst>
              </a:custGeom>
              <a:solidFill>
                <a:srgbClr val="FDB71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269" name="Freeform 377"/>
              <p:cNvSpPr>
                <a:spLocks/>
              </p:cNvSpPr>
              <p:nvPr/>
            </p:nvSpPr>
            <p:spPr bwMode="auto">
              <a:xfrm>
                <a:off x="20342994" y="12223938"/>
                <a:ext cx="153136" cy="616797"/>
              </a:xfrm>
              <a:custGeom>
                <a:avLst/>
                <a:gdLst>
                  <a:gd name="T0" fmla="*/ 5 w 6"/>
                  <a:gd name="T1" fmla="*/ 0 h 24"/>
                  <a:gd name="T2" fmla="*/ 2 w 6"/>
                  <a:gd name="T3" fmla="*/ 12 h 24"/>
                  <a:gd name="T4" fmla="*/ 3 w 6"/>
                  <a:gd name="T5" fmla="*/ 24 h 24"/>
                  <a:gd name="T6" fmla="*/ 3 w 6"/>
                  <a:gd name="T7" fmla="*/ 24 h 24"/>
                  <a:gd name="T8" fmla="*/ 6 w 6"/>
                  <a:gd name="T9" fmla="*/ 15 h 24"/>
                  <a:gd name="T10" fmla="*/ 5 w 6"/>
                  <a:gd name="T11" fmla="*/ 0 h 24"/>
                </a:gdLst>
                <a:ahLst/>
                <a:cxnLst>
                  <a:cxn ang="0">
                    <a:pos x="T0" y="T1"/>
                  </a:cxn>
                  <a:cxn ang="0">
                    <a:pos x="T2" y="T3"/>
                  </a:cxn>
                  <a:cxn ang="0">
                    <a:pos x="T4" y="T5"/>
                  </a:cxn>
                  <a:cxn ang="0">
                    <a:pos x="T6" y="T7"/>
                  </a:cxn>
                  <a:cxn ang="0">
                    <a:pos x="T8" y="T9"/>
                  </a:cxn>
                  <a:cxn ang="0">
                    <a:pos x="T10" y="T11"/>
                  </a:cxn>
                </a:cxnLst>
                <a:rect l="0" t="0" r="r" b="b"/>
                <a:pathLst>
                  <a:path w="6" h="24">
                    <a:moveTo>
                      <a:pt x="5" y="0"/>
                    </a:moveTo>
                    <a:cubicBezTo>
                      <a:pt x="4" y="0"/>
                      <a:pt x="3" y="5"/>
                      <a:pt x="2" y="12"/>
                    </a:cubicBezTo>
                    <a:cubicBezTo>
                      <a:pt x="1" y="17"/>
                      <a:pt x="0" y="24"/>
                      <a:pt x="3" y="24"/>
                    </a:cubicBezTo>
                    <a:cubicBezTo>
                      <a:pt x="3" y="24"/>
                      <a:pt x="3" y="24"/>
                      <a:pt x="3" y="24"/>
                    </a:cubicBezTo>
                    <a:cubicBezTo>
                      <a:pt x="6" y="23"/>
                      <a:pt x="6" y="18"/>
                      <a:pt x="6" y="15"/>
                    </a:cubicBezTo>
                    <a:cubicBezTo>
                      <a:pt x="6" y="12"/>
                      <a:pt x="6" y="0"/>
                      <a:pt x="5" y="0"/>
                    </a:cubicBezTo>
                  </a:path>
                </a:pathLst>
              </a:custGeom>
              <a:solidFill>
                <a:srgbClr val="FFCB6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grpSp>
        <p:grpSp>
          <p:nvGrpSpPr>
            <p:cNvPr id="270" name="กลุ่ม 333"/>
            <p:cNvGrpSpPr/>
            <p:nvPr/>
          </p:nvGrpSpPr>
          <p:grpSpPr>
            <a:xfrm rot="10800000">
              <a:off x="17419637" y="10439400"/>
              <a:ext cx="2061684" cy="777429"/>
              <a:chOff x="19628363" y="7914880"/>
              <a:chExt cx="2041804" cy="769932"/>
            </a:xfrm>
          </p:grpSpPr>
          <p:sp>
            <p:nvSpPr>
              <p:cNvPr id="271" name="Freeform 378"/>
              <p:cNvSpPr>
                <a:spLocks/>
              </p:cNvSpPr>
              <p:nvPr/>
            </p:nvSpPr>
            <p:spPr bwMode="auto">
              <a:xfrm>
                <a:off x="19628363" y="7914880"/>
                <a:ext cx="2041804" cy="769932"/>
              </a:xfrm>
              <a:custGeom>
                <a:avLst/>
                <a:gdLst>
                  <a:gd name="T0" fmla="*/ 80 w 80"/>
                  <a:gd name="T1" fmla="*/ 14 h 30"/>
                  <a:gd name="T2" fmla="*/ 65 w 80"/>
                  <a:gd name="T3" fmla="*/ 0 h 30"/>
                  <a:gd name="T4" fmla="*/ 15 w 80"/>
                  <a:gd name="T5" fmla="*/ 1 h 30"/>
                  <a:gd name="T6" fmla="*/ 1 w 80"/>
                  <a:gd name="T7" fmla="*/ 15 h 30"/>
                  <a:gd name="T8" fmla="*/ 15 w 80"/>
                  <a:gd name="T9" fmla="*/ 30 h 30"/>
                  <a:gd name="T10" fmla="*/ 65 w 80"/>
                  <a:gd name="T11" fmla="*/ 29 h 30"/>
                  <a:gd name="T12" fmla="*/ 80 w 80"/>
                  <a:gd name="T13" fmla="*/ 14 h 30"/>
                </a:gdLst>
                <a:ahLst/>
                <a:cxnLst>
                  <a:cxn ang="0">
                    <a:pos x="T0" y="T1"/>
                  </a:cxn>
                  <a:cxn ang="0">
                    <a:pos x="T2" y="T3"/>
                  </a:cxn>
                  <a:cxn ang="0">
                    <a:pos x="T4" y="T5"/>
                  </a:cxn>
                  <a:cxn ang="0">
                    <a:pos x="T6" y="T7"/>
                  </a:cxn>
                  <a:cxn ang="0">
                    <a:pos x="T8" y="T9"/>
                  </a:cxn>
                  <a:cxn ang="0">
                    <a:pos x="T10" y="T11"/>
                  </a:cxn>
                  <a:cxn ang="0">
                    <a:pos x="T12" y="T13"/>
                  </a:cxn>
                </a:cxnLst>
                <a:rect l="0" t="0" r="r" b="b"/>
                <a:pathLst>
                  <a:path w="80" h="30">
                    <a:moveTo>
                      <a:pt x="80" y="14"/>
                    </a:moveTo>
                    <a:cubicBezTo>
                      <a:pt x="79" y="6"/>
                      <a:pt x="73" y="0"/>
                      <a:pt x="65" y="0"/>
                    </a:cubicBezTo>
                    <a:cubicBezTo>
                      <a:pt x="15" y="1"/>
                      <a:pt x="15" y="1"/>
                      <a:pt x="15" y="1"/>
                    </a:cubicBezTo>
                    <a:cubicBezTo>
                      <a:pt x="7" y="1"/>
                      <a:pt x="0" y="7"/>
                      <a:pt x="1" y="15"/>
                    </a:cubicBezTo>
                    <a:cubicBezTo>
                      <a:pt x="1" y="24"/>
                      <a:pt x="7" y="30"/>
                      <a:pt x="15" y="30"/>
                    </a:cubicBezTo>
                    <a:cubicBezTo>
                      <a:pt x="65" y="29"/>
                      <a:pt x="65" y="29"/>
                      <a:pt x="65" y="29"/>
                    </a:cubicBezTo>
                    <a:cubicBezTo>
                      <a:pt x="73" y="29"/>
                      <a:pt x="80" y="23"/>
                      <a:pt x="80" y="14"/>
                    </a:cubicBezTo>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272" name="Freeform 379"/>
              <p:cNvSpPr>
                <a:spLocks/>
              </p:cNvSpPr>
              <p:nvPr/>
            </p:nvSpPr>
            <p:spPr bwMode="auto">
              <a:xfrm>
                <a:off x="20598220" y="7914880"/>
                <a:ext cx="1071947" cy="769932"/>
              </a:xfrm>
              <a:custGeom>
                <a:avLst/>
                <a:gdLst>
                  <a:gd name="T0" fmla="*/ 28 w 42"/>
                  <a:gd name="T1" fmla="*/ 29 h 30"/>
                  <a:gd name="T2" fmla="*/ 0 w 42"/>
                  <a:gd name="T3" fmla="*/ 30 h 30"/>
                  <a:gd name="T4" fmla="*/ 0 w 42"/>
                  <a:gd name="T5" fmla="*/ 0 h 30"/>
                  <a:gd name="T6" fmla="*/ 27 w 42"/>
                  <a:gd name="T7" fmla="*/ 0 h 30"/>
                  <a:gd name="T8" fmla="*/ 42 w 42"/>
                  <a:gd name="T9" fmla="*/ 14 h 30"/>
                  <a:gd name="T10" fmla="*/ 28 w 42"/>
                  <a:gd name="T11" fmla="*/ 29 h 30"/>
                </a:gdLst>
                <a:ahLst/>
                <a:cxnLst>
                  <a:cxn ang="0">
                    <a:pos x="T0" y="T1"/>
                  </a:cxn>
                  <a:cxn ang="0">
                    <a:pos x="T2" y="T3"/>
                  </a:cxn>
                  <a:cxn ang="0">
                    <a:pos x="T4" y="T5"/>
                  </a:cxn>
                  <a:cxn ang="0">
                    <a:pos x="T6" y="T7"/>
                  </a:cxn>
                  <a:cxn ang="0">
                    <a:pos x="T8" y="T9"/>
                  </a:cxn>
                  <a:cxn ang="0">
                    <a:pos x="T10" y="T11"/>
                  </a:cxn>
                </a:cxnLst>
                <a:rect l="0" t="0" r="r" b="b"/>
                <a:pathLst>
                  <a:path w="42" h="30">
                    <a:moveTo>
                      <a:pt x="28" y="29"/>
                    </a:moveTo>
                    <a:cubicBezTo>
                      <a:pt x="0" y="30"/>
                      <a:pt x="0" y="30"/>
                      <a:pt x="0" y="30"/>
                    </a:cubicBezTo>
                    <a:cubicBezTo>
                      <a:pt x="0" y="0"/>
                      <a:pt x="0" y="0"/>
                      <a:pt x="0" y="0"/>
                    </a:cubicBezTo>
                    <a:cubicBezTo>
                      <a:pt x="27" y="0"/>
                      <a:pt x="27" y="0"/>
                      <a:pt x="27" y="0"/>
                    </a:cubicBezTo>
                    <a:cubicBezTo>
                      <a:pt x="35" y="0"/>
                      <a:pt x="42" y="7"/>
                      <a:pt x="42" y="14"/>
                    </a:cubicBezTo>
                    <a:cubicBezTo>
                      <a:pt x="42" y="22"/>
                      <a:pt x="35" y="29"/>
                      <a:pt x="28" y="29"/>
                    </a:cubicBezTo>
                  </a:path>
                </a:pathLst>
              </a:custGeom>
              <a:solidFill>
                <a:srgbClr val="17B2B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grpSp>
      </p:grpSp>
    </p:spTree>
    <p:extLst>
      <p:ext uri="{BB962C8B-B14F-4D97-AF65-F5344CB8AC3E}">
        <p14:creationId xmlns:p14="http://schemas.microsoft.com/office/powerpoint/2010/main" val="239927342"/>
      </p:ext>
    </p:extLst>
  </p:cSld>
  <p:clrMapOvr>
    <a:masterClrMapping/>
  </p:clrMapOvr>
  <p:transition spd="slow">
    <p:push/>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81" name="Group 180"/>
          <p:cNvGrpSpPr/>
          <p:nvPr/>
        </p:nvGrpSpPr>
        <p:grpSpPr>
          <a:xfrm>
            <a:off x="5829300" y="1715003"/>
            <a:ext cx="4617052" cy="842761"/>
            <a:chOff x="15967107" y="5402759"/>
            <a:chExt cx="7817893" cy="1685522"/>
          </a:xfrm>
        </p:grpSpPr>
        <p:sp>
          <p:nvSpPr>
            <p:cNvPr id="182" name="Title 20"/>
            <p:cNvSpPr txBox="1">
              <a:spLocks/>
            </p:cNvSpPr>
            <p:nvPr/>
          </p:nvSpPr>
          <p:spPr bwMode="auto">
            <a:xfrm>
              <a:off x="15967107" y="5932183"/>
              <a:ext cx="7817893" cy="11560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21926" tIns="60963" rIns="121926" bIns="60963" anchor="ctr">
              <a:spAutoFit/>
            </a:bodyPr>
            <a:lstStyle>
              <a:lvl1pPr defTabSz="457200">
                <a:defRPr sz="4300">
                  <a:solidFill>
                    <a:schemeClr val="tx1"/>
                  </a:solidFill>
                  <a:latin typeface="Calibri" pitchFamily="34" charset="0"/>
                  <a:ea typeface="MS PGothic" pitchFamily="34" charset="-128"/>
                </a:defRPr>
              </a:lvl1pPr>
              <a:lvl2pPr marL="742950" indent="-285750" defTabSz="457200">
                <a:defRPr sz="4300">
                  <a:solidFill>
                    <a:schemeClr val="tx1"/>
                  </a:solidFill>
                  <a:latin typeface="Calibri" pitchFamily="34" charset="0"/>
                  <a:ea typeface="MS PGothic" pitchFamily="34" charset="-128"/>
                </a:defRPr>
              </a:lvl2pPr>
              <a:lvl3pPr marL="1143000" indent="-228600" defTabSz="457200">
                <a:defRPr sz="4300">
                  <a:solidFill>
                    <a:schemeClr val="tx1"/>
                  </a:solidFill>
                  <a:latin typeface="Calibri" pitchFamily="34" charset="0"/>
                  <a:ea typeface="MS PGothic" pitchFamily="34" charset="-128"/>
                </a:defRPr>
              </a:lvl3pPr>
              <a:lvl4pPr marL="1600200" indent="-228600" defTabSz="457200">
                <a:defRPr sz="4300">
                  <a:solidFill>
                    <a:schemeClr val="tx1"/>
                  </a:solidFill>
                  <a:latin typeface="Calibri" pitchFamily="34" charset="0"/>
                  <a:ea typeface="MS PGothic" pitchFamily="34" charset="-128"/>
                </a:defRPr>
              </a:lvl4pPr>
              <a:lvl5pPr marL="2057400" indent="-228600" defTabSz="457200">
                <a:defRPr sz="4300">
                  <a:solidFill>
                    <a:schemeClr val="tx1"/>
                  </a:solidFill>
                  <a:latin typeface="Calibri" pitchFamily="34" charset="0"/>
                  <a:ea typeface="MS PGothic" pitchFamily="34" charset="-128"/>
                </a:defRPr>
              </a:lvl5pPr>
              <a:lvl6pPr marL="2514600" indent="-228600" defTabSz="457200" fontAlgn="base">
                <a:spcBef>
                  <a:spcPct val="0"/>
                </a:spcBef>
                <a:spcAft>
                  <a:spcPct val="0"/>
                </a:spcAft>
                <a:defRPr sz="4300">
                  <a:solidFill>
                    <a:schemeClr val="tx1"/>
                  </a:solidFill>
                  <a:latin typeface="Calibri" pitchFamily="34" charset="0"/>
                  <a:ea typeface="MS PGothic" pitchFamily="34" charset="-128"/>
                </a:defRPr>
              </a:lvl6pPr>
              <a:lvl7pPr marL="2971800" indent="-228600" defTabSz="457200" fontAlgn="base">
                <a:spcBef>
                  <a:spcPct val="0"/>
                </a:spcBef>
                <a:spcAft>
                  <a:spcPct val="0"/>
                </a:spcAft>
                <a:defRPr sz="4300">
                  <a:solidFill>
                    <a:schemeClr val="tx1"/>
                  </a:solidFill>
                  <a:latin typeface="Calibri" pitchFamily="34" charset="0"/>
                  <a:ea typeface="MS PGothic" pitchFamily="34" charset="-128"/>
                </a:defRPr>
              </a:lvl7pPr>
              <a:lvl8pPr marL="3429000" indent="-228600" defTabSz="457200" fontAlgn="base">
                <a:spcBef>
                  <a:spcPct val="0"/>
                </a:spcBef>
                <a:spcAft>
                  <a:spcPct val="0"/>
                </a:spcAft>
                <a:defRPr sz="4300">
                  <a:solidFill>
                    <a:schemeClr val="tx1"/>
                  </a:solidFill>
                  <a:latin typeface="Calibri" pitchFamily="34" charset="0"/>
                  <a:ea typeface="MS PGothic" pitchFamily="34" charset="-128"/>
                </a:defRPr>
              </a:lvl8pPr>
              <a:lvl9pPr marL="3886200" indent="-228600" defTabSz="457200" fontAlgn="base">
                <a:spcBef>
                  <a:spcPct val="0"/>
                </a:spcBef>
                <a:spcAft>
                  <a:spcPct val="0"/>
                </a:spcAft>
                <a:defRPr sz="4300">
                  <a:solidFill>
                    <a:schemeClr val="tx1"/>
                  </a:solidFill>
                  <a:latin typeface="Calibri" pitchFamily="34" charset="0"/>
                  <a:ea typeface="MS PGothic" pitchFamily="34" charset="-128"/>
                </a:defRPr>
              </a:lvl9pPr>
            </a:lstStyle>
            <a:p>
              <a:pPr>
                <a:lnSpc>
                  <a:spcPct val="130000"/>
                </a:lnSpc>
              </a:pPr>
              <a:r>
                <a:rPr lang="pt-BR" sz="1200" dirty="0">
                  <a:solidFill>
                    <a:schemeClr val="bg1">
                      <a:lumMod val="75000"/>
                    </a:schemeClr>
                  </a:solidFill>
                  <a:latin typeface="Lato" pitchFamily="34" charset="0"/>
                  <a:ea typeface="Lato" pitchFamily="34" charset="0"/>
                  <a:cs typeface="Lato" pitchFamily="34" charset="0"/>
                </a:rPr>
                <a:t>Lorem ipsum dolor sit amet, consectetur adipiscing elit. Aliquam tincidunt ante nec sem congue </a:t>
              </a:r>
              <a:r>
                <a:rPr lang="pt-BR" sz="1200" dirty="0" err="1">
                  <a:solidFill>
                    <a:schemeClr val="bg1">
                      <a:lumMod val="75000"/>
                    </a:schemeClr>
                  </a:solidFill>
                  <a:latin typeface="Lato" pitchFamily="34" charset="0"/>
                  <a:ea typeface="Lato" pitchFamily="34" charset="0"/>
                  <a:cs typeface="Lato" pitchFamily="34" charset="0"/>
                </a:rPr>
                <a:t>convallis</a:t>
              </a:r>
              <a:r>
                <a:rPr lang="pt-BR" sz="1200" dirty="0">
                  <a:solidFill>
                    <a:schemeClr val="bg1">
                      <a:lumMod val="75000"/>
                    </a:schemeClr>
                  </a:solidFill>
                  <a:latin typeface="Lato" pitchFamily="34" charset="0"/>
                  <a:ea typeface="Lato" pitchFamily="34" charset="0"/>
                  <a:cs typeface="Lato" pitchFamily="34" charset="0"/>
                </a:rPr>
                <a:t>. </a:t>
              </a:r>
              <a:endParaRPr lang="en-US" sz="1200" dirty="0">
                <a:solidFill>
                  <a:schemeClr val="bg1">
                    <a:lumMod val="75000"/>
                  </a:schemeClr>
                </a:solidFill>
                <a:latin typeface="Lato" pitchFamily="34" charset="0"/>
                <a:ea typeface="Lato" pitchFamily="34" charset="0"/>
                <a:cs typeface="Lato" pitchFamily="34" charset="0"/>
              </a:endParaRPr>
            </a:p>
          </p:txBody>
        </p:sp>
        <p:sp>
          <p:nvSpPr>
            <p:cNvPr id="183" name="TextBox 182"/>
            <p:cNvSpPr txBox="1"/>
            <p:nvPr/>
          </p:nvSpPr>
          <p:spPr>
            <a:xfrm>
              <a:off x="16100411" y="5402759"/>
              <a:ext cx="6577026" cy="723274"/>
            </a:xfrm>
            <a:prstGeom prst="rect">
              <a:avLst/>
            </a:prstGeom>
            <a:noFill/>
          </p:spPr>
          <p:txBody>
            <a:bodyPr wrap="square" rtlCol="0">
              <a:spAutoFit/>
            </a:bodyPr>
            <a:lstStyle/>
            <a:p>
              <a:r>
                <a:rPr lang="en-US" sz="1750" b="1" dirty="0">
                  <a:solidFill>
                    <a:schemeClr val="accent2"/>
                  </a:solidFill>
                  <a:latin typeface="Lato Black" charset="0"/>
                  <a:ea typeface="Lato Black" charset="0"/>
                  <a:cs typeface="Lato Black" charset="0"/>
                </a:rPr>
                <a:t>FEATURE</a:t>
              </a:r>
              <a:r>
                <a:rPr lang="en-US" sz="1750" b="1" dirty="0">
                  <a:solidFill>
                    <a:schemeClr val="accent6"/>
                  </a:solidFill>
                  <a:latin typeface="Lato Black" charset="0"/>
                  <a:ea typeface="Lato Black" charset="0"/>
                  <a:cs typeface="Lato Black" charset="0"/>
                </a:rPr>
                <a:t> </a:t>
              </a:r>
              <a:r>
                <a:rPr lang="en-US" sz="1750" b="1" dirty="0">
                  <a:solidFill>
                    <a:schemeClr val="accent4"/>
                  </a:solidFill>
                  <a:latin typeface="Lato Black" charset="0"/>
                  <a:ea typeface="Lato Black" charset="0"/>
                  <a:cs typeface="Lato Black" charset="0"/>
                </a:rPr>
                <a:t>CONTENT</a:t>
              </a:r>
            </a:p>
          </p:txBody>
        </p:sp>
      </p:grpSp>
      <p:grpSp>
        <p:nvGrpSpPr>
          <p:cNvPr id="34" name="Group 33"/>
          <p:cNvGrpSpPr/>
          <p:nvPr/>
        </p:nvGrpSpPr>
        <p:grpSpPr>
          <a:xfrm>
            <a:off x="4935728" y="2933700"/>
            <a:ext cx="6147475" cy="833559"/>
            <a:chOff x="8871348" y="3276600"/>
            <a:chExt cx="20762203" cy="4694984"/>
          </a:xfrm>
        </p:grpSpPr>
        <p:sp>
          <p:nvSpPr>
            <p:cNvPr id="35" name="Freeform 10"/>
            <p:cNvSpPr>
              <a:spLocks/>
            </p:cNvSpPr>
            <p:nvPr/>
          </p:nvSpPr>
          <p:spPr bwMode="auto">
            <a:xfrm rot="5400000" flipV="1">
              <a:off x="26890350" y="5194448"/>
              <a:ext cx="4654295" cy="832107"/>
            </a:xfrm>
            <a:custGeom>
              <a:avLst/>
              <a:gdLst>
                <a:gd name="T0" fmla="*/ 588 w 588"/>
                <a:gd name="T1" fmla="*/ 0 h 142"/>
                <a:gd name="T2" fmla="*/ 0 w 588"/>
                <a:gd name="T3" fmla="*/ 0 h 142"/>
                <a:gd name="T4" fmla="*/ 92 w 588"/>
                <a:gd name="T5" fmla="*/ 142 h 142"/>
                <a:gd name="T6" fmla="*/ 496 w 588"/>
                <a:gd name="T7" fmla="*/ 142 h 142"/>
                <a:gd name="T8" fmla="*/ 588 w 588"/>
                <a:gd name="T9" fmla="*/ 0 h 142"/>
              </a:gdLst>
              <a:ahLst/>
              <a:cxnLst>
                <a:cxn ang="0">
                  <a:pos x="T0" y="T1"/>
                </a:cxn>
                <a:cxn ang="0">
                  <a:pos x="T2" y="T3"/>
                </a:cxn>
                <a:cxn ang="0">
                  <a:pos x="T4" y="T5"/>
                </a:cxn>
                <a:cxn ang="0">
                  <a:pos x="T6" y="T7"/>
                </a:cxn>
                <a:cxn ang="0">
                  <a:pos x="T8" y="T9"/>
                </a:cxn>
              </a:cxnLst>
              <a:rect l="0" t="0" r="r" b="b"/>
              <a:pathLst>
                <a:path w="588" h="142">
                  <a:moveTo>
                    <a:pt x="588" y="0"/>
                  </a:moveTo>
                  <a:lnTo>
                    <a:pt x="0" y="0"/>
                  </a:lnTo>
                  <a:lnTo>
                    <a:pt x="92" y="142"/>
                  </a:lnTo>
                  <a:lnTo>
                    <a:pt x="496" y="142"/>
                  </a:lnTo>
                  <a:lnTo>
                    <a:pt x="588" y="0"/>
                  </a:lnTo>
                  <a:close/>
                </a:path>
              </a:pathLst>
            </a:custGeom>
            <a:solidFill>
              <a:schemeClr val="accent1">
                <a:lumMod val="75000"/>
              </a:schemeClr>
            </a:solidFill>
            <a:ln>
              <a:noFill/>
            </a:ln>
          </p:spPr>
          <p:txBody>
            <a:bodyPr vert="horz" wrap="square" lIns="45720" tIns="22860" rIns="45720" bIns="22860" numCol="1" anchor="t" anchorCtr="0" compatLnSpc="1">
              <a:prstTxWarp prst="textNoShape">
                <a:avLst/>
              </a:prstTxWarp>
            </a:bodyPr>
            <a:lstStyle/>
            <a:p>
              <a:endParaRPr lang="en-US" sz="1677"/>
            </a:p>
          </p:txBody>
        </p:sp>
        <p:sp>
          <p:nvSpPr>
            <p:cNvPr id="36" name="Rectangle 35"/>
            <p:cNvSpPr/>
            <p:nvPr/>
          </p:nvSpPr>
          <p:spPr>
            <a:xfrm rot="5400000">
              <a:off x="16516194" y="-4347602"/>
              <a:ext cx="4654294" cy="1991620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77"/>
            </a:p>
          </p:txBody>
        </p:sp>
        <p:pic>
          <p:nvPicPr>
            <p:cNvPr id="37" name="Picture 3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871348" y="3276600"/>
              <a:ext cx="10101043" cy="4694984"/>
            </a:xfrm>
            <a:prstGeom prst="rect">
              <a:avLst/>
            </a:prstGeom>
          </p:spPr>
        </p:pic>
      </p:grpSp>
      <p:grpSp>
        <p:nvGrpSpPr>
          <p:cNvPr id="38" name="Group 37"/>
          <p:cNvGrpSpPr/>
          <p:nvPr/>
        </p:nvGrpSpPr>
        <p:grpSpPr>
          <a:xfrm>
            <a:off x="4935728" y="3740056"/>
            <a:ext cx="6147475" cy="827534"/>
            <a:chOff x="8871348" y="3276600"/>
            <a:chExt cx="20762203" cy="4661049"/>
          </a:xfrm>
        </p:grpSpPr>
        <p:sp>
          <p:nvSpPr>
            <p:cNvPr id="39" name="Freeform 10"/>
            <p:cNvSpPr>
              <a:spLocks/>
            </p:cNvSpPr>
            <p:nvPr/>
          </p:nvSpPr>
          <p:spPr bwMode="auto">
            <a:xfrm rot="5400000" flipV="1">
              <a:off x="26890350" y="5194448"/>
              <a:ext cx="4654295" cy="832107"/>
            </a:xfrm>
            <a:custGeom>
              <a:avLst/>
              <a:gdLst>
                <a:gd name="T0" fmla="*/ 588 w 588"/>
                <a:gd name="T1" fmla="*/ 0 h 142"/>
                <a:gd name="T2" fmla="*/ 0 w 588"/>
                <a:gd name="T3" fmla="*/ 0 h 142"/>
                <a:gd name="T4" fmla="*/ 92 w 588"/>
                <a:gd name="T5" fmla="*/ 142 h 142"/>
                <a:gd name="T6" fmla="*/ 496 w 588"/>
                <a:gd name="T7" fmla="*/ 142 h 142"/>
                <a:gd name="T8" fmla="*/ 588 w 588"/>
                <a:gd name="T9" fmla="*/ 0 h 142"/>
              </a:gdLst>
              <a:ahLst/>
              <a:cxnLst>
                <a:cxn ang="0">
                  <a:pos x="T0" y="T1"/>
                </a:cxn>
                <a:cxn ang="0">
                  <a:pos x="T2" y="T3"/>
                </a:cxn>
                <a:cxn ang="0">
                  <a:pos x="T4" y="T5"/>
                </a:cxn>
                <a:cxn ang="0">
                  <a:pos x="T6" y="T7"/>
                </a:cxn>
                <a:cxn ang="0">
                  <a:pos x="T8" y="T9"/>
                </a:cxn>
              </a:cxnLst>
              <a:rect l="0" t="0" r="r" b="b"/>
              <a:pathLst>
                <a:path w="588" h="142">
                  <a:moveTo>
                    <a:pt x="588" y="0"/>
                  </a:moveTo>
                  <a:lnTo>
                    <a:pt x="0" y="0"/>
                  </a:lnTo>
                  <a:lnTo>
                    <a:pt x="92" y="142"/>
                  </a:lnTo>
                  <a:lnTo>
                    <a:pt x="496" y="142"/>
                  </a:lnTo>
                  <a:lnTo>
                    <a:pt x="588" y="0"/>
                  </a:lnTo>
                  <a:close/>
                </a:path>
              </a:pathLst>
            </a:custGeom>
            <a:solidFill>
              <a:schemeClr val="accent6">
                <a:lumMod val="75000"/>
              </a:schemeClr>
            </a:solidFill>
            <a:ln>
              <a:noFill/>
            </a:ln>
          </p:spPr>
          <p:txBody>
            <a:bodyPr vert="horz" wrap="square" lIns="45720" tIns="22860" rIns="45720" bIns="22860" numCol="1" anchor="t" anchorCtr="0" compatLnSpc="1">
              <a:prstTxWarp prst="textNoShape">
                <a:avLst/>
              </a:prstTxWarp>
            </a:bodyPr>
            <a:lstStyle/>
            <a:p>
              <a:endParaRPr lang="en-US" sz="1677"/>
            </a:p>
          </p:txBody>
        </p:sp>
        <p:sp>
          <p:nvSpPr>
            <p:cNvPr id="40" name="Rectangle 39"/>
            <p:cNvSpPr/>
            <p:nvPr/>
          </p:nvSpPr>
          <p:spPr>
            <a:xfrm rot="5400000">
              <a:off x="16516194" y="-4347602"/>
              <a:ext cx="4654294" cy="19916207"/>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77"/>
            </a:p>
          </p:txBody>
        </p:sp>
        <p:pic>
          <p:nvPicPr>
            <p:cNvPr id="41" name="Picture 40"/>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871348" y="3276600"/>
              <a:ext cx="10101043" cy="4661049"/>
            </a:xfrm>
            <a:prstGeom prst="rect">
              <a:avLst/>
            </a:prstGeom>
          </p:spPr>
        </p:pic>
      </p:grpSp>
      <p:grpSp>
        <p:nvGrpSpPr>
          <p:cNvPr id="42" name="Group 41"/>
          <p:cNvGrpSpPr/>
          <p:nvPr/>
        </p:nvGrpSpPr>
        <p:grpSpPr>
          <a:xfrm>
            <a:off x="4935728" y="4566662"/>
            <a:ext cx="6147475" cy="827534"/>
            <a:chOff x="8871348" y="3276600"/>
            <a:chExt cx="20762203" cy="4661049"/>
          </a:xfrm>
        </p:grpSpPr>
        <p:sp>
          <p:nvSpPr>
            <p:cNvPr id="43" name="Freeform 42"/>
            <p:cNvSpPr>
              <a:spLocks/>
            </p:cNvSpPr>
            <p:nvPr/>
          </p:nvSpPr>
          <p:spPr bwMode="auto">
            <a:xfrm rot="5400000" flipV="1">
              <a:off x="26890350" y="5194448"/>
              <a:ext cx="4654295" cy="832107"/>
            </a:xfrm>
            <a:custGeom>
              <a:avLst/>
              <a:gdLst>
                <a:gd name="T0" fmla="*/ 588 w 588"/>
                <a:gd name="T1" fmla="*/ 0 h 142"/>
                <a:gd name="T2" fmla="*/ 0 w 588"/>
                <a:gd name="T3" fmla="*/ 0 h 142"/>
                <a:gd name="T4" fmla="*/ 92 w 588"/>
                <a:gd name="T5" fmla="*/ 142 h 142"/>
                <a:gd name="T6" fmla="*/ 496 w 588"/>
                <a:gd name="T7" fmla="*/ 142 h 142"/>
                <a:gd name="T8" fmla="*/ 588 w 588"/>
                <a:gd name="T9" fmla="*/ 0 h 142"/>
              </a:gdLst>
              <a:ahLst/>
              <a:cxnLst>
                <a:cxn ang="0">
                  <a:pos x="T0" y="T1"/>
                </a:cxn>
                <a:cxn ang="0">
                  <a:pos x="T2" y="T3"/>
                </a:cxn>
                <a:cxn ang="0">
                  <a:pos x="T4" y="T5"/>
                </a:cxn>
                <a:cxn ang="0">
                  <a:pos x="T6" y="T7"/>
                </a:cxn>
                <a:cxn ang="0">
                  <a:pos x="T8" y="T9"/>
                </a:cxn>
              </a:cxnLst>
              <a:rect l="0" t="0" r="r" b="b"/>
              <a:pathLst>
                <a:path w="588" h="142">
                  <a:moveTo>
                    <a:pt x="588" y="0"/>
                  </a:moveTo>
                  <a:lnTo>
                    <a:pt x="0" y="0"/>
                  </a:lnTo>
                  <a:lnTo>
                    <a:pt x="92" y="142"/>
                  </a:lnTo>
                  <a:lnTo>
                    <a:pt x="496" y="142"/>
                  </a:lnTo>
                  <a:lnTo>
                    <a:pt x="588" y="0"/>
                  </a:lnTo>
                  <a:close/>
                </a:path>
              </a:pathLst>
            </a:custGeom>
            <a:solidFill>
              <a:schemeClr val="accent5">
                <a:lumMod val="75000"/>
              </a:schemeClr>
            </a:solidFill>
            <a:ln>
              <a:noFill/>
            </a:ln>
          </p:spPr>
          <p:txBody>
            <a:bodyPr vert="horz" wrap="square" lIns="45720" tIns="22860" rIns="45720" bIns="22860" numCol="1" anchor="t" anchorCtr="0" compatLnSpc="1">
              <a:prstTxWarp prst="textNoShape">
                <a:avLst/>
              </a:prstTxWarp>
            </a:bodyPr>
            <a:lstStyle/>
            <a:p>
              <a:endParaRPr lang="en-US" sz="1677"/>
            </a:p>
          </p:txBody>
        </p:sp>
        <p:sp>
          <p:nvSpPr>
            <p:cNvPr id="44" name="Rectangle 43"/>
            <p:cNvSpPr/>
            <p:nvPr/>
          </p:nvSpPr>
          <p:spPr>
            <a:xfrm rot="5400000">
              <a:off x="16516194" y="-4347602"/>
              <a:ext cx="4654294" cy="19916207"/>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77"/>
            </a:p>
          </p:txBody>
        </p:sp>
        <p:pic>
          <p:nvPicPr>
            <p:cNvPr id="45" name="Picture 4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871348" y="3276600"/>
              <a:ext cx="10101043" cy="4661049"/>
            </a:xfrm>
            <a:prstGeom prst="rect">
              <a:avLst/>
            </a:prstGeom>
          </p:spPr>
        </p:pic>
      </p:grpSp>
      <p:grpSp>
        <p:nvGrpSpPr>
          <p:cNvPr id="46" name="Group 45"/>
          <p:cNvGrpSpPr/>
          <p:nvPr/>
        </p:nvGrpSpPr>
        <p:grpSpPr>
          <a:xfrm>
            <a:off x="4939841" y="5374272"/>
            <a:ext cx="6143363" cy="833559"/>
            <a:chOff x="8885237" y="3276600"/>
            <a:chExt cx="20748314" cy="4694984"/>
          </a:xfrm>
        </p:grpSpPr>
        <p:sp>
          <p:nvSpPr>
            <p:cNvPr id="47" name="Freeform 10"/>
            <p:cNvSpPr>
              <a:spLocks/>
            </p:cNvSpPr>
            <p:nvPr/>
          </p:nvSpPr>
          <p:spPr bwMode="auto">
            <a:xfrm rot="5400000" flipV="1">
              <a:off x="26890350" y="5194448"/>
              <a:ext cx="4654295" cy="832107"/>
            </a:xfrm>
            <a:custGeom>
              <a:avLst/>
              <a:gdLst>
                <a:gd name="T0" fmla="*/ 588 w 588"/>
                <a:gd name="T1" fmla="*/ 0 h 142"/>
                <a:gd name="T2" fmla="*/ 0 w 588"/>
                <a:gd name="T3" fmla="*/ 0 h 142"/>
                <a:gd name="T4" fmla="*/ 92 w 588"/>
                <a:gd name="T5" fmla="*/ 142 h 142"/>
                <a:gd name="T6" fmla="*/ 496 w 588"/>
                <a:gd name="T7" fmla="*/ 142 h 142"/>
                <a:gd name="T8" fmla="*/ 588 w 588"/>
                <a:gd name="T9" fmla="*/ 0 h 142"/>
              </a:gdLst>
              <a:ahLst/>
              <a:cxnLst>
                <a:cxn ang="0">
                  <a:pos x="T0" y="T1"/>
                </a:cxn>
                <a:cxn ang="0">
                  <a:pos x="T2" y="T3"/>
                </a:cxn>
                <a:cxn ang="0">
                  <a:pos x="T4" y="T5"/>
                </a:cxn>
                <a:cxn ang="0">
                  <a:pos x="T6" y="T7"/>
                </a:cxn>
                <a:cxn ang="0">
                  <a:pos x="T8" y="T9"/>
                </a:cxn>
              </a:cxnLst>
              <a:rect l="0" t="0" r="r" b="b"/>
              <a:pathLst>
                <a:path w="588" h="142">
                  <a:moveTo>
                    <a:pt x="588" y="0"/>
                  </a:moveTo>
                  <a:lnTo>
                    <a:pt x="0" y="0"/>
                  </a:lnTo>
                  <a:lnTo>
                    <a:pt x="92" y="142"/>
                  </a:lnTo>
                  <a:lnTo>
                    <a:pt x="496" y="142"/>
                  </a:lnTo>
                  <a:lnTo>
                    <a:pt x="588" y="0"/>
                  </a:lnTo>
                  <a:close/>
                </a:path>
              </a:pathLst>
            </a:custGeom>
            <a:solidFill>
              <a:schemeClr val="accent2">
                <a:lumMod val="75000"/>
              </a:schemeClr>
            </a:solidFill>
            <a:ln>
              <a:noFill/>
            </a:ln>
          </p:spPr>
          <p:txBody>
            <a:bodyPr vert="horz" wrap="square" lIns="45720" tIns="22860" rIns="45720" bIns="22860" numCol="1" anchor="t" anchorCtr="0" compatLnSpc="1">
              <a:prstTxWarp prst="textNoShape">
                <a:avLst/>
              </a:prstTxWarp>
            </a:bodyPr>
            <a:lstStyle/>
            <a:p>
              <a:endParaRPr lang="en-US" sz="1677"/>
            </a:p>
          </p:txBody>
        </p:sp>
        <p:sp>
          <p:nvSpPr>
            <p:cNvPr id="48" name="Rectangle 47"/>
            <p:cNvSpPr/>
            <p:nvPr/>
          </p:nvSpPr>
          <p:spPr>
            <a:xfrm rot="5400000">
              <a:off x="16516194" y="-4347602"/>
              <a:ext cx="4654294" cy="19916207"/>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77"/>
            </a:p>
          </p:txBody>
        </p:sp>
        <p:pic>
          <p:nvPicPr>
            <p:cNvPr id="49" name="Picture 4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916520" y="3276600"/>
              <a:ext cx="8950775" cy="4694984"/>
            </a:xfrm>
            <a:prstGeom prst="rect">
              <a:avLst/>
            </a:prstGeom>
          </p:spPr>
        </p:pic>
      </p:grpSp>
      <p:sp>
        <p:nvSpPr>
          <p:cNvPr id="50" name="TextBox 49"/>
          <p:cNvSpPr txBox="1"/>
          <p:nvPr/>
        </p:nvSpPr>
        <p:spPr>
          <a:xfrm>
            <a:off x="5800317" y="3085742"/>
            <a:ext cx="4423214" cy="480113"/>
          </a:xfrm>
          <a:prstGeom prst="rect">
            <a:avLst/>
          </a:prstGeom>
          <a:noFill/>
        </p:spPr>
        <p:txBody>
          <a:bodyPr wrap="square" lIns="109710" tIns="54855" rIns="109710" bIns="54855" rtlCol="0">
            <a:spAutoFit/>
          </a:bodyPr>
          <a:lstStyle/>
          <a:p>
            <a:pPr algn="r"/>
            <a:r>
              <a:rPr lang="en-US" sz="1200" dirty="0">
                <a:solidFill>
                  <a:schemeClr val="bg1"/>
                </a:solidFill>
                <a:latin typeface="Lato" pitchFamily="34" charset="0"/>
                <a:ea typeface="Lato" pitchFamily="34" charset="0"/>
                <a:cs typeface="Lato" pitchFamily="34" charset="0"/>
              </a:rPr>
              <a:t>Lorem Ipsum has two main data statistical this methodologies important Data analysis which summarizes.</a:t>
            </a:r>
          </a:p>
        </p:txBody>
      </p:sp>
      <p:sp>
        <p:nvSpPr>
          <p:cNvPr id="51" name="TextBox 50"/>
          <p:cNvSpPr txBox="1"/>
          <p:nvPr/>
        </p:nvSpPr>
        <p:spPr>
          <a:xfrm>
            <a:off x="10288999" y="3070556"/>
            <a:ext cx="527505" cy="477035"/>
          </a:xfrm>
          <a:prstGeom prst="rect">
            <a:avLst/>
          </a:prstGeom>
          <a:noFill/>
        </p:spPr>
        <p:txBody>
          <a:bodyPr wrap="square" lIns="91422" tIns="45711" rIns="91422" bIns="45711" rtlCol="0">
            <a:spAutoFit/>
          </a:bodyPr>
          <a:lstStyle/>
          <a:p>
            <a:r>
              <a:rPr lang="en-US" sz="2500" b="1">
                <a:solidFill>
                  <a:schemeClr val="bg1"/>
                </a:solidFill>
                <a:latin typeface="Lato" pitchFamily="34" charset="0"/>
                <a:ea typeface="Lato" pitchFamily="34" charset="0"/>
                <a:cs typeface="Lato" pitchFamily="34" charset="0"/>
              </a:rPr>
              <a:t>A</a:t>
            </a:r>
            <a:endParaRPr lang="id-ID" sz="2500" b="1" dirty="0">
              <a:solidFill>
                <a:schemeClr val="bg1"/>
              </a:solidFill>
              <a:latin typeface="Lato" pitchFamily="34" charset="0"/>
              <a:ea typeface="Lato" pitchFamily="34" charset="0"/>
              <a:cs typeface="Lato" pitchFamily="34" charset="0"/>
            </a:endParaRPr>
          </a:p>
        </p:txBody>
      </p:sp>
      <p:sp>
        <p:nvSpPr>
          <p:cNvPr id="52" name="TextBox 51"/>
          <p:cNvSpPr txBox="1"/>
          <p:nvPr/>
        </p:nvSpPr>
        <p:spPr>
          <a:xfrm>
            <a:off x="6208371" y="3927241"/>
            <a:ext cx="4038582" cy="480113"/>
          </a:xfrm>
          <a:prstGeom prst="rect">
            <a:avLst/>
          </a:prstGeom>
          <a:noFill/>
        </p:spPr>
        <p:txBody>
          <a:bodyPr wrap="square" lIns="109710" tIns="54855" rIns="109710" bIns="54855" rtlCol="0">
            <a:spAutoFit/>
          </a:bodyPr>
          <a:lstStyle/>
          <a:p>
            <a:pPr algn="r"/>
            <a:r>
              <a:rPr lang="en-US" sz="1200" dirty="0">
                <a:solidFill>
                  <a:schemeClr val="bg1"/>
                </a:solidFill>
                <a:latin typeface="Lato" pitchFamily="34" charset="0"/>
                <a:ea typeface="Lato" pitchFamily="34" charset="0"/>
                <a:cs typeface="Lato" pitchFamily="34" charset="0"/>
              </a:rPr>
              <a:t>Lorem Ipsum has two main data statistical this methodologies important Data analysis</a:t>
            </a:r>
          </a:p>
        </p:txBody>
      </p:sp>
      <p:sp>
        <p:nvSpPr>
          <p:cNvPr id="53" name="TextBox 52"/>
          <p:cNvSpPr txBox="1"/>
          <p:nvPr/>
        </p:nvSpPr>
        <p:spPr>
          <a:xfrm>
            <a:off x="10288999" y="3912055"/>
            <a:ext cx="527505" cy="477035"/>
          </a:xfrm>
          <a:prstGeom prst="rect">
            <a:avLst/>
          </a:prstGeom>
          <a:noFill/>
        </p:spPr>
        <p:txBody>
          <a:bodyPr wrap="square" lIns="91422" tIns="45711" rIns="91422" bIns="45711" rtlCol="0">
            <a:spAutoFit/>
          </a:bodyPr>
          <a:lstStyle/>
          <a:p>
            <a:r>
              <a:rPr lang="en-US" sz="2500" b="1" dirty="0">
                <a:solidFill>
                  <a:schemeClr val="bg1"/>
                </a:solidFill>
                <a:latin typeface="Lato" pitchFamily="34" charset="0"/>
                <a:ea typeface="Lato" pitchFamily="34" charset="0"/>
                <a:cs typeface="Lato" pitchFamily="34" charset="0"/>
              </a:rPr>
              <a:t>B</a:t>
            </a:r>
            <a:endParaRPr lang="id-ID" sz="2500" b="1" dirty="0">
              <a:solidFill>
                <a:schemeClr val="bg1"/>
              </a:solidFill>
              <a:latin typeface="Lato" pitchFamily="34" charset="0"/>
              <a:ea typeface="Lato" pitchFamily="34" charset="0"/>
              <a:cs typeface="Lato" pitchFamily="34" charset="0"/>
            </a:endParaRPr>
          </a:p>
        </p:txBody>
      </p:sp>
      <p:sp>
        <p:nvSpPr>
          <p:cNvPr id="54" name="TextBox 53"/>
          <p:cNvSpPr txBox="1"/>
          <p:nvPr/>
        </p:nvSpPr>
        <p:spPr>
          <a:xfrm>
            <a:off x="6151645" y="4762143"/>
            <a:ext cx="4141797" cy="480113"/>
          </a:xfrm>
          <a:prstGeom prst="rect">
            <a:avLst/>
          </a:prstGeom>
          <a:noFill/>
        </p:spPr>
        <p:txBody>
          <a:bodyPr wrap="square" lIns="109710" tIns="54855" rIns="109710" bIns="54855" rtlCol="0">
            <a:spAutoFit/>
          </a:bodyPr>
          <a:lstStyle/>
          <a:p>
            <a:pPr algn="r"/>
            <a:r>
              <a:rPr lang="en-US" sz="1200" dirty="0">
                <a:solidFill>
                  <a:schemeClr val="bg1"/>
                </a:solidFill>
                <a:latin typeface="Lato" pitchFamily="34" charset="0"/>
                <a:ea typeface="Lato" pitchFamily="34" charset="0"/>
                <a:cs typeface="Lato" pitchFamily="34" charset="0"/>
              </a:rPr>
              <a:t>Lorem Ipsum has two main data statistical this methodologies important Data analysis.</a:t>
            </a:r>
          </a:p>
        </p:txBody>
      </p:sp>
      <p:sp>
        <p:nvSpPr>
          <p:cNvPr id="55" name="TextBox 54"/>
          <p:cNvSpPr txBox="1"/>
          <p:nvPr/>
        </p:nvSpPr>
        <p:spPr>
          <a:xfrm>
            <a:off x="10293442" y="4746956"/>
            <a:ext cx="527505" cy="477035"/>
          </a:xfrm>
          <a:prstGeom prst="rect">
            <a:avLst/>
          </a:prstGeom>
          <a:noFill/>
        </p:spPr>
        <p:txBody>
          <a:bodyPr wrap="square" lIns="91422" tIns="45711" rIns="91422" bIns="45711" rtlCol="0">
            <a:spAutoFit/>
          </a:bodyPr>
          <a:lstStyle/>
          <a:p>
            <a:r>
              <a:rPr lang="en-US" sz="2500" b="1" dirty="0">
                <a:solidFill>
                  <a:schemeClr val="bg1"/>
                </a:solidFill>
                <a:latin typeface="Lato" pitchFamily="34" charset="0"/>
                <a:ea typeface="Lato" pitchFamily="34" charset="0"/>
                <a:cs typeface="Lato" pitchFamily="34" charset="0"/>
              </a:rPr>
              <a:t>C</a:t>
            </a:r>
            <a:endParaRPr lang="id-ID" sz="2500" b="1" dirty="0">
              <a:solidFill>
                <a:schemeClr val="bg1"/>
              </a:solidFill>
              <a:latin typeface="Lato" pitchFamily="34" charset="0"/>
              <a:ea typeface="Lato" pitchFamily="34" charset="0"/>
              <a:cs typeface="Lato" pitchFamily="34" charset="0"/>
            </a:endParaRPr>
          </a:p>
        </p:txBody>
      </p:sp>
      <p:sp>
        <p:nvSpPr>
          <p:cNvPr id="56" name="TextBox 55"/>
          <p:cNvSpPr txBox="1"/>
          <p:nvPr/>
        </p:nvSpPr>
        <p:spPr>
          <a:xfrm>
            <a:off x="7226375" y="5571443"/>
            <a:ext cx="3062130" cy="480113"/>
          </a:xfrm>
          <a:prstGeom prst="rect">
            <a:avLst/>
          </a:prstGeom>
          <a:noFill/>
        </p:spPr>
        <p:txBody>
          <a:bodyPr wrap="square" lIns="109710" tIns="54855" rIns="109710" bIns="54855" rtlCol="0">
            <a:spAutoFit/>
          </a:bodyPr>
          <a:lstStyle/>
          <a:p>
            <a:pPr algn="r"/>
            <a:r>
              <a:rPr lang="en-US" sz="1200" dirty="0">
                <a:solidFill>
                  <a:schemeClr val="bg1"/>
                </a:solidFill>
                <a:latin typeface="Lato" pitchFamily="34" charset="0"/>
                <a:ea typeface="Lato" pitchFamily="34" charset="0"/>
                <a:cs typeface="Lato" pitchFamily="34" charset="0"/>
              </a:rPr>
              <a:t>Lorem Ipsum has two main data statistical this methodologies.</a:t>
            </a:r>
          </a:p>
        </p:txBody>
      </p:sp>
      <p:sp>
        <p:nvSpPr>
          <p:cNvPr id="57" name="TextBox 56"/>
          <p:cNvSpPr txBox="1"/>
          <p:nvPr/>
        </p:nvSpPr>
        <p:spPr>
          <a:xfrm>
            <a:off x="10288504" y="5556257"/>
            <a:ext cx="527505" cy="477035"/>
          </a:xfrm>
          <a:prstGeom prst="rect">
            <a:avLst/>
          </a:prstGeom>
          <a:noFill/>
        </p:spPr>
        <p:txBody>
          <a:bodyPr wrap="square" lIns="91422" tIns="45711" rIns="91422" bIns="45711" rtlCol="0">
            <a:spAutoFit/>
          </a:bodyPr>
          <a:lstStyle/>
          <a:p>
            <a:r>
              <a:rPr lang="en-US" sz="2500" b="1" dirty="0">
                <a:solidFill>
                  <a:schemeClr val="bg1"/>
                </a:solidFill>
                <a:latin typeface="Lato" pitchFamily="34" charset="0"/>
                <a:ea typeface="Lato" pitchFamily="34" charset="0"/>
                <a:cs typeface="Lato" pitchFamily="34" charset="0"/>
              </a:rPr>
              <a:t>D</a:t>
            </a:r>
            <a:endParaRPr lang="id-ID" sz="2500" b="1" dirty="0">
              <a:solidFill>
                <a:schemeClr val="bg1"/>
              </a:solidFill>
              <a:latin typeface="Lato" pitchFamily="34" charset="0"/>
              <a:ea typeface="Lato" pitchFamily="34" charset="0"/>
              <a:cs typeface="Lato" pitchFamily="34" charset="0"/>
            </a:endParaRPr>
          </a:p>
        </p:txBody>
      </p:sp>
      <p:sp>
        <p:nvSpPr>
          <p:cNvPr id="58" name="Freeform 10"/>
          <p:cNvSpPr>
            <a:spLocks/>
          </p:cNvSpPr>
          <p:nvPr/>
        </p:nvSpPr>
        <p:spPr bwMode="auto">
          <a:xfrm rot="5400000">
            <a:off x="254457" y="1774660"/>
            <a:ext cx="5247984" cy="4918698"/>
          </a:xfrm>
          <a:custGeom>
            <a:avLst/>
            <a:gdLst>
              <a:gd name="T0" fmla="*/ 0 w 128"/>
              <a:gd name="T1" fmla="*/ 60 h 120"/>
              <a:gd name="T2" fmla="*/ 60 w 128"/>
              <a:gd name="T3" fmla="*/ 120 h 120"/>
              <a:gd name="T4" fmla="*/ 128 w 128"/>
              <a:gd name="T5" fmla="*/ 120 h 120"/>
              <a:gd name="T6" fmla="*/ 128 w 128"/>
              <a:gd name="T7" fmla="*/ 0 h 120"/>
              <a:gd name="T8" fmla="*/ 60 w 128"/>
              <a:gd name="T9" fmla="*/ 0 h 120"/>
              <a:gd name="T10" fmla="*/ 0 w 128"/>
              <a:gd name="T11" fmla="*/ 60 h 120"/>
            </a:gdLst>
            <a:ahLst/>
            <a:cxnLst>
              <a:cxn ang="0">
                <a:pos x="T0" y="T1"/>
              </a:cxn>
              <a:cxn ang="0">
                <a:pos x="T2" y="T3"/>
              </a:cxn>
              <a:cxn ang="0">
                <a:pos x="T4" y="T5"/>
              </a:cxn>
              <a:cxn ang="0">
                <a:pos x="T6" y="T7"/>
              </a:cxn>
              <a:cxn ang="0">
                <a:pos x="T8" y="T9"/>
              </a:cxn>
              <a:cxn ang="0">
                <a:pos x="T10" y="T11"/>
              </a:cxn>
            </a:cxnLst>
            <a:rect l="0" t="0" r="r" b="b"/>
            <a:pathLst>
              <a:path w="128" h="120">
                <a:moveTo>
                  <a:pt x="0" y="60"/>
                </a:moveTo>
                <a:cubicBezTo>
                  <a:pt x="0" y="93"/>
                  <a:pt x="27" y="120"/>
                  <a:pt x="60" y="120"/>
                </a:cubicBezTo>
                <a:cubicBezTo>
                  <a:pt x="128" y="120"/>
                  <a:pt x="128" y="120"/>
                  <a:pt x="128" y="120"/>
                </a:cubicBezTo>
                <a:cubicBezTo>
                  <a:pt x="128" y="0"/>
                  <a:pt x="128" y="0"/>
                  <a:pt x="128" y="0"/>
                </a:cubicBezTo>
                <a:cubicBezTo>
                  <a:pt x="60" y="0"/>
                  <a:pt x="60" y="0"/>
                  <a:pt x="60" y="0"/>
                </a:cubicBezTo>
                <a:cubicBezTo>
                  <a:pt x="27" y="0"/>
                  <a:pt x="0" y="27"/>
                  <a:pt x="0" y="60"/>
                </a:cubicBezTo>
                <a:close/>
              </a:path>
            </a:pathLst>
          </a:custGeom>
          <a:solidFill>
            <a:srgbClr val="57ADB6"/>
          </a:solidFill>
          <a:ln>
            <a:noFill/>
          </a:ln>
        </p:spPr>
        <p:txBody>
          <a:bodyPr vert="horz" wrap="square" lIns="45720" tIns="22860" rIns="45720" bIns="22860" numCol="1" anchor="t" anchorCtr="0" compatLnSpc="1">
            <a:prstTxWarp prst="textNoShape">
              <a:avLst/>
            </a:prstTxWarp>
          </a:bodyPr>
          <a:lstStyle/>
          <a:p>
            <a:endParaRPr lang="th-TH" sz="1677"/>
          </a:p>
        </p:txBody>
      </p:sp>
      <p:sp>
        <p:nvSpPr>
          <p:cNvPr id="107" name="Freeform 106"/>
          <p:cNvSpPr/>
          <p:nvPr/>
        </p:nvSpPr>
        <p:spPr>
          <a:xfrm rot="10800000">
            <a:off x="5539582" y="190500"/>
            <a:ext cx="6637337" cy="1261618"/>
          </a:xfrm>
          <a:custGeom>
            <a:avLst/>
            <a:gdLst>
              <a:gd name="connsiteX0" fmla="*/ 11052855 w 13274674"/>
              <a:gd name="connsiteY0" fmla="*/ 0 h 2523235"/>
              <a:gd name="connsiteX1" fmla="*/ 11068611 w 13274674"/>
              <a:gd name="connsiteY1" fmla="*/ 1744 h 2523235"/>
              <a:gd name="connsiteX2" fmla="*/ 12891488 w 13274674"/>
              <a:gd name="connsiteY2" fmla="*/ 0 h 2523235"/>
              <a:gd name="connsiteX3" fmla="*/ 13274674 w 13274674"/>
              <a:gd name="connsiteY3" fmla="*/ 420548 h 2523235"/>
              <a:gd name="connsiteX4" fmla="*/ 13274674 w 13274674"/>
              <a:gd name="connsiteY4" fmla="*/ 2102688 h 2523235"/>
              <a:gd name="connsiteX5" fmla="*/ 12891488 w 13274674"/>
              <a:gd name="connsiteY5" fmla="*/ 2523235 h 2523235"/>
              <a:gd name="connsiteX6" fmla="*/ 11069816 w 13274674"/>
              <a:gd name="connsiteY6" fmla="*/ 2521358 h 2523235"/>
              <a:gd name="connsiteX7" fmla="*/ 11052855 w 13274674"/>
              <a:gd name="connsiteY7" fmla="*/ 2523235 h 2523235"/>
              <a:gd name="connsiteX8" fmla="*/ 6714548 w 13274674"/>
              <a:gd name="connsiteY8" fmla="*/ 2518766 h 2523235"/>
              <a:gd name="connsiteX9" fmla="*/ 0 w 13274674"/>
              <a:gd name="connsiteY9" fmla="*/ 2494783 h 2523235"/>
              <a:gd name="connsiteX10" fmla="*/ 0 w 13274674"/>
              <a:gd name="connsiteY10" fmla="*/ 3852 h 2523235"/>
              <a:gd name="connsiteX11" fmla="*/ 1046469 w 13274674"/>
              <a:gd name="connsiteY11" fmla="*/ 3887 h 2523235"/>
              <a:gd name="connsiteX12" fmla="*/ 1046469 w 13274674"/>
              <a:gd name="connsiteY12" fmla="*/ 3826 h 2523235"/>
              <a:gd name="connsiteX13" fmla="*/ 6852789 w 13274674"/>
              <a:gd name="connsiteY13" fmla="*/ 4017 h 25232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3274674" h="2523235">
                <a:moveTo>
                  <a:pt x="11052855" y="0"/>
                </a:moveTo>
                <a:lnTo>
                  <a:pt x="11068611" y="1744"/>
                </a:lnTo>
                <a:lnTo>
                  <a:pt x="12891488" y="0"/>
                </a:lnTo>
                <a:cubicBezTo>
                  <a:pt x="13103115" y="0"/>
                  <a:pt x="13274674" y="188285"/>
                  <a:pt x="13274674" y="420548"/>
                </a:cubicBezTo>
                <a:lnTo>
                  <a:pt x="13274674" y="2102688"/>
                </a:lnTo>
                <a:cubicBezTo>
                  <a:pt x="13274674" y="2334950"/>
                  <a:pt x="13103115" y="2523235"/>
                  <a:pt x="12891488" y="2523235"/>
                </a:cubicBezTo>
                <a:lnTo>
                  <a:pt x="11069816" y="2521358"/>
                </a:lnTo>
                <a:lnTo>
                  <a:pt x="11052855" y="2523235"/>
                </a:lnTo>
                <a:lnTo>
                  <a:pt x="6714548" y="2518766"/>
                </a:lnTo>
                <a:lnTo>
                  <a:pt x="0" y="2494783"/>
                </a:lnTo>
                <a:lnTo>
                  <a:pt x="0" y="3852"/>
                </a:lnTo>
                <a:lnTo>
                  <a:pt x="1046469" y="3887"/>
                </a:lnTo>
                <a:lnTo>
                  <a:pt x="1046469" y="3826"/>
                </a:lnTo>
                <a:lnTo>
                  <a:pt x="6852789" y="4017"/>
                </a:lnTo>
                <a:close/>
              </a:path>
            </a:pathLst>
          </a:custGeom>
          <a:gradFill flip="none" rotWithShape="1">
            <a:gsLst>
              <a:gs pos="0">
                <a:schemeClr val="accent6">
                  <a:shade val="30000"/>
                  <a:satMod val="115000"/>
                </a:schemeClr>
              </a:gs>
              <a:gs pos="50000">
                <a:schemeClr val="accent6">
                  <a:shade val="67500"/>
                  <a:satMod val="115000"/>
                </a:schemeClr>
              </a:gs>
              <a:gs pos="100000">
                <a:schemeClr val="accent6">
                  <a:shade val="100000"/>
                  <a:satMod val="115000"/>
                </a:schemeClr>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sz="1677"/>
          </a:p>
        </p:txBody>
      </p:sp>
      <p:grpSp>
        <p:nvGrpSpPr>
          <p:cNvPr id="108" name="Group 107"/>
          <p:cNvGrpSpPr/>
          <p:nvPr/>
        </p:nvGrpSpPr>
        <p:grpSpPr>
          <a:xfrm>
            <a:off x="5857821" y="339180"/>
            <a:ext cx="6280999" cy="899789"/>
            <a:chOff x="15970294" y="5575615"/>
            <a:chExt cx="12561997" cy="1799577"/>
          </a:xfrm>
        </p:grpSpPr>
        <p:sp>
          <p:nvSpPr>
            <p:cNvPr id="109" name="Title 20"/>
            <p:cNvSpPr txBox="1">
              <a:spLocks/>
            </p:cNvSpPr>
            <p:nvPr/>
          </p:nvSpPr>
          <p:spPr bwMode="auto">
            <a:xfrm>
              <a:off x="15970294" y="6219095"/>
              <a:ext cx="12561997" cy="11560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21926" tIns="60963" rIns="121926" bIns="60963" anchor="ctr">
              <a:spAutoFit/>
            </a:bodyPr>
            <a:lstStyle>
              <a:lvl1pPr defTabSz="457200">
                <a:defRPr sz="4300">
                  <a:solidFill>
                    <a:schemeClr val="tx1"/>
                  </a:solidFill>
                  <a:latin typeface="Calibri" pitchFamily="34" charset="0"/>
                  <a:ea typeface="MS PGothic" pitchFamily="34" charset="-128"/>
                </a:defRPr>
              </a:lvl1pPr>
              <a:lvl2pPr marL="742950" indent="-285750" defTabSz="457200">
                <a:defRPr sz="4300">
                  <a:solidFill>
                    <a:schemeClr val="tx1"/>
                  </a:solidFill>
                  <a:latin typeface="Calibri" pitchFamily="34" charset="0"/>
                  <a:ea typeface="MS PGothic" pitchFamily="34" charset="-128"/>
                </a:defRPr>
              </a:lvl2pPr>
              <a:lvl3pPr marL="1143000" indent="-228600" defTabSz="457200">
                <a:defRPr sz="4300">
                  <a:solidFill>
                    <a:schemeClr val="tx1"/>
                  </a:solidFill>
                  <a:latin typeface="Calibri" pitchFamily="34" charset="0"/>
                  <a:ea typeface="MS PGothic" pitchFamily="34" charset="-128"/>
                </a:defRPr>
              </a:lvl3pPr>
              <a:lvl4pPr marL="1600200" indent="-228600" defTabSz="457200">
                <a:defRPr sz="4300">
                  <a:solidFill>
                    <a:schemeClr val="tx1"/>
                  </a:solidFill>
                  <a:latin typeface="Calibri" pitchFamily="34" charset="0"/>
                  <a:ea typeface="MS PGothic" pitchFamily="34" charset="-128"/>
                </a:defRPr>
              </a:lvl4pPr>
              <a:lvl5pPr marL="2057400" indent="-228600" defTabSz="457200">
                <a:defRPr sz="4300">
                  <a:solidFill>
                    <a:schemeClr val="tx1"/>
                  </a:solidFill>
                  <a:latin typeface="Calibri" pitchFamily="34" charset="0"/>
                  <a:ea typeface="MS PGothic" pitchFamily="34" charset="-128"/>
                </a:defRPr>
              </a:lvl5pPr>
              <a:lvl6pPr marL="2514600" indent="-228600" defTabSz="457200" fontAlgn="base">
                <a:spcBef>
                  <a:spcPct val="0"/>
                </a:spcBef>
                <a:spcAft>
                  <a:spcPct val="0"/>
                </a:spcAft>
                <a:defRPr sz="4300">
                  <a:solidFill>
                    <a:schemeClr val="tx1"/>
                  </a:solidFill>
                  <a:latin typeface="Calibri" pitchFamily="34" charset="0"/>
                  <a:ea typeface="MS PGothic" pitchFamily="34" charset="-128"/>
                </a:defRPr>
              </a:lvl6pPr>
              <a:lvl7pPr marL="2971800" indent="-228600" defTabSz="457200" fontAlgn="base">
                <a:spcBef>
                  <a:spcPct val="0"/>
                </a:spcBef>
                <a:spcAft>
                  <a:spcPct val="0"/>
                </a:spcAft>
                <a:defRPr sz="4300">
                  <a:solidFill>
                    <a:schemeClr val="tx1"/>
                  </a:solidFill>
                  <a:latin typeface="Calibri" pitchFamily="34" charset="0"/>
                  <a:ea typeface="MS PGothic" pitchFamily="34" charset="-128"/>
                </a:defRPr>
              </a:lvl7pPr>
              <a:lvl8pPr marL="3429000" indent="-228600" defTabSz="457200" fontAlgn="base">
                <a:spcBef>
                  <a:spcPct val="0"/>
                </a:spcBef>
                <a:spcAft>
                  <a:spcPct val="0"/>
                </a:spcAft>
                <a:defRPr sz="4300">
                  <a:solidFill>
                    <a:schemeClr val="tx1"/>
                  </a:solidFill>
                  <a:latin typeface="Calibri" pitchFamily="34" charset="0"/>
                  <a:ea typeface="MS PGothic" pitchFamily="34" charset="-128"/>
                </a:defRPr>
              </a:lvl8pPr>
              <a:lvl9pPr marL="3886200" indent="-228600" defTabSz="457200" fontAlgn="base">
                <a:spcBef>
                  <a:spcPct val="0"/>
                </a:spcBef>
                <a:spcAft>
                  <a:spcPct val="0"/>
                </a:spcAft>
                <a:defRPr sz="4300">
                  <a:solidFill>
                    <a:schemeClr val="tx1"/>
                  </a:solidFill>
                  <a:latin typeface="Calibri" pitchFamily="34" charset="0"/>
                  <a:ea typeface="MS PGothic" pitchFamily="34" charset="-128"/>
                </a:defRPr>
              </a:lvl9pPr>
            </a:lstStyle>
            <a:p>
              <a:pPr>
                <a:lnSpc>
                  <a:spcPct val="130000"/>
                </a:lnSpc>
              </a:pPr>
              <a:r>
                <a:rPr lang="pt-BR" sz="1200" dirty="0">
                  <a:solidFill>
                    <a:schemeClr val="bg1"/>
                  </a:solidFill>
                  <a:latin typeface="Lato" pitchFamily="34" charset="0"/>
                  <a:ea typeface="Lato" pitchFamily="34" charset="0"/>
                  <a:cs typeface="Lato" pitchFamily="34" charset="0"/>
                </a:rPr>
                <a:t>Lorem ipsum dolor sit amet, consectetur adipiscing elit. Aliquam tincidunt ante nec sem congue convallis. Pellentesque vel mauris quis nisl ornare rutrum in id risus. </a:t>
              </a:r>
              <a:endParaRPr lang="en-US" sz="1200" dirty="0">
                <a:solidFill>
                  <a:schemeClr val="bg1"/>
                </a:solidFill>
                <a:latin typeface="Lato" pitchFamily="34" charset="0"/>
                <a:ea typeface="Lato" pitchFamily="34" charset="0"/>
                <a:cs typeface="Lato" pitchFamily="34" charset="0"/>
              </a:endParaRPr>
            </a:p>
          </p:txBody>
        </p:sp>
        <p:sp>
          <p:nvSpPr>
            <p:cNvPr id="110" name="TextBox 109"/>
            <p:cNvSpPr txBox="1"/>
            <p:nvPr/>
          </p:nvSpPr>
          <p:spPr>
            <a:xfrm>
              <a:off x="16100412" y="5575615"/>
              <a:ext cx="10320507" cy="861774"/>
            </a:xfrm>
            <a:prstGeom prst="rect">
              <a:avLst/>
            </a:prstGeom>
            <a:noFill/>
          </p:spPr>
          <p:txBody>
            <a:bodyPr wrap="square" rtlCol="0">
              <a:spAutoFit/>
            </a:bodyPr>
            <a:lstStyle/>
            <a:p>
              <a:r>
                <a:rPr lang="en-US" sz="2200" b="1" dirty="0">
                  <a:solidFill>
                    <a:schemeClr val="bg1"/>
                  </a:solidFill>
                  <a:latin typeface="Lato Black" charset="0"/>
                  <a:ea typeface="Lato Black" charset="0"/>
                  <a:cs typeface="Lato Black" charset="0"/>
                </a:rPr>
                <a:t>MEDICAL PRESENTATION</a:t>
              </a:r>
            </a:p>
          </p:txBody>
        </p:sp>
      </p:grpSp>
      <p:grpSp>
        <p:nvGrpSpPr>
          <p:cNvPr id="59" name="กลุ่ม 574"/>
          <p:cNvGrpSpPr/>
          <p:nvPr/>
        </p:nvGrpSpPr>
        <p:grpSpPr>
          <a:xfrm>
            <a:off x="723900" y="2432154"/>
            <a:ext cx="4263468" cy="3816247"/>
            <a:chOff x="7475538" y="12398376"/>
            <a:chExt cx="681038" cy="609600"/>
          </a:xfrm>
        </p:grpSpPr>
        <p:sp>
          <p:nvSpPr>
            <p:cNvPr id="60" name="Freeform 1483"/>
            <p:cNvSpPr>
              <a:spLocks/>
            </p:cNvSpPr>
            <p:nvPr/>
          </p:nvSpPr>
          <p:spPr bwMode="auto">
            <a:xfrm>
              <a:off x="7691438" y="12795251"/>
              <a:ext cx="190500" cy="212725"/>
            </a:xfrm>
            <a:custGeom>
              <a:avLst/>
              <a:gdLst>
                <a:gd name="T0" fmla="*/ 16 w 91"/>
                <a:gd name="T1" fmla="*/ 51 h 102"/>
                <a:gd name="T2" fmla="*/ 16 w 91"/>
                <a:gd name="T3" fmla="*/ 90 h 102"/>
                <a:gd name="T4" fmla="*/ 60 w 91"/>
                <a:gd name="T5" fmla="*/ 66 h 102"/>
                <a:gd name="T6" fmla="*/ 91 w 91"/>
                <a:gd name="T7" fmla="*/ 12 h 102"/>
                <a:gd name="T8" fmla="*/ 41 w 91"/>
                <a:gd name="T9" fmla="*/ 0 h 102"/>
                <a:gd name="T10" fmla="*/ 16 w 91"/>
                <a:gd name="T11" fmla="*/ 51 h 102"/>
              </a:gdLst>
              <a:ahLst/>
              <a:cxnLst>
                <a:cxn ang="0">
                  <a:pos x="T0" y="T1"/>
                </a:cxn>
                <a:cxn ang="0">
                  <a:pos x="T2" y="T3"/>
                </a:cxn>
                <a:cxn ang="0">
                  <a:pos x="T4" y="T5"/>
                </a:cxn>
                <a:cxn ang="0">
                  <a:pos x="T6" y="T7"/>
                </a:cxn>
                <a:cxn ang="0">
                  <a:pos x="T8" y="T9"/>
                </a:cxn>
                <a:cxn ang="0">
                  <a:pos x="T10" y="T11"/>
                </a:cxn>
              </a:cxnLst>
              <a:rect l="0" t="0" r="r" b="b"/>
              <a:pathLst>
                <a:path w="91" h="102">
                  <a:moveTo>
                    <a:pt x="16" y="51"/>
                  </a:moveTo>
                  <a:cubicBezTo>
                    <a:pt x="16" y="51"/>
                    <a:pt x="0" y="78"/>
                    <a:pt x="16" y="90"/>
                  </a:cubicBezTo>
                  <a:cubicBezTo>
                    <a:pt x="32" y="102"/>
                    <a:pt x="45" y="89"/>
                    <a:pt x="60" y="66"/>
                  </a:cubicBezTo>
                  <a:cubicBezTo>
                    <a:pt x="75" y="42"/>
                    <a:pt x="91" y="12"/>
                    <a:pt x="91" y="12"/>
                  </a:cubicBezTo>
                  <a:cubicBezTo>
                    <a:pt x="91" y="12"/>
                    <a:pt x="44" y="0"/>
                    <a:pt x="41" y="0"/>
                  </a:cubicBezTo>
                  <a:cubicBezTo>
                    <a:pt x="38" y="0"/>
                    <a:pt x="16" y="51"/>
                    <a:pt x="16" y="51"/>
                  </a:cubicBezTo>
                  <a:close/>
                </a:path>
              </a:pathLst>
            </a:custGeom>
            <a:solidFill>
              <a:srgbClr val="FEC87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61" name="Freeform 1484"/>
            <p:cNvSpPr>
              <a:spLocks/>
            </p:cNvSpPr>
            <p:nvPr/>
          </p:nvSpPr>
          <p:spPr bwMode="auto">
            <a:xfrm>
              <a:off x="7597776" y="12787313"/>
              <a:ext cx="258763" cy="147638"/>
            </a:xfrm>
            <a:custGeom>
              <a:avLst/>
              <a:gdLst>
                <a:gd name="T0" fmla="*/ 0 w 124"/>
                <a:gd name="T1" fmla="*/ 35 h 71"/>
                <a:gd name="T2" fmla="*/ 60 w 124"/>
                <a:gd name="T3" fmla="*/ 70 h 71"/>
                <a:gd name="T4" fmla="*/ 124 w 124"/>
                <a:gd name="T5" fmla="*/ 30 h 71"/>
                <a:gd name="T6" fmla="*/ 0 w 124"/>
                <a:gd name="T7" fmla="*/ 35 h 71"/>
              </a:gdLst>
              <a:ahLst/>
              <a:cxnLst>
                <a:cxn ang="0">
                  <a:pos x="T0" y="T1"/>
                </a:cxn>
                <a:cxn ang="0">
                  <a:pos x="T2" y="T3"/>
                </a:cxn>
                <a:cxn ang="0">
                  <a:pos x="T4" y="T5"/>
                </a:cxn>
                <a:cxn ang="0">
                  <a:pos x="T6" y="T7"/>
                </a:cxn>
              </a:cxnLst>
              <a:rect l="0" t="0" r="r" b="b"/>
              <a:pathLst>
                <a:path w="124" h="71">
                  <a:moveTo>
                    <a:pt x="0" y="35"/>
                  </a:moveTo>
                  <a:cubicBezTo>
                    <a:pt x="0" y="35"/>
                    <a:pt x="17" y="71"/>
                    <a:pt x="60" y="70"/>
                  </a:cubicBezTo>
                  <a:cubicBezTo>
                    <a:pt x="103" y="69"/>
                    <a:pt x="124" y="41"/>
                    <a:pt x="124" y="30"/>
                  </a:cubicBezTo>
                  <a:cubicBezTo>
                    <a:pt x="124" y="20"/>
                    <a:pt x="30" y="0"/>
                    <a:pt x="0" y="35"/>
                  </a:cubicBezTo>
                  <a:close/>
                </a:path>
              </a:pathLst>
            </a:custGeom>
            <a:solidFill>
              <a:srgbClr val="D9485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62" name="Freeform 1485"/>
            <p:cNvSpPr>
              <a:spLocks/>
            </p:cNvSpPr>
            <p:nvPr/>
          </p:nvSpPr>
          <p:spPr bwMode="auto">
            <a:xfrm>
              <a:off x="7475538" y="12398376"/>
              <a:ext cx="681038" cy="482600"/>
            </a:xfrm>
            <a:custGeom>
              <a:avLst/>
              <a:gdLst>
                <a:gd name="T0" fmla="*/ 228 w 326"/>
                <a:gd name="T1" fmla="*/ 201 h 231"/>
                <a:gd name="T2" fmla="*/ 196 w 326"/>
                <a:gd name="T3" fmla="*/ 228 h 231"/>
                <a:gd name="T4" fmla="*/ 147 w 326"/>
                <a:gd name="T5" fmla="*/ 224 h 231"/>
                <a:gd name="T6" fmla="*/ 95 w 326"/>
                <a:gd name="T7" fmla="*/ 218 h 231"/>
                <a:gd name="T8" fmla="*/ 31 w 326"/>
                <a:gd name="T9" fmla="*/ 211 h 231"/>
                <a:gd name="T10" fmla="*/ 13 w 326"/>
                <a:gd name="T11" fmla="*/ 184 h 231"/>
                <a:gd name="T12" fmla="*/ 21 w 326"/>
                <a:gd name="T13" fmla="*/ 112 h 231"/>
                <a:gd name="T14" fmla="*/ 46 w 326"/>
                <a:gd name="T15" fmla="*/ 69 h 231"/>
                <a:gd name="T16" fmla="*/ 108 w 326"/>
                <a:gd name="T17" fmla="*/ 18 h 231"/>
                <a:gd name="T18" fmla="*/ 209 w 326"/>
                <a:gd name="T19" fmla="*/ 10 h 231"/>
                <a:gd name="T20" fmla="*/ 278 w 326"/>
                <a:gd name="T21" fmla="*/ 39 h 231"/>
                <a:gd name="T22" fmla="*/ 321 w 326"/>
                <a:gd name="T23" fmla="*/ 90 h 231"/>
                <a:gd name="T24" fmla="*/ 313 w 326"/>
                <a:gd name="T25" fmla="*/ 143 h 231"/>
                <a:gd name="T26" fmla="*/ 288 w 326"/>
                <a:gd name="T27" fmla="*/ 158 h 231"/>
                <a:gd name="T28" fmla="*/ 254 w 326"/>
                <a:gd name="T29" fmla="*/ 165 h 231"/>
                <a:gd name="T30" fmla="*/ 228 w 326"/>
                <a:gd name="T31" fmla="*/ 201 h 2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326" h="231">
                  <a:moveTo>
                    <a:pt x="228" y="201"/>
                  </a:moveTo>
                  <a:cubicBezTo>
                    <a:pt x="208" y="217"/>
                    <a:pt x="207" y="226"/>
                    <a:pt x="196" y="228"/>
                  </a:cubicBezTo>
                  <a:cubicBezTo>
                    <a:pt x="178" y="231"/>
                    <a:pt x="163" y="230"/>
                    <a:pt x="147" y="224"/>
                  </a:cubicBezTo>
                  <a:cubicBezTo>
                    <a:pt x="131" y="217"/>
                    <a:pt x="107" y="212"/>
                    <a:pt x="95" y="218"/>
                  </a:cubicBezTo>
                  <a:cubicBezTo>
                    <a:pt x="83" y="225"/>
                    <a:pt x="42" y="228"/>
                    <a:pt x="31" y="211"/>
                  </a:cubicBezTo>
                  <a:cubicBezTo>
                    <a:pt x="21" y="194"/>
                    <a:pt x="21" y="194"/>
                    <a:pt x="13" y="184"/>
                  </a:cubicBezTo>
                  <a:cubicBezTo>
                    <a:pt x="4" y="174"/>
                    <a:pt x="0" y="140"/>
                    <a:pt x="21" y="112"/>
                  </a:cubicBezTo>
                  <a:cubicBezTo>
                    <a:pt x="43" y="84"/>
                    <a:pt x="35" y="98"/>
                    <a:pt x="46" y="69"/>
                  </a:cubicBezTo>
                  <a:cubicBezTo>
                    <a:pt x="57" y="40"/>
                    <a:pt x="72" y="25"/>
                    <a:pt x="108" y="18"/>
                  </a:cubicBezTo>
                  <a:cubicBezTo>
                    <a:pt x="143" y="11"/>
                    <a:pt x="196" y="19"/>
                    <a:pt x="209" y="10"/>
                  </a:cubicBezTo>
                  <a:cubicBezTo>
                    <a:pt x="222" y="0"/>
                    <a:pt x="268" y="18"/>
                    <a:pt x="278" y="39"/>
                  </a:cubicBezTo>
                  <a:cubicBezTo>
                    <a:pt x="288" y="61"/>
                    <a:pt x="316" y="58"/>
                    <a:pt x="321" y="90"/>
                  </a:cubicBezTo>
                  <a:cubicBezTo>
                    <a:pt x="326" y="121"/>
                    <a:pt x="318" y="136"/>
                    <a:pt x="313" y="143"/>
                  </a:cubicBezTo>
                  <a:cubicBezTo>
                    <a:pt x="307" y="149"/>
                    <a:pt x="302" y="157"/>
                    <a:pt x="288" y="158"/>
                  </a:cubicBezTo>
                  <a:cubicBezTo>
                    <a:pt x="274" y="159"/>
                    <a:pt x="262" y="164"/>
                    <a:pt x="254" y="165"/>
                  </a:cubicBezTo>
                  <a:cubicBezTo>
                    <a:pt x="247" y="166"/>
                    <a:pt x="236" y="195"/>
                    <a:pt x="228" y="201"/>
                  </a:cubicBezTo>
                  <a:close/>
                </a:path>
              </a:pathLst>
            </a:custGeom>
            <a:solidFill>
              <a:srgbClr val="F7987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63" name="Freeform 1486"/>
            <p:cNvSpPr>
              <a:spLocks/>
            </p:cNvSpPr>
            <p:nvPr/>
          </p:nvSpPr>
          <p:spPr bwMode="auto">
            <a:xfrm>
              <a:off x="7489826" y="12430126"/>
              <a:ext cx="650875" cy="431800"/>
            </a:xfrm>
            <a:custGeom>
              <a:avLst/>
              <a:gdLst>
                <a:gd name="T0" fmla="*/ 169 w 311"/>
                <a:gd name="T1" fmla="*/ 207 h 207"/>
                <a:gd name="T2" fmla="*/ 143 w 311"/>
                <a:gd name="T3" fmla="*/ 202 h 207"/>
                <a:gd name="T4" fmla="*/ 102 w 311"/>
                <a:gd name="T5" fmla="*/ 193 h 207"/>
                <a:gd name="T6" fmla="*/ 84 w 311"/>
                <a:gd name="T7" fmla="*/ 196 h 207"/>
                <a:gd name="T8" fmla="*/ 59 w 311"/>
                <a:gd name="T9" fmla="*/ 201 h 207"/>
                <a:gd name="T10" fmla="*/ 31 w 311"/>
                <a:gd name="T11" fmla="*/ 192 h 207"/>
                <a:gd name="T12" fmla="*/ 12 w 311"/>
                <a:gd name="T13" fmla="*/ 164 h 207"/>
                <a:gd name="T14" fmla="*/ 20 w 311"/>
                <a:gd name="T15" fmla="*/ 102 h 207"/>
                <a:gd name="T16" fmla="*/ 31 w 311"/>
                <a:gd name="T17" fmla="*/ 88 h 207"/>
                <a:gd name="T18" fmla="*/ 42 w 311"/>
                <a:gd name="T19" fmla="*/ 68 h 207"/>
                <a:gd name="T20" fmla="*/ 47 w 311"/>
                <a:gd name="T21" fmla="*/ 57 h 207"/>
                <a:gd name="T22" fmla="*/ 102 w 311"/>
                <a:gd name="T23" fmla="*/ 11 h 207"/>
                <a:gd name="T24" fmla="*/ 153 w 311"/>
                <a:gd name="T25" fmla="*/ 7 h 207"/>
                <a:gd name="T26" fmla="*/ 160 w 311"/>
                <a:gd name="T27" fmla="*/ 7 h 207"/>
                <a:gd name="T28" fmla="*/ 207 w 311"/>
                <a:gd name="T29" fmla="*/ 1 h 207"/>
                <a:gd name="T30" fmla="*/ 213 w 311"/>
                <a:gd name="T31" fmla="*/ 0 h 207"/>
                <a:gd name="T32" fmla="*/ 264 w 311"/>
                <a:gd name="T33" fmla="*/ 28 h 207"/>
                <a:gd name="T34" fmla="*/ 286 w 311"/>
                <a:gd name="T35" fmla="*/ 50 h 207"/>
                <a:gd name="T36" fmla="*/ 306 w 311"/>
                <a:gd name="T37" fmla="*/ 76 h 207"/>
                <a:gd name="T38" fmla="*/ 300 w 311"/>
                <a:gd name="T39" fmla="*/ 123 h 207"/>
                <a:gd name="T40" fmla="*/ 299 w 311"/>
                <a:gd name="T41" fmla="*/ 124 h 207"/>
                <a:gd name="T42" fmla="*/ 280 w 311"/>
                <a:gd name="T43" fmla="*/ 135 h 207"/>
                <a:gd name="T44" fmla="*/ 256 w 311"/>
                <a:gd name="T45" fmla="*/ 140 h 207"/>
                <a:gd name="T46" fmla="*/ 247 w 311"/>
                <a:gd name="T47" fmla="*/ 142 h 207"/>
                <a:gd name="T48" fmla="*/ 226 w 311"/>
                <a:gd name="T49" fmla="*/ 165 h 207"/>
                <a:gd name="T50" fmla="*/ 216 w 311"/>
                <a:gd name="T51" fmla="*/ 180 h 207"/>
                <a:gd name="T52" fmla="*/ 197 w 311"/>
                <a:gd name="T53" fmla="*/ 198 h 207"/>
                <a:gd name="T54" fmla="*/ 188 w 311"/>
                <a:gd name="T55" fmla="*/ 205 h 207"/>
                <a:gd name="T56" fmla="*/ 169 w 311"/>
                <a:gd name="T57" fmla="*/ 207 h 20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311" h="207">
                  <a:moveTo>
                    <a:pt x="169" y="207"/>
                  </a:moveTo>
                  <a:cubicBezTo>
                    <a:pt x="159" y="207"/>
                    <a:pt x="151" y="205"/>
                    <a:pt x="143" y="202"/>
                  </a:cubicBezTo>
                  <a:cubicBezTo>
                    <a:pt x="129" y="196"/>
                    <a:pt x="114" y="193"/>
                    <a:pt x="102" y="193"/>
                  </a:cubicBezTo>
                  <a:cubicBezTo>
                    <a:pt x="95" y="193"/>
                    <a:pt x="89" y="194"/>
                    <a:pt x="84" y="196"/>
                  </a:cubicBezTo>
                  <a:cubicBezTo>
                    <a:pt x="80" y="198"/>
                    <a:pt x="70" y="201"/>
                    <a:pt x="59" y="201"/>
                  </a:cubicBezTo>
                  <a:cubicBezTo>
                    <a:pt x="45" y="201"/>
                    <a:pt x="34" y="197"/>
                    <a:pt x="31" y="192"/>
                  </a:cubicBezTo>
                  <a:cubicBezTo>
                    <a:pt x="21" y="175"/>
                    <a:pt x="21" y="175"/>
                    <a:pt x="12" y="164"/>
                  </a:cubicBezTo>
                  <a:cubicBezTo>
                    <a:pt x="6" y="157"/>
                    <a:pt x="0" y="128"/>
                    <a:pt x="20" y="102"/>
                  </a:cubicBezTo>
                  <a:cubicBezTo>
                    <a:pt x="25" y="95"/>
                    <a:pt x="29" y="91"/>
                    <a:pt x="31" y="88"/>
                  </a:cubicBezTo>
                  <a:cubicBezTo>
                    <a:pt x="38" y="80"/>
                    <a:pt x="38" y="79"/>
                    <a:pt x="42" y="68"/>
                  </a:cubicBezTo>
                  <a:cubicBezTo>
                    <a:pt x="43" y="66"/>
                    <a:pt x="45" y="62"/>
                    <a:pt x="47" y="57"/>
                  </a:cubicBezTo>
                  <a:cubicBezTo>
                    <a:pt x="58" y="29"/>
                    <a:pt x="72" y="17"/>
                    <a:pt x="102" y="11"/>
                  </a:cubicBezTo>
                  <a:cubicBezTo>
                    <a:pt x="117" y="8"/>
                    <a:pt x="135" y="7"/>
                    <a:pt x="153" y="7"/>
                  </a:cubicBezTo>
                  <a:cubicBezTo>
                    <a:pt x="160" y="7"/>
                    <a:pt x="160" y="7"/>
                    <a:pt x="160" y="7"/>
                  </a:cubicBezTo>
                  <a:cubicBezTo>
                    <a:pt x="183" y="7"/>
                    <a:pt x="199" y="7"/>
                    <a:pt x="207" y="1"/>
                  </a:cubicBezTo>
                  <a:cubicBezTo>
                    <a:pt x="207" y="1"/>
                    <a:pt x="209" y="0"/>
                    <a:pt x="213" y="0"/>
                  </a:cubicBezTo>
                  <a:cubicBezTo>
                    <a:pt x="229" y="0"/>
                    <a:pt x="257" y="14"/>
                    <a:pt x="264" y="28"/>
                  </a:cubicBezTo>
                  <a:cubicBezTo>
                    <a:pt x="269" y="39"/>
                    <a:pt x="278" y="45"/>
                    <a:pt x="286" y="50"/>
                  </a:cubicBezTo>
                  <a:cubicBezTo>
                    <a:pt x="296" y="56"/>
                    <a:pt x="304" y="61"/>
                    <a:pt x="306" y="76"/>
                  </a:cubicBezTo>
                  <a:cubicBezTo>
                    <a:pt x="311" y="105"/>
                    <a:pt x="304" y="118"/>
                    <a:pt x="300" y="123"/>
                  </a:cubicBezTo>
                  <a:cubicBezTo>
                    <a:pt x="299" y="124"/>
                    <a:pt x="299" y="124"/>
                    <a:pt x="299" y="124"/>
                  </a:cubicBezTo>
                  <a:cubicBezTo>
                    <a:pt x="294" y="130"/>
                    <a:pt x="290" y="134"/>
                    <a:pt x="280" y="135"/>
                  </a:cubicBezTo>
                  <a:cubicBezTo>
                    <a:pt x="271" y="136"/>
                    <a:pt x="262" y="138"/>
                    <a:pt x="256" y="140"/>
                  </a:cubicBezTo>
                  <a:cubicBezTo>
                    <a:pt x="252" y="141"/>
                    <a:pt x="249" y="142"/>
                    <a:pt x="247" y="142"/>
                  </a:cubicBezTo>
                  <a:cubicBezTo>
                    <a:pt x="239" y="143"/>
                    <a:pt x="234" y="151"/>
                    <a:pt x="226" y="165"/>
                  </a:cubicBezTo>
                  <a:cubicBezTo>
                    <a:pt x="222" y="171"/>
                    <a:pt x="218" y="178"/>
                    <a:pt x="216" y="180"/>
                  </a:cubicBezTo>
                  <a:cubicBezTo>
                    <a:pt x="207" y="188"/>
                    <a:pt x="201" y="193"/>
                    <a:pt x="197" y="198"/>
                  </a:cubicBezTo>
                  <a:cubicBezTo>
                    <a:pt x="192" y="203"/>
                    <a:pt x="191" y="204"/>
                    <a:pt x="188" y="205"/>
                  </a:cubicBezTo>
                  <a:cubicBezTo>
                    <a:pt x="181" y="206"/>
                    <a:pt x="174" y="207"/>
                    <a:pt x="169" y="207"/>
                  </a:cubicBezTo>
                  <a:close/>
                </a:path>
              </a:pathLst>
            </a:custGeom>
            <a:solidFill>
              <a:srgbClr val="FEC87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64" name="Freeform 1487"/>
            <p:cNvSpPr>
              <a:spLocks/>
            </p:cNvSpPr>
            <p:nvPr/>
          </p:nvSpPr>
          <p:spPr bwMode="auto">
            <a:xfrm>
              <a:off x="7700963" y="12688888"/>
              <a:ext cx="112713" cy="169863"/>
            </a:xfrm>
            <a:custGeom>
              <a:avLst/>
              <a:gdLst>
                <a:gd name="T0" fmla="*/ 27 w 54"/>
                <a:gd name="T1" fmla="*/ 79 h 81"/>
                <a:gd name="T2" fmla="*/ 26 w 54"/>
                <a:gd name="T3" fmla="*/ 70 h 81"/>
                <a:gd name="T4" fmla="*/ 40 w 54"/>
                <a:gd name="T5" fmla="*/ 62 h 81"/>
                <a:gd name="T6" fmla="*/ 45 w 54"/>
                <a:gd name="T7" fmla="*/ 58 h 81"/>
                <a:gd name="T8" fmla="*/ 41 w 54"/>
                <a:gd name="T9" fmla="*/ 54 h 81"/>
                <a:gd name="T10" fmla="*/ 25 w 54"/>
                <a:gd name="T11" fmla="*/ 59 h 81"/>
                <a:gd name="T12" fmla="*/ 25 w 54"/>
                <a:gd name="T13" fmla="*/ 57 h 81"/>
                <a:gd name="T14" fmla="*/ 28 w 54"/>
                <a:gd name="T15" fmla="*/ 40 h 81"/>
                <a:gd name="T16" fmla="*/ 29 w 54"/>
                <a:gd name="T17" fmla="*/ 40 h 81"/>
                <a:gd name="T18" fmla="*/ 49 w 54"/>
                <a:gd name="T19" fmla="*/ 34 h 81"/>
                <a:gd name="T20" fmla="*/ 53 w 54"/>
                <a:gd name="T21" fmla="*/ 21 h 81"/>
                <a:gd name="T22" fmla="*/ 49 w 54"/>
                <a:gd name="T23" fmla="*/ 18 h 81"/>
                <a:gd name="T24" fmla="*/ 45 w 54"/>
                <a:gd name="T25" fmla="*/ 22 h 81"/>
                <a:gd name="T26" fmla="*/ 43 w 54"/>
                <a:gd name="T27" fmla="*/ 28 h 81"/>
                <a:gd name="T28" fmla="*/ 33 w 54"/>
                <a:gd name="T29" fmla="*/ 32 h 81"/>
                <a:gd name="T30" fmla="*/ 39 w 54"/>
                <a:gd name="T31" fmla="*/ 15 h 81"/>
                <a:gd name="T32" fmla="*/ 31 w 54"/>
                <a:gd name="T33" fmla="*/ 2 h 81"/>
                <a:gd name="T34" fmla="*/ 26 w 54"/>
                <a:gd name="T35" fmla="*/ 2 h 81"/>
                <a:gd name="T36" fmla="*/ 27 w 54"/>
                <a:gd name="T37" fmla="*/ 8 h 81"/>
                <a:gd name="T38" fmla="*/ 31 w 54"/>
                <a:gd name="T39" fmla="*/ 15 h 81"/>
                <a:gd name="T40" fmla="*/ 26 w 54"/>
                <a:gd name="T41" fmla="*/ 28 h 81"/>
                <a:gd name="T42" fmla="*/ 19 w 54"/>
                <a:gd name="T43" fmla="*/ 46 h 81"/>
                <a:gd name="T44" fmla="*/ 9 w 54"/>
                <a:gd name="T45" fmla="*/ 39 h 81"/>
                <a:gd name="T46" fmla="*/ 10 w 54"/>
                <a:gd name="T47" fmla="*/ 34 h 81"/>
                <a:gd name="T48" fmla="*/ 12 w 54"/>
                <a:gd name="T49" fmla="*/ 3 h 81"/>
                <a:gd name="T50" fmla="*/ 6 w 54"/>
                <a:gd name="T51" fmla="*/ 1 h 81"/>
                <a:gd name="T52" fmla="*/ 5 w 54"/>
                <a:gd name="T53" fmla="*/ 6 h 81"/>
                <a:gd name="T54" fmla="*/ 3 w 54"/>
                <a:gd name="T55" fmla="*/ 30 h 81"/>
                <a:gd name="T56" fmla="*/ 1 w 54"/>
                <a:gd name="T57" fmla="*/ 41 h 81"/>
                <a:gd name="T58" fmla="*/ 18 w 54"/>
                <a:gd name="T59" fmla="*/ 54 h 81"/>
                <a:gd name="T60" fmla="*/ 17 w 54"/>
                <a:gd name="T61" fmla="*/ 57 h 81"/>
                <a:gd name="T62" fmla="*/ 19 w 54"/>
                <a:gd name="T63" fmla="*/ 79 h 81"/>
                <a:gd name="T64" fmla="*/ 27 w 54"/>
                <a:gd name="T65" fmla="*/ 81 h 81"/>
                <a:gd name="T66" fmla="*/ 27 w 54"/>
                <a:gd name="T67" fmla="*/ 79 h 8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54" h="81">
                  <a:moveTo>
                    <a:pt x="27" y="79"/>
                  </a:moveTo>
                  <a:cubicBezTo>
                    <a:pt x="27" y="79"/>
                    <a:pt x="26" y="75"/>
                    <a:pt x="26" y="70"/>
                  </a:cubicBezTo>
                  <a:cubicBezTo>
                    <a:pt x="27" y="68"/>
                    <a:pt x="33" y="61"/>
                    <a:pt x="40" y="62"/>
                  </a:cubicBezTo>
                  <a:cubicBezTo>
                    <a:pt x="42" y="62"/>
                    <a:pt x="44" y="61"/>
                    <a:pt x="45" y="58"/>
                  </a:cubicBezTo>
                  <a:cubicBezTo>
                    <a:pt x="45" y="56"/>
                    <a:pt x="43" y="54"/>
                    <a:pt x="41" y="54"/>
                  </a:cubicBezTo>
                  <a:cubicBezTo>
                    <a:pt x="34" y="53"/>
                    <a:pt x="29" y="56"/>
                    <a:pt x="25" y="59"/>
                  </a:cubicBezTo>
                  <a:cubicBezTo>
                    <a:pt x="25" y="59"/>
                    <a:pt x="25" y="58"/>
                    <a:pt x="25" y="57"/>
                  </a:cubicBezTo>
                  <a:cubicBezTo>
                    <a:pt x="25" y="50"/>
                    <a:pt x="26" y="45"/>
                    <a:pt x="28" y="40"/>
                  </a:cubicBezTo>
                  <a:cubicBezTo>
                    <a:pt x="29" y="40"/>
                    <a:pt x="29" y="40"/>
                    <a:pt x="29" y="40"/>
                  </a:cubicBezTo>
                  <a:cubicBezTo>
                    <a:pt x="33" y="40"/>
                    <a:pt x="43" y="40"/>
                    <a:pt x="49" y="34"/>
                  </a:cubicBezTo>
                  <a:cubicBezTo>
                    <a:pt x="52" y="30"/>
                    <a:pt x="54" y="26"/>
                    <a:pt x="53" y="21"/>
                  </a:cubicBezTo>
                  <a:cubicBezTo>
                    <a:pt x="53" y="19"/>
                    <a:pt x="51" y="17"/>
                    <a:pt x="49" y="18"/>
                  </a:cubicBezTo>
                  <a:cubicBezTo>
                    <a:pt x="47" y="18"/>
                    <a:pt x="45" y="20"/>
                    <a:pt x="45" y="22"/>
                  </a:cubicBezTo>
                  <a:cubicBezTo>
                    <a:pt x="46" y="24"/>
                    <a:pt x="45" y="27"/>
                    <a:pt x="43" y="28"/>
                  </a:cubicBezTo>
                  <a:cubicBezTo>
                    <a:pt x="41" y="31"/>
                    <a:pt x="37" y="32"/>
                    <a:pt x="33" y="32"/>
                  </a:cubicBezTo>
                  <a:cubicBezTo>
                    <a:pt x="37" y="26"/>
                    <a:pt x="39" y="20"/>
                    <a:pt x="39" y="15"/>
                  </a:cubicBezTo>
                  <a:cubicBezTo>
                    <a:pt x="38" y="6"/>
                    <a:pt x="32" y="2"/>
                    <a:pt x="31" y="2"/>
                  </a:cubicBezTo>
                  <a:cubicBezTo>
                    <a:pt x="30" y="0"/>
                    <a:pt x="27" y="1"/>
                    <a:pt x="26" y="2"/>
                  </a:cubicBezTo>
                  <a:cubicBezTo>
                    <a:pt x="25" y="4"/>
                    <a:pt x="25" y="7"/>
                    <a:pt x="27" y="8"/>
                  </a:cubicBezTo>
                  <a:cubicBezTo>
                    <a:pt x="27" y="8"/>
                    <a:pt x="30" y="11"/>
                    <a:pt x="31" y="15"/>
                  </a:cubicBezTo>
                  <a:cubicBezTo>
                    <a:pt x="32" y="19"/>
                    <a:pt x="30" y="24"/>
                    <a:pt x="26" y="28"/>
                  </a:cubicBezTo>
                  <a:cubicBezTo>
                    <a:pt x="22" y="33"/>
                    <a:pt x="20" y="39"/>
                    <a:pt x="19" y="46"/>
                  </a:cubicBezTo>
                  <a:cubicBezTo>
                    <a:pt x="15" y="44"/>
                    <a:pt x="10" y="42"/>
                    <a:pt x="9" y="39"/>
                  </a:cubicBezTo>
                  <a:cubicBezTo>
                    <a:pt x="8" y="38"/>
                    <a:pt x="8" y="36"/>
                    <a:pt x="10" y="34"/>
                  </a:cubicBezTo>
                  <a:cubicBezTo>
                    <a:pt x="19" y="19"/>
                    <a:pt x="12" y="4"/>
                    <a:pt x="12" y="3"/>
                  </a:cubicBezTo>
                  <a:cubicBezTo>
                    <a:pt x="11" y="1"/>
                    <a:pt x="8" y="0"/>
                    <a:pt x="6" y="1"/>
                  </a:cubicBezTo>
                  <a:cubicBezTo>
                    <a:pt x="5" y="2"/>
                    <a:pt x="4" y="4"/>
                    <a:pt x="5" y="6"/>
                  </a:cubicBezTo>
                  <a:cubicBezTo>
                    <a:pt x="5" y="7"/>
                    <a:pt x="10" y="19"/>
                    <a:pt x="3" y="30"/>
                  </a:cubicBezTo>
                  <a:cubicBezTo>
                    <a:pt x="0" y="35"/>
                    <a:pt x="0" y="39"/>
                    <a:pt x="1" y="41"/>
                  </a:cubicBezTo>
                  <a:cubicBezTo>
                    <a:pt x="4" y="48"/>
                    <a:pt x="13" y="52"/>
                    <a:pt x="18" y="54"/>
                  </a:cubicBezTo>
                  <a:cubicBezTo>
                    <a:pt x="17" y="55"/>
                    <a:pt x="17" y="56"/>
                    <a:pt x="17" y="57"/>
                  </a:cubicBezTo>
                  <a:cubicBezTo>
                    <a:pt x="17" y="67"/>
                    <a:pt x="18" y="75"/>
                    <a:pt x="19" y="79"/>
                  </a:cubicBezTo>
                  <a:cubicBezTo>
                    <a:pt x="22" y="79"/>
                    <a:pt x="24" y="80"/>
                    <a:pt x="27" y="81"/>
                  </a:cubicBezTo>
                  <a:cubicBezTo>
                    <a:pt x="27" y="80"/>
                    <a:pt x="27" y="79"/>
                    <a:pt x="27" y="79"/>
                  </a:cubicBezTo>
                  <a:close/>
                </a:path>
              </a:pathLst>
            </a:custGeom>
            <a:solidFill>
              <a:srgbClr val="F7987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65" name="Freeform 1488"/>
            <p:cNvSpPr>
              <a:spLocks/>
            </p:cNvSpPr>
            <p:nvPr/>
          </p:nvSpPr>
          <p:spPr bwMode="auto">
            <a:xfrm>
              <a:off x="7877176" y="12707938"/>
              <a:ext cx="79375" cy="141288"/>
            </a:xfrm>
            <a:custGeom>
              <a:avLst/>
              <a:gdLst>
                <a:gd name="T0" fmla="*/ 23 w 38"/>
                <a:gd name="T1" fmla="*/ 60 h 68"/>
                <a:gd name="T2" fmla="*/ 19 w 38"/>
                <a:gd name="T3" fmla="*/ 59 h 68"/>
                <a:gd name="T4" fmla="*/ 17 w 38"/>
                <a:gd name="T5" fmla="*/ 44 h 68"/>
                <a:gd name="T6" fmla="*/ 31 w 38"/>
                <a:gd name="T7" fmla="*/ 33 h 68"/>
                <a:gd name="T8" fmla="*/ 36 w 38"/>
                <a:gd name="T9" fmla="*/ 25 h 68"/>
                <a:gd name="T10" fmla="*/ 32 w 38"/>
                <a:gd name="T11" fmla="*/ 10 h 68"/>
                <a:gd name="T12" fmla="*/ 27 w 38"/>
                <a:gd name="T13" fmla="*/ 9 h 68"/>
                <a:gd name="T14" fmla="*/ 26 w 38"/>
                <a:gd name="T15" fmla="*/ 15 h 68"/>
                <a:gd name="T16" fmla="*/ 29 w 38"/>
                <a:gd name="T17" fmla="*/ 24 h 68"/>
                <a:gd name="T18" fmla="*/ 27 w 38"/>
                <a:gd name="T19" fmla="*/ 27 h 68"/>
                <a:gd name="T20" fmla="*/ 18 w 38"/>
                <a:gd name="T21" fmla="*/ 33 h 68"/>
                <a:gd name="T22" fmla="*/ 7 w 38"/>
                <a:gd name="T23" fmla="*/ 1 h 68"/>
                <a:gd name="T24" fmla="*/ 1 w 38"/>
                <a:gd name="T25" fmla="*/ 1 h 68"/>
                <a:gd name="T26" fmla="*/ 1 w 38"/>
                <a:gd name="T27" fmla="*/ 7 h 68"/>
                <a:gd name="T28" fmla="*/ 10 w 38"/>
                <a:gd name="T29" fmla="*/ 41 h 68"/>
                <a:gd name="T30" fmla="*/ 10 w 38"/>
                <a:gd name="T31" fmla="*/ 42 h 68"/>
                <a:gd name="T32" fmla="*/ 13 w 38"/>
                <a:gd name="T33" fmla="*/ 64 h 68"/>
                <a:gd name="T34" fmla="*/ 20 w 38"/>
                <a:gd name="T35" fmla="*/ 68 h 68"/>
                <a:gd name="T36" fmla="*/ 26 w 38"/>
                <a:gd name="T37" fmla="*/ 62 h 68"/>
                <a:gd name="T38" fmla="*/ 23 w 38"/>
                <a:gd name="T39" fmla="*/ 60 h 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38" h="68">
                  <a:moveTo>
                    <a:pt x="23" y="60"/>
                  </a:moveTo>
                  <a:cubicBezTo>
                    <a:pt x="23" y="60"/>
                    <a:pt x="21" y="61"/>
                    <a:pt x="19" y="59"/>
                  </a:cubicBezTo>
                  <a:cubicBezTo>
                    <a:pt x="17" y="56"/>
                    <a:pt x="16" y="51"/>
                    <a:pt x="17" y="44"/>
                  </a:cubicBezTo>
                  <a:cubicBezTo>
                    <a:pt x="19" y="42"/>
                    <a:pt x="25" y="37"/>
                    <a:pt x="31" y="33"/>
                  </a:cubicBezTo>
                  <a:cubicBezTo>
                    <a:pt x="34" y="31"/>
                    <a:pt x="36" y="29"/>
                    <a:pt x="36" y="25"/>
                  </a:cubicBezTo>
                  <a:cubicBezTo>
                    <a:pt x="38" y="18"/>
                    <a:pt x="33" y="11"/>
                    <a:pt x="32" y="10"/>
                  </a:cubicBezTo>
                  <a:cubicBezTo>
                    <a:pt x="31" y="9"/>
                    <a:pt x="28" y="8"/>
                    <a:pt x="27" y="9"/>
                  </a:cubicBezTo>
                  <a:cubicBezTo>
                    <a:pt x="25" y="11"/>
                    <a:pt x="25" y="13"/>
                    <a:pt x="26" y="15"/>
                  </a:cubicBezTo>
                  <a:cubicBezTo>
                    <a:pt x="27" y="16"/>
                    <a:pt x="29" y="21"/>
                    <a:pt x="29" y="24"/>
                  </a:cubicBezTo>
                  <a:cubicBezTo>
                    <a:pt x="28" y="25"/>
                    <a:pt x="28" y="26"/>
                    <a:pt x="27" y="27"/>
                  </a:cubicBezTo>
                  <a:cubicBezTo>
                    <a:pt x="24" y="29"/>
                    <a:pt x="21" y="31"/>
                    <a:pt x="18" y="33"/>
                  </a:cubicBezTo>
                  <a:cubicBezTo>
                    <a:pt x="18" y="13"/>
                    <a:pt x="7" y="2"/>
                    <a:pt x="7" y="1"/>
                  </a:cubicBezTo>
                  <a:cubicBezTo>
                    <a:pt x="5" y="0"/>
                    <a:pt x="3" y="0"/>
                    <a:pt x="1" y="1"/>
                  </a:cubicBezTo>
                  <a:cubicBezTo>
                    <a:pt x="0" y="3"/>
                    <a:pt x="0" y="5"/>
                    <a:pt x="1" y="7"/>
                  </a:cubicBezTo>
                  <a:cubicBezTo>
                    <a:pt x="1" y="7"/>
                    <a:pt x="14" y="20"/>
                    <a:pt x="10" y="41"/>
                  </a:cubicBezTo>
                  <a:cubicBezTo>
                    <a:pt x="10" y="41"/>
                    <a:pt x="10" y="42"/>
                    <a:pt x="10" y="42"/>
                  </a:cubicBezTo>
                  <a:cubicBezTo>
                    <a:pt x="8" y="52"/>
                    <a:pt x="9" y="60"/>
                    <a:pt x="13" y="64"/>
                  </a:cubicBezTo>
                  <a:cubicBezTo>
                    <a:pt x="16" y="66"/>
                    <a:pt x="18" y="67"/>
                    <a:pt x="20" y="68"/>
                  </a:cubicBezTo>
                  <a:cubicBezTo>
                    <a:pt x="22" y="66"/>
                    <a:pt x="24" y="64"/>
                    <a:pt x="26" y="62"/>
                  </a:cubicBezTo>
                  <a:cubicBezTo>
                    <a:pt x="25" y="61"/>
                    <a:pt x="24" y="60"/>
                    <a:pt x="23" y="60"/>
                  </a:cubicBezTo>
                  <a:close/>
                </a:path>
              </a:pathLst>
            </a:custGeom>
            <a:solidFill>
              <a:srgbClr val="F7987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66" name="Freeform 1489"/>
            <p:cNvSpPr>
              <a:spLocks/>
            </p:cNvSpPr>
            <p:nvPr/>
          </p:nvSpPr>
          <p:spPr bwMode="auto">
            <a:xfrm>
              <a:off x="7796213" y="12552363"/>
              <a:ext cx="139700" cy="88900"/>
            </a:xfrm>
            <a:custGeom>
              <a:avLst/>
              <a:gdLst>
                <a:gd name="T0" fmla="*/ 62 w 67"/>
                <a:gd name="T1" fmla="*/ 13 h 42"/>
                <a:gd name="T2" fmla="*/ 59 w 67"/>
                <a:gd name="T3" fmla="*/ 17 h 42"/>
                <a:gd name="T4" fmla="*/ 56 w 67"/>
                <a:gd name="T5" fmla="*/ 25 h 42"/>
                <a:gd name="T6" fmla="*/ 49 w 67"/>
                <a:gd name="T7" fmla="*/ 26 h 42"/>
                <a:gd name="T8" fmla="*/ 46 w 67"/>
                <a:gd name="T9" fmla="*/ 19 h 42"/>
                <a:gd name="T10" fmla="*/ 41 w 67"/>
                <a:gd name="T11" fmla="*/ 18 h 42"/>
                <a:gd name="T12" fmla="*/ 39 w 67"/>
                <a:gd name="T13" fmla="*/ 23 h 42"/>
                <a:gd name="T14" fmla="*/ 41 w 67"/>
                <a:gd name="T15" fmla="*/ 33 h 42"/>
                <a:gd name="T16" fmla="*/ 36 w 67"/>
                <a:gd name="T17" fmla="*/ 34 h 42"/>
                <a:gd name="T18" fmla="*/ 24 w 67"/>
                <a:gd name="T19" fmla="*/ 31 h 42"/>
                <a:gd name="T20" fmla="*/ 25 w 67"/>
                <a:gd name="T21" fmla="*/ 23 h 42"/>
                <a:gd name="T22" fmla="*/ 23 w 67"/>
                <a:gd name="T23" fmla="*/ 9 h 42"/>
                <a:gd name="T24" fmla="*/ 3 w 67"/>
                <a:gd name="T25" fmla="*/ 1 h 42"/>
                <a:gd name="T26" fmla="*/ 1 w 67"/>
                <a:gd name="T27" fmla="*/ 6 h 42"/>
                <a:gd name="T28" fmla="*/ 5 w 67"/>
                <a:gd name="T29" fmla="*/ 9 h 42"/>
                <a:gd name="T30" fmla="*/ 17 w 67"/>
                <a:gd name="T31" fmla="*/ 14 h 42"/>
                <a:gd name="T32" fmla="*/ 18 w 67"/>
                <a:gd name="T33" fmla="*/ 19 h 42"/>
                <a:gd name="T34" fmla="*/ 17 w 67"/>
                <a:gd name="T35" fmla="*/ 35 h 42"/>
                <a:gd name="T36" fmla="*/ 35 w 67"/>
                <a:gd name="T37" fmla="*/ 42 h 42"/>
                <a:gd name="T38" fmla="*/ 37 w 67"/>
                <a:gd name="T39" fmla="*/ 42 h 42"/>
                <a:gd name="T40" fmla="*/ 48 w 67"/>
                <a:gd name="T41" fmla="*/ 36 h 42"/>
                <a:gd name="T42" fmla="*/ 49 w 67"/>
                <a:gd name="T43" fmla="*/ 34 h 42"/>
                <a:gd name="T44" fmla="*/ 51 w 67"/>
                <a:gd name="T45" fmla="*/ 34 h 42"/>
                <a:gd name="T46" fmla="*/ 61 w 67"/>
                <a:gd name="T47" fmla="*/ 32 h 42"/>
                <a:gd name="T48" fmla="*/ 66 w 67"/>
                <a:gd name="T49" fmla="*/ 17 h 42"/>
                <a:gd name="T50" fmla="*/ 62 w 67"/>
                <a:gd name="T51" fmla="*/ 13 h 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67" h="42">
                  <a:moveTo>
                    <a:pt x="62" y="13"/>
                  </a:moveTo>
                  <a:cubicBezTo>
                    <a:pt x="60" y="13"/>
                    <a:pt x="58" y="15"/>
                    <a:pt x="59" y="17"/>
                  </a:cubicBezTo>
                  <a:cubicBezTo>
                    <a:pt x="59" y="21"/>
                    <a:pt x="58" y="24"/>
                    <a:pt x="56" y="25"/>
                  </a:cubicBezTo>
                  <a:cubicBezTo>
                    <a:pt x="54" y="27"/>
                    <a:pt x="51" y="27"/>
                    <a:pt x="49" y="26"/>
                  </a:cubicBezTo>
                  <a:cubicBezTo>
                    <a:pt x="48" y="23"/>
                    <a:pt x="47" y="19"/>
                    <a:pt x="46" y="19"/>
                  </a:cubicBezTo>
                  <a:cubicBezTo>
                    <a:pt x="45" y="17"/>
                    <a:pt x="43" y="16"/>
                    <a:pt x="41" y="18"/>
                  </a:cubicBezTo>
                  <a:cubicBezTo>
                    <a:pt x="39" y="19"/>
                    <a:pt x="38" y="21"/>
                    <a:pt x="39" y="23"/>
                  </a:cubicBezTo>
                  <a:cubicBezTo>
                    <a:pt x="41" y="25"/>
                    <a:pt x="43" y="30"/>
                    <a:pt x="41" y="33"/>
                  </a:cubicBezTo>
                  <a:cubicBezTo>
                    <a:pt x="41" y="34"/>
                    <a:pt x="38" y="34"/>
                    <a:pt x="36" y="34"/>
                  </a:cubicBezTo>
                  <a:cubicBezTo>
                    <a:pt x="30" y="35"/>
                    <a:pt x="26" y="33"/>
                    <a:pt x="24" y="31"/>
                  </a:cubicBezTo>
                  <a:cubicBezTo>
                    <a:pt x="22" y="28"/>
                    <a:pt x="24" y="25"/>
                    <a:pt x="25" y="23"/>
                  </a:cubicBezTo>
                  <a:cubicBezTo>
                    <a:pt x="27" y="18"/>
                    <a:pt x="26" y="13"/>
                    <a:pt x="23" y="9"/>
                  </a:cubicBezTo>
                  <a:cubicBezTo>
                    <a:pt x="18" y="4"/>
                    <a:pt x="9" y="0"/>
                    <a:pt x="3" y="1"/>
                  </a:cubicBezTo>
                  <a:cubicBezTo>
                    <a:pt x="1" y="2"/>
                    <a:pt x="0" y="4"/>
                    <a:pt x="1" y="6"/>
                  </a:cubicBezTo>
                  <a:cubicBezTo>
                    <a:pt x="1" y="8"/>
                    <a:pt x="3" y="9"/>
                    <a:pt x="5" y="9"/>
                  </a:cubicBezTo>
                  <a:cubicBezTo>
                    <a:pt x="7" y="8"/>
                    <a:pt x="14" y="10"/>
                    <a:pt x="17" y="14"/>
                  </a:cubicBezTo>
                  <a:cubicBezTo>
                    <a:pt x="19" y="17"/>
                    <a:pt x="18" y="18"/>
                    <a:pt x="18" y="19"/>
                  </a:cubicBezTo>
                  <a:cubicBezTo>
                    <a:pt x="15" y="25"/>
                    <a:pt x="15" y="31"/>
                    <a:pt x="17" y="35"/>
                  </a:cubicBezTo>
                  <a:cubicBezTo>
                    <a:pt x="19" y="38"/>
                    <a:pt x="24" y="42"/>
                    <a:pt x="35" y="42"/>
                  </a:cubicBezTo>
                  <a:cubicBezTo>
                    <a:pt x="35" y="42"/>
                    <a:pt x="36" y="42"/>
                    <a:pt x="37" y="42"/>
                  </a:cubicBezTo>
                  <a:cubicBezTo>
                    <a:pt x="44" y="42"/>
                    <a:pt x="47" y="39"/>
                    <a:pt x="48" y="36"/>
                  </a:cubicBezTo>
                  <a:cubicBezTo>
                    <a:pt x="49" y="36"/>
                    <a:pt x="49" y="35"/>
                    <a:pt x="49" y="34"/>
                  </a:cubicBezTo>
                  <a:cubicBezTo>
                    <a:pt x="50" y="34"/>
                    <a:pt x="50" y="34"/>
                    <a:pt x="51" y="34"/>
                  </a:cubicBezTo>
                  <a:cubicBezTo>
                    <a:pt x="54" y="34"/>
                    <a:pt x="58" y="34"/>
                    <a:pt x="61" y="32"/>
                  </a:cubicBezTo>
                  <a:cubicBezTo>
                    <a:pt x="65" y="29"/>
                    <a:pt x="67" y="24"/>
                    <a:pt x="66" y="17"/>
                  </a:cubicBezTo>
                  <a:cubicBezTo>
                    <a:pt x="66" y="14"/>
                    <a:pt x="64" y="13"/>
                    <a:pt x="62" y="13"/>
                  </a:cubicBezTo>
                  <a:close/>
                </a:path>
              </a:pathLst>
            </a:custGeom>
            <a:solidFill>
              <a:srgbClr val="F7987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67" name="Freeform 1490"/>
            <p:cNvSpPr>
              <a:spLocks/>
            </p:cNvSpPr>
            <p:nvPr/>
          </p:nvSpPr>
          <p:spPr bwMode="auto">
            <a:xfrm>
              <a:off x="8013701" y="12588876"/>
              <a:ext cx="112713" cy="125413"/>
            </a:xfrm>
            <a:custGeom>
              <a:avLst/>
              <a:gdLst>
                <a:gd name="T0" fmla="*/ 47 w 54"/>
                <a:gd name="T1" fmla="*/ 18 h 60"/>
                <a:gd name="T2" fmla="*/ 30 w 54"/>
                <a:gd name="T3" fmla="*/ 21 h 60"/>
                <a:gd name="T4" fmla="*/ 26 w 54"/>
                <a:gd name="T5" fmla="*/ 13 h 60"/>
                <a:gd name="T6" fmla="*/ 25 w 54"/>
                <a:gd name="T7" fmla="*/ 12 h 60"/>
                <a:gd name="T8" fmla="*/ 20 w 54"/>
                <a:gd name="T9" fmla="*/ 2 h 60"/>
                <a:gd name="T10" fmla="*/ 15 w 54"/>
                <a:gd name="T11" fmla="*/ 2 h 60"/>
                <a:gd name="T12" fmla="*/ 15 w 54"/>
                <a:gd name="T13" fmla="*/ 7 h 60"/>
                <a:gd name="T14" fmla="*/ 18 w 54"/>
                <a:gd name="T15" fmla="*/ 15 h 60"/>
                <a:gd name="T16" fmla="*/ 10 w 54"/>
                <a:gd name="T17" fmla="*/ 28 h 60"/>
                <a:gd name="T18" fmla="*/ 1 w 54"/>
                <a:gd name="T19" fmla="*/ 46 h 60"/>
                <a:gd name="T20" fmla="*/ 16 w 54"/>
                <a:gd name="T21" fmla="*/ 60 h 60"/>
                <a:gd name="T22" fmla="*/ 17 w 54"/>
                <a:gd name="T23" fmla="*/ 60 h 60"/>
                <a:gd name="T24" fmla="*/ 21 w 54"/>
                <a:gd name="T25" fmla="*/ 58 h 60"/>
                <a:gd name="T26" fmla="*/ 19 w 54"/>
                <a:gd name="T27" fmla="*/ 53 h 60"/>
                <a:gd name="T28" fmla="*/ 9 w 54"/>
                <a:gd name="T29" fmla="*/ 45 h 60"/>
                <a:gd name="T30" fmla="*/ 15 w 54"/>
                <a:gd name="T31" fmla="*/ 34 h 60"/>
                <a:gd name="T32" fmla="*/ 23 w 54"/>
                <a:gd name="T33" fmla="*/ 26 h 60"/>
                <a:gd name="T34" fmla="*/ 26 w 54"/>
                <a:gd name="T35" fmla="*/ 28 h 60"/>
                <a:gd name="T36" fmla="*/ 34 w 54"/>
                <a:gd name="T37" fmla="*/ 30 h 60"/>
                <a:gd name="T38" fmla="*/ 51 w 54"/>
                <a:gd name="T39" fmla="*/ 25 h 60"/>
                <a:gd name="T40" fmla="*/ 53 w 54"/>
                <a:gd name="T41" fmla="*/ 19 h 60"/>
                <a:gd name="T42" fmla="*/ 47 w 54"/>
                <a:gd name="T43" fmla="*/ 18 h 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54" h="60">
                  <a:moveTo>
                    <a:pt x="47" y="18"/>
                  </a:moveTo>
                  <a:cubicBezTo>
                    <a:pt x="44" y="20"/>
                    <a:pt x="35" y="24"/>
                    <a:pt x="30" y="21"/>
                  </a:cubicBezTo>
                  <a:cubicBezTo>
                    <a:pt x="29" y="21"/>
                    <a:pt x="26" y="19"/>
                    <a:pt x="26" y="13"/>
                  </a:cubicBezTo>
                  <a:cubicBezTo>
                    <a:pt x="26" y="13"/>
                    <a:pt x="25" y="12"/>
                    <a:pt x="25" y="12"/>
                  </a:cubicBezTo>
                  <a:cubicBezTo>
                    <a:pt x="24" y="6"/>
                    <a:pt x="20" y="2"/>
                    <a:pt x="20" y="2"/>
                  </a:cubicBezTo>
                  <a:cubicBezTo>
                    <a:pt x="19" y="0"/>
                    <a:pt x="16" y="0"/>
                    <a:pt x="15" y="2"/>
                  </a:cubicBezTo>
                  <a:cubicBezTo>
                    <a:pt x="13" y="3"/>
                    <a:pt x="13" y="6"/>
                    <a:pt x="15" y="7"/>
                  </a:cubicBezTo>
                  <a:cubicBezTo>
                    <a:pt x="15" y="7"/>
                    <a:pt x="18" y="11"/>
                    <a:pt x="18" y="15"/>
                  </a:cubicBezTo>
                  <a:cubicBezTo>
                    <a:pt x="18" y="20"/>
                    <a:pt x="15" y="24"/>
                    <a:pt x="10" y="28"/>
                  </a:cubicBezTo>
                  <a:cubicBezTo>
                    <a:pt x="3" y="35"/>
                    <a:pt x="0" y="41"/>
                    <a:pt x="1" y="46"/>
                  </a:cubicBezTo>
                  <a:cubicBezTo>
                    <a:pt x="3" y="55"/>
                    <a:pt x="13" y="59"/>
                    <a:pt x="16" y="60"/>
                  </a:cubicBezTo>
                  <a:cubicBezTo>
                    <a:pt x="16" y="60"/>
                    <a:pt x="17" y="60"/>
                    <a:pt x="17" y="60"/>
                  </a:cubicBezTo>
                  <a:cubicBezTo>
                    <a:pt x="19" y="60"/>
                    <a:pt x="20" y="60"/>
                    <a:pt x="21" y="58"/>
                  </a:cubicBezTo>
                  <a:cubicBezTo>
                    <a:pt x="22" y="56"/>
                    <a:pt x="21" y="54"/>
                    <a:pt x="19" y="53"/>
                  </a:cubicBezTo>
                  <a:cubicBezTo>
                    <a:pt x="11" y="50"/>
                    <a:pt x="9" y="47"/>
                    <a:pt x="9" y="45"/>
                  </a:cubicBezTo>
                  <a:cubicBezTo>
                    <a:pt x="9" y="42"/>
                    <a:pt x="11" y="38"/>
                    <a:pt x="15" y="34"/>
                  </a:cubicBezTo>
                  <a:cubicBezTo>
                    <a:pt x="19" y="31"/>
                    <a:pt x="21" y="29"/>
                    <a:pt x="23" y="26"/>
                  </a:cubicBezTo>
                  <a:cubicBezTo>
                    <a:pt x="24" y="27"/>
                    <a:pt x="25" y="27"/>
                    <a:pt x="26" y="28"/>
                  </a:cubicBezTo>
                  <a:cubicBezTo>
                    <a:pt x="29" y="29"/>
                    <a:pt x="31" y="30"/>
                    <a:pt x="34" y="30"/>
                  </a:cubicBezTo>
                  <a:cubicBezTo>
                    <a:pt x="42" y="30"/>
                    <a:pt x="50" y="25"/>
                    <a:pt x="51" y="25"/>
                  </a:cubicBezTo>
                  <a:cubicBezTo>
                    <a:pt x="53" y="24"/>
                    <a:pt x="54" y="21"/>
                    <a:pt x="53" y="19"/>
                  </a:cubicBezTo>
                  <a:cubicBezTo>
                    <a:pt x="52" y="18"/>
                    <a:pt x="49" y="17"/>
                    <a:pt x="47" y="18"/>
                  </a:cubicBezTo>
                  <a:close/>
                </a:path>
              </a:pathLst>
            </a:custGeom>
            <a:solidFill>
              <a:srgbClr val="F7987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68" name="Freeform 1491"/>
            <p:cNvSpPr>
              <a:spLocks/>
            </p:cNvSpPr>
            <p:nvPr/>
          </p:nvSpPr>
          <p:spPr bwMode="auto">
            <a:xfrm>
              <a:off x="7810501" y="12769851"/>
              <a:ext cx="52388" cy="79375"/>
            </a:xfrm>
            <a:custGeom>
              <a:avLst/>
              <a:gdLst>
                <a:gd name="T0" fmla="*/ 17 w 25"/>
                <a:gd name="T1" fmla="*/ 0 h 38"/>
                <a:gd name="T2" fmla="*/ 14 w 25"/>
                <a:gd name="T3" fmla="*/ 5 h 38"/>
                <a:gd name="T4" fmla="*/ 12 w 25"/>
                <a:gd name="T5" fmla="*/ 25 h 38"/>
                <a:gd name="T6" fmla="*/ 4 w 25"/>
                <a:gd name="T7" fmla="*/ 30 h 38"/>
                <a:gd name="T8" fmla="*/ 0 w 25"/>
                <a:gd name="T9" fmla="*/ 35 h 38"/>
                <a:gd name="T10" fmla="*/ 4 w 25"/>
                <a:gd name="T11" fmla="*/ 38 h 38"/>
                <a:gd name="T12" fmla="*/ 5 w 25"/>
                <a:gd name="T13" fmla="*/ 38 h 38"/>
                <a:gd name="T14" fmla="*/ 18 w 25"/>
                <a:gd name="T15" fmla="*/ 30 h 38"/>
                <a:gd name="T16" fmla="*/ 22 w 25"/>
                <a:gd name="T17" fmla="*/ 3 h 38"/>
                <a:gd name="T18" fmla="*/ 17 w 25"/>
                <a:gd name="T19" fmla="*/ 0 h 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5" h="38">
                  <a:moveTo>
                    <a:pt x="17" y="0"/>
                  </a:moveTo>
                  <a:cubicBezTo>
                    <a:pt x="15" y="1"/>
                    <a:pt x="14" y="3"/>
                    <a:pt x="14" y="5"/>
                  </a:cubicBezTo>
                  <a:cubicBezTo>
                    <a:pt x="15" y="9"/>
                    <a:pt x="16" y="19"/>
                    <a:pt x="12" y="25"/>
                  </a:cubicBezTo>
                  <a:cubicBezTo>
                    <a:pt x="10" y="28"/>
                    <a:pt x="7" y="30"/>
                    <a:pt x="4" y="30"/>
                  </a:cubicBezTo>
                  <a:cubicBezTo>
                    <a:pt x="1" y="31"/>
                    <a:pt x="0" y="33"/>
                    <a:pt x="0" y="35"/>
                  </a:cubicBezTo>
                  <a:cubicBezTo>
                    <a:pt x="1" y="37"/>
                    <a:pt x="2" y="38"/>
                    <a:pt x="4" y="38"/>
                  </a:cubicBezTo>
                  <a:cubicBezTo>
                    <a:pt x="4" y="38"/>
                    <a:pt x="5" y="38"/>
                    <a:pt x="5" y="38"/>
                  </a:cubicBezTo>
                  <a:cubicBezTo>
                    <a:pt x="11" y="37"/>
                    <a:pt x="15" y="34"/>
                    <a:pt x="18" y="30"/>
                  </a:cubicBezTo>
                  <a:cubicBezTo>
                    <a:pt x="25" y="20"/>
                    <a:pt x="22" y="4"/>
                    <a:pt x="22" y="3"/>
                  </a:cubicBezTo>
                  <a:cubicBezTo>
                    <a:pt x="21" y="1"/>
                    <a:pt x="19" y="0"/>
                    <a:pt x="17" y="0"/>
                  </a:cubicBezTo>
                  <a:close/>
                </a:path>
              </a:pathLst>
            </a:custGeom>
            <a:solidFill>
              <a:srgbClr val="F7987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69" name="Freeform 1492"/>
            <p:cNvSpPr>
              <a:spLocks/>
            </p:cNvSpPr>
            <p:nvPr/>
          </p:nvSpPr>
          <p:spPr bwMode="auto">
            <a:xfrm>
              <a:off x="7534276" y="12631738"/>
              <a:ext cx="139700" cy="171450"/>
            </a:xfrm>
            <a:custGeom>
              <a:avLst/>
              <a:gdLst>
                <a:gd name="T0" fmla="*/ 64 w 67"/>
                <a:gd name="T1" fmla="*/ 74 h 82"/>
                <a:gd name="T2" fmla="*/ 52 w 67"/>
                <a:gd name="T3" fmla="*/ 55 h 82"/>
                <a:gd name="T4" fmla="*/ 50 w 67"/>
                <a:gd name="T5" fmla="*/ 52 h 82"/>
                <a:gd name="T6" fmla="*/ 47 w 67"/>
                <a:gd name="T7" fmla="*/ 24 h 82"/>
                <a:gd name="T8" fmla="*/ 3 w 67"/>
                <a:gd name="T9" fmla="*/ 6 h 82"/>
                <a:gd name="T10" fmla="*/ 1 w 67"/>
                <a:gd name="T11" fmla="*/ 11 h 82"/>
                <a:gd name="T12" fmla="*/ 6 w 67"/>
                <a:gd name="T13" fmla="*/ 13 h 82"/>
                <a:gd name="T14" fmla="*/ 23 w 67"/>
                <a:gd name="T15" fmla="*/ 12 h 82"/>
                <a:gd name="T16" fmla="*/ 17 w 67"/>
                <a:gd name="T17" fmla="*/ 35 h 82"/>
                <a:gd name="T18" fmla="*/ 16 w 67"/>
                <a:gd name="T19" fmla="*/ 41 h 82"/>
                <a:gd name="T20" fmla="*/ 19 w 67"/>
                <a:gd name="T21" fmla="*/ 42 h 82"/>
                <a:gd name="T22" fmla="*/ 21 w 67"/>
                <a:gd name="T23" fmla="*/ 42 h 82"/>
                <a:gd name="T24" fmla="*/ 32 w 67"/>
                <a:gd name="T25" fmla="*/ 17 h 82"/>
                <a:gd name="T26" fmla="*/ 40 w 67"/>
                <a:gd name="T27" fmla="*/ 27 h 82"/>
                <a:gd name="T28" fmla="*/ 26 w 67"/>
                <a:gd name="T29" fmla="*/ 66 h 82"/>
                <a:gd name="T30" fmla="*/ 24 w 67"/>
                <a:gd name="T31" fmla="*/ 71 h 82"/>
                <a:gd name="T32" fmla="*/ 28 w 67"/>
                <a:gd name="T33" fmla="*/ 73 h 82"/>
                <a:gd name="T34" fmla="*/ 30 w 67"/>
                <a:gd name="T35" fmla="*/ 73 h 82"/>
                <a:gd name="T36" fmla="*/ 45 w 67"/>
                <a:gd name="T37" fmla="*/ 61 h 82"/>
                <a:gd name="T38" fmla="*/ 62 w 67"/>
                <a:gd name="T39" fmla="*/ 82 h 82"/>
                <a:gd name="T40" fmla="*/ 63 w 67"/>
                <a:gd name="T41" fmla="*/ 82 h 82"/>
                <a:gd name="T42" fmla="*/ 67 w 67"/>
                <a:gd name="T43" fmla="*/ 79 h 82"/>
                <a:gd name="T44" fmla="*/ 64 w 67"/>
                <a:gd name="T45" fmla="*/ 74 h 8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67" h="82">
                  <a:moveTo>
                    <a:pt x="64" y="74"/>
                  </a:moveTo>
                  <a:cubicBezTo>
                    <a:pt x="64" y="74"/>
                    <a:pt x="52" y="70"/>
                    <a:pt x="52" y="55"/>
                  </a:cubicBezTo>
                  <a:cubicBezTo>
                    <a:pt x="52" y="53"/>
                    <a:pt x="51" y="52"/>
                    <a:pt x="50" y="52"/>
                  </a:cubicBezTo>
                  <a:cubicBezTo>
                    <a:pt x="53" y="44"/>
                    <a:pt x="53" y="35"/>
                    <a:pt x="47" y="24"/>
                  </a:cubicBezTo>
                  <a:cubicBezTo>
                    <a:pt x="35" y="0"/>
                    <a:pt x="13" y="2"/>
                    <a:pt x="3" y="6"/>
                  </a:cubicBezTo>
                  <a:cubicBezTo>
                    <a:pt x="1" y="7"/>
                    <a:pt x="0" y="9"/>
                    <a:pt x="1" y="11"/>
                  </a:cubicBezTo>
                  <a:cubicBezTo>
                    <a:pt x="1" y="13"/>
                    <a:pt x="4" y="14"/>
                    <a:pt x="6" y="13"/>
                  </a:cubicBezTo>
                  <a:cubicBezTo>
                    <a:pt x="6" y="13"/>
                    <a:pt x="14" y="10"/>
                    <a:pt x="23" y="12"/>
                  </a:cubicBezTo>
                  <a:cubicBezTo>
                    <a:pt x="24" y="16"/>
                    <a:pt x="27" y="29"/>
                    <a:pt x="17" y="35"/>
                  </a:cubicBezTo>
                  <a:cubicBezTo>
                    <a:pt x="15" y="36"/>
                    <a:pt x="15" y="39"/>
                    <a:pt x="16" y="41"/>
                  </a:cubicBezTo>
                  <a:cubicBezTo>
                    <a:pt x="17" y="42"/>
                    <a:pt x="18" y="42"/>
                    <a:pt x="19" y="42"/>
                  </a:cubicBezTo>
                  <a:cubicBezTo>
                    <a:pt x="20" y="42"/>
                    <a:pt x="21" y="42"/>
                    <a:pt x="21" y="42"/>
                  </a:cubicBezTo>
                  <a:cubicBezTo>
                    <a:pt x="31" y="35"/>
                    <a:pt x="33" y="25"/>
                    <a:pt x="32" y="17"/>
                  </a:cubicBezTo>
                  <a:cubicBezTo>
                    <a:pt x="35" y="19"/>
                    <a:pt x="38" y="22"/>
                    <a:pt x="40" y="27"/>
                  </a:cubicBezTo>
                  <a:cubicBezTo>
                    <a:pt x="50" y="48"/>
                    <a:pt x="38" y="59"/>
                    <a:pt x="26" y="66"/>
                  </a:cubicBezTo>
                  <a:cubicBezTo>
                    <a:pt x="24" y="67"/>
                    <a:pt x="23" y="69"/>
                    <a:pt x="24" y="71"/>
                  </a:cubicBezTo>
                  <a:cubicBezTo>
                    <a:pt x="25" y="72"/>
                    <a:pt x="26" y="73"/>
                    <a:pt x="28" y="73"/>
                  </a:cubicBezTo>
                  <a:cubicBezTo>
                    <a:pt x="28" y="73"/>
                    <a:pt x="29" y="73"/>
                    <a:pt x="30" y="73"/>
                  </a:cubicBezTo>
                  <a:cubicBezTo>
                    <a:pt x="33" y="71"/>
                    <a:pt x="40" y="67"/>
                    <a:pt x="45" y="61"/>
                  </a:cubicBezTo>
                  <a:cubicBezTo>
                    <a:pt x="48" y="77"/>
                    <a:pt x="61" y="82"/>
                    <a:pt x="62" y="82"/>
                  </a:cubicBezTo>
                  <a:cubicBezTo>
                    <a:pt x="62" y="82"/>
                    <a:pt x="63" y="82"/>
                    <a:pt x="63" y="82"/>
                  </a:cubicBezTo>
                  <a:cubicBezTo>
                    <a:pt x="65" y="82"/>
                    <a:pt x="66" y="81"/>
                    <a:pt x="67" y="79"/>
                  </a:cubicBezTo>
                  <a:cubicBezTo>
                    <a:pt x="67" y="77"/>
                    <a:pt x="66" y="75"/>
                    <a:pt x="64" y="74"/>
                  </a:cubicBezTo>
                  <a:close/>
                </a:path>
              </a:pathLst>
            </a:custGeom>
            <a:solidFill>
              <a:srgbClr val="F7987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70" name="Freeform 1493"/>
            <p:cNvSpPr>
              <a:spLocks/>
            </p:cNvSpPr>
            <p:nvPr/>
          </p:nvSpPr>
          <p:spPr bwMode="auto">
            <a:xfrm>
              <a:off x="7624763" y="12519026"/>
              <a:ext cx="115888" cy="122238"/>
            </a:xfrm>
            <a:custGeom>
              <a:avLst/>
              <a:gdLst>
                <a:gd name="T0" fmla="*/ 53 w 56"/>
                <a:gd name="T1" fmla="*/ 1 h 58"/>
                <a:gd name="T2" fmla="*/ 48 w 56"/>
                <a:gd name="T3" fmla="*/ 4 h 58"/>
                <a:gd name="T4" fmla="*/ 37 w 56"/>
                <a:gd name="T5" fmla="*/ 18 h 58"/>
                <a:gd name="T6" fmla="*/ 6 w 56"/>
                <a:gd name="T7" fmla="*/ 17 h 58"/>
                <a:gd name="T8" fmla="*/ 1 w 56"/>
                <a:gd name="T9" fmla="*/ 19 h 58"/>
                <a:gd name="T10" fmla="*/ 3 w 56"/>
                <a:gd name="T11" fmla="*/ 24 h 58"/>
                <a:gd name="T12" fmla="*/ 25 w 56"/>
                <a:gd name="T13" fmla="*/ 28 h 58"/>
                <a:gd name="T14" fmla="*/ 27 w 56"/>
                <a:gd name="T15" fmla="*/ 28 h 58"/>
                <a:gd name="T16" fmla="*/ 24 w 56"/>
                <a:gd name="T17" fmla="*/ 55 h 58"/>
                <a:gd name="T18" fmla="*/ 28 w 56"/>
                <a:gd name="T19" fmla="*/ 58 h 58"/>
                <a:gd name="T20" fmla="*/ 29 w 56"/>
                <a:gd name="T21" fmla="*/ 58 h 58"/>
                <a:gd name="T22" fmla="*/ 32 w 56"/>
                <a:gd name="T23" fmla="*/ 53 h 58"/>
                <a:gd name="T24" fmla="*/ 42 w 56"/>
                <a:gd name="T25" fmla="*/ 24 h 58"/>
                <a:gd name="T26" fmla="*/ 42 w 56"/>
                <a:gd name="T27" fmla="*/ 24 h 58"/>
                <a:gd name="T28" fmla="*/ 55 w 56"/>
                <a:gd name="T29" fmla="*/ 6 h 58"/>
                <a:gd name="T30" fmla="*/ 53 w 56"/>
                <a:gd name="T31" fmla="*/ 1 h 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56" h="58">
                  <a:moveTo>
                    <a:pt x="53" y="1"/>
                  </a:moveTo>
                  <a:cubicBezTo>
                    <a:pt x="51" y="0"/>
                    <a:pt x="48" y="2"/>
                    <a:pt x="48" y="4"/>
                  </a:cubicBezTo>
                  <a:cubicBezTo>
                    <a:pt x="46" y="10"/>
                    <a:pt x="43" y="15"/>
                    <a:pt x="37" y="18"/>
                  </a:cubicBezTo>
                  <a:cubicBezTo>
                    <a:pt x="25" y="24"/>
                    <a:pt x="6" y="17"/>
                    <a:pt x="6" y="17"/>
                  </a:cubicBezTo>
                  <a:cubicBezTo>
                    <a:pt x="4" y="16"/>
                    <a:pt x="2" y="17"/>
                    <a:pt x="1" y="19"/>
                  </a:cubicBezTo>
                  <a:cubicBezTo>
                    <a:pt x="0" y="21"/>
                    <a:pt x="1" y="24"/>
                    <a:pt x="3" y="24"/>
                  </a:cubicBezTo>
                  <a:cubicBezTo>
                    <a:pt x="4" y="25"/>
                    <a:pt x="14" y="28"/>
                    <a:pt x="25" y="28"/>
                  </a:cubicBezTo>
                  <a:cubicBezTo>
                    <a:pt x="25" y="28"/>
                    <a:pt x="26" y="28"/>
                    <a:pt x="27" y="28"/>
                  </a:cubicBezTo>
                  <a:cubicBezTo>
                    <a:pt x="22" y="38"/>
                    <a:pt x="23" y="49"/>
                    <a:pt x="24" y="55"/>
                  </a:cubicBezTo>
                  <a:cubicBezTo>
                    <a:pt x="25" y="57"/>
                    <a:pt x="27" y="58"/>
                    <a:pt x="28" y="58"/>
                  </a:cubicBezTo>
                  <a:cubicBezTo>
                    <a:pt x="29" y="58"/>
                    <a:pt x="29" y="58"/>
                    <a:pt x="29" y="58"/>
                  </a:cubicBezTo>
                  <a:cubicBezTo>
                    <a:pt x="31" y="58"/>
                    <a:pt x="33" y="55"/>
                    <a:pt x="32" y="53"/>
                  </a:cubicBezTo>
                  <a:cubicBezTo>
                    <a:pt x="32" y="53"/>
                    <a:pt x="26" y="33"/>
                    <a:pt x="42" y="24"/>
                  </a:cubicBezTo>
                  <a:cubicBezTo>
                    <a:pt x="42" y="24"/>
                    <a:pt x="42" y="24"/>
                    <a:pt x="42" y="24"/>
                  </a:cubicBezTo>
                  <a:cubicBezTo>
                    <a:pt x="49" y="20"/>
                    <a:pt x="53" y="14"/>
                    <a:pt x="55" y="6"/>
                  </a:cubicBezTo>
                  <a:cubicBezTo>
                    <a:pt x="56" y="4"/>
                    <a:pt x="55" y="2"/>
                    <a:pt x="53" y="1"/>
                  </a:cubicBezTo>
                  <a:close/>
                </a:path>
              </a:pathLst>
            </a:custGeom>
            <a:solidFill>
              <a:srgbClr val="F7987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71" name="Freeform 1494"/>
            <p:cNvSpPr>
              <a:spLocks/>
            </p:cNvSpPr>
            <p:nvPr/>
          </p:nvSpPr>
          <p:spPr bwMode="auto">
            <a:xfrm>
              <a:off x="7737476" y="12561888"/>
              <a:ext cx="58738" cy="93663"/>
            </a:xfrm>
            <a:custGeom>
              <a:avLst/>
              <a:gdLst>
                <a:gd name="T0" fmla="*/ 25 w 28"/>
                <a:gd name="T1" fmla="*/ 38 h 45"/>
                <a:gd name="T2" fmla="*/ 15 w 28"/>
                <a:gd name="T3" fmla="*/ 5 h 45"/>
                <a:gd name="T4" fmla="*/ 12 w 28"/>
                <a:gd name="T5" fmla="*/ 0 h 45"/>
                <a:gd name="T6" fmla="*/ 7 w 28"/>
                <a:gd name="T7" fmla="*/ 3 h 45"/>
                <a:gd name="T8" fmla="*/ 22 w 28"/>
                <a:gd name="T9" fmla="*/ 45 h 45"/>
                <a:gd name="T10" fmla="*/ 24 w 28"/>
                <a:gd name="T11" fmla="*/ 45 h 45"/>
                <a:gd name="T12" fmla="*/ 27 w 28"/>
                <a:gd name="T13" fmla="*/ 43 h 45"/>
                <a:gd name="T14" fmla="*/ 25 w 28"/>
                <a:gd name="T15" fmla="*/ 38 h 45"/>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8" h="45">
                  <a:moveTo>
                    <a:pt x="25" y="38"/>
                  </a:moveTo>
                  <a:cubicBezTo>
                    <a:pt x="9" y="32"/>
                    <a:pt x="15" y="5"/>
                    <a:pt x="15" y="5"/>
                  </a:cubicBezTo>
                  <a:cubicBezTo>
                    <a:pt x="15" y="3"/>
                    <a:pt x="14" y="1"/>
                    <a:pt x="12" y="0"/>
                  </a:cubicBezTo>
                  <a:cubicBezTo>
                    <a:pt x="10" y="0"/>
                    <a:pt x="8" y="1"/>
                    <a:pt x="7" y="3"/>
                  </a:cubicBezTo>
                  <a:cubicBezTo>
                    <a:pt x="7" y="5"/>
                    <a:pt x="0" y="37"/>
                    <a:pt x="22" y="45"/>
                  </a:cubicBezTo>
                  <a:cubicBezTo>
                    <a:pt x="23" y="45"/>
                    <a:pt x="23" y="45"/>
                    <a:pt x="24" y="45"/>
                  </a:cubicBezTo>
                  <a:cubicBezTo>
                    <a:pt x="25" y="45"/>
                    <a:pt x="27" y="44"/>
                    <a:pt x="27" y="43"/>
                  </a:cubicBezTo>
                  <a:cubicBezTo>
                    <a:pt x="28" y="41"/>
                    <a:pt x="27" y="39"/>
                    <a:pt x="25" y="38"/>
                  </a:cubicBezTo>
                  <a:close/>
                </a:path>
              </a:pathLst>
            </a:custGeom>
            <a:solidFill>
              <a:srgbClr val="F7987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72" name="Freeform 1495"/>
            <p:cNvSpPr>
              <a:spLocks/>
            </p:cNvSpPr>
            <p:nvPr/>
          </p:nvSpPr>
          <p:spPr bwMode="auto">
            <a:xfrm>
              <a:off x="7935913" y="12476163"/>
              <a:ext cx="101600" cy="214313"/>
            </a:xfrm>
            <a:custGeom>
              <a:avLst/>
              <a:gdLst>
                <a:gd name="T0" fmla="*/ 38 w 49"/>
                <a:gd name="T1" fmla="*/ 3 h 103"/>
                <a:gd name="T2" fmla="*/ 33 w 49"/>
                <a:gd name="T3" fmla="*/ 1 h 103"/>
                <a:gd name="T4" fmla="*/ 30 w 49"/>
                <a:gd name="T5" fmla="*/ 5 h 103"/>
                <a:gd name="T6" fmla="*/ 22 w 49"/>
                <a:gd name="T7" fmla="*/ 56 h 103"/>
                <a:gd name="T8" fmla="*/ 12 w 49"/>
                <a:gd name="T9" fmla="*/ 33 h 103"/>
                <a:gd name="T10" fmla="*/ 7 w 49"/>
                <a:gd name="T11" fmla="*/ 32 h 103"/>
                <a:gd name="T12" fmla="*/ 6 w 49"/>
                <a:gd name="T13" fmla="*/ 38 h 103"/>
                <a:gd name="T14" fmla="*/ 2 w 49"/>
                <a:gd name="T15" fmla="*/ 96 h 103"/>
                <a:gd name="T16" fmla="*/ 2 w 49"/>
                <a:gd name="T17" fmla="*/ 101 h 103"/>
                <a:gd name="T18" fmla="*/ 5 w 49"/>
                <a:gd name="T19" fmla="*/ 103 h 103"/>
                <a:gd name="T20" fmla="*/ 7 w 49"/>
                <a:gd name="T21" fmla="*/ 102 h 103"/>
                <a:gd name="T22" fmla="*/ 24 w 49"/>
                <a:gd name="T23" fmla="*/ 66 h 103"/>
                <a:gd name="T24" fmla="*/ 38 w 49"/>
                <a:gd name="T25" fmla="*/ 3 h 10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9" h="103">
                  <a:moveTo>
                    <a:pt x="38" y="3"/>
                  </a:moveTo>
                  <a:cubicBezTo>
                    <a:pt x="37" y="1"/>
                    <a:pt x="35" y="0"/>
                    <a:pt x="33" y="1"/>
                  </a:cubicBezTo>
                  <a:cubicBezTo>
                    <a:pt x="31" y="1"/>
                    <a:pt x="30" y="3"/>
                    <a:pt x="30" y="5"/>
                  </a:cubicBezTo>
                  <a:cubicBezTo>
                    <a:pt x="30" y="6"/>
                    <a:pt x="39" y="37"/>
                    <a:pt x="22" y="56"/>
                  </a:cubicBezTo>
                  <a:cubicBezTo>
                    <a:pt x="19" y="43"/>
                    <a:pt x="12" y="33"/>
                    <a:pt x="12" y="33"/>
                  </a:cubicBezTo>
                  <a:cubicBezTo>
                    <a:pt x="11" y="31"/>
                    <a:pt x="8" y="31"/>
                    <a:pt x="7" y="32"/>
                  </a:cubicBezTo>
                  <a:cubicBezTo>
                    <a:pt x="5" y="34"/>
                    <a:pt x="4" y="36"/>
                    <a:pt x="6" y="38"/>
                  </a:cubicBezTo>
                  <a:cubicBezTo>
                    <a:pt x="7" y="39"/>
                    <a:pt x="31" y="73"/>
                    <a:pt x="2" y="96"/>
                  </a:cubicBezTo>
                  <a:cubicBezTo>
                    <a:pt x="1" y="97"/>
                    <a:pt x="0" y="100"/>
                    <a:pt x="2" y="101"/>
                  </a:cubicBezTo>
                  <a:cubicBezTo>
                    <a:pt x="2" y="102"/>
                    <a:pt x="4" y="103"/>
                    <a:pt x="5" y="103"/>
                  </a:cubicBezTo>
                  <a:cubicBezTo>
                    <a:pt x="6" y="103"/>
                    <a:pt x="6" y="103"/>
                    <a:pt x="7" y="102"/>
                  </a:cubicBezTo>
                  <a:cubicBezTo>
                    <a:pt x="21" y="91"/>
                    <a:pt x="25" y="78"/>
                    <a:pt x="24" y="66"/>
                  </a:cubicBezTo>
                  <a:cubicBezTo>
                    <a:pt x="49" y="44"/>
                    <a:pt x="38" y="5"/>
                    <a:pt x="38" y="3"/>
                  </a:cubicBezTo>
                  <a:close/>
                </a:path>
              </a:pathLst>
            </a:custGeom>
            <a:solidFill>
              <a:srgbClr val="F7987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73" name="Freeform 1496"/>
            <p:cNvSpPr>
              <a:spLocks/>
            </p:cNvSpPr>
            <p:nvPr/>
          </p:nvSpPr>
          <p:spPr bwMode="auto">
            <a:xfrm>
              <a:off x="7839076" y="12450763"/>
              <a:ext cx="146050" cy="61913"/>
            </a:xfrm>
            <a:custGeom>
              <a:avLst/>
              <a:gdLst>
                <a:gd name="T0" fmla="*/ 4 w 70"/>
                <a:gd name="T1" fmla="*/ 8 h 30"/>
                <a:gd name="T2" fmla="*/ 27 w 70"/>
                <a:gd name="T3" fmla="*/ 17 h 30"/>
                <a:gd name="T4" fmla="*/ 19 w 70"/>
                <a:gd name="T5" fmla="*/ 24 h 30"/>
                <a:gd name="T6" fmla="*/ 20 w 70"/>
                <a:gd name="T7" fmla="*/ 30 h 30"/>
                <a:gd name="T8" fmla="*/ 22 w 70"/>
                <a:gd name="T9" fmla="*/ 30 h 30"/>
                <a:gd name="T10" fmla="*/ 25 w 70"/>
                <a:gd name="T11" fmla="*/ 29 h 30"/>
                <a:gd name="T12" fmla="*/ 65 w 70"/>
                <a:gd name="T13" fmla="*/ 20 h 30"/>
                <a:gd name="T14" fmla="*/ 70 w 70"/>
                <a:gd name="T15" fmla="*/ 17 h 30"/>
                <a:gd name="T16" fmla="*/ 67 w 70"/>
                <a:gd name="T17" fmla="*/ 13 h 30"/>
                <a:gd name="T18" fmla="*/ 34 w 70"/>
                <a:gd name="T19" fmla="*/ 13 h 30"/>
                <a:gd name="T20" fmla="*/ 4 w 70"/>
                <a:gd name="T21" fmla="*/ 0 h 30"/>
                <a:gd name="T22" fmla="*/ 0 w 70"/>
                <a:gd name="T23" fmla="*/ 4 h 30"/>
                <a:gd name="T24" fmla="*/ 4 w 70"/>
                <a:gd name="T25" fmla="*/ 8 h 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70" h="30">
                  <a:moveTo>
                    <a:pt x="4" y="8"/>
                  </a:moveTo>
                  <a:cubicBezTo>
                    <a:pt x="4" y="8"/>
                    <a:pt x="17" y="8"/>
                    <a:pt x="27" y="17"/>
                  </a:cubicBezTo>
                  <a:cubicBezTo>
                    <a:pt x="22" y="20"/>
                    <a:pt x="19" y="24"/>
                    <a:pt x="19" y="24"/>
                  </a:cubicBezTo>
                  <a:cubicBezTo>
                    <a:pt x="17" y="26"/>
                    <a:pt x="18" y="28"/>
                    <a:pt x="20" y="30"/>
                  </a:cubicBezTo>
                  <a:cubicBezTo>
                    <a:pt x="20" y="30"/>
                    <a:pt x="21" y="30"/>
                    <a:pt x="22" y="30"/>
                  </a:cubicBezTo>
                  <a:cubicBezTo>
                    <a:pt x="23" y="30"/>
                    <a:pt x="24" y="30"/>
                    <a:pt x="25" y="29"/>
                  </a:cubicBezTo>
                  <a:cubicBezTo>
                    <a:pt x="25" y="28"/>
                    <a:pt x="37" y="13"/>
                    <a:pt x="65" y="20"/>
                  </a:cubicBezTo>
                  <a:cubicBezTo>
                    <a:pt x="67" y="21"/>
                    <a:pt x="69" y="19"/>
                    <a:pt x="70" y="17"/>
                  </a:cubicBezTo>
                  <a:cubicBezTo>
                    <a:pt x="70" y="15"/>
                    <a:pt x="69" y="13"/>
                    <a:pt x="67" y="13"/>
                  </a:cubicBezTo>
                  <a:cubicBezTo>
                    <a:pt x="53" y="9"/>
                    <a:pt x="42" y="10"/>
                    <a:pt x="34" y="13"/>
                  </a:cubicBezTo>
                  <a:cubicBezTo>
                    <a:pt x="22" y="0"/>
                    <a:pt x="5" y="0"/>
                    <a:pt x="4" y="0"/>
                  </a:cubicBezTo>
                  <a:cubicBezTo>
                    <a:pt x="2" y="0"/>
                    <a:pt x="0" y="2"/>
                    <a:pt x="0" y="4"/>
                  </a:cubicBezTo>
                  <a:cubicBezTo>
                    <a:pt x="0" y="7"/>
                    <a:pt x="2" y="8"/>
                    <a:pt x="4" y="8"/>
                  </a:cubicBezTo>
                  <a:close/>
                </a:path>
              </a:pathLst>
            </a:custGeom>
            <a:solidFill>
              <a:srgbClr val="F7987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74" name="Freeform 1497"/>
            <p:cNvSpPr>
              <a:spLocks/>
            </p:cNvSpPr>
            <p:nvPr/>
          </p:nvSpPr>
          <p:spPr bwMode="auto">
            <a:xfrm>
              <a:off x="8058151" y="12519026"/>
              <a:ext cx="65088" cy="66675"/>
            </a:xfrm>
            <a:custGeom>
              <a:avLst/>
              <a:gdLst>
                <a:gd name="T0" fmla="*/ 3 w 31"/>
                <a:gd name="T1" fmla="*/ 9 h 32"/>
                <a:gd name="T2" fmla="*/ 23 w 31"/>
                <a:gd name="T3" fmla="*/ 29 h 32"/>
                <a:gd name="T4" fmla="*/ 27 w 31"/>
                <a:gd name="T5" fmla="*/ 32 h 32"/>
                <a:gd name="T6" fmla="*/ 28 w 31"/>
                <a:gd name="T7" fmla="*/ 32 h 32"/>
                <a:gd name="T8" fmla="*/ 31 w 31"/>
                <a:gd name="T9" fmla="*/ 27 h 32"/>
                <a:gd name="T10" fmla="*/ 5 w 31"/>
                <a:gd name="T11" fmla="*/ 1 h 32"/>
                <a:gd name="T12" fmla="*/ 0 w 31"/>
                <a:gd name="T13" fmla="*/ 4 h 32"/>
                <a:gd name="T14" fmla="*/ 3 w 31"/>
                <a:gd name="T15" fmla="*/ 9 h 3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31" h="32">
                  <a:moveTo>
                    <a:pt x="3" y="9"/>
                  </a:moveTo>
                  <a:cubicBezTo>
                    <a:pt x="3" y="9"/>
                    <a:pt x="21" y="14"/>
                    <a:pt x="23" y="29"/>
                  </a:cubicBezTo>
                  <a:cubicBezTo>
                    <a:pt x="24" y="31"/>
                    <a:pt x="25" y="32"/>
                    <a:pt x="27" y="32"/>
                  </a:cubicBezTo>
                  <a:cubicBezTo>
                    <a:pt x="27" y="32"/>
                    <a:pt x="28" y="32"/>
                    <a:pt x="28" y="32"/>
                  </a:cubicBezTo>
                  <a:cubicBezTo>
                    <a:pt x="30" y="32"/>
                    <a:pt x="31" y="30"/>
                    <a:pt x="31" y="27"/>
                  </a:cubicBezTo>
                  <a:cubicBezTo>
                    <a:pt x="28" y="7"/>
                    <a:pt x="6" y="1"/>
                    <a:pt x="5" y="1"/>
                  </a:cubicBezTo>
                  <a:cubicBezTo>
                    <a:pt x="3" y="0"/>
                    <a:pt x="1" y="2"/>
                    <a:pt x="0" y="4"/>
                  </a:cubicBezTo>
                  <a:cubicBezTo>
                    <a:pt x="0" y="6"/>
                    <a:pt x="1" y="8"/>
                    <a:pt x="3" y="9"/>
                  </a:cubicBezTo>
                  <a:close/>
                </a:path>
              </a:pathLst>
            </a:custGeom>
            <a:solidFill>
              <a:srgbClr val="F7987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75" name="Freeform 1498"/>
            <p:cNvSpPr>
              <a:spLocks/>
            </p:cNvSpPr>
            <p:nvPr/>
          </p:nvSpPr>
          <p:spPr bwMode="auto">
            <a:xfrm>
              <a:off x="7693026" y="12433301"/>
              <a:ext cx="120650" cy="66675"/>
            </a:xfrm>
            <a:custGeom>
              <a:avLst/>
              <a:gdLst>
                <a:gd name="T0" fmla="*/ 14 w 58"/>
                <a:gd name="T1" fmla="*/ 21 h 32"/>
                <a:gd name="T2" fmla="*/ 20 w 58"/>
                <a:gd name="T3" fmla="*/ 25 h 32"/>
                <a:gd name="T4" fmla="*/ 34 w 58"/>
                <a:gd name="T5" fmla="*/ 32 h 32"/>
                <a:gd name="T6" fmla="*/ 35 w 58"/>
                <a:gd name="T7" fmla="*/ 32 h 32"/>
                <a:gd name="T8" fmla="*/ 39 w 58"/>
                <a:gd name="T9" fmla="*/ 30 h 32"/>
                <a:gd name="T10" fmla="*/ 36 w 58"/>
                <a:gd name="T11" fmla="*/ 25 h 32"/>
                <a:gd name="T12" fmla="*/ 28 w 58"/>
                <a:gd name="T13" fmla="*/ 21 h 32"/>
                <a:gd name="T14" fmla="*/ 36 w 58"/>
                <a:gd name="T15" fmla="*/ 21 h 32"/>
                <a:gd name="T16" fmla="*/ 50 w 58"/>
                <a:gd name="T17" fmla="*/ 30 h 32"/>
                <a:gd name="T18" fmla="*/ 53 w 58"/>
                <a:gd name="T19" fmla="*/ 32 h 32"/>
                <a:gd name="T20" fmla="*/ 55 w 58"/>
                <a:gd name="T21" fmla="*/ 32 h 32"/>
                <a:gd name="T22" fmla="*/ 57 w 58"/>
                <a:gd name="T23" fmla="*/ 26 h 32"/>
                <a:gd name="T24" fmla="*/ 38 w 58"/>
                <a:gd name="T25" fmla="*/ 13 h 32"/>
                <a:gd name="T26" fmla="*/ 20 w 58"/>
                <a:gd name="T27" fmla="*/ 16 h 32"/>
                <a:gd name="T28" fmla="*/ 8 w 58"/>
                <a:gd name="T29" fmla="*/ 0 h 32"/>
                <a:gd name="T30" fmla="*/ 4 w 58"/>
                <a:gd name="T31" fmla="*/ 1 h 32"/>
                <a:gd name="T32" fmla="*/ 0 w 58"/>
                <a:gd name="T33" fmla="*/ 2 h 32"/>
                <a:gd name="T34" fmla="*/ 14 w 58"/>
                <a:gd name="T35" fmla="*/ 21 h 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58" h="32">
                  <a:moveTo>
                    <a:pt x="14" y="21"/>
                  </a:moveTo>
                  <a:cubicBezTo>
                    <a:pt x="13" y="22"/>
                    <a:pt x="20" y="25"/>
                    <a:pt x="20" y="25"/>
                  </a:cubicBezTo>
                  <a:cubicBezTo>
                    <a:pt x="24" y="28"/>
                    <a:pt x="28" y="30"/>
                    <a:pt x="34" y="32"/>
                  </a:cubicBezTo>
                  <a:cubicBezTo>
                    <a:pt x="34" y="32"/>
                    <a:pt x="35" y="32"/>
                    <a:pt x="35" y="32"/>
                  </a:cubicBezTo>
                  <a:cubicBezTo>
                    <a:pt x="37" y="32"/>
                    <a:pt x="38" y="31"/>
                    <a:pt x="39" y="30"/>
                  </a:cubicBezTo>
                  <a:cubicBezTo>
                    <a:pt x="40" y="28"/>
                    <a:pt x="39" y="25"/>
                    <a:pt x="36" y="25"/>
                  </a:cubicBezTo>
                  <a:cubicBezTo>
                    <a:pt x="33" y="24"/>
                    <a:pt x="30" y="22"/>
                    <a:pt x="28" y="21"/>
                  </a:cubicBezTo>
                  <a:cubicBezTo>
                    <a:pt x="31" y="20"/>
                    <a:pt x="34" y="20"/>
                    <a:pt x="36" y="21"/>
                  </a:cubicBezTo>
                  <a:cubicBezTo>
                    <a:pt x="45" y="22"/>
                    <a:pt x="50" y="30"/>
                    <a:pt x="50" y="30"/>
                  </a:cubicBezTo>
                  <a:cubicBezTo>
                    <a:pt x="51" y="32"/>
                    <a:pt x="52" y="32"/>
                    <a:pt x="53" y="32"/>
                  </a:cubicBezTo>
                  <a:cubicBezTo>
                    <a:pt x="54" y="32"/>
                    <a:pt x="55" y="32"/>
                    <a:pt x="55" y="32"/>
                  </a:cubicBezTo>
                  <a:cubicBezTo>
                    <a:pt x="57" y="31"/>
                    <a:pt x="58" y="28"/>
                    <a:pt x="57" y="26"/>
                  </a:cubicBezTo>
                  <a:cubicBezTo>
                    <a:pt x="56" y="26"/>
                    <a:pt x="50" y="15"/>
                    <a:pt x="38" y="13"/>
                  </a:cubicBezTo>
                  <a:cubicBezTo>
                    <a:pt x="32" y="12"/>
                    <a:pt x="26" y="13"/>
                    <a:pt x="20" y="16"/>
                  </a:cubicBezTo>
                  <a:cubicBezTo>
                    <a:pt x="10" y="9"/>
                    <a:pt x="8" y="1"/>
                    <a:pt x="8" y="0"/>
                  </a:cubicBezTo>
                  <a:cubicBezTo>
                    <a:pt x="6" y="1"/>
                    <a:pt x="5" y="1"/>
                    <a:pt x="4" y="1"/>
                  </a:cubicBezTo>
                  <a:cubicBezTo>
                    <a:pt x="2" y="1"/>
                    <a:pt x="1" y="2"/>
                    <a:pt x="0" y="2"/>
                  </a:cubicBezTo>
                  <a:cubicBezTo>
                    <a:pt x="0" y="3"/>
                    <a:pt x="3" y="12"/>
                    <a:pt x="14" y="21"/>
                  </a:cubicBezTo>
                  <a:close/>
                </a:path>
              </a:pathLst>
            </a:custGeom>
            <a:solidFill>
              <a:srgbClr val="F7987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76" name="Freeform 1499"/>
            <p:cNvSpPr>
              <a:spLocks/>
            </p:cNvSpPr>
            <p:nvPr/>
          </p:nvSpPr>
          <p:spPr bwMode="auto">
            <a:xfrm>
              <a:off x="7519988" y="12755563"/>
              <a:ext cx="65088" cy="85725"/>
            </a:xfrm>
            <a:custGeom>
              <a:avLst/>
              <a:gdLst>
                <a:gd name="T0" fmla="*/ 15 w 31"/>
                <a:gd name="T1" fmla="*/ 27 h 41"/>
                <a:gd name="T2" fmla="*/ 23 w 31"/>
                <a:gd name="T3" fmla="*/ 38 h 41"/>
                <a:gd name="T4" fmla="*/ 26 w 31"/>
                <a:gd name="T5" fmla="*/ 41 h 41"/>
                <a:gd name="T6" fmla="*/ 27 w 31"/>
                <a:gd name="T7" fmla="*/ 41 h 41"/>
                <a:gd name="T8" fmla="*/ 30 w 31"/>
                <a:gd name="T9" fmla="*/ 37 h 41"/>
                <a:gd name="T10" fmla="*/ 18 w 31"/>
                <a:gd name="T11" fmla="*/ 20 h 41"/>
                <a:gd name="T12" fmla="*/ 14 w 31"/>
                <a:gd name="T13" fmla="*/ 19 h 41"/>
                <a:gd name="T14" fmla="*/ 15 w 31"/>
                <a:gd name="T15" fmla="*/ 3 h 41"/>
                <a:gd name="T16" fmla="*/ 10 w 31"/>
                <a:gd name="T17" fmla="*/ 1 h 41"/>
                <a:gd name="T18" fmla="*/ 8 w 31"/>
                <a:gd name="T19" fmla="*/ 5 h 41"/>
                <a:gd name="T20" fmla="*/ 0 w 31"/>
                <a:gd name="T21" fmla="*/ 24 h 41"/>
                <a:gd name="T22" fmla="*/ 5 w 31"/>
                <a:gd name="T23" fmla="*/ 30 h 41"/>
                <a:gd name="T24" fmla="*/ 7 w 31"/>
                <a:gd name="T25" fmla="*/ 28 h 41"/>
                <a:gd name="T26" fmla="*/ 15 w 31"/>
                <a:gd name="T27" fmla="*/ 27 h 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31" h="41">
                  <a:moveTo>
                    <a:pt x="15" y="27"/>
                  </a:moveTo>
                  <a:cubicBezTo>
                    <a:pt x="19" y="29"/>
                    <a:pt x="22" y="36"/>
                    <a:pt x="23" y="38"/>
                  </a:cubicBezTo>
                  <a:cubicBezTo>
                    <a:pt x="23" y="40"/>
                    <a:pt x="25" y="41"/>
                    <a:pt x="26" y="41"/>
                  </a:cubicBezTo>
                  <a:cubicBezTo>
                    <a:pt x="27" y="41"/>
                    <a:pt x="27" y="41"/>
                    <a:pt x="27" y="41"/>
                  </a:cubicBezTo>
                  <a:cubicBezTo>
                    <a:pt x="29" y="41"/>
                    <a:pt x="31" y="39"/>
                    <a:pt x="30" y="37"/>
                  </a:cubicBezTo>
                  <a:cubicBezTo>
                    <a:pt x="30" y="35"/>
                    <a:pt x="27" y="24"/>
                    <a:pt x="18" y="20"/>
                  </a:cubicBezTo>
                  <a:cubicBezTo>
                    <a:pt x="17" y="19"/>
                    <a:pt x="16" y="19"/>
                    <a:pt x="14" y="19"/>
                  </a:cubicBezTo>
                  <a:cubicBezTo>
                    <a:pt x="16" y="14"/>
                    <a:pt x="17" y="9"/>
                    <a:pt x="15" y="3"/>
                  </a:cubicBezTo>
                  <a:cubicBezTo>
                    <a:pt x="14" y="1"/>
                    <a:pt x="12" y="0"/>
                    <a:pt x="10" y="1"/>
                  </a:cubicBezTo>
                  <a:cubicBezTo>
                    <a:pt x="8" y="1"/>
                    <a:pt x="7" y="3"/>
                    <a:pt x="8" y="5"/>
                  </a:cubicBezTo>
                  <a:cubicBezTo>
                    <a:pt x="10" y="13"/>
                    <a:pt x="4" y="20"/>
                    <a:pt x="0" y="24"/>
                  </a:cubicBezTo>
                  <a:cubicBezTo>
                    <a:pt x="1" y="25"/>
                    <a:pt x="3" y="28"/>
                    <a:pt x="5" y="30"/>
                  </a:cubicBezTo>
                  <a:cubicBezTo>
                    <a:pt x="5" y="30"/>
                    <a:pt x="6" y="29"/>
                    <a:pt x="7" y="28"/>
                  </a:cubicBezTo>
                  <a:cubicBezTo>
                    <a:pt x="10" y="26"/>
                    <a:pt x="13" y="26"/>
                    <a:pt x="15" y="27"/>
                  </a:cubicBezTo>
                  <a:close/>
                </a:path>
              </a:pathLst>
            </a:custGeom>
            <a:solidFill>
              <a:srgbClr val="F7987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77" name="Freeform 1500"/>
            <p:cNvSpPr>
              <a:spLocks/>
            </p:cNvSpPr>
            <p:nvPr/>
          </p:nvSpPr>
          <p:spPr bwMode="auto">
            <a:xfrm>
              <a:off x="7566026" y="12496801"/>
              <a:ext cx="71438" cy="65088"/>
            </a:xfrm>
            <a:custGeom>
              <a:avLst/>
              <a:gdLst>
                <a:gd name="T0" fmla="*/ 33 w 34"/>
                <a:gd name="T1" fmla="*/ 6 h 31"/>
                <a:gd name="T2" fmla="*/ 31 w 34"/>
                <a:gd name="T3" fmla="*/ 1 h 31"/>
                <a:gd name="T4" fmla="*/ 26 w 34"/>
                <a:gd name="T5" fmla="*/ 3 h 31"/>
                <a:gd name="T6" fmla="*/ 3 w 34"/>
                <a:gd name="T7" fmla="*/ 22 h 31"/>
                <a:gd name="T8" fmla="*/ 3 w 34"/>
                <a:gd name="T9" fmla="*/ 22 h 31"/>
                <a:gd name="T10" fmla="*/ 0 w 34"/>
                <a:gd name="T11" fmla="*/ 31 h 31"/>
                <a:gd name="T12" fmla="*/ 33 w 34"/>
                <a:gd name="T13" fmla="*/ 6 h 31"/>
              </a:gdLst>
              <a:ahLst/>
              <a:cxnLst>
                <a:cxn ang="0">
                  <a:pos x="T0" y="T1"/>
                </a:cxn>
                <a:cxn ang="0">
                  <a:pos x="T2" y="T3"/>
                </a:cxn>
                <a:cxn ang="0">
                  <a:pos x="T4" y="T5"/>
                </a:cxn>
                <a:cxn ang="0">
                  <a:pos x="T6" y="T7"/>
                </a:cxn>
                <a:cxn ang="0">
                  <a:pos x="T8" y="T9"/>
                </a:cxn>
                <a:cxn ang="0">
                  <a:pos x="T10" y="T11"/>
                </a:cxn>
                <a:cxn ang="0">
                  <a:pos x="T12" y="T13"/>
                </a:cxn>
              </a:cxnLst>
              <a:rect l="0" t="0" r="r" b="b"/>
              <a:pathLst>
                <a:path w="34" h="31">
                  <a:moveTo>
                    <a:pt x="33" y="6"/>
                  </a:moveTo>
                  <a:cubicBezTo>
                    <a:pt x="34" y="4"/>
                    <a:pt x="33" y="2"/>
                    <a:pt x="31" y="1"/>
                  </a:cubicBezTo>
                  <a:cubicBezTo>
                    <a:pt x="29" y="0"/>
                    <a:pt x="26" y="1"/>
                    <a:pt x="26" y="3"/>
                  </a:cubicBezTo>
                  <a:cubicBezTo>
                    <a:pt x="22" y="15"/>
                    <a:pt x="12" y="20"/>
                    <a:pt x="3" y="22"/>
                  </a:cubicBezTo>
                  <a:cubicBezTo>
                    <a:pt x="3" y="22"/>
                    <a:pt x="3" y="22"/>
                    <a:pt x="3" y="22"/>
                  </a:cubicBezTo>
                  <a:cubicBezTo>
                    <a:pt x="2" y="26"/>
                    <a:pt x="1" y="28"/>
                    <a:pt x="0" y="31"/>
                  </a:cubicBezTo>
                  <a:cubicBezTo>
                    <a:pt x="11" y="29"/>
                    <a:pt x="27" y="24"/>
                    <a:pt x="33" y="6"/>
                  </a:cubicBezTo>
                  <a:close/>
                </a:path>
              </a:pathLst>
            </a:custGeom>
            <a:solidFill>
              <a:srgbClr val="F7987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grpSp>
    </p:spTree>
    <p:extLst>
      <p:ext uri="{BB962C8B-B14F-4D97-AF65-F5344CB8AC3E}">
        <p14:creationId xmlns:p14="http://schemas.microsoft.com/office/powerpoint/2010/main" val="694782278"/>
      </p:ext>
    </p:extLst>
  </p:cSld>
  <p:clrMapOvr>
    <a:masterClrMapping/>
  </p:clrMapOvr>
  <p:transition spd="slow">
    <p:push/>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Freeform 25"/>
          <p:cNvSpPr/>
          <p:nvPr/>
        </p:nvSpPr>
        <p:spPr>
          <a:xfrm>
            <a:off x="0" y="152400"/>
            <a:ext cx="4935728" cy="1261618"/>
          </a:xfrm>
          <a:custGeom>
            <a:avLst/>
            <a:gdLst>
              <a:gd name="connsiteX0" fmla="*/ 7649637 w 9871456"/>
              <a:gd name="connsiteY0" fmla="*/ 0 h 2523235"/>
              <a:gd name="connsiteX1" fmla="*/ 7665393 w 9871456"/>
              <a:gd name="connsiteY1" fmla="*/ 1744 h 2523235"/>
              <a:gd name="connsiteX2" fmla="*/ 9488270 w 9871456"/>
              <a:gd name="connsiteY2" fmla="*/ 0 h 2523235"/>
              <a:gd name="connsiteX3" fmla="*/ 9871456 w 9871456"/>
              <a:gd name="connsiteY3" fmla="*/ 420548 h 2523235"/>
              <a:gd name="connsiteX4" fmla="*/ 9871456 w 9871456"/>
              <a:gd name="connsiteY4" fmla="*/ 2102688 h 2523235"/>
              <a:gd name="connsiteX5" fmla="*/ 9488270 w 9871456"/>
              <a:gd name="connsiteY5" fmla="*/ 2523235 h 2523235"/>
              <a:gd name="connsiteX6" fmla="*/ 7666598 w 9871456"/>
              <a:gd name="connsiteY6" fmla="*/ 2521358 h 2523235"/>
              <a:gd name="connsiteX7" fmla="*/ 7649637 w 9871456"/>
              <a:gd name="connsiteY7" fmla="*/ 2523235 h 2523235"/>
              <a:gd name="connsiteX8" fmla="*/ 3311330 w 9871456"/>
              <a:gd name="connsiteY8" fmla="*/ 2518766 h 2523235"/>
              <a:gd name="connsiteX9" fmla="*/ 0 w 9871456"/>
              <a:gd name="connsiteY9" fmla="*/ 2506939 h 2523235"/>
              <a:gd name="connsiteX10" fmla="*/ 0 w 9871456"/>
              <a:gd name="connsiteY10" fmla="*/ 3904 h 2523235"/>
              <a:gd name="connsiteX11" fmla="*/ 3449571 w 9871456"/>
              <a:gd name="connsiteY11" fmla="*/ 4017 h 25232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9871456" h="2523235">
                <a:moveTo>
                  <a:pt x="7649637" y="0"/>
                </a:moveTo>
                <a:lnTo>
                  <a:pt x="7665393" y="1744"/>
                </a:lnTo>
                <a:lnTo>
                  <a:pt x="9488270" y="0"/>
                </a:lnTo>
                <a:cubicBezTo>
                  <a:pt x="9699897" y="0"/>
                  <a:pt x="9871456" y="188285"/>
                  <a:pt x="9871456" y="420548"/>
                </a:cubicBezTo>
                <a:lnTo>
                  <a:pt x="9871456" y="2102688"/>
                </a:lnTo>
                <a:cubicBezTo>
                  <a:pt x="9871456" y="2334950"/>
                  <a:pt x="9699897" y="2523235"/>
                  <a:pt x="9488270" y="2523235"/>
                </a:cubicBezTo>
                <a:lnTo>
                  <a:pt x="7666598" y="2521358"/>
                </a:lnTo>
                <a:lnTo>
                  <a:pt x="7649637" y="2523235"/>
                </a:lnTo>
                <a:lnTo>
                  <a:pt x="3311330" y="2518766"/>
                </a:lnTo>
                <a:lnTo>
                  <a:pt x="0" y="2506939"/>
                </a:lnTo>
                <a:lnTo>
                  <a:pt x="0" y="3904"/>
                </a:lnTo>
                <a:lnTo>
                  <a:pt x="3449571" y="4017"/>
                </a:lnTo>
                <a:close/>
              </a:path>
            </a:pathLst>
          </a:custGeom>
          <a:gradFill flip="none" rotWithShape="1">
            <a:gsLst>
              <a:gs pos="0">
                <a:schemeClr val="accent6">
                  <a:shade val="30000"/>
                  <a:satMod val="115000"/>
                </a:schemeClr>
              </a:gs>
              <a:gs pos="50000">
                <a:schemeClr val="accent6">
                  <a:shade val="67500"/>
                  <a:satMod val="115000"/>
                </a:schemeClr>
              </a:gs>
              <a:gs pos="100000">
                <a:schemeClr val="accent6">
                  <a:shade val="100000"/>
                  <a:satMod val="115000"/>
                </a:schemeClr>
              </a:gs>
            </a:gsLst>
            <a:lin ang="189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sz="1677"/>
          </a:p>
        </p:txBody>
      </p:sp>
      <p:grpSp>
        <p:nvGrpSpPr>
          <p:cNvPr id="27" name="Group 26"/>
          <p:cNvGrpSpPr/>
          <p:nvPr/>
        </p:nvGrpSpPr>
        <p:grpSpPr>
          <a:xfrm>
            <a:off x="196002" y="339180"/>
            <a:ext cx="4603063" cy="905522"/>
            <a:chOff x="15970295" y="5575615"/>
            <a:chExt cx="9206126" cy="1811043"/>
          </a:xfrm>
        </p:grpSpPr>
        <p:sp>
          <p:nvSpPr>
            <p:cNvPr id="28" name="Title 20"/>
            <p:cNvSpPr txBox="1">
              <a:spLocks/>
            </p:cNvSpPr>
            <p:nvPr/>
          </p:nvSpPr>
          <p:spPr bwMode="auto">
            <a:xfrm>
              <a:off x="15970295" y="6230561"/>
              <a:ext cx="9206126" cy="11560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21926" tIns="60963" rIns="121926" bIns="60963" anchor="ctr">
              <a:spAutoFit/>
            </a:bodyPr>
            <a:lstStyle>
              <a:lvl1pPr defTabSz="457200">
                <a:defRPr sz="4300">
                  <a:solidFill>
                    <a:schemeClr val="tx1"/>
                  </a:solidFill>
                  <a:latin typeface="Calibri" pitchFamily="34" charset="0"/>
                  <a:ea typeface="MS PGothic" pitchFamily="34" charset="-128"/>
                </a:defRPr>
              </a:lvl1pPr>
              <a:lvl2pPr marL="742950" indent="-285750" defTabSz="457200">
                <a:defRPr sz="4300">
                  <a:solidFill>
                    <a:schemeClr val="tx1"/>
                  </a:solidFill>
                  <a:latin typeface="Calibri" pitchFamily="34" charset="0"/>
                  <a:ea typeface="MS PGothic" pitchFamily="34" charset="-128"/>
                </a:defRPr>
              </a:lvl2pPr>
              <a:lvl3pPr marL="1143000" indent="-228600" defTabSz="457200">
                <a:defRPr sz="4300">
                  <a:solidFill>
                    <a:schemeClr val="tx1"/>
                  </a:solidFill>
                  <a:latin typeface="Calibri" pitchFamily="34" charset="0"/>
                  <a:ea typeface="MS PGothic" pitchFamily="34" charset="-128"/>
                </a:defRPr>
              </a:lvl3pPr>
              <a:lvl4pPr marL="1600200" indent="-228600" defTabSz="457200">
                <a:defRPr sz="4300">
                  <a:solidFill>
                    <a:schemeClr val="tx1"/>
                  </a:solidFill>
                  <a:latin typeface="Calibri" pitchFamily="34" charset="0"/>
                  <a:ea typeface="MS PGothic" pitchFamily="34" charset="-128"/>
                </a:defRPr>
              </a:lvl4pPr>
              <a:lvl5pPr marL="2057400" indent="-228600" defTabSz="457200">
                <a:defRPr sz="4300">
                  <a:solidFill>
                    <a:schemeClr val="tx1"/>
                  </a:solidFill>
                  <a:latin typeface="Calibri" pitchFamily="34" charset="0"/>
                  <a:ea typeface="MS PGothic" pitchFamily="34" charset="-128"/>
                </a:defRPr>
              </a:lvl5pPr>
              <a:lvl6pPr marL="2514600" indent="-228600" defTabSz="457200" fontAlgn="base">
                <a:spcBef>
                  <a:spcPct val="0"/>
                </a:spcBef>
                <a:spcAft>
                  <a:spcPct val="0"/>
                </a:spcAft>
                <a:defRPr sz="4300">
                  <a:solidFill>
                    <a:schemeClr val="tx1"/>
                  </a:solidFill>
                  <a:latin typeface="Calibri" pitchFamily="34" charset="0"/>
                  <a:ea typeface="MS PGothic" pitchFamily="34" charset="-128"/>
                </a:defRPr>
              </a:lvl6pPr>
              <a:lvl7pPr marL="2971800" indent="-228600" defTabSz="457200" fontAlgn="base">
                <a:spcBef>
                  <a:spcPct val="0"/>
                </a:spcBef>
                <a:spcAft>
                  <a:spcPct val="0"/>
                </a:spcAft>
                <a:defRPr sz="4300">
                  <a:solidFill>
                    <a:schemeClr val="tx1"/>
                  </a:solidFill>
                  <a:latin typeface="Calibri" pitchFamily="34" charset="0"/>
                  <a:ea typeface="MS PGothic" pitchFamily="34" charset="-128"/>
                </a:defRPr>
              </a:lvl7pPr>
              <a:lvl8pPr marL="3429000" indent="-228600" defTabSz="457200" fontAlgn="base">
                <a:spcBef>
                  <a:spcPct val="0"/>
                </a:spcBef>
                <a:spcAft>
                  <a:spcPct val="0"/>
                </a:spcAft>
                <a:defRPr sz="4300">
                  <a:solidFill>
                    <a:schemeClr val="tx1"/>
                  </a:solidFill>
                  <a:latin typeface="Calibri" pitchFamily="34" charset="0"/>
                  <a:ea typeface="MS PGothic" pitchFamily="34" charset="-128"/>
                </a:defRPr>
              </a:lvl8pPr>
              <a:lvl9pPr marL="3886200" indent="-228600" defTabSz="457200" fontAlgn="base">
                <a:spcBef>
                  <a:spcPct val="0"/>
                </a:spcBef>
                <a:spcAft>
                  <a:spcPct val="0"/>
                </a:spcAft>
                <a:defRPr sz="4300">
                  <a:solidFill>
                    <a:schemeClr val="tx1"/>
                  </a:solidFill>
                  <a:latin typeface="Calibri" pitchFamily="34" charset="0"/>
                  <a:ea typeface="MS PGothic" pitchFamily="34" charset="-128"/>
                </a:defRPr>
              </a:lvl9pPr>
            </a:lstStyle>
            <a:p>
              <a:pPr>
                <a:lnSpc>
                  <a:spcPct val="130000"/>
                </a:lnSpc>
              </a:pPr>
              <a:r>
                <a:rPr lang="pt-BR" sz="1200" dirty="0">
                  <a:solidFill>
                    <a:schemeClr val="bg1"/>
                  </a:solidFill>
                  <a:latin typeface="Lato" pitchFamily="34" charset="0"/>
                  <a:ea typeface="Lato" pitchFamily="34" charset="0"/>
                  <a:cs typeface="Lato" pitchFamily="34" charset="0"/>
                </a:rPr>
                <a:t>Lorem ipsum dolor sit amet, consectetur adipiscing elit. Aliquam tincidunt ante nec sem congue convallis. </a:t>
              </a:r>
              <a:endParaRPr lang="en-US" sz="1200" dirty="0">
                <a:solidFill>
                  <a:schemeClr val="bg1"/>
                </a:solidFill>
                <a:latin typeface="Lato" pitchFamily="34" charset="0"/>
                <a:ea typeface="Lato" pitchFamily="34" charset="0"/>
                <a:cs typeface="Lato" pitchFamily="34" charset="0"/>
              </a:endParaRPr>
            </a:p>
          </p:txBody>
        </p:sp>
        <p:sp>
          <p:nvSpPr>
            <p:cNvPr id="29" name="TextBox 28"/>
            <p:cNvSpPr txBox="1"/>
            <p:nvPr/>
          </p:nvSpPr>
          <p:spPr>
            <a:xfrm>
              <a:off x="16100411" y="5575615"/>
              <a:ext cx="8621880" cy="861774"/>
            </a:xfrm>
            <a:prstGeom prst="rect">
              <a:avLst/>
            </a:prstGeom>
            <a:noFill/>
          </p:spPr>
          <p:txBody>
            <a:bodyPr wrap="square" rtlCol="0">
              <a:spAutoFit/>
            </a:bodyPr>
            <a:lstStyle/>
            <a:p>
              <a:r>
                <a:rPr lang="en-US" sz="2200" b="1" dirty="0">
                  <a:solidFill>
                    <a:schemeClr val="bg1"/>
                  </a:solidFill>
                  <a:latin typeface="Lato Black" charset="0"/>
                  <a:ea typeface="Lato Black" charset="0"/>
                  <a:cs typeface="Lato Black" charset="0"/>
                </a:rPr>
                <a:t>MEDICAL PRESENTATION</a:t>
              </a:r>
            </a:p>
          </p:txBody>
        </p:sp>
      </p:grpSp>
      <p:grpSp>
        <p:nvGrpSpPr>
          <p:cNvPr id="150" name="Group 149"/>
          <p:cNvGrpSpPr/>
          <p:nvPr/>
        </p:nvGrpSpPr>
        <p:grpSpPr>
          <a:xfrm flipH="1">
            <a:off x="1600200" y="2364670"/>
            <a:ext cx="6400800" cy="833559"/>
            <a:chOff x="8871348" y="3276600"/>
            <a:chExt cx="20762203" cy="4694984"/>
          </a:xfrm>
        </p:grpSpPr>
        <p:sp>
          <p:nvSpPr>
            <p:cNvPr id="151" name="Freeform 10"/>
            <p:cNvSpPr>
              <a:spLocks/>
            </p:cNvSpPr>
            <p:nvPr/>
          </p:nvSpPr>
          <p:spPr bwMode="auto">
            <a:xfrm rot="5400000" flipV="1">
              <a:off x="26890350" y="5194448"/>
              <a:ext cx="4654295" cy="832107"/>
            </a:xfrm>
            <a:custGeom>
              <a:avLst/>
              <a:gdLst>
                <a:gd name="T0" fmla="*/ 588 w 588"/>
                <a:gd name="T1" fmla="*/ 0 h 142"/>
                <a:gd name="T2" fmla="*/ 0 w 588"/>
                <a:gd name="T3" fmla="*/ 0 h 142"/>
                <a:gd name="T4" fmla="*/ 92 w 588"/>
                <a:gd name="T5" fmla="*/ 142 h 142"/>
                <a:gd name="T6" fmla="*/ 496 w 588"/>
                <a:gd name="T7" fmla="*/ 142 h 142"/>
                <a:gd name="T8" fmla="*/ 588 w 588"/>
                <a:gd name="T9" fmla="*/ 0 h 142"/>
              </a:gdLst>
              <a:ahLst/>
              <a:cxnLst>
                <a:cxn ang="0">
                  <a:pos x="T0" y="T1"/>
                </a:cxn>
                <a:cxn ang="0">
                  <a:pos x="T2" y="T3"/>
                </a:cxn>
                <a:cxn ang="0">
                  <a:pos x="T4" y="T5"/>
                </a:cxn>
                <a:cxn ang="0">
                  <a:pos x="T6" y="T7"/>
                </a:cxn>
                <a:cxn ang="0">
                  <a:pos x="T8" y="T9"/>
                </a:cxn>
              </a:cxnLst>
              <a:rect l="0" t="0" r="r" b="b"/>
              <a:pathLst>
                <a:path w="588" h="142">
                  <a:moveTo>
                    <a:pt x="588" y="0"/>
                  </a:moveTo>
                  <a:lnTo>
                    <a:pt x="0" y="0"/>
                  </a:lnTo>
                  <a:lnTo>
                    <a:pt x="92" y="142"/>
                  </a:lnTo>
                  <a:lnTo>
                    <a:pt x="496" y="142"/>
                  </a:lnTo>
                  <a:lnTo>
                    <a:pt x="588" y="0"/>
                  </a:lnTo>
                  <a:close/>
                </a:path>
              </a:pathLst>
            </a:custGeom>
            <a:solidFill>
              <a:schemeClr val="accent1">
                <a:lumMod val="75000"/>
              </a:schemeClr>
            </a:solidFill>
            <a:ln>
              <a:noFill/>
            </a:ln>
          </p:spPr>
          <p:txBody>
            <a:bodyPr vert="horz" wrap="square" lIns="45720" tIns="22860" rIns="45720" bIns="22860" numCol="1" anchor="t" anchorCtr="0" compatLnSpc="1">
              <a:prstTxWarp prst="textNoShape">
                <a:avLst/>
              </a:prstTxWarp>
            </a:bodyPr>
            <a:lstStyle/>
            <a:p>
              <a:endParaRPr lang="en-US" sz="1677"/>
            </a:p>
          </p:txBody>
        </p:sp>
        <p:sp>
          <p:nvSpPr>
            <p:cNvPr id="152" name="Rectangle 151"/>
            <p:cNvSpPr/>
            <p:nvPr/>
          </p:nvSpPr>
          <p:spPr>
            <a:xfrm rot="5400000">
              <a:off x="16516194" y="-4347602"/>
              <a:ext cx="4654294" cy="1991620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77"/>
            </a:p>
          </p:txBody>
        </p:sp>
        <p:pic>
          <p:nvPicPr>
            <p:cNvPr id="153" name="Picture 15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871348" y="3276600"/>
              <a:ext cx="10101043" cy="4694984"/>
            </a:xfrm>
            <a:prstGeom prst="rect">
              <a:avLst/>
            </a:prstGeom>
          </p:spPr>
        </p:pic>
      </p:grpSp>
      <p:grpSp>
        <p:nvGrpSpPr>
          <p:cNvPr id="154" name="Group 153"/>
          <p:cNvGrpSpPr/>
          <p:nvPr/>
        </p:nvGrpSpPr>
        <p:grpSpPr>
          <a:xfrm flipH="1">
            <a:off x="1600200" y="3171025"/>
            <a:ext cx="6400800" cy="827534"/>
            <a:chOff x="8871348" y="3276600"/>
            <a:chExt cx="20762203" cy="4661049"/>
          </a:xfrm>
        </p:grpSpPr>
        <p:sp>
          <p:nvSpPr>
            <p:cNvPr id="155" name="Freeform 10"/>
            <p:cNvSpPr>
              <a:spLocks/>
            </p:cNvSpPr>
            <p:nvPr/>
          </p:nvSpPr>
          <p:spPr bwMode="auto">
            <a:xfrm rot="5400000" flipV="1">
              <a:off x="26890350" y="5194448"/>
              <a:ext cx="4654295" cy="832107"/>
            </a:xfrm>
            <a:custGeom>
              <a:avLst/>
              <a:gdLst>
                <a:gd name="T0" fmla="*/ 588 w 588"/>
                <a:gd name="T1" fmla="*/ 0 h 142"/>
                <a:gd name="T2" fmla="*/ 0 w 588"/>
                <a:gd name="T3" fmla="*/ 0 h 142"/>
                <a:gd name="T4" fmla="*/ 92 w 588"/>
                <a:gd name="T5" fmla="*/ 142 h 142"/>
                <a:gd name="T6" fmla="*/ 496 w 588"/>
                <a:gd name="T7" fmla="*/ 142 h 142"/>
                <a:gd name="T8" fmla="*/ 588 w 588"/>
                <a:gd name="T9" fmla="*/ 0 h 142"/>
              </a:gdLst>
              <a:ahLst/>
              <a:cxnLst>
                <a:cxn ang="0">
                  <a:pos x="T0" y="T1"/>
                </a:cxn>
                <a:cxn ang="0">
                  <a:pos x="T2" y="T3"/>
                </a:cxn>
                <a:cxn ang="0">
                  <a:pos x="T4" y="T5"/>
                </a:cxn>
                <a:cxn ang="0">
                  <a:pos x="T6" y="T7"/>
                </a:cxn>
                <a:cxn ang="0">
                  <a:pos x="T8" y="T9"/>
                </a:cxn>
              </a:cxnLst>
              <a:rect l="0" t="0" r="r" b="b"/>
              <a:pathLst>
                <a:path w="588" h="142">
                  <a:moveTo>
                    <a:pt x="588" y="0"/>
                  </a:moveTo>
                  <a:lnTo>
                    <a:pt x="0" y="0"/>
                  </a:lnTo>
                  <a:lnTo>
                    <a:pt x="92" y="142"/>
                  </a:lnTo>
                  <a:lnTo>
                    <a:pt x="496" y="142"/>
                  </a:lnTo>
                  <a:lnTo>
                    <a:pt x="588" y="0"/>
                  </a:lnTo>
                  <a:close/>
                </a:path>
              </a:pathLst>
            </a:custGeom>
            <a:solidFill>
              <a:schemeClr val="accent6">
                <a:lumMod val="75000"/>
              </a:schemeClr>
            </a:solidFill>
            <a:ln>
              <a:noFill/>
            </a:ln>
          </p:spPr>
          <p:txBody>
            <a:bodyPr vert="horz" wrap="square" lIns="45720" tIns="22860" rIns="45720" bIns="22860" numCol="1" anchor="t" anchorCtr="0" compatLnSpc="1">
              <a:prstTxWarp prst="textNoShape">
                <a:avLst/>
              </a:prstTxWarp>
            </a:bodyPr>
            <a:lstStyle/>
            <a:p>
              <a:endParaRPr lang="en-US" sz="1677"/>
            </a:p>
          </p:txBody>
        </p:sp>
        <p:sp>
          <p:nvSpPr>
            <p:cNvPr id="156" name="Rectangle 155"/>
            <p:cNvSpPr/>
            <p:nvPr/>
          </p:nvSpPr>
          <p:spPr>
            <a:xfrm rot="5400000">
              <a:off x="16516194" y="-4347602"/>
              <a:ext cx="4654294" cy="19916207"/>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77"/>
            </a:p>
          </p:txBody>
        </p:sp>
        <p:pic>
          <p:nvPicPr>
            <p:cNvPr id="157" name="Picture 15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871348" y="3276600"/>
              <a:ext cx="10101043" cy="4661049"/>
            </a:xfrm>
            <a:prstGeom prst="rect">
              <a:avLst/>
            </a:prstGeom>
          </p:spPr>
        </p:pic>
      </p:grpSp>
      <p:grpSp>
        <p:nvGrpSpPr>
          <p:cNvPr id="158" name="Group 157"/>
          <p:cNvGrpSpPr/>
          <p:nvPr/>
        </p:nvGrpSpPr>
        <p:grpSpPr>
          <a:xfrm flipH="1">
            <a:off x="1600200" y="3997631"/>
            <a:ext cx="6400800" cy="827534"/>
            <a:chOff x="8871348" y="3276600"/>
            <a:chExt cx="20762203" cy="4661049"/>
          </a:xfrm>
        </p:grpSpPr>
        <p:sp>
          <p:nvSpPr>
            <p:cNvPr id="159" name="Freeform 158"/>
            <p:cNvSpPr>
              <a:spLocks/>
            </p:cNvSpPr>
            <p:nvPr/>
          </p:nvSpPr>
          <p:spPr bwMode="auto">
            <a:xfrm rot="5400000" flipV="1">
              <a:off x="26890350" y="5194448"/>
              <a:ext cx="4654295" cy="832107"/>
            </a:xfrm>
            <a:custGeom>
              <a:avLst/>
              <a:gdLst>
                <a:gd name="T0" fmla="*/ 588 w 588"/>
                <a:gd name="T1" fmla="*/ 0 h 142"/>
                <a:gd name="T2" fmla="*/ 0 w 588"/>
                <a:gd name="T3" fmla="*/ 0 h 142"/>
                <a:gd name="T4" fmla="*/ 92 w 588"/>
                <a:gd name="T5" fmla="*/ 142 h 142"/>
                <a:gd name="T6" fmla="*/ 496 w 588"/>
                <a:gd name="T7" fmla="*/ 142 h 142"/>
                <a:gd name="T8" fmla="*/ 588 w 588"/>
                <a:gd name="T9" fmla="*/ 0 h 142"/>
              </a:gdLst>
              <a:ahLst/>
              <a:cxnLst>
                <a:cxn ang="0">
                  <a:pos x="T0" y="T1"/>
                </a:cxn>
                <a:cxn ang="0">
                  <a:pos x="T2" y="T3"/>
                </a:cxn>
                <a:cxn ang="0">
                  <a:pos x="T4" y="T5"/>
                </a:cxn>
                <a:cxn ang="0">
                  <a:pos x="T6" y="T7"/>
                </a:cxn>
                <a:cxn ang="0">
                  <a:pos x="T8" y="T9"/>
                </a:cxn>
              </a:cxnLst>
              <a:rect l="0" t="0" r="r" b="b"/>
              <a:pathLst>
                <a:path w="588" h="142">
                  <a:moveTo>
                    <a:pt x="588" y="0"/>
                  </a:moveTo>
                  <a:lnTo>
                    <a:pt x="0" y="0"/>
                  </a:lnTo>
                  <a:lnTo>
                    <a:pt x="92" y="142"/>
                  </a:lnTo>
                  <a:lnTo>
                    <a:pt x="496" y="142"/>
                  </a:lnTo>
                  <a:lnTo>
                    <a:pt x="588" y="0"/>
                  </a:lnTo>
                  <a:close/>
                </a:path>
              </a:pathLst>
            </a:custGeom>
            <a:solidFill>
              <a:schemeClr val="accent5">
                <a:lumMod val="75000"/>
              </a:schemeClr>
            </a:solidFill>
            <a:ln>
              <a:noFill/>
            </a:ln>
          </p:spPr>
          <p:txBody>
            <a:bodyPr vert="horz" wrap="square" lIns="45720" tIns="22860" rIns="45720" bIns="22860" numCol="1" anchor="t" anchorCtr="0" compatLnSpc="1">
              <a:prstTxWarp prst="textNoShape">
                <a:avLst/>
              </a:prstTxWarp>
            </a:bodyPr>
            <a:lstStyle/>
            <a:p>
              <a:endParaRPr lang="en-US" sz="1677"/>
            </a:p>
          </p:txBody>
        </p:sp>
        <p:sp>
          <p:nvSpPr>
            <p:cNvPr id="160" name="Rectangle 159"/>
            <p:cNvSpPr/>
            <p:nvPr/>
          </p:nvSpPr>
          <p:spPr>
            <a:xfrm rot="5400000">
              <a:off x="16516194" y="-4347602"/>
              <a:ext cx="4654294" cy="19916207"/>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77"/>
            </a:p>
          </p:txBody>
        </p:sp>
        <p:pic>
          <p:nvPicPr>
            <p:cNvPr id="161" name="Picture 160"/>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871348" y="3276600"/>
              <a:ext cx="10101043" cy="4661049"/>
            </a:xfrm>
            <a:prstGeom prst="rect">
              <a:avLst/>
            </a:prstGeom>
          </p:spPr>
        </p:pic>
      </p:grpSp>
      <p:grpSp>
        <p:nvGrpSpPr>
          <p:cNvPr id="162" name="Group 161"/>
          <p:cNvGrpSpPr/>
          <p:nvPr/>
        </p:nvGrpSpPr>
        <p:grpSpPr>
          <a:xfrm flipH="1">
            <a:off x="1600200" y="4805242"/>
            <a:ext cx="6396518" cy="833559"/>
            <a:chOff x="8885237" y="3276600"/>
            <a:chExt cx="20748314" cy="4694984"/>
          </a:xfrm>
        </p:grpSpPr>
        <p:sp>
          <p:nvSpPr>
            <p:cNvPr id="163" name="Freeform 10"/>
            <p:cNvSpPr>
              <a:spLocks/>
            </p:cNvSpPr>
            <p:nvPr/>
          </p:nvSpPr>
          <p:spPr bwMode="auto">
            <a:xfrm rot="5400000" flipV="1">
              <a:off x="26890350" y="5194448"/>
              <a:ext cx="4654295" cy="832107"/>
            </a:xfrm>
            <a:custGeom>
              <a:avLst/>
              <a:gdLst>
                <a:gd name="T0" fmla="*/ 588 w 588"/>
                <a:gd name="T1" fmla="*/ 0 h 142"/>
                <a:gd name="T2" fmla="*/ 0 w 588"/>
                <a:gd name="T3" fmla="*/ 0 h 142"/>
                <a:gd name="T4" fmla="*/ 92 w 588"/>
                <a:gd name="T5" fmla="*/ 142 h 142"/>
                <a:gd name="T6" fmla="*/ 496 w 588"/>
                <a:gd name="T7" fmla="*/ 142 h 142"/>
                <a:gd name="T8" fmla="*/ 588 w 588"/>
                <a:gd name="T9" fmla="*/ 0 h 142"/>
              </a:gdLst>
              <a:ahLst/>
              <a:cxnLst>
                <a:cxn ang="0">
                  <a:pos x="T0" y="T1"/>
                </a:cxn>
                <a:cxn ang="0">
                  <a:pos x="T2" y="T3"/>
                </a:cxn>
                <a:cxn ang="0">
                  <a:pos x="T4" y="T5"/>
                </a:cxn>
                <a:cxn ang="0">
                  <a:pos x="T6" y="T7"/>
                </a:cxn>
                <a:cxn ang="0">
                  <a:pos x="T8" y="T9"/>
                </a:cxn>
              </a:cxnLst>
              <a:rect l="0" t="0" r="r" b="b"/>
              <a:pathLst>
                <a:path w="588" h="142">
                  <a:moveTo>
                    <a:pt x="588" y="0"/>
                  </a:moveTo>
                  <a:lnTo>
                    <a:pt x="0" y="0"/>
                  </a:lnTo>
                  <a:lnTo>
                    <a:pt x="92" y="142"/>
                  </a:lnTo>
                  <a:lnTo>
                    <a:pt x="496" y="142"/>
                  </a:lnTo>
                  <a:lnTo>
                    <a:pt x="588" y="0"/>
                  </a:lnTo>
                  <a:close/>
                </a:path>
              </a:pathLst>
            </a:custGeom>
            <a:solidFill>
              <a:schemeClr val="accent2">
                <a:lumMod val="75000"/>
              </a:schemeClr>
            </a:solidFill>
            <a:ln>
              <a:noFill/>
            </a:ln>
          </p:spPr>
          <p:txBody>
            <a:bodyPr vert="horz" wrap="square" lIns="45720" tIns="22860" rIns="45720" bIns="22860" numCol="1" anchor="t" anchorCtr="0" compatLnSpc="1">
              <a:prstTxWarp prst="textNoShape">
                <a:avLst/>
              </a:prstTxWarp>
            </a:bodyPr>
            <a:lstStyle/>
            <a:p>
              <a:endParaRPr lang="en-US" sz="1677"/>
            </a:p>
          </p:txBody>
        </p:sp>
        <p:sp>
          <p:nvSpPr>
            <p:cNvPr id="164" name="Rectangle 163"/>
            <p:cNvSpPr/>
            <p:nvPr/>
          </p:nvSpPr>
          <p:spPr>
            <a:xfrm rot="5400000">
              <a:off x="16516194" y="-4347602"/>
              <a:ext cx="4654294" cy="19916207"/>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77"/>
            </a:p>
          </p:txBody>
        </p:sp>
        <p:pic>
          <p:nvPicPr>
            <p:cNvPr id="165" name="Picture 16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916520" y="3276600"/>
              <a:ext cx="8950775" cy="4694984"/>
            </a:xfrm>
            <a:prstGeom prst="rect">
              <a:avLst/>
            </a:prstGeom>
          </p:spPr>
        </p:pic>
      </p:grpSp>
      <p:sp>
        <p:nvSpPr>
          <p:cNvPr id="174" name="Freeform 10"/>
          <p:cNvSpPr>
            <a:spLocks/>
          </p:cNvSpPr>
          <p:nvPr/>
        </p:nvSpPr>
        <p:spPr bwMode="auto">
          <a:xfrm>
            <a:off x="7134286" y="1638300"/>
            <a:ext cx="5050744" cy="4733834"/>
          </a:xfrm>
          <a:custGeom>
            <a:avLst/>
            <a:gdLst>
              <a:gd name="T0" fmla="*/ 0 w 128"/>
              <a:gd name="T1" fmla="*/ 60 h 120"/>
              <a:gd name="T2" fmla="*/ 60 w 128"/>
              <a:gd name="T3" fmla="*/ 120 h 120"/>
              <a:gd name="T4" fmla="*/ 128 w 128"/>
              <a:gd name="T5" fmla="*/ 120 h 120"/>
              <a:gd name="T6" fmla="*/ 128 w 128"/>
              <a:gd name="T7" fmla="*/ 0 h 120"/>
              <a:gd name="T8" fmla="*/ 60 w 128"/>
              <a:gd name="T9" fmla="*/ 0 h 120"/>
              <a:gd name="T10" fmla="*/ 0 w 128"/>
              <a:gd name="T11" fmla="*/ 60 h 120"/>
            </a:gdLst>
            <a:ahLst/>
            <a:cxnLst>
              <a:cxn ang="0">
                <a:pos x="T0" y="T1"/>
              </a:cxn>
              <a:cxn ang="0">
                <a:pos x="T2" y="T3"/>
              </a:cxn>
              <a:cxn ang="0">
                <a:pos x="T4" y="T5"/>
              </a:cxn>
              <a:cxn ang="0">
                <a:pos x="T6" y="T7"/>
              </a:cxn>
              <a:cxn ang="0">
                <a:pos x="T8" y="T9"/>
              </a:cxn>
              <a:cxn ang="0">
                <a:pos x="T10" y="T11"/>
              </a:cxn>
            </a:cxnLst>
            <a:rect l="0" t="0" r="r" b="b"/>
            <a:pathLst>
              <a:path w="128" h="120">
                <a:moveTo>
                  <a:pt x="0" y="60"/>
                </a:moveTo>
                <a:cubicBezTo>
                  <a:pt x="0" y="93"/>
                  <a:pt x="27" y="120"/>
                  <a:pt x="60" y="120"/>
                </a:cubicBezTo>
                <a:cubicBezTo>
                  <a:pt x="128" y="120"/>
                  <a:pt x="128" y="120"/>
                  <a:pt x="128" y="120"/>
                </a:cubicBezTo>
                <a:cubicBezTo>
                  <a:pt x="128" y="0"/>
                  <a:pt x="128" y="0"/>
                  <a:pt x="128" y="0"/>
                </a:cubicBezTo>
                <a:cubicBezTo>
                  <a:pt x="60" y="0"/>
                  <a:pt x="60" y="0"/>
                  <a:pt x="60" y="0"/>
                </a:cubicBezTo>
                <a:cubicBezTo>
                  <a:pt x="27" y="0"/>
                  <a:pt x="0" y="27"/>
                  <a:pt x="0" y="60"/>
                </a:cubicBezTo>
                <a:close/>
              </a:path>
            </a:pathLst>
          </a:custGeom>
          <a:solidFill>
            <a:srgbClr val="57ADB6"/>
          </a:solidFill>
          <a:ln>
            <a:noFill/>
          </a:ln>
        </p:spPr>
        <p:txBody>
          <a:bodyPr vert="horz" wrap="square" lIns="45720" tIns="22860" rIns="45720" bIns="22860" numCol="1" anchor="t" anchorCtr="0" compatLnSpc="1">
            <a:prstTxWarp prst="textNoShape">
              <a:avLst/>
            </a:prstTxWarp>
          </a:bodyPr>
          <a:lstStyle/>
          <a:p>
            <a:endParaRPr lang="th-TH" sz="1677"/>
          </a:p>
        </p:txBody>
      </p:sp>
      <p:grpSp>
        <p:nvGrpSpPr>
          <p:cNvPr id="181" name="Group 180"/>
          <p:cNvGrpSpPr/>
          <p:nvPr/>
        </p:nvGrpSpPr>
        <p:grpSpPr>
          <a:xfrm>
            <a:off x="5418632" y="408006"/>
            <a:ext cx="4361903" cy="842761"/>
            <a:chOff x="15967107" y="5402759"/>
            <a:chExt cx="7385858" cy="1685522"/>
          </a:xfrm>
        </p:grpSpPr>
        <p:sp>
          <p:nvSpPr>
            <p:cNvPr id="182" name="Title 20"/>
            <p:cNvSpPr txBox="1">
              <a:spLocks/>
            </p:cNvSpPr>
            <p:nvPr/>
          </p:nvSpPr>
          <p:spPr bwMode="auto">
            <a:xfrm>
              <a:off x="15967107" y="5932183"/>
              <a:ext cx="7385858" cy="11560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21926" tIns="60963" rIns="121926" bIns="60963" anchor="ctr">
              <a:spAutoFit/>
            </a:bodyPr>
            <a:lstStyle>
              <a:lvl1pPr defTabSz="457200">
                <a:defRPr sz="4300">
                  <a:solidFill>
                    <a:schemeClr val="tx1"/>
                  </a:solidFill>
                  <a:latin typeface="Calibri" pitchFamily="34" charset="0"/>
                  <a:ea typeface="MS PGothic" pitchFamily="34" charset="-128"/>
                </a:defRPr>
              </a:lvl1pPr>
              <a:lvl2pPr marL="742950" indent="-285750" defTabSz="457200">
                <a:defRPr sz="4300">
                  <a:solidFill>
                    <a:schemeClr val="tx1"/>
                  </a:solidFill>
                  <a:latin typeface="Calibri" pitchFamily="34" charset="0"/>
                  <a:ea typeface="MS PGothic" pitchFamily="34" charset="-128"/>
                </a:defRPr>
              </a:lvl2pPr>
              <a:lvl3pPr marL="1143000" indent="-228600" defTabSz="457200">
                <a:defRPr sz="4300">
                  <a:solidFill>
                    <a:schemeClr val="tx1"/>
                  </a:solidFill>
                  <a:latin typeface="Calibri" pitchFamily="34" charset="0"/>
                  <a:ea typeface="MS PGothic" pitchFamily="34" charset="-128"/>
                </a:defRPr>
              </a:lvl3pPr>
              <a:lvl4pPr marL="1600200" indent="-228600" defTabSz="457200">
                <a:defRPr sz="4300">
                  <a:solidFill>
                    <a:schemeClr val="tx1"/>
                  </a:solidFill>
                  <a:latin typeface="Calibri" pitchFamily="34" charset="0"/>
                  <a:ea typeface="MS PGothic" pitchFamily="34" charset="-128"/>
                </a:defRPr>
              </a:lvl4pPr>
              <a:lvl5pPr marL="2057400" indent="-228600" defTabSz="457200">
                <a:defRPr sz="4300">
                  <a:solidFill>
                    <a:schemeClr val="tx1"/>
                  </a:solidFill>
                  <a:latin typeface="Calibri" pitchFamily="34" charset="0"/>
                  <a:ea typeface="MS PGothic" pitchFamily="34" charset="-128"/>
                </a:defRPr>
              </a:lvl5pPr>
              <a:lvl6pPr marL="2514600" indent="-228600" defTabSz="457200" fontAlgn="base">
                <a:spcBef>
                  <a:spcPct val="0"/>
                </a:spcBef>
                <a:spcAft>
                  <a:spcPct val="0"/>
                </a:spcAft>
                <a:defRPr sz="4300">
                  <a:solidFill>
                    <a:schemeClr val="tx1"/>
                  </a:solidFill>
                  <a:latin typeface="Calibri" pitchFamily="34" charset="0"/>
                  <a:ea typeface="MS PGothic" pitchFamily="34" charset="-128"/>
                </a:defRPr>
              </a:lvl6pPr>
              <a:lvl7pPr marL="2971800" indent="-228600" defTabSz="457200" fontAlgn="base">
                <a:spcBef>
                  <a:spcPct val="0"/>
                </a:spcBef>
                <a:spcAft>
                  <a:spcPct val="0"/>
                </a:spcAft>
                <a:defRPr sz="4300">
                  <a:solidFill>
                    <a:schemeClr val="tx1"/>
                  </a:solidFill>
                  <a:latin typeface="Calibri" pitchFamily="34" charset="0"/>
                  <a:ea typeface="MS PGothic" pitchFamily="34" charset="-128"/>
                </a:defRPr>
              </a:lvl7pPr>
              <a:lvl8pPr marL="3429000" indent="-228600" defTabSz="457200" fontAlgn="base">
                <a:spcBef>
                  <a:spcPct val="0"/>
                </a:spcBef>
                <a:spcAft>
                  <a:spcPct val="0"/>
                </a:spcAft>
                <a:defRPr sz="4300">
                  <a:solidFill>
                    <a:schemeClr val="tx1"/>
                  </a:solidFill>
                  <a:latin typeface="Calibri" pitchFamily="34" charset="0"/>
                  <a:ea typeface="MS PGothic" pitchFamily="34" charset="-128"/>
                </a:defRPr>
              </a:lvl8pPr>
              <a:lvl9pPr marL="3886200" indent="-228600" defTabSz="457200" fontAlgn="base">
                <a:spcBef>
                  <a:spcPct val="0"/>
                </a:spcBef>
                <a:spcAft>
                  <a:spcPct val="0"/>
                </a:spcAft>
                <a:defRPr sz="4300">
                  <a:solidFill>
                    <a:schemeClr val="tx1"/>
                  </a:solidFill>
                  <a:latin typeface="Calibri" pitchFamily="34" charset="0"/>
                  <a:ea typeface="MS PGothic" pitchFamily="34" charset="-128"/>
                </a:defRPr>
              </a:lvl9pPr>
            </a:lstStyle>
            <a:p>
              <a:pPr>
                <a:lnSpc>
                  <a:spcPct val="130000"/>
                </a:lnSpc>
              </a:pPr>
              <a:r>
                <a:rPr lang="pt-BR" sz="1200" dirty="0">
                  <a:solidFill>
                    <a:schemeClr val="bg1">
                      <a:lumMod val="75000"/>
                    </a:schemeClr>
                  </a:solidFill>
                  <a:latin typeface="Lato" pitchFamily="34" charset="0"/>
                  <a:ea typeface="Lato" pitchFamily="34" charset="0"/>
                  <a:cs typeface="Lato" pitchFamily="34" charset="0"/>
                </a:rPr>
                <a:t>Lorem ipsum dolor sit amet, consectetur adipiscing elit. Aliquam tincidunt ante nec sem congue </a:t>
              </a:r>
              <a:r>
                <a:rPr lang="pt-BR" sz="1200" dirty="0" err="1">
                  <a:solidFill>
                    <a:schemeClr val="bg1">
                      <a:lumMod val="75000"/>
                    </a:schemeClr>
                  </a:solidFill>
                  <a:latin typeface="Lato" pitchFamily="34" charset="0"/>
                  <a:ea typeface="Lato" pitchFamily="34" charset="0"/>
                  <a:cs typeface="Lato" pitchFamily="34" charset="0"/>
                </a:rPr>
                <a:t>convallis</a:t>
              </a:r>
              <a:r>
                <a:rPr lang="pt-BR" sz="1200" dirty="0">
                  <a:solidFill>
                    <a:schemeClr val="bg1">
                      <a:lumMod val="75000"/>
                    </a:schemeClr>
                  </a:solidFill>
                  <a:latin typeface="Lato" pitchFamily="34" charset="0"/>
                  <a:ea typeface="Lato" pitchFamily="34" charset="0"/>
                  <a:cs typeface="Lato" pitchFamily="34" charset="0"/>
                </a:rPr>
                <a:t>. </a:t>
              </a:r>
              <a:endParaRPr lang="en-US" sz="1200" dirty="0">
                <a:solidFill>
                  <a:schemeClr val="bg1">
                    <a:lumMod val="75000"/>
                  </a:schemeClr>
                </a:solidFill>
                <a:latin typeface="Lato" pitchFamily="34" charset="0"/>
                <a:ea typeface="Lato" pitchFamily="34" charset="0"/>
                <a:cs typeface="Lato" pitchFamily="34" charset="0"/>
              </a:endParaRPr>
            </a:p>
          </p:txBody>
        </p:sp>
        <p:sp>
          <p:nvSpPr>
            <p:cNvPr id="183" name="TextBox 182"/>
            <p:cNvSpPr txBox="1"/>
            <p:nvPr/>
          </p:nvSpPr>
          <p:spPr>
            <a:xfrm>
              <a:off x="16100411" y="5402759"/>
              <a:ext cx="6577026" cy="723274"/>
            </a:xfrm>
            <a:prstGeom prst="rect">
              <a:avLst/>
            </a:prstGeom>
            <a:noFill/>
          </p:spPr>
          <p:txBody>
            <a:bodyPr wrap="square" rtlCol="0">
              <a:spAutoFit/>
            </a:bodyPr>
            <a:lstStyle/>
            <a:p>
              <a:r>
                <a:rPr lang="en-US" sz="1750" b="1" dirty="0">
                  <a:solidFill>
                    <a:schemeClr val="accent2"/>
                  </a:solidFill>
                  <a:latin typeface="Lato Black" charset="0"/>
                  <a:ea typeface="Lato Black" charset="0"/>
                  <a:cs typeface="Lato Black" charset="0"/>
                </a:rPr>
                <a:t>FEATURE</a:t>
              </a:r>
              <a:r>
                <a:rPr lang="en-US" sz="1750" b="1" dirty="0">
                  <a:solidFill>
                    <a:schemeClr val="accent6"/>
                  </a:solidFill>
                  <a:latin typeface="Lato Black" charset="0"/>
                  <a:ea typeface="Lato Black" charset="0"/>
                  <a:cs typeface="Lato Black" charset="0"/>
                </a:rPr>
                <a:t> </a:t>
              </a:r>
              <a:r>
                <a:rPr lang="en-US" sz="1750" b="1" dirty="0">
                  <a:solidFill>
                    <a:schemeClr val="accent4"/>
                  </a:solidFill>
                  <a:latin typeface="Lato Black" charset="0"/>
                  <a:ea typeface="Lato Black" charset="0"/>
                  <a:cs typeface="Lato Black" charset="0"/>
                </a:rPr>
                <a:t>CONTENT</a:t>
              </a:r>
            </a:p>
          </p:txBody>
        </p:sp>
      </p:grpSp>
      <p:sp>
        <p:nvSpPr>
          <p:cNvPr id="184" name="TextBox 183"/>
          <p:cNvSpPr txBox="1"/>
          <p:nvPr/>
        </p:nvSpPr>
        <p:spPr>
          <a:xfrm>
            <a:off x="2019795" y="2483681"/>
            <a:ext cx="527505" cy="477035"/>
          </a:xfrm>
          <a:prstGeom prst="rect">
            <a:avLst/>
          </a:prstGeom>
          <a:noFill/>
        </p:spPr>
        <p:txBody>
          <a:bodyPr wrap="square" lIns="91422" tIns="45711" rIns="91422" bIns="45711" rtlCol="0">
            <a:spAutoFit/>
          </a:bodyPr>
          <a:lstStyle/>
          <a:p>
            <a:r>
              <a:rPr lang="en-US" sz="2500" b="1">
                <a:solidFill>
                  <a:schemeClr val="bg1"/>
                </a:solidFill>
                <a:latin typeface="Lato" pitchFamily="34" charset="0"/>
                <a:ea typeface="Lato" pitchFamily="34" charset="0"/>
                <a:cs typeface="Lato" pitchFamily="34" charset="0"/>
              </a:rPr>
              <a:t>A</a:t>
            </a:r>
            <a:endParaRPr lang="id-ID" sz="2500" b="1" dirty="0">
              <a:solidFill>
                <a:schemeClr val="bg1"/>
              </a:solidFill>
              <a:latin typeface="Lato" pitchFamily="34" charset="0"/>
              <a:ea typeface="Lato" pitchFamily="34" charset="0"/>
              <a:cs typeface="Lato" pitchFamily="34" charset="0"/>
            </a:endParaRPr>
          </a:p>
        </p:txBody>
      </p:sp>
      <p:sp>
        <p:nvSpPr>
          <p:cNvPr id="185" name="TextBox 184"/>
          <p:cNvSpPr txBox="1"/>
          <p:nvPr/>
        </p:nvSpPr>
        <p:spPr>
          <a:xfrm>
            <a:off x="2019795" y="3325180"/>
            <a:ext cx="527505" cy="477035"/>
          </a:xfrm>
          <a:prstGeom prst="rect">
            <a:avLst/>
          </a:prstGeom>
          <a:noFill/>
        </p:spPr>
        <p:txBody>
          <a:bodyPr wrap="square" lIns="91422" tIns="45711" rIns="91422" bIns="45711" rtlCol="0">
            <a:spAutoFit/>
          </a:bodyPr>
          <a:lstStyle/>
          <a:p>
            <a:r>
              <a:rPr lang="en-US" sz="2500" b="1" dirty="0">
                <a:solidFill>
                  <a:schemeClr val="bg1"/>
                </a:solidFill>
                <a:latin typeface="Lato" pitchFamily="34" charset="0"/>
                <a:ea typeface="Lato" pitchFamily="34" charset="0"/>
                <a:cs typeface="Lato" pitchFamily="34" charset="0"/>
              </a:rPr>
              <a:t>B</a:t>
            </a:r>
            <a:endParaRPr lang="id-ID" sz="2500" b="1" dirty="0">
              <a:solidFill>
                <a:schemeClr val="bg1"/>
              </a:solidFill>
              <a:latin typeface="Lato" pitchFamily="34" charset="0"/>
              <a:ea typeface="Lato" pitchFamily="34" charset="0"/>
              <a:cs typeface="Lato" pitchFamily="34" charset="0"/>
            </a:endParaRPr>
          </a:p>
        </p:txBody>
      </p:sp>
      <p:sp>
        <p:nvSpPr>
          <p:cNvPr id="186" name="TextBox 185"/>
          <p:cNvSpPr txBox="1"/>
          <p:nvPr/>
        </p:nvSpPr>
        <p:spPr>
          <a:xfrm>
            <a:off x="1981200" y="4160081"/>
            <a:ext cx="527505" cy="477035"/>
          </a:xfrm>
          <a:prstGeom prst="rect">
            <a:avLst/>
          </a:prstGeom>
          <a:noFill/>
        </p:spPr>
        <p:txBody>
          <a:bodyPr wrap="square" lIns="91422" tIns="45711" rIns="91422" bIns="45711" rtlCol="0">
            <a:spAutoFit/>
          </a:bodyPr>
          <a:lstStyle/>
          <a:p>
            <a:r>
              <a:rPr lang="en-US" sz="2500" b="1" dirty="0">
                <a:solidFill>
                  <a:schemeClr val="bg1"/>
                </a:solidFill>
                <a:latin typeface="Lato" pitchFamily="34" charset="0"/>
                <a:ea typeface="Lato" pitchFamily="34" charset="0"/>
                <a:cs typeface="Lato" pitchFamily="34" charset="0"/>
              </a:rPr>
              <a:t>C</a:t>
            </a:r>
            <a:endParaRPr lang="id-ID" sz="2500" b="1" dirty="0">
              <a:solidFill>
                <a:schemeClr val="bg1"/>
              </a:solidFill>
              <a:latin typeface="Lato" pitchFamily="34" charset="0"/>
              <a:ea typeface="Lato" pitchFamily="34" charset="0"/>
              <a:cs typeface="Lato" pitchFamily="34" charset="0"/>
            </a:endParaRPr>
          </a:p>
        </p:txBody>
      </p:sp>
      <p:sp>
        <p:nvSpPr>
          <p:cNvPr id="187" name="TextBox 186"/>
          <p:cNvSpPr txBox="1"/>
          <p:nvPr/>
        </p:nvSpPr>
        <p:spPr>
          <a:xfrm>
            <a:off x="1981200" y="4969382"/>
            <a:ext cx="527505" cy="477035"/>
          </a:xfrm>
          <a:prstGeom prst="rect">
            <a:avLst/>
          </a:prstGeom>
          <a:noFill/>
        </p:spPr>
        <p:txBody>
          <a:bodyPr wrap="square" lIns="91422" tIns="45711" rIns="91422" bIns="45711" rtlCol="0">
            <a:spAutoFit/>
          </a:bodyPr>
          <a:lstStyle/>
          <a:p>
            <a:r>
              <a:rPr lang="en-US" sz="2500" b="1" dirty="0">
                <a:solidFill>
                  <a:schemeClr val="bg1"/>
                </a:solidFill>
                <a:latin typeface="Lato" pitchFamily="34" charset="0"/>
                <a:ea typeface="Lato" pitchFamily="34" charset="0"/>
                <a:cs typeface="Lato" pitchFamily="34" charset="0"/>
              </a:rPr>
              <a:t>D</a:t>
            </a:r>
            <a:endParaRPr lang="id-ID" sz="2500" b="1" dirty="0">
              <a:solidFill>
                <a:schemeClr val="bg1"/>
              </a:solidFill>
              <a:latin typeface="Lato" pitchFamily="34" charset="0"/>
              <a:ea typeface="Lato" pitchFamily="34" charset="0"/>
              <a:cs typeface="Lato" pitchFamily="34" charset="0"/>
            </a:endParaRPr>
          </a:p>
        </p:txBody>
      </p:sp>
      <p:sp>
        <p:nvSpPr>
          <p:cNvPr id="188" name="TextBox 187"/>
          <p:cNvSpPr txBox="1"/>
          <p:nvPr/>
        </p:nvSpPr>
        <p:spPr>
          <a:xfrm>
            <a:off x="2496759" y="2514010"/>
            <a:ext cx="3751641" cy="480113"/>
          </a:xfrm>
          <a:prstGeom prst="rect">
            <a:avLst/>
          </a:prstGeom>
          <a:noFill/>
        </p:spPr>
        <p:txBody>
          <a:bodyPr wrap="square" lIns="109710" tIns="54855" rIns="109710" bIns="54855" rtlCol="0">
            <a:spAutoFit/>
          </a:bodyPr>
          <a:lstStyle/>
          <a:p>
            <a:r>
              <a:rPr lang="en-US" sz="1200" dirty="0">
                <a:solidFill>
                  <a:schemeClr val="bg1"/>
                </a:solidFill>
                <a:latin typeface="Lato" pitchFamily="34" charset="0"/>
                <a:ea typeface="Lato" pitchFamily="34" charset="0"/>
                <a:cs typeface="Lato" pitchFamily="34" charset="0"/>
              </a:rPr>
              <a:t>Lorem Ipsum has two main data statistical this methodologies important Data analysis</a:t>
            </a:r>
          </a:p>
        </p:txBody>
      </p:sp>
      <p:sp>
        <p:nvSpPr>
          <p:cNvPr id="189" name="TextBox 188"/>
          <p:cNvSpPr txBox="1"/>
          <p:nvPr/>
        </p:nvSpPr>
        <p:spPr>
          <a:xfrm>
            <a:off x="2487603" y="3314700"/>
            <a:ext cx="3847523" cy="480113"/>
          </a:xfrm>
          <a:prstGeom prst="rect">
            <a:avLst/>
          </a:prstGeom>
          <a:noFill/>
        </p:spPr>
        <p:txBody>
          <a:bodyPr wrap="square" lIns="109710" tIns="54855" rIns="109710" bIns="54855" rtlCol="0">
            <a:spAutoFit/>
          </a:bodyPr>
          <a:lstStyle/>
          <a:p>
            <a:r>
              <a:rPr lang="en-US" sz="1200" dirty="0">
                <a:solidFill>
                  <a:schemeClr val="bg1"/>
                </a:solidFill>
                <a:latin typeface="Lato" pitchFamily="34" charset="0"/>
                <a:ea typeface="Lato" pitchFamily="34" charset="0"/>
                <a:cs typeface="Lato" pitchFamily="34" charset="0"/>
              </a:rPr>
              <a:t>Lorem Ipsum has two main data statistical this methodologies important Data analysis.</a:t>
            </a:r>
          </a:p>
        </p:txBody>
      </p:sp>
      <p:sp>
        <p:nvSpPr>
          <p:cNvPr id="191" name="TextBox 190"/>
          <p:cNvSpPr txBox="1"/>
          <p:nvPr/>
        </p:nvSpPr>
        <p:spPr>
          <a:xfrm>
            <a:off x="2537914" y="4193799"/>
            <a:ext cx="3751641" cy="480113"/>
          </a:xfrm>
          <a:prstGeom prst="rect">
            <a:avLst/>
          </a:prstGeom>
          <a:noFill/>
        </p:spPr>
        <p:txBody>
          <a:bodyPr wrap="square" lIns="109710" tIns="54855" rIns="109710" bIns="54855" rtlCol="0">
            <a:spAutoFit/>
          </a:bodyPr>
          <a:lstStyle/>
          <a:p>
            <a:r>
              <a:rPr lang="en-US" sz="1200" dirty="0">
                <a:solidFill>
                  <a:schemeClr val="bg1"/>
                </a:solidFill>
                <a:latin typeface="Lato" pitchFamily="34" charset="0"/>
                <a:ea typeface="Lato" pitchFamily="34" charset="0"/>
                <a:cs typeface="Lato" pitchFamily="34" charset="0"/>
              </a:rPr>
              <a:t>Lorem Ipsum has two main data statistical this methodologies important Data analysis</a:t>
            </a:r>
          </a:p>
        </p:txBody>
      </p:sp>
      <p:sp>
        <p:nvSpPr>
          <p:cNvPr id="192" name="TextBox 191"/>
          <p:cNvSpPr txBox="1"/>
          <p:nvPr/>
        </p:nvSpPr>
        <p:spPr>
          <a:xfrm>
            <a:off x="2528758" y="4953000"/>
            <a:ext cx="3847523" cy="480113"/>
          </a:xfrm>
          <a:prstGeom prst="rect">
            <a:avLst/>
          </a:prstGeom>
          <a:noFill/>
        </p:spPr>
        <p:txBody>
          <a:bodyPr wrap="square" lIns="109710" tIns="54855" rIns="109710" bIns="54855" rtlCol="0">
            <a:spAutoFit/>
          </a:bodyPr>
          <a:lstStyle/>
          <a:p>
            <a:r>
              <a:rPr lang="en-US" sz="1200" dirty="0">
                <a:solidFill>
                  <a:schemeClr val="bg1"/>
                </a:solidFill>
                <a:latin typeface="Lato" pitchFamily="34" charset="0"/>
                <a:ea typeface="Lato" pitchFamily="34" charset="0"/>
                <a:cs typeface="Lato" pitchFamily="34" charset="0"/>
              </a:rPr>
              <a:t>Lorem Ipsum has two main data statistical this methodologies important Data analysis.</a:t>
            </a:r>
          </a:p>
        </p:txBody>
      </p:sp>
      <p:grpSp>
        <p:nvGrpSpPr>
          <p:cNvPr id="71" name="กลุ่ม 614"/>
          <p:cNvGrpSpPr/>
          <p:nvPr/>
        </p:nvGrpSpPr>
        <p:grpSpPr>
          <a:xfrm>
            <a:off x="8229600" y="292985"/>
            <a:ext cx="3945219" cy="5841115"/>
            <a:chOff x="9509126" y="12360276"/>
            <a:chExt cx="571500" cy="846138"/>
          </a:xfrm>
        </p:grpSpPr>
        <p:sp>
          <p:nvSpPr>
            <p:cNvPr id="72" name="Freeform 1478"/>
            <p:cNvSpPr>
              <a:spLocks/>
            </p:cNvSpPr>
            <p:nvPr/>
          </p:nvSpPr>
          <p:spPr bwMode="auto">
            <a:xfrm>
              <a:off x="9593263" y="12465051"/>
              <a:ext cx="163513" cy="682625"/>
            </a:xfrm>
            <a:custGeom>
              <a:avLst/>
              <a:gdLst>
                <a:gd name="T0" fmla="*/ 15 w 78"/>
                <a:gd name="T1" fmla="*/ 315 h 327"/>
                <a:gd name="T2" fmla="*/ 42 w 78"/>
                <a:gd name="T3" fmla="*/ 315 h 327"/>
                <a:gd name="T4" fmla="*/ 37 w 78"/>
                <a:gd name="T5" fmla="*/ 76 h 327"/>
                <a:gd name="T6" fmla="*/ 45 w 78"/>
                <a:gd name="T7" fmla="*/ 68 h 327"/>
                <a:gd name="T8" fmla="*/ 63 w 78"/>
                <a:gd name="T9" fmla="*/ 28 h 327"/>
                <a:gd name="T10" fmla="*/ 39 w 78"/>
                <a:gd name="T11" fmla="*/ 13 h 327"/>
                <a:gd name="T12" fmla="*/ 32 w 78"/>
                <a:gd name="T13" fmla="*/ 33 h 327"/>
                <a:gd name="T14" fmla="*/ 26 w 78"/>
                <a:gd name="T15" fmla="*/ 7 h 327"/>
                <a:gd name="T16" fmla="*/ 7 w 78"/>
                <a:gd name="T17" fmla="*/ 28 h 327"/>
                <a:gd name="T18" fmla="*/ 15 w 78"/>
                <a:gd name="T19" fmla="*/ 68 h 327"/>
                <a:gd name="T20" fmla="*/ 15 w 78"/>
                <a:gd name="T21" fmla="*/ 315 h 3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78" h="327">
                  <a:moveTo>
                    <a:pt x="15" y="315"/>
                  </a:moveTo>
                  <a:cubicBezTo>
                    <a:pt x="15" y="315"/>
                    <a:pt x="32" y="327"/>
                    <a:pt x="42" y="315"/>
                  </a:cubicBezTo>
                  <a:cubicBezTo>
                    <a:pt x="37" y="76"/>
                    <a:pt x="37" y="76"/>
                    <a:pt x="37" y="76"/>
                  </a:cubicBezTo>
                  <a:cubicBezTo>
                    <a:pt x="45" y="68"/>
                    <a:pt x="45" y="68"/>
                    <a:pt x="45" y="68"/>
                  </a:cubicBezTo>
                  <a:cubicBezTo>
                    <a:pt x="45" y="68"/>
                    <a:pt x="47" y="43"/>
                    <a:pt x="63" y="28"/>
                  </a:cubicBezTo>
                  <a:cubicBezTo>
                    <a:pt x="78" y="12"/>
                    <a:pt x="43" y="0"/>
                    <a:pt x="39" y="13"/>
                  </a:cubicBezTo>
                  <a:cubicBezTo>
                    <a:pt x="35" y="26"/>
                    <a:pt x="37" y="33"/>
                    <a:pt x="32" y="33"/>
                  </a:cubicBezTo>
                  <a:cubicBezTo>
                    <a:pt x="27" y="32"/>
                    <a:pt x="31" y="9"/>
                    <a:pt x="26" y="7"/>
                  </a:cubicBezTo>
                  <a:cubicBezTo>
                    <a:pt x="22" y="6"/>
                    <a:pt x="0" y="15"/>
                    <a:pt x="7" y="28"/>
                  </a:cubicBezTo>
                  <a:cubicBezTo>
                    <a:pt x="14" y="40"/>
                    <a:pt x="16" y="58"/>
                    <a:pt x="15" y="68"/>
                  </a:cubicBezTo>
                  <a:cubicBezTo>
                    <a:pt x="14" y="77"/>
                    <a:pt x="15" y="315"/>
                    <a:pt x="15" y="315"/>
                  </a:cubicBezTo>
                  <a:close/>
                </a:path>
              </a:pathLst>
            </a:custGeom>
            <a:solidFill>
              <a:srgbClr val="2D4F6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73" name="Freeform 1479"/>
            <p:cNvSpPr>
              <a:spLocks/>
            </p:cNvSpPr>
            <p:nvPr/>
          </p:nvSpPr>
          <p:spPr bwMode="auto">
            <a:xfrm>
              <a:off x="9753601" y="12490451"/>
              <a:ext cx="268288" cy="252413"/>
            </a:xfrm>
            <a:custGeom>
              <a:avLst/>
              <a:gdLst>
                <a:gd name="T0" fmla="*/ 3 w 128"/>
                <a:gd name="T1" fmla="*/ 77 h 121"/>
                <a:gd name="T2" fmla="*/ 42 w 128"/>
                <a:gd name="T3" fmla="*/ 26 h 121"/>
                <a:gd name="T4" fmla="*/ 97 w 128"/>
                <a:gd name="T5" fmla="*/ 2 h 121"/>
                <a:gd name="T6" fmla="*/ 102 w 128"/>
                <a:gd name="T7" fmla="*/ 39 h 121"/>
                <a:gd name="T8" fmla="*/ 40 w 128"/>
                <a:gd name="T9" fmla="*/ 82 h 121"/>
                <a:gd name="T10" fmla="*/ 3 w 128"/>
                <a:gd name="T11" fmla="*/ 77 h 121"/>
              </a:gdLst>
              <a:ahLst/>
              <a:cxnLst>
                <a:cxn ang="0">
                  <a:pos x="T0" y="T1"/>
                </a:cxn>
                <a:cxn ang="0">
                  <a:pos x="T2" y="T3"/>
                </a:cxn>
                <a:cxn ang="0">
                  <a:pos x="T4" y="T5"/>
                </a:cxn>
                <a:cxn ang="0">
                  <a:pos x="T6" y="T7"/>
                </a:cxn>
                <a:cxn ang="0">
                  <a:pos x="T8" y="T9"/>
                </a:cxn>
                <a:cxn ang="0">
                  <a:pos x="T10" y="T11"/>
                </a:cxn>
              </a:cxnLst>
              <a:rect l="0" t="0" r="r" b="b"/>
              <a:pathLst>
                <a:path w="128" h="121">
                  <a:moveTo>
                    <a:pt x="3" y="77"/>
                  </a:moveTo>
                  <a:cubicBezTo>
                    <a:pt x="3" y="77"/>
                    <a:pt x="3" y="38"/>
                    <a:pt x="42" y="26"/>
                  </a:cubicBezTo>
                  <a:cubicBezTo>
                    <a:pt x="81" y="15"/>
                    <a:pt x="85" y="5"/>
                    <a:pt x="97" y="2"/>
                  </a:cubicBezTo>
                  <a:cubicBezTo>
                    <a:pt x="110" y="0"/>
                    <a:pt x="128" y="28"/>
                    <a:pt x="102" y="39"/>
                  </a:cubicBezTo>
                  <a:cubicBezTo>
                    <a:pt x="76" y="50"/>
                    <a:pt x="43" y="64"/>
                    <a:pt x="40" y="82"/>
                  </a:cubicBezTo>
                  <a:cubicBezTo>
                    <a:pt x="36" y="99"/>
                    <a:pt x="0" y="121"/>
                    <a:pt x="3" y="77"/>
                  </a:cubicBezTo>
                  <a:close/>
                </a:path>
              </a:pathLst>
            </a:custGeom>
            <a:solidFill>
              <a:srgbClr val="2D4F6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74" name="Freeform 1480"/>
            <p:cNvSpPr>
              <a:spLocks/>
            </p:cNvSpPr>
            <p:nvPr/>
          </p:nvSpPr>
          <p:spPr bwMode="auto">
            <a:xfrm>
              <a:off x="9683751" y="12360276"/>
              <a:ext cx="258763" cy="846138"/>
            </a:xfrm>
            <a:custGeom>
              <a:avLst/>
              <a:gdLst>
                <a:gd name="T0" fmla="*/ 0 w 124"/>
                <a:gd name="T1" fmla="*/ 121 h 405"/>
                <a:gd name="T2" fmla="*/ 34 w 124"/>
                <a:gd name="T3" fmla="*/ 66 h 405"/>
                <a:gd name="T4" fmla="*/ 37 w 124"/>
                <a:gd name="T5" fmla="*/ 19 h 405"/>
                <a:gd name="T6" fmla="*/ 53 w 124"/>
                <a:gd name="T7" fmla="*/ 2 h 405"/>
                <a:gd name="T8" fmla="*/ 68 w 124"/>
                <a:gd name="T9" fmla="*/ 38 h 405"/>
                <a:gd name="T10" fmla="*/ 76 w 124"/>
                <a:gd name="T11" fmla="*/ 17 h 405"/>
                <a:gd name="T12" fmla="*/ 100 w 124"/>
                <a:gd name="T13" fmla="*/ 34 h 405"/>
                <a:gd name="T14" fmla="*/ 109 w 124"/>
                <a:gd name="T15" fmla="*/ 68 h 405"/>
                <a:gd name="T16" fmla="*/ 97 w 124"/>
                <a:gd name="T17" fmla="*/ 86 h 405"/>
                <a:gd name="T18" fmla="*/ 44 w 124"/>
                <a:gd name="T19" fmla="*/ 132 h 405"/>
                <a:gd name="T20" fmla="*/ 36 w 124"/>
                <a:gd name="T21" fmla="*/ 341 h 405"/>
                <a:gd name="T22" fmla="*/ 37 w 124"/>
                <a:gd name="T23" fmla="*/ 393 h 405"/>
                <a:gd name="T24" fmla="*/ 4 w 124"/>
                <a:gd name="T25" fmla="*/ 393 h 405"/>
                <a:gd name="T26" fmla="*/ 3 w 124"/>
                <a:gd name="T27" fmla="*/ 311 h 405"/>
                <a:gd name="T28" fmla="*/ 0 w 124"/>
                <a:gd name="T29" fmla="*/ 121 h 4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24" h="405">
                  <a:moveTo>
                    <a:pt x="0" y="121"/>
                  </a:moveTo>
                  <a:cubicBezTo>
                    <a:pt x="0" y="121"/>
                    <a:pt x="8" y="79"/>
                    <a:pt x="34" y="66"/>
                  </a:cubicBezTo>
                  <a:cubicBezTo>
                    <a:pt x="60" y="52"/>
                    <a:pt x="37" y="19"/>
                    <a:pt x="37" y="19"/>
                  </a:cubicBezTo>
                  <a:cubicBezTo>
                    <a:pt x="37" y="19"/>
                    <a:pt x="32" y="5"/>
                    <a:pt x="53" y="2"/>
                  </a:cubicBezTo>
                  <a:cubicBezTo>
                    <a:pt x="75" y="0"/>
                    <a:pt x="63" y="38"/>
                    <a:pt x="68" y="38"/>
                  </a:cubicBezTo>
                  <a:cubicBezTo>
                    <a:pt x="73" y="39"/>
                    <a:pt x="66" y="26"/>
                    <a:pt x="76" y="17"/>
                  </a:cubicBezTo>
                  <a:cubicBezTo>
                    <a:pt x="86" y="8"/>
                    <a:pt x="104" y="16"/>
                    <a:pt x="100" y="34"/>
                  </a:cubicBezTo>
                  <a:cubicBezTo>
                    <a:pt x="95" y="52"/>
                    <a:pt x="94" y="64"/>
                    <a:pt x="109" y="68"/>
                  </a:cubicBezTo>
                  <a:cubicBezTo>
                    <a:pt x="124" y="72"/>
                    <a:pt x="118" y="89"/>
                    <a:pt x="97" y="86"/>
                  </a:cubicBezTo>
                  <a:cubicBezTo>
                    <a:pt x="75" y="83"/>
                    <a:pt x="44" y="118"/>
                    <a:pt x="44" y="132"/>
                  </a:cubicBezTo>
                  <a:cubicBezTo>
                    <a:pt x="44" y="145"/>
                    <a:pt x="36" y="341"/>
                    <a:pt x="36" y="341"/>
                  </a:cubicBezTo>
                  <a:cubicBezTo>
                    <a:pt x="37" y="393"/>
                    <a:pt x="37" y="393"/>
                    <a:pt x="37" y="393"/>
                  </a:cubicBezTo>
                  <a:cubicBezTo>
                    <a:pt x="37" y="393"/>
                    <a:pt x="18" y="405"/>
                    <a:pt x="4" y="393"/>
                  </a:cubicBezTo>
                  <a:cubicBezTo>
                    <a:pt x="3" y="311"/>
                    <a:pt x="3" y="311"/>
                    <a:pt x="3" y="311"/>
                  </a:cubicBezTo>
                  <a:lnTo>
                    <a:pt x="0" y="121"/>
                  </a:lnTo>
                  <a:close/>
                </a:path>
              </a:pathLst>
            </a:custGeom>
            <a:solidFill>
              <a:srgbClr val="F79A8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75" name="Freeform 1481"/>
            <p:cNvSpPr>
              <a:spLocks/>
            </p:cNvSpPr>
            <p:nvPr/>
          </p:nvSpPr>
          <p:spPr bwMode="auto">
            <a:xfrm>
              <a:off x="9509126" y="12592051"/>
              <a:ext cx="571500" cy="538163"/>
            </a:xfrm>
            <a:custGeom>
              <a:avLst/>
              <a:gdLst>
                <a:gd name="T0" fmla="*/ 199 w 273"/>
                <a:gd name="T1" fmla="*/ 251 h 257"/>
                <a:gd name="T2" fmla="*/ 117 w 273"/>
                <a:gd name="T3" fmla="*/ 232 h 257"/>
                <a:gd name="T4" fmla="*/ 0 w 273"/>
                <a:gd name="T5" fmla="*/ 91 h 257"/>
                <a:gd name="T6" fmla="*/ 99 w 273"/>
                <a:gd name="T7" fmla="*/ 13 h 257"/>
                <a:gd name="T8" fmla="*/ 179 w 273"/>
                <a:gd name="T9" fmla="*/ 21 h 257"/>
                <a:gd name="T10" fmla="*/ 245 w 273"/>
                <a:gd name="T11" fmla="*/ 51 h 257"/>
                <a:gd name="T12" fmla="*/ 199 w 273"/>
                <a:gd name="T13" fmla="*/ 251 h 257"/>
              </a:gdLst>
              <a:ahLst/>
              <a:cxnLst>
                <a:cxn ang="0">
                  <a:pos x="T0" y="T1"/>
                </a:cxn>
                <a:cxn ang="0">
                  <a:pos x="T2" y="T3"/>
                </a:cxn>
                <a:cxn ang="0">
                  <a:pos x="T4" y="T5"/>
                </a:cxn>
                <a:cxn ang="0">
                  <a:pos x="T6" y="T7"/>
                </a:cxn>
                <a:cxn ang="0">
                  <a:pos x="T8" y="T9"/>
                </a:cxn>
                <a:cxn ang="0">
                  <a:pos x="T10" y="T11"/>
                </a:cxn>
                <a:cxn ang="0">
                  <a:pos x="T12" y="T13"/>
                </a:cxn>
              </a:cxnLst>
              <a:rect l="0" t="0" r="r" b="b"/>
              <a:pathLst>
                <a:path w="273" h="257">
                  <a:moveTo>
                    <a:pt x="199" y="251"/>
                  </a:moveTo>
                  <a:cubicBezTo>
                    <a:pt x="199" y="251"/>
                    <a:pt x="157" y="257"/>
                    <a:pt x="117" y="232"/>
                  </a:cubicBezTo>
                  <a:cubicBezTo>
                    <a:pt x="77" y="206"/>
                    <a:pt x="0" y="156"/>
                    <a:pt x="0" y="91"/>
                  </a:cubicBezTo>
                  <a:cubicBezTo>
                    <a:pt x="0" y="27"/>
                    <a:pt x="61" y="0"/>
                    <a:pt x="99" y="13"/>
                  </a:cubicBezTo>
                  <a:cubicBezTo>
                    <a:pt x="138" y="26"/>
                    <a:pt x="162" y="26"/>
                    <a:pt x="179" y="21"/>
                  </a:cubicBezTo>
                  <a:cubicBezTo>
                    <a:pt x="196" y="15"/>
                    <a:pt x="238" y="15"/>
                    <a:pt x="245" y="51"/>
                  </a:cubicBezTo>
                  <a:cubicBezTo>
                    <a:pt x="253" y="86"/>
                    <a:pt x="273" y="240"/>
                    <a:pt x="199" y="251"/>
                  </a:cubicBezTo>
                  <a:close/>
                </a:path>
              </a:pathLst>
            </a:custGeom>
            <a:solidFill>
              <a:srgbClr val="D34B4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76" name="Freeform 1482"/>
            <p:cNvSpPr>
              <a:spLocks/>
            </p:cNvSpPr>
            <p:nvPr/>
          </p:nvSpPr>
          <p:spPr bwMode="auto">
            <a:xfrm>
              <a:off x="9509126" y="12603163"/>
              <a:ext cx="449263" cy="527050"/>
            </a:xfrm>
            <a:custGeom>
              <a:avLst/>
              <a:gdLst>
                <a:gd name="T0" fmla="*/ 156 w 215"/>
                <a:gd name="T1" fmla="*/ 221 h 252"/>
                <a:gd name="T2" fmla="*/ 39 w 215"/>
                <a:gd name="T3" fmla="*/ 81 h 252"/>
                <a:gd name="T4" fmla="*/ 88 w 215"/>
                <a:gd name="T5" fmla="*/ 5 h 252"/>
                <a:gd name="T6" fmla="*/ 0 w 215"/>
                <a:gd name="T7" fmla="*/ 86 h 252"/>
                <a:gd name="T8" fmla="*/ 117 w 215"/>
                <a:gd name="T9" fmla="*/ 227 h 252"/>
                <a:gd name="T10" fmla="*/ 199 w 215"/>
                <a:gd name="T11" fmla="*/ 246 h 252"/>
                <a:gd name="T12" fmla="*/ 215 w 215"/>
                <a:gd name="T13" fmla="*/ 240 h 252"/>
                <a:gd name="T14" fmla="*/ 156 w 215"/>
                <a:gd name="T15" fmla="*/ 221 h 25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15" h="252">
                  <a:moveTo>
                    <a:pt x="156" y="221"/>
                  </a:moveTo>
                  <a:cubicBezTo>
                    <a:pt x="116" y="196"/>
                    <a:pt x="39" y="145"/>
                    <a:pt x="39" y="81"/>
                  </a:cubicBezTo>
                  <a:cubicBezTo>
                    <a:pt x="39" y="42"/>
                    <a:pt x="61" y="16"/>
                    <a:pt x="88" y="5"/>
                  </a:cubicBezTo>
                  <a:cubicBezTo>
                    <a:pt x="50" y="0"/>
                    <a:pt x="0" y="28"/>
                    <a:pt x="0" y="86"/>
                  </a:cubicBezTo>
                  <a:cubicBezTo>
                    <a:pt x="0" y="151"/>
                    <a:pt x="77" y="201"/>
                    <a:pt x="117" y="227"/>
                  </a:cubicBezTo>
                  <a:cubicBezTo>
                    <a:pt x="157" y="252"/>
                    <a:pt x="199" y="246"/>
                    <a:pt x="199" y="246"/>
                  </a:cubicBezTo>
                  <a:cubicBezTo>
                    <a:pt x="205" y="245"/>
                    <a:pt x="210" y="243"/>
                    <a:pt x="215" y="240"/>
                  </a:cubicBezTo>
                  <a:cubicBezTo>
                    <a:pt x="199" y="239"/>
                    <a:pt x="177" y="235"/>
                    <a:pt x="156" y="221"/>
                  </a:cubicBezTo>
                  <a:close/>
                </a:path>
              </a:pathLst>
            </a:custGeom>
            <a:solidFill>
              <a:srgbClr val="C7464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grpSp>
    </p:spTree>
    <p:extLst>
      <p:ext uri="{BB962C8B-B14F-4D97-AF65-F5344CB8AC3E}">
        <p14:creationId xmlns:p14="http://schemas.microsoft.com/office/powerpoint/2010/main" val="653928798"/>
      </p:ext>
    </p:extLst>
  </p:cSld>
  <p:clrMapOvr>
    <a:masterClrMapping/>
  </p:clrMapOvr>
  <p:transition spd="slow">
    <p:push/>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81" name="Group 180"/>
          <p:cNvGrpSpPr/>
          <p:nvPr/>
        </p:nvGrpSpPr>
        <p:grpSpPr>
          <a:xfrm>
            <a:off x="5829300" y="1715003"/>
            <a:ext cx="4617052" cy="842761"/>
            <a:chOff x="15967107" y="5402759"/>
            <a:chExt cx="7817893" cy="1685522"/>
          </a:xfrm>
        </p:grpSpPr>
        <p:sp>
          <p:nvSpPr>
            <p:cNvPr id="182" name="Title 20"/>
            <p:cNvSpPr txBox="1">
              <a:spLocks/>
            </p:cNvSpPr>
            <p:nvPr/>
          </p:nvSpPr>
          <p:spPr bwMode="auto">
            <a:xfrm>
              <a:off x="15967107" y="5932183"/>
              <a:ext cx="7817893" cy="11560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21926" tIns="60963" rIns="121926" bIns="60963" anchor="ctr">
              <a:spAutoFit/>
            </a:bodyPr>
            <a:lstStyle>
              <a:lvl1pPr defTabSz="457200">
                <a:defRPr sz="4300">
                  <a:solidFill>
                    <a:schemeClr val="tx1"/>
                  </a:solidFill>
                  <a:latin typeface="Calibri" pitchFamily="34" charset="0"/>
                  <a:ea typeface="MS PGothic" pitchFamily="34" charset="-128"/>
                </a:defRPr>
              </a:lvl1pPr>
              <a:lvl2pPr marL="742950" indent="-285750" defTabSz="457200">
                <a:defRPr sz="4300">
                  <a:solidFill>
                    <a:schemeClr val="tx1"/>
                  </a:solidFill>
                  <a:latin typeface="Calibri" pitchFamily="34" charset="0"/>
                  <a:ea typeface="MS PGothic" pitchFamily="34" charset="-128"/>
                </a:defRPr>
              </a:lvl2pPr>
              <a:lvl3pPr marL="1143000" indent="-228600" defTabSz="457200">
                <a:defRPr sz="4300">
                  <a:solidFill>
                    <a:schemeClr val="tx1"/>
                  </a:solidFill>
                  <a:latin typeface="Calibri" pitchFamily="34" charset="0"/>
                  <a:ea typeface="MS PGothic" pitchFamily="34" charset="-128"/>
                </a:defRPr>
              </a:lvl3pPr>
              <a:lvl4pPr marL="1600200" indent="-228600" defTabSz="457200">
                <a:defRPr sz="4300">
                  <a:solidFill>
                    <a:schemeClr val="tx1"/>
                  </a:solidFill>
                  <a:latin typeface="Calibri" pitchFamily="34" charset="0"/>
                  <a:ea typeface="MS PGothic" pitchFamily="34" charset="-128"/>
                </a:defRPr>
              </a:lvl4pPr>
              <a:lvl5pPr marL="2057400" indent="-228600" defTabSz="457200">
                <a:defRPr sz="4300">
                  <a:solidFill>
                    <a:schemeClr val="tx1"/>
                  </a:solidFill>
                  <a:latin typeface="Calibri" pitchFamily="34" charset="0"/>
                  <a:ea typeface="MS PGothic" pitchFamily="34" charset="-128"/>
                </a:defRPr>
              </a:lvl5pPr>
              <a:lvl6pPr marL="2514600" indent="-228600" defTabSz="457200" fontAlgn="base">
                <a:spcBef>
                  <a:spcPct val="0"/>
                </a:spcBef>
                <a:spcAft>
                  <a:spcPct val="0"/>
                </a:spcAft>
                <a:defRPr sz="4300">
                  <a:solidFill>
                    <a:schemeClr val="tx1"/>
                  </a:solidFill>
                  <a:latin typeface="Calibri" pitchFamily="34" charset="0"/>
                  <a:ea typeface="MS PGothic" pitchFamily="34" charset="-128"/>
                </a:defRPr>
              </a:lvl6pPr>
              <a:lvl7pPr marL="2971800" indent="-228600" defTabSz="457200" fontAlgn="base">
                <a:spcBef>
                  <a:spcPct val="0"/>
                </a:spcBef>
                <a:spcAft>
                  <a:spcPct val="0"/>
                </a:spcAft>
                <a:defRPr sz="4300">
                  <a:solidFill>
                    <a:schemeClr val="tx1"/>
                  </a:solidFill>
                  <a:latin typeface="Calibri" pitchFamily="34" charset="0"/>
                  <a:ea typeface="MS PGothic" pitchFamily="34" charset="-128"/>
                </a:defRPr>
              </a:lvl7pPr>
              <a:lvl8pPr marL="3429000" indent="-228600" defTabSz="457200" fontAlgn="base">
                <a:spcBef>
                  <a:spcPct val="0"/>
                </a:spcBef>
                <a:spcAft>
                  <a:spcPct val="0"/>
                </a:spcAft>
                <a:defRPr sz="4300">
                  <a:solidFill>
                    <a:schemeClr val="tx1"/>
                  </a:solidFill>
                  <a:latin typeface="Calibri" pitchFamily="34" charset="0"/>
                  <a:ea typeface="MS PGothic" pitchFamily="34" charset="-128"/>
                </a:defRPr>
              </a:lvl8pPr>
              <a:lvl9pPr marL="3886200" indent="-228600" defTabSz="457200" fontAlgn="base">
                <a:spcBef>
                  <a:spcPct val="0"/>
                </a:spcBef>
                <a:spcAft>
                  <a:spcPct val="0"/>
                </a:spcAft>
                <a:defRPr sz="4300">
                  <a:solidFill>
                    <a:schemeClr val="tx1"/>
                  </a:solidFill>
                  <a:latin typeface="Calibri" pitchFamily="34" charset="0"/>
                  <a:ea typeface="MS PGothic" pitchFamily="34" charset="-128"/>
                </a:defRPr>
              </a:lvl9pPr>
            </a:lstStyle>
            <a:p>
              <a:pPr>
                <a:lnSpc>
                  <a:spcPct val="130000"/>
                </a:lnSpc>
              </a:pPr>
              <a:r>
                <a:rPr lang="pt-BR" sz="1200" dirty="0">
                  <a:solidFill>
                    <a:schemeClr val="bg1">
                      <a:lumMod val="75000"/>
                    </a:schemeClr>
                  </a:solidFill>
                  <a:latin typeface="Lato" pitchFamily="34" charset="0"/>
                  <a:ea typeface="Lato" pitchFamily="34" charset="0"/>
                  <a:cs typeface="Lato" pitchFamily="34" charset="0"/>
                </a:rPr>
                <a:t>Lorem ipsum dolor sit amet, consectetur adipiscing elit. Aliquam tincidunt ante nec sem congue </a:t>
              </a:r>
              <a:r>
                <a:rPr lang="pt-BR" sz="1200" dirty="0" err="1">
                  <a:solidFill>
                    <a:schemeClr val="bg1">
                      <a:lumMod val="75000"/>
                    </a:schemeClr>
                  </a:solidFill>
                  <a:latin typeface="Lato" pitchFamily="34" charset="0"/>
                  <a:ea typeface="Lato" pitchFamily="34" charset="0"/>
                  <a:cs typeface="Lato" pitchFamily="34" charset="0"/>
                </a:rPr>
                <a:t>convallis</a:t>
              </a:r>
              <a:r>
                <a:rPr lang="pt-BR" sz="1200" dirty="0">
                  <a:solidFill>
                    <a:schemeClr val="bg1">
                      <a:lumMod val="75000"/>
                    </a:schemeClr>
                  </a:solidFill>
                  <a:latin typeface="Lato" pitchFamily="34" charset="0"/>
                  <a:ea typeface="Lato" pitchFamily="34" charset="0"/>
                  <a:cs typeface="Lato" pitchFamily="34" charset="0"/>
                </a:rPr>
                <a:t>. </a:t>
              </a:r>
              <a:endParaRPr lang="en-US" sz="1200" dirty="0">
                <a:solidFill>
                  <a:schemeClr val="bg1">
                    <a:lumMod val="75000"/>
                  </a:schemeClr>
                </a:solidFill>
                <a:latin typeface="Lato" pitchFamily="34" charset="0"/>
                <a:ea typeface="Lato" pitchFamily="34" charset="0"/>
                <a:cs typeface="Lato" pitchFamily="34" charset="0"/>
              </a:endParaRPr>
            </a:p>
          </p:txBody>
        </p:sp>
        <p:sp>
          <p:nvSpPr>
            <p:cNvPr id="183" name="TextBox 182"/>
            <p:cNvSpPr txBox="1"/>
            <p:nvPr/>
          </p:nvSpPr>
          <p:spPr>
            <a:xfrm>
              <a:off x="16100411" y="5402759"/>
              <a:ext cx="6577026" cy="723274"/>
            </a:xfrm>
            <a:prstGeom prst="rect">
              <a:avLst/>
            </a:prstGeom>
            <a:noFill/>
          </p:spPr>
          <p:txBody>
            <a:bodyPr wrap="square" rtlCol="0">
              <a:spAutoFit/>
            </a:bodyPr>
            <a:lstStyle/>
            <a:p>
              <a:r>
                <a:rPr lang="en-US" sz="1750" b="1" dirty="0">
                  <a:solidFill>
                    <a:schemeClr val="accent2"/>
                  </a:solidFill>
                  <a:latin typeface="Lato Black" charset="0"/>
                  <a:ea typeface="Lato Black" charset="0"/>
                  <a:cs typeface="Lato Black" charset="0"/>
                </a:rPr>
                <a:t>FEATURE</a:t>
              </a:r>
              <a:r>
                <a:rPr lang="en-US" sz="1750" b="1" dirty="0">
                  <a:solidFill>
                    <a:schemeClr val="accent6"/>
                  </a:solidFill>
                  <a:latin typeface="Lato Black" charset="0"/>
                  <a:ea typeface="Lato Black" charset="0"/>
                  <a:cs typeface="Lato Black" charset="0"/>
                </a:rPr>
                <a:t> </a:t>
              </a:r>
              <a:r>
                <a:rPr lang="en-US" sz="1750" b="1" dirty="0">
                  <a:solidFill>
                    <a:schemeClr val="accent4"/>
                  </a:solidFill>
                  <a:latin typeface="Lato Black" charset="0"/>
                  <a:ea typeface="Lato Black" charset="0"/>
                  <a:cs typeface="Lato Black" charset="0"/>
                </a:rPr>
                <a:t>CONTENT</a:t>
              </a:r>
            </a:p>
          </p:txBody>
        </p:sp>
      </p:grpSp>
      <p:grpSp>
        <p:nvGrpSpPr>
          <p:cNvPr id="34" name="Group 33"/>
          <p:cNvGrpSpPr/>
          <p:nvPr/>
        </p:nvGrpSpPr>
        <p:grpSpPr>
          <a:xfrm>
            <a:off x="4935728" y="2933700"/>
            <a:ext cx="6147475" cy="833559"/>
            <a:chOff x="8871348" y="3276600"/>
            <a:chExt cx="20762203" cy="4694984"/>
          </a:xfrm>
        </p:grpSpPr>
        <p:sp>
          <p:nvSpPr>
            <p:cNvPr id="35" name="Freeform 10"/>
            <p:cNvSpPr>
              <a:spLocks/>
            </p:cNvSpPr>
            <p:nvPr/>
          </p:nvSpPr>
          <p:spPr bwMode="auto">
            <a:xfrm rot="5400000" flipV="1">
              <a:off x="26890350" y="5194448"/>
              <a:ext cx="4654295" cy="832107"/>
            </a:xfrm>
            <a:custGeom>
              <a:avLst/>
              <a:gdLst>
                <a:gd name="T0" fmla="*/ 588 w 588"/>
                <a:gd name="T1" fmla="*/ 0 h 142"/>
                <a:gd name="T2" fmla="*/ 0 w 588"/>
                <a:gd name="T3" fmla="*/ 0 h 142"/>
                <a:gd name="T4" fmla="*/ 92 w 588"/>
                <a:gd name="T5" fmla="*/ 142 h 142"/>
                <a:gd name="T6" fmla="*/ 496 w 588"/>
                <a:gd name="T7" fmla="*/ 142 h 142"/>
                <a:gd name="T8" fmla="*/ 588 w 588"/>
                <a:gd name="T9" fmla="*/ 0 h 142"/>
              </a:gdLst>
              <a:ahLst/>
              <a:cxnLst>
                <a:cxn ang="0">
                  <a:pos x="T0" y="T1"/>
                </a:cxn>
                <a:cxn ang="0">
                  <a:pos x="T2" y="T3"/>
                </a:cxn>
                <a:cxn ang="0">
                  <a:pos x="T4" y="T5"/>
                </a:cxn>
                <a:cxn ang="0">
                  <a:pos x="T6" y="T7"/>
                </a:cxn>
                <a:cxn ang="0">
                  <a:pos x="T8" y="T9"/>
                </a:cxn>
              </a:cxnLst>
              <a:rect l="0" t="0" r="r" b="b"/>
              <a:pathLst>
                <a:path w="588" h="142">
                  <a:moveTo>
                    <a:pt x="588" y="0"/>
                  </a:moveTo>
                  <a:lnTo>
                    <a:pt x="0" y="0"/>
                  </a:lnTo>
                  <a:lnTo>
                    <a:pt x="92" y="142"/>
                  </a:lnTo>
                  <a:lnTo>
                    <a:pt x="496" y="142"/>
                  </a:lnTo>
                  <a:lnTo>
                    <a:pt x="588" y="0"/>
                  </a:lnTo>
                  <a:close/>
                </a:path>
              </a:pathLst>
            </a:custGeom>
            <a:solidFill>
              <a:schemeClr val="accent1">
                <a:lumMod val="75000"/>
              </a:schemeClr>
            </a:solidFill>
            <a:ln>
              <a:noFill/>
            </a:ln>
          </p:spPr>
          <p:txBody>
            <a:bodyPr vert="horz" wrap="square" lIns="45720" tIns="22860" rIns="45720" bIns="22860" numCol="1" anchor="t" anchorCtr="0" compatLnSpc="1">
              <a:prstTxWarp prst="textNoShape">
                <a:avLst/>
              </a:prstTxWarp>
            </a:bodyPr>
            <a:lstStyle/>
            <a:p>
              <a:endParaRPr lang="en-US" sz="1677"/>
            </a:p>
          </p:txBody>
        </p:sp>
        <p:sp>
          <p:nvSpPr>
            <p:cNvPr id="36" name="Rectangle 35"/>
            <p:cNvSpPr/>
            <p:nvPr/>
          </p:nvSpPr>
          <p:spPr>
            <a:xfrm rot="5400000">
              <a:off x="16516194" y="-4347602"/>
              <a:ext cx="4654294" cy="1991620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77"/>
            </a:p>
          </p:txBody>
        </p:sp>
        <p:pic>
          <p:nvPicPr>
            <p:cNvPr id="37" name="Picture 3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871348" y="3276600"/>
              <a:ext cx="10101043" cy="4694984"/>
            </a:xfrm>
            <a:prstGeom prst="rect">
              <a:avLst/>
            </a:prstGeom>
          </p:spPr>
        </p:pic>
      </p:grpSp>
      <p:grpSp>
        <p:nvGrpSpPr>
          <p:cNvPr id="38" name="Group 37"/>
          <p:cNvGrpSpPr/>
          <p:nvPr/>
        </p:nvGrpSpPr>
        <p:grpSpPr>
          <a:xfrm>
            <a:off x="4935728" y="3740056"/>
            <a:ext cx="6147475" cy="827534"/>
            <a:chOff x="8871348" y="3276600"/>
            <a:chExt cx="20762203" cy="4661049"/>
          </a:xfrm>
        </p:grpSpPr>
        <p:sp>
          <p:nvSpPr>
            <p:cNvPr id="39" name="Freeform 10"/>
            <p:cNvSpPr>
              <a:spLocks/>
            </p:cNvSpPr>
            <p:nvPr/>
          </p:nvSpPr>
          <p:spPr bwMode="auto">
            <a:xfrm rot="5400000" flipV="1">
              <a:off x="26890350" y="5194448"/>
              <a:ext cx="4654295" cy="832107"/>
            </a:xfrm>
            <a:custGeom>
              <a:avLst/>
              <a:gdLst>
                <a:gd name="T0" fmla="*/ 588 w 588"/>
                <a:gd name="T1" fmla="*/ 0 h 142"/>
                <a:gd name="T2" fmla="*/ 0 w 588"/>
                <a:gd name="T3" fmla="*/ 0 h 142"/>
                <a:gd name="T4" fmla="*/ 92 w 588"/>
                <a:gd name="T5" fmla="*/ 142 h 142"/>
                <a:gd name="T6" fmla="*/ 496 w 588"/>
                <a:gd name="T7" fmla="*/ 142 h 142"/>
                <a:gd name="T8" fmla="*/ 588 w 588"/>
                <a:gd name="T9" fmla="*/ 0 h 142"/>
              </a:gdLst>
              <a:ahLst/>
              <a:cxnLst>
                <a:cxn ang="0">
                  <a:pos x="T0" y="T1"/>
                </a:cxn>
                <a:cxn ang="0">
                  <a:pos x="T2" y="T3"/>
                </a:cxn>
                <a:cxn ang="0">
                  <a:pos x="T4" y="T5"/>
                </a:cxn>
                <a:cxn ang="0">
                  <a:pos x="T6" y="T7"/>
                </a:cxn>
                <a:cxn ang="0">
                  <a:pos x="T8" y="T9"/>
                </a:cxn>
              </a:cxnLst>
              <a:rect l="0" t="0" r="r" b="b"/>
              <a:pathLst>
                <a:path w="588" h="142">
                  <a:moveTo>
                    <a:pt x="588" y="0"/>
                  </a:moveTo>
                  <a:lnTo>
                    <a:pt x="0" y="0"/>
                  </a:lnTo>
                  <a:lnTo>
                    <a:pt x="92" y="142"/>
                  </a:lnTo>
                  <a:lnTo>
                    <a:pt x="496" y="142"/>
                  </a:lnTo>
                  <a:lnTo>
                    <a:pt x="588" y="0"/>
                  </a:lnTo>
                  <a:close/>
                </a:path>
              </a:pathLst>
            </a:custGeom>
            <a:solidFill>
              <a:schemeClr val="accent6">
                <a:lumMod val="75000"/>
              </a:schemeClr>
            </a:solidFill>
            <a:ln>
              <a:noFill/>
            </a:ln>
          </p:spPr>
          <p:txBody>
            <a:bodyPr vert="horz" wrap="square" lIns="45720" tIns="22860" rIns="45720" bIns="22860" numCol="1" anchor="t" anchorCtr="0" compatLnSpc="1">
              <a:prstTxWarp prst="textNoShape">
                <a:avLst/>
              </a:prstTxWarp>
            </a:bodyPr>
            <a:lstStyle/>
            <a:p>
              <a:endParaRPr lang="en-US" sz="1677"/>
            </a:p>
          </p:txBody>
        </p:sp>
        <p:sp>
          <p:nvSpPr>
            <p:cNvPr id="40" name="Rectangle 39"/>
            <p:cNvSpPr/>
            <p:nvPr/>
          </p:nvSpPr>
          <p:spPr>
            <a:xfrm rot="5400000">
              <a:off x="16516194" y="-4347602"/>
              <a:ext cx="4654294" cy="19916207"/>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77"/>
            </a:p>
          </p:txBody>
        </p:sp>
        <p:pic>
          <p:nvPicPr>
            <p:cNvPr id="41" name="Picture 40"/>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871348" y="3276600"/>
              <a:ext cx="10101043" cy="4661049"/>
            </a:xfrm>
            <a:prstGeom prst="rect">
              <a:avLst/>
            </a:prstGeom>
          </p:spPr>
        </p:pic>
      </p:grpSp>
      <p:grpSp>
        <p:nvGrpSpPr>
          <p:cNvPr id="42" name="Group 41"/>
          <p:cNvGrpSpPr/>
          <p:nvPr/>
        </p:nvGrpSpPr>
        <p:grpSpPr>
          <a:xfrm>
            <a:off x="4935728" y="4566662"/>
            <a:ext cx="6147475" cy="827534"/>
            <a:chOff x="8871348" y="3276600"/>
            <a:chExt cx="20762203" cy="4661049"/>
          </a:xfrm>
        </p:grpSpPr>
        <p:sp>
          <p:nvSpPr>
            <p:cNvPr id="43" name="Freeform 42"/>
            <p:cNvSpPr>
              <a:spLocks/>
            </p:cNvSpPr>
            <p:nvPr/>
          </p:nvSpPr>
          <p:spPr bwMode="auto">
            <a:xfrm rot="5400000" flipV="1">
              <a:off x="26890350" y="5194448"/>
              <a:ext cx="4654295" cy="832107"/>
            </a:xfrm>
            <a:custGeom>
              <a:avLst/>
              <a:gdLst>
                <a:gd name="T0" fmla="*/ 588 w 588"/>
                <a:gd name="T1" fmla="*/ 0 h 142"/>
                <a:gd name="T2" fmla="*/ 0 w 588"/>
                <a:gd name="T3" fmla="*/ 0 h 142"/>
                <a:gd name="T4" fmla="*/ 92 w 588"/>
                <a:gd name="T5" fmla="*/ 142 h 142"/>
                <a:gd name="T6" fmla="*/ 496 w 588"/>
                <a:gd name="T7" fmla="*/ 142 h 142"/>
                <a:gd name="T8" fmla="*/ 588 w 588"/>
                <a:gd name="T9" fmla="*/ 0 h 142"/>
              </a:gdLst>
              <a:ahLst/>
              <a:cxnLst>
                <a:cxn ang="0">
                  <a:pos x="T0" y="T1"/>
                </a:cxn>
                <a:cxn ang="0">
                  <a:pos x="T2" y="T3"/>
                </a:cxn>
                <a:cxn ang="0">
                  <a:pos x="T4" y="T5"/>
                </a:cxn>
                <a:cxn ang="0">
                  <a:pos x="T6" y="T7"/>
                </a:cxn>
                <a:cxn ang="0">
                  <a:pos x="T8" y="T9"/>
                </a:cxn>
              </a:cxnLst>
              <a:rect l="0" t="0" r="r" b="b"/>
              <a:pathLst>
                <a:path w="588" h="142">
                  <a:moveTo>
                    <a:pt x="588" y="0"/>
                  </a:moveTo>
                  <a:lnTo>
                    <a:pt x="0" y="0"/>
                  </a:lnTo>
                  <a:lnTo>
                    <a:pt x="92" y="142"/>
                  </a:lnTo>
                  <a:lnTo>
                    <a:pt x="496" y="142"/>
                  </a:lnTo>
                  <a:lnTo>
                    <a:pt x="588" y="0"/>
                  </a:lnTo>
                  <a:close/>
                </a:path>
              </a:pathLst>
            </a:custGeom>
            <a:solidFill>
              <a:schemeClr val="accent5">
                <a:lumMod val="75000"/>
              </a:schemeClr>
            </a:solidFill>
            <a:ln>
              <a:noFill/>
            </a:ln>
          </p:spPr>
          <p:txBody>
            <a:bodyPr vert="horz" wrap="square" lIns="45720" tIns="22860" rIns="45720" bIns="22860" numCol="1" anchor="t" anchorCtr="0" compatLnSpc="1">
              <a:prstTxWarp prst="textNoShape">
                <a:avLst/>
              </a:prstTxWarp>
            </a:bodyPr>
            <a:lstStyle/>
            <a:p>
              <a:endParaRPr lang="en-US" sz="1677"/>
            </a:p>
          </p:txBody>
        </p:sp>
        <p:sp>
          <p:nvSpPr>
            <p:cNvPr id="44" name="Rectangle 43"/>
            <p:cNvSpPr/>
            <p:nvPr/>
          </p:nvSpPr>
          <p:spPr>
            <a:xfrm rot="5400000">
              <a:off x="16516194" y="-4347602"/>
              <a:ext cx="4654294" cy="19916207"/>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77"/>
            </a:p>
          </p:txBody>
        </p:sp>
        <p:pic>
          <p:nvPicPr>
            <p:cNvPr id="45" name="Picture 4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871348" y="3276600"/>
              <a:ext cx="10101043" cy="4661049"/>
            </a:xfrm>
            <a:prstGeom prst="rect">
              <a:avLst/>
            </a:prstGeom>
          </p:spPr>
        </p:pic>
      </p:grpSp>
      <p:grpSp>
        <p:nvGrpSpPr>
          <p:cNvPr id="46" name="Group 45"/>
          <p:cNvGrpSpPr/>
          <p:nvPr/>
        </p:nvGrpSpPr>
        <p:grpSpPr>
          <a:xfrm>
            <a:off x="4939841" y="5374272"/>
            <a:ext cx="6143363" cy="833559"/>
            <a:chOff x="8885237" y="3276600"/>
            <a:chExt cx="20748314" cy="4694984"/>
          </a:xfrm>
        </p:grpSpPr>
        <p:sp>
          <p:nvSpPr>
            <p:cNvPr id="47" name="Freeform 10"/>
            <p:cNvSpPr>
              <a:spLocks/>
            </p:cNvSpPr>
            <p:nvPr/>
          </p:nvSpPr>
          <p:spPr bwMode="auto">
            <a:xfrm rot="5400000" flipV="1">
              <a:off x="26890350" y="5194448"/>
              <a:ext cx="4654295" cy="832107"/>
            </a:xfrm>
            <a:custGeom>
              <a:avLst/>
              <a:gdLst>
                <a:gd name="T0" fmla="*/ 588 w 588"/>
                <a:gd name="T1" fmla="*/ 0 h 142"/>
                <a:gd name="T2" fmla="*/ 0 w 588"/>
                <a:gd name="T3" fmla="*/ 0 h 142"/>
                <a:gd name="T4" fmla="*/ 92 w 588"/>
                <a:gd name="T5" fmla="*/ 142 h 142"/>
                <a:gd name="T6" fmla="*/ 496 w 588"/>
                <a:gd name="T7" fmla="*/ 142 h 142"/>
                <a:gd name="T8" fmla="*/ 588 w 588"/>
                <a:gd name="T9" fmla="*/ 0 h 142"/>
              </a:gdLst>
              <a:ahLst/>
              <a:cxnLst>
                <a:cxn ang="0">
                  <a:pos x="T0" y="T1"/>
                </a:cxn>
                <a:cxn ang="0">
                  <a:pos x="T2" y="T3"/>
                </a:cxn>
                <a:cxn ang="0">
                  <a:pos x="T4" y="T5"/>
                </a:cxn>
                <a:cxn ang="0">
                  <a:pos x="T6" y="T7"/>
                </a:cxn>
                <a:cxn ang="0">
                  <a:pos x="T8" y="T9"/>
                </a:cxn>
              </a:cxnLst>
              <a:rect l="0" t="0" r="r" b="b"/>
              <a:pathLst>
                <a:path w="588" h="142">
                  <a:moveTo>
                    <a:pt x="588" y="0"/>
                  </a:moveTo>
                  <a:lnTo>
                    <a:pt x="0" y="0"/>
                  </a:lnTo>
                  <a:lnTo>
                    <a:pt x="92" y="142"/>
                  </a:lnTo>
                  <a:lnTo>
                    <a:pt x="496" y="142"/>
                  </a:lnTo>
                  <a:lnTo>
                    <a:pt x="588" y="0"/>
                  </a:lnTo>
                  <a:close/>
                </a:path>
              </a:pathLst>
            </a:custGeom>
            <a:solidFill>
              <a:schemeClr val="accent2">
                <a:lumMod val="75000"/>
              </a:schemeClr>
            </a:solidFill>
            <a:ln>
              <a:noFill/>
            </a:ln>
          </p:spPr>
          <p:txBody>
            <a:bodyPr vert="horz" wrap="square" lIns="45720" tIns="22860" rIns="45720" bIns="22860" numCol="1" anchor="t" anchorCtr="0" compatLnSpc="1">
              <a:prstTxWarp prst="textNoShape">
                <a:avLst/>
              </a:prstTxWarp>
            </a:bodyPr>
            <a:lstStyle/>
            <a:p>
              <a:endParaRPr lang="en-US" sz="1677"/>
            </a:p>
          </p:txBody>
        </p:sp>
        <p:sp>
          <p:nvSpPr>
            <p:cNvPr id="48" name="Rectangle 47"/>
            <p:cNvSpPr/>
            <p:nvPr/>
          </p:nvSpPr>
          <p:spPr>
            <a:xfrm rot="5400000">
              <a:off x="16516194" y="-4347602"/>
              <a:ext cx="4654294" cy="19916207"/>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77"/>
            </a:p>
          </p:txBody>
        </p:sp>
        <p:pic>
          <p:nvPicPr>
            <p:cNvPr id="49" name="Picture 4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916520" y="3276600"/>
              <a:ext cx="8950775" cy="4694984"/>
            </a:xfrm>
            <a:prstGeom prst="rect">
              <a:avLst/>
            </a:prstGeom>
          </p:spPr>
        </p:pic>
      </p:grpSp>
      <p:sp>
        <p:nvSpPr>
          <p:cNvPr id="50" name="TextBox 49"/>
          <p:cNvSpPr txBox="1"/>
          <p:nvPr/>
        </p:nvSpPr>
        <p:spPr>
          <a:xfrm>
            <a:off x="5800317" y="3085742"/>
            <a:ext cx="4423214" cy="480113"/>
          </a:xfrm>
          <a:prstGeom prst="rect">
            <a:avLst/>
          </a:prstGeom>
          <a:noFill/>
        </p:spPr>
        <p:txBody>
          <a:bodyPr wrap="square" lIns="109710" tIns="54855" rIns="109710" bIns="54855" rtlCol="0">
            <a:spAutoFit/>
          </a:bodyPr>
          <a:lstStyle/>
          <a:p>
            <a:pPr algn="r"/>
            <a:r>
              <a:rPr lang="en-US" sz="1200" dirty="0">
                <a:solidFill>
                  <a:schemeClr val="bg1"/>
                </a:solidFill>
                <a:latin typeface="Lato" pitchFamily="34" charset="0"/>
                <a:ea typeface="Lato" pitchFamily="34" charset="0"/>
                <a:cs typeface="Lato" pitchFamily="34" charset="0"/>
              </a:rPr>
              <a:t>Lorem Ipsum has two main data statistical this methodologies important Data analysis which summarizes.</a:t>
            </a:r>
          </a:p>
        </p:txBody>
      </p:sp>
      <p:sp>
        <p:nvSpPr>
          <p:cNvPr id="51" name="TextBox 50"/>
          <p:cNvSpPr txBox="1"/>
          <p:nvPr/>
        </p:nvSpPr>
        <p:spPr>
          <a:xfrm>
            <a:off x="10288999" y="3070556"/>
            <a:ext cx="527505" cy="477035"/>
          </a:xfrm>
          <a:prstGeom prst="rect">
            <a:avLst/>
          </a:prstGeom>
          <a:noFill/>
        </p:spPr>
        <p:txBody>
          <a:bodyPr wrap="square" lIns="91422" tIns="45711" rIns="91422" bIns="45711" rtlCol="0">
            <a:spAutoFit/>
          </a:bodyPr>
          <a:lstStyle/>
          <a:p>
            <a:r>
              <a:rPr lang="en-US" sz="2500" b="1">
                <a:solidFill>
                  <a:schemeClr val="bg1"/>
                </a:solidFill>
                <a:latin typeface="Lato" pitchFamily="34" charset="0"/>
                <a:ea typeface="Lato" pitchFamily="34" charset="0"/>
                <a:cs typeface="Lato" pitchFamily="34" charset="0"/>
              </a:rPr>
              <a:t>A</a:t>
            </a:r>
            <a:endParaRPr lang="id-ID" sz="2500" b="1" dirty="0">
              <a:solidFill>
                <a:schemeClr val="bg1"/>
              </a:solidFill>
              <a:latin typeface="Lato" pitchFamily="34" charset="0"/>
              <a:ea typeface="Lato" pitchFamily="34" charset="0"/>
              <a:cs typeface="Lato" pitchFamily="34" charset="0"/>
            </a:endParaRPr>
          </a:p>
        </p:txBody>
      </p:sp>
      <p:sp>
        <p:nvSpPr>
          <p:cNvPr id="52" name="TextBox 51"/>
          <p:cNvSpPr txBox="1"/>
          <p:nvPr/>
        </p:nvSpPr>
        <p:spPr>
          <a:xfrm>
            <a:off x="6208371" y="3927241"/>
            <a:ext cx="4038582" cy="480113"/>
          </a:xfrm>
          <a:prstGeom prst="rect">
            <a:avLst/>
          </a:prstGeom>
          <a:noFill/>
        </p:spPr>
        <p:txBody>
          <a:bodyPr wrap="square" lIns="109710" tIns="54855" rIns="109710" bIns="54855" rtlCol="0">
            <a:spAutoFit/>
          </a:bodyPr>
          <a:lstStyle/>
          <a:p>
            <a:pPr algn="r"/>
            <a:r>
              <a:rPr lang="en-US" sz="1200" dirty="0">
                <a:solidFill>
                  <a:schemeClr val="bg1"/>
                </a:solidFill>
                <a:latin typeface="Lato" pitchFamily="34" charset="0"/>
                <a:ea typeface="Lato" pitchFamily="34" charset="0"/>
                <a:cs typeface="Lato" pitchFamily="34" charset="0"/>
              </a:rPr>
              <a:t>Lorem Ipsum has two main data statistical this methodologies important Data analysis</a:t>
            </a:r>
          </a:p>
        </p:txBody>
      </p:sp>
      <p:sp>
        <p:nvSpPr>
          <p:cNvPr id="53" name="TextBox 52"/>
          <p:cNvSpPr txBox="1"/>
          <p:nvPr/>
        </p:nvSpPr>
        <p:spPr>
          <a:xfrm>
            <a:off x="10288999" y="3912055"/>
            <a:ext cx="527505" cy="477035"/>
          </a:xfrm>
          <a:prstGeom prst="rect">
            <a:avLst/>
          </a:prstGeom>
          <a:noFill/>
        </p:spPr>
        <p:txBody>
          <a:bodyPr wrap="square" lIns="91422" tIns="45711" rIns="91422" bIns="45711" rtlCol="0">
            <a:spAutoFit/>
          </a:bodyPr>
          <a:lstStyle/>
          <a:p>
            <a:r>
              <a:rPr lang="en-US" sz="2500" b="1" dirty="0">
                <a:solidFill>
                  <a:schemeClr val="bg1"/>
                </a:solidFill>
                <a:latin typeface="Lato" pitchFamily="34" charset="0"/>
                <a:ea typeface="Lato" pitchFamily="34" charset="0"/>
                <a:cs typeface="Lato" pitchFamily="34" charset="0"/>
              </a:rPr>
              <a:t>B</a:t>
            </a:r>
            <a:endParaRPr lang="id-ID" sz="2500" b="1" dirty="0">
              <a:solidFill>
                <a:schemeClr val="bg1"/>
              </a:solidFill>
              <a:latin typeface="Lato" pitchFamily="34" charset="0"/>
              <a:ea typeface="Lato" pitchFamily="34" charset="0"/>
              <a:cs typeface="Lato" pitchFamily="34" charset="0"/>
            </a:endParaRPr>
          </a:p>
        </p:txBody>
      </p:sp>
      <p:sp>
        <p:nvSpPr>
          <p:cNvPr id="54" name="TextBox 53"/>
          <p:cNvSpPr txBox="1"/>
          <p:nvPr/>
        </p:nvSpPr>
        <p:spPr>
          <a:xfrm>
            <a:off x="6151645" y="4762143"/>
            <a:ext cx="4141797" cy="480113"/>
          </a:xfrm>
          <a:prstGeom prst="rect">
            <a:avLst/>
          </a:prstGeom>
          <a:noFill/>
        </p:spPr>
        <p:txBody>
          <a:bodyPr wrap="square" lIns="109710" tIns="54855" rIns="109710" bIns="54855" rtlCol="0">
            <a:spAutoFit/>
          </a:bodyPr>
          <a:lstStyle/>
          <a:p>
            <a:pPr algn="r"/>
            <a:r>
              <a:rPr lang="en-US" sz="1200" dirty="0">
                <a:solidFill>
                  <a:schemeClr val="bg1"/>
                </a:solidFill>
                <a:latin typeface="Lato" pitchFamily="34" charset="0"/>
                <a:ea typeface="Lato" pitchFamily="34" charset="0"/>
                <a:cs typeface="Lato" pitchFamily="34" charset="0"/>
              </a:rPr>
              <a:t>Lorem Ipsum has two main data statistical this methodologies important Data analysis.</a:t>
            </a:r>
          </a:p>
        </p:txBody>
      </p:sp>
      <p:sp>
        <p:nvSpPr>
          <p:cNvPr id="55" name="TextBox 54"/>
          <p:cNvSpPr txBox="1"/>
          <p:nvPr/>
        </p:nvSpPr>
        <p:spPr>
          <a:xfrm>
            <a:off x="10293442" y="4746956"/>
            <a:ext cx="527505" cy="477035"/>
          </a:xfrm>
          <a:prstGeom prst="rect">
            <a:avLst/>
          </a:prstGeom>
          <a:noFill/>
        </p:spPr>
        <p:txBody>
          <a:bodyPr wrap="square" lIns="91422" tIns="45711" rIns="91422" bIns="45711" rtlCol="0">
            <a:spAutoFit/>
          </a:bodyPr>
          <a:lstStyle/>
          <a:p>
            <a:r>
              <a:rPr lang="en-US" sz="2500" b="1" dirty="0">
                <a:solidFill>
                  <a:schemeClr val="bg1"/>
                </a:solidFill>
                <a:latin typeface="Lato" pitchFamily="34" charset="0"/>
                <a:ea typeface="Lato" pitchFamily="34" charset="0"/>
                <a:cs typeface="Lato" pitchFamily="34" charset="0"/>
              </a:rPr>
              <a:t>C</a:t>
            </a:r>
            <a:endParaRPr lang="id-ID" sz="2500" b="1" dirty="0">
              <a:solidFill>
                <a:schemeClr val="bg1"/>
              </a:solidFill>
              <a:latin typeface="Lato" pitchFamily="34" charset="0"/>
              <a:ea typeface="Lato" pitchFamily="34" charset="0"/>
              <a:cs typeface="Lato" pitchFamily="34" charset="0"/>
            </a:endParaRPr>
          </a:p>
        </p:txBody>
      </p:sp>
      <p:sp>
        <p:nvSpPr>
          <p:cNvPr id="56" name="TextBox 55"/>
          <p:cNvSpPr txBox="1"/>
          <p:nvPr/>
        </p:nvSpPr>
        <p:spPr>
          <a:xfrm>
            <a:off x="7226375" y="5571443"/>
            <a:ext cx="3062130" cy="480113"/>
          </a:xfrm>
          <a:prstGeom prst="rect">
            <a:avLst/>
          </a:prstGeom>
          <a:noFill/>
        </p:spPr>
        <p:txBody>
          <a:bodyPr wrap="square" lIns="109710" tIns="54855" rIns="109710" bIns="54855" rtlCol="0">
            <a:spAutoFit/>
          </a:bodyPr>
          <a:lstStyle/>
          <a:p>
            <a:pPr algn="r"/>
            <a:r>
              <a:rPr lang="en-US" sz="1200" dirty="0">
                <a:solidFill>
                  <a:schemeClr val="bg1"/>
                </a:solidFill>
                <a:latin typeface="Lato" pitchFamily="34" charset="0"/>
                <a:ea typeface="Lato" pitchFamily="34" charset="0"/>
                <a:cs typeface="Lato" pitchFamily="34" charset="0"/>
              </a:rPr>
              <a:t>Lorem Ipsum has two main data statistical this methodologies.</a:t>
            </a:r>
          </a:p>
        </p:txBody>
      </p:sp>
      <p:sp>
        <p:nvSpPr>
          <p:cNvPr id="57" name="TextBox 56"/>
          <p:cNvSpPr txBox="1"/>
          <p:nvPr/>
        </p:nvSpPr>
        <p:spPr>
          <a:xfrm>
            <a:off x="10288504" y="5556257"/>
            <a:ext cx="527505" cy="477035"/>
          </a:xfrm>
          <a:prstGeom prst="rect">
            <a:avLst/>
          </a:prstGeom>
          <a:noFill/>
        </p:spPr>
        <p:txBody>
          <a:bodyPr wrap="square" lIns="91422" tIns="45711" rIns="91422" bIns="45711" rtlCol="0">
            <a:spAutoFit/>
          </a:bodyPr>
          <a:lstStyle/>
          <a:p>
            <a:r>
              <a:rPr lang="en-US" sz="2500" b="1" dirty="0">
                <a:solidFill>
                  <a:schemeClr val="bg1"/>
                </a:solidFill>
                <a:latin typeface="Lato" pitchFamily="34" charset="0"/>
                <a:ea typeface="Lato" pitchFamily="34" charset="0"/>
                <a:cs typeface="Lato" pitchFamily="34" charset="0"/>
              </a:rPr>
              <a:t>D</a:t>
            </a:r>
            <a:endParaRPr lang="id-ID" sz="2500" b="1" dirty="0">
              <a:solidFill>
                <a:schemeClr val="bg1"/>
              </a:solidFill>
              <a:latin typeface="Lato" pitchFamily="34" charset="0"/>
              <a:ea typeface="Lato" pitchFamily="34" charset="0"/>
              <a:cs typeface="Lato" pitchFamily="34" charset="0"/>
            </a:endParaRPr>
          </a:p>
        </p:txBody>
      </p:sp>
      <p:sp>
        <p:nvSpPr>
          <p:cNvPr id="58" name="Freeform 10"/>
          <p:cNvSpPr>
            <a:spLocks/>
          </p:cNvSpPr>
          <p:nvPr/>
        </p:nvSpPr>
        <p:spPr bwMode="auto">
          <a:xfrm rot="5400000">
            <a:off x="254457" y="1774660"/>
            <a:ext cx="5247984" cy="4918698"/>
          </a:xfrm>
          <a:custGeom>
            <a:avLst/>
            <a:gdLst>
              <a:gd name="T0" fmla="*/ 0 w 128"/>
              <a:gd name="T1" fmla="*/ 60 h 120"/>
              <a:gd name="T2" fmla="*/ 60 w 128"/>
              <a:gd name="T3" fmla="*/ 120 h 120"/>
              <a:gd name="T4" fmla="*/ 128 w 128"/>
              <a:gd name="T5" fmla="*/ 120 h 120"/>
              <a:gd name="T6" fmla="*/ 128 w 128"/>
              <a:gd name="T7" fmla="*/ 0 h 120"/>
              <a:gd name="T8" fmla="*/ 60 w 128"/>
              <a:gd name="T9" fmla="*/ 0 h 120"/>
              <a:gd name="T10" fmla="*/ 0 w 128"/>
              <a:gd name="T11" fmla="*/ 60 h 120"/>
            </a:gdLst>
            <a:ahLst/>
            <a:cxnLst>
              <a:cxn ang="0">
                <a:pos x="T0" y="T1"/>
              </a:cxn>
              <a:cxn ang="0">
                <a:pos x="T2" y="T3"/>
              </a:cxn>
              <a:cxn ang="0">
                <a:pos x="T4" y="T5"/>
              </a:cxn>
              <a:cxn ang="0">
                <a:pos x="T6" y="T7"/>
              </a:cxn>
              <a:cxn ang="0">
                <a:pos x="T8" y="T9"/>
              </a:cxn>
              <a:cxn ang="0">
                <a:pos x="T10" y="T11"/>
              </a:cxn>
            </a:cxnLst>
            <a:rect l="0" t="0" r="r" b="b"/>
            <a:pathLst>
              <a:path w="128" h="120">
                <a:moveTo>
                  <a:pt x="0" y="60"/>
                </a:moveTo>
                <a:cubicBezTo>
                  <a:pt x="0" y="93"/>
                  <a:pt x="27" y="120"/>
                  <a:pt x="60" y="120"/>
                </a:cubicBezTo>
                <a:cubicBezTo>
                  <a:pt x="128" y="120"/>
                  <a:pt x="128" y="120"/>
                  <a:pt x="128" y="120"/>
                </a:cubicBezTo>
                <a:cubicBezTo>
                  <a:pt x="128" y="0"/>
                  <a:pt x="128" y="0"/>
                  <a:pt x="128" y="0"/>
                </a:cubicBezTo>
                <a:cubicBezTo>
                  <a:pt x="60" y="0"/>
                  <a:pt x="60" y="0"/>
                  <a:pt x="60" y="0"/>
                </a:cubicBezTo>
                <a:cubicBezTo>
                  <a:pt x="27" y="0"/>
                  <a:pt x="0" y="27"/>
                  <a:pt x="0" y="60"/>
                </a:cubicBezTo>
                <a:close/>
              </a:path>
            </a:pathLst>
          </a:custGeom>
          <a:solidFill>
            <a:srgbClr val="57ADB6"/>
          </a:solidFill>
          <a:ln>
            <a:noFill/>
          </a:ln>
        </p:spPr>
        <p:txBody>
          <a:bodyPr vert="horz" wrap="square" lIns="45720" tIns="22860" rIns="45720" bIns="22860" numCol="1" anchor="t" anchorCtr="0" compatLnSpc="1">
            <a:prstTxWarp prst="textNoShape">
              <a:avLst/>
            </a:prstTxWarp>
          </a:bodyPr>
          <a:lstStyle/>
          <a:p>
            <a:endParaRPr lang="th-TH" sz="1677"/>
          </a:p>
        </p:txBody>
      </p:sp>
      <p:sp>
        <p:nvSpPr>
          <p:cNvPr id="107" name="Freeform 106"/>
          <p:cNvSpPr/>
          <p:nvPr/>
        </p:nvSpPr>
        <p:spPr>
          <a:xfrm rot="10800000">
            <a:off x="5539582" y="190500"/>
            <a:ext cx="6637337" cy="1261618"/>
          </a:xfrm>
          <a:custGeom>
            <a:avLst/>
            <a:gdLst>
              <a:gd name="connsiteX0" fmla="*/ 11052855 w 13274674"/>
              <a:gd name="connsiteY0" fmla="*/ 0 h 2523235"/>
              <a:gd name="connsiteX1" fmla="*/ 11068611 w 13274674"/>
              <a:gd name="connsiteY1" fmla="*/ 1744 h 2523235"/>
              <a:gd name="connsiteX2" fmla="*/ 12891488 w 13274674"/>
              <a:gd name="connsiteY2" fmla="*/ 0 h 2523235"/>
              <a:gd name="connsiteX3" fmla="*/ 13274674 w 13274674"/>
              <a:gd name="connsiteY3" fmla="*/ 420548 h 2523235"/>
              <a:gd name="connsiteX4" fmla="*/ 13274674 w 13274674"/>
              <a:gd name="connsiteY4" fmla="*/ 2102688 h 2523235"/>
              <a:gd name="connsiteX5" fmla="*/ 12891488 w 13274674"/>
              <a:gd name="connsiteY5" fmla="*/ 2523235 h 2523235"/>
              <a:gd name="connsiteX6" fmla="*/ 11069816 w 13274674"/>
              <a:gd name="connsiteY6" fmla="*/ 2521358 h 2523235"/>
              <a:gd name="connsiteX7" fmla="*/ 11052855 w 13274674"/>
              <a:gd name="connsiteY7" fmla="*/ 2523235 h 2523235"/>
              <a:gd name="connsiteX8" fmla="*/ 6714548 w 13274674"/>
              <a:gd name="connsiteY8" fmla="*/ 2518766 h 2523235"/>
              <a:gd name="connsiteX9" fmla="*/ 0 w 13274674"/>
              <a:gd name="connsiteY9" fmla="*/ 2494783 h 2523235"/>
              <a:gd name="connsiteX10" fmla="*/ 0 w 13274674"/>
              <a:gd name="connsiteY10" fmla="*/ 3852 h 2523235"/>
              <a:gd name="connsiteX11" fmla="*/ 1046469 w 13274674"/>
              <a:gd name="connsiteY11" fmla="*/ 3887 h 2523235"/>
              <a:gd name="connsiteX12" fmla="*/ 1046469 w 13274674"/>
              <a:gd name="connsiteY12" fmla="*/ 3826 h 2523235"/>
              <a:gd name="connsiteX13" fmla="*/ 6852789 w 13274674"/>
              <a:gd name="connsiteY13" fmla="*/ 4017 h 25232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3274674" h="2523235">
                <a:moveTo>
                  <a:pt x="11052855" y="0"/>
                </a:moveTo>
                <a:lnTo>
                  <a:pt x="11068611" y="1744"/>
                </a:lnTo>
                <a:lnTo>
                  <a:pt x="12891488" y="0"/>
                </a:lnTo>
                <a:cubicBezTo>
                  <a:pt x="13103115" y="0"/>
                  <a:pt x="13274674" y="188285"/>
                  <a:pt x="13274674" y="420548"/>
                </a:cubicBezTo>
                <a:lnTo>
                  <a:pt x="13274674" y="2102688"/>
                </a:lnTo>
                <a:cubicBezTo>
                  <a:pt x="13274674" y="2334950"/>
                  <a:pt x="13103115" y="2523235"/>
                  <a:pt x="12891488" y="2523235"/>
                </a:cubicBezTo>
                <a:lnTo>
                  <a:pt x="11069816" y="2521358"/>
                </a:lnTo>
                <a:lnTo>
                  <a:pt x="11052855" y="2523235"/>
                </a:lnTo>
                <a:lnTo>
                  <a:pt x="6714548" y="2518766"/>
                </a:lnTo>
                <a:lnTo>
                  <a:pt x="0" y="2494783"/>
                </a:lnTo>
                <a:lnTo>
                  <a:pt x="0" y="3852"/>
                </a:lnTo>
                <a:lnTo>
                  <a:pt x="1046469" y="3887"/>
                </a:lnTo>
                <a:lnTo>
                  <a:pt x="1046469" y="3826"/>
                </a:lnTo>
                <a:lnTo>
                  <a:pt x="6852789" y="4017"/>
                </a:lnTo>
                <a:close/>
              </a:path>
            </a:pathLst>
          </a:custGeom>
          <a:gradFill flip="none" rotWithShape="1">
            <a:gsLst>
              <a:gs pos="0">
                <a:schemeClr val="accent6">
                  <a:shade val="30000"/>
                  <a:satMod val="115000"/>
                </a:schemeClr>
              </a:gs>
              <a:gs pos="50000">
                <a:schemeClr val="accent6">
                  <a:shade val="67500"/>
                  <a:satMod val="115000"/>
                </a:schemeClr>
              </a:gs>
              <a:gs pos="100000">
                <a:schemeClr val="accent6">
                  <a:shade val="100000"/>
                  <a:satMod val="115000"/>
                </a:schemeClr>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sz="1677"/>
          </a:p>
        </p:txBody>
      </p:sp>
      <p:grpSp>
        <p:nvGrpSpPr>
          <p:cNvPr id="108" name="Group 107"/>
          <p:cNvGrpSpPr/>
          <p:nvPr/>
        </p:nvGrpSpPr>
        <p:grpSpPr>
          <a:xfrm>
            <a:off x="5857821" y="339180"/>
            <a:ext cx="6280999" cy="899789"/>
            <a:chOff x="15970294" y="5575615"/>
            <a:chExt cx="12561997" cy="1799577"/>
          </a:xfrm>
        </p:grpSpPr>
        <p:sp>
          <p:nvSpPr>
            <p:cNvPr id="109" name="Title 20"/>
            <p:cNvSpPr txBox="1">
              <a:spLocks/>
            </p:cNvSpPr>
            <p:nvPr/>
          </p:nvSpPr>
          <p:spPr bwMode="auto">
            <a:xfrm>
              <a:off x="15970294" y="6219095"/>
              <a:ext cx="12561997" cy="11560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21926" tIns="60963" rIns="121926" bIns="60963" anchor="ctr">
              <a:spAutoFit/>
            </a:bodyPr>
            <a:lstStyle>
              <a:lvl1pPr defTabSz="457200">
                <a:defRPr sz="4300">
                  <a:solidFill>
                    <a:schemeClr val="tx1"/>
                  </a:solidFill>
                  <a:latin typeface="Calibri" pitchFamily="34" charset="0"/>
                  <a:ea typeface="MS PGothic" pitchFamily="34" charset="-128"/>
                </a:defRPr>
              </a:lvl1pPr>
              <a:lvl2pPr marL="742950" indent="-285750" defTabSz="457200">
                <a:defRPr sz="4300">
                  <a:solidFill>
                    <a:schemeClr val="tx1"/>
                  </a:solidFill>
                  <a:latin typeface="Calibri" pitchFamily="34" charset="0"/>
                  <a:ea typeface="MS PGothic" pitchFamily="34" charset="-128"/>
                </a:defRPr>
              </a:lvl2pPr>
              <a:lvl3pPr marL="1143000" indent="-228600" defTabSz="457200">
                <a:defRPr sz="4300">
                  <a:solidFill>
                    <a:schemeClr val="tx1"/>
                  </a:solidFill>
                  <a:latin typeface="Calibri" pitchFamily="34" charset="0"/>
                  <a:ea typeface="MS PGothic" pitchFamily="34" charset="-128"/>
                </a:defRPr>
              </a:lvl3pPr>
              <a:lvl4pPr marL="1600200" indent="-228600" defTabSz="457200">
                <a:defRPr sz="4300">
                  <a:solidFill>
                    <a:schemeClr val="tx1"/>
                  </a:solidFill>
                  <a:latin typeface="Calibri" pitchFamily="34" charset="0"/>
                  <a:ea typeface="MS PGothic" pitchFamily="34" charset="-128"/>
                </a:defRPr>
              </a:lvl4pPr>
              <a:lvl5pPr marL="2057400" indent="-228600" defTabSz="457200">
                <a:defRPr sz="4300">
                  <a:solidFill>
                    <a:schemeClr val="tx1"/>
                  </a:solidFill>
                  <a:latin typeface="Calibri" pitchFamily="34" charset="0"/>
                  <a:ea typeface="MS PGothic" pitchFamily="34" charset="-128"/>
                </a:defRPr>
              </a:lvl5pPr>
              <a:lvl6pPr marL="2514600" indent="-228600" defTabSz="457200" fontAlgn="base">
                <a:spcBef>
                  <a:spcPct val="0"/>
                </a:spcBef>
                <a:spcAft>
                  <a:spcPct val="0"/>
                </a:spcAft>
                <a:defRPr sz="4300">
                  <a:solidFill>
                    <a:schemeClr val="tx1"/>
                  </a:solidFill>
                  <a:latin typeface="Calibri" pitchFamily="34" charset="0"/>
                  <a:ea typeface="MS PGothic" pitchFamily="34" charset="-128"/>
                </a:defRPr>
              </a:lvl6pPr>
              <a:lvl7pPr marL="2971800" indent="-228600" defTabSz="457200" fontAlgn="base">
                <a:spcBef>
                  <a:spcPct val="0"/>
                </a:spcBef>
                <a:spcAft>
                  <a:spcPct val="0"/>
                </a:spcAft>
                <a:defRPr sz="4300">
                  <a:solidFill>
                    <a:schemeClr val="tx1"/>
                  </a:solidFill>
                  <a:latin typeface="Calibri" pitchFamily="34" charset="0"/>
                  <a:ea typeface="MS PGothic" pitchFamily="34" charset="-128"/>
                </a:defRPr>
              </a:lvl7pPr>
              <a:lvl8pPr marL="3429000" indent="-228600" defTabSz="457200" fontAlgn="base">
                <a:spcBef>
                  <a:spcPct val="0"/>
                </a:spcBef>
                <a:spcAft>
                  <a:spcPct val="0"/>
                </a:spcAft>
                <a:defRPr sz="4300">
                  <a:solidFill>
                    <a:schemeClr val="tx1"/>
                  </a:solidFill>
                  <a:latin typeface="Calibri" pitchFamily="34" charset="0"/>
                  <a:ea typeface="MS PGothic" pitchFamily="34" charset="-128"/>
                </a:defRPr>
              </a:lvl8pPr>
              <a:lvl9pPr marL="3886200" indent="-228600" defTabSz="457200" fontAlgn="base">
                <a:spcBef>
                  <a:spcPct val="0"/>
                </a:spcBef>
                <a:spcAft>
                  <a:spcPct val="0"/>
                </a:spcAft>
                <a:defRPr sz="4300">
                  <a:solidFill>
                    <a:schemeClr val="tx1"/>
                  </a:solidFill>
                  <a:latin typeface="Calibri" pitchFamily="34" charset="0"/>
                  <a:ea typeface="MS PGothic" pitchFamily="34" charset="-128"/>
                </a:defRPr>
              </a:lvl9pPr>
            </a:lstStyle>
            <a:p>
              <a:pPr>
                <a:lnSpc>
                  <a:spcPct val="130000"/>
                </a:lnSpc>
              </a:pPr>
              <a:r>
                <a:rPr lang="pt-BR" sz="1200" dirty="0">
                  <a:solidFill>
                    <a:schemeClr val="bg1"/>
                  </a:solidFill>
                  <a:latin typeface="Lato" pitchFamily="34" charset="0"/>
                  <a:ea typeface="Lato" pitchFamily="34" charset="0"/>
                  <a:cs typeface="Lato" pitchFamily="34" charset="0"/>
                </a:rPr>
                <a:t>Lorem ipsum dolor sit amet, consectetur adipiscing elit. Aliquam tincidunt ante nec sem congue convallis. Pellentesque vel mauris quis nisl ornare rutrum in id risus. </a:t>
              </a:r>
              <a:endParaRPr lang="en-US" sz="1200" dirty="0">
                <a:solidFill>
                  <a:schemeClr val="bg1"/>
                </a:solidFill>
                <a:latin typeface="Lato" pitchFamily="34" charset="0"/>
                <a:ea typeface="Lato" pitchFamily="34" charset="0"/>
                <a:cs typeface="Lato" pitchFamily="34" charset="0"/>
              </a:endParaRPr>
            </a:p>
          </p:txBody>
        </p:sp>
        <p:sp>
          <p:nvSpPr>
            <p:cNvPr id="110" name="TextBox 109"/>
            <p:cNvSpPr txBox="1"/>
            <p:nvPr/>
          </p:nvSpPr>
          <p:spPr>
            <a:xfrm>
              <a:off x="16100412" y="5575615"/>
              <a:ext cx="10320507" cy="861774"/>
            </a:xfrm>
            <a:prstGeom prst="rect">
              <a:avLst/>
            </a:prstGeom>
            <a:noFill/>
          </p:spPr>
          <p:txBody>
            <a:bodyPr wrap="square" rtlCol="0">
              <a:spAutoFit/>
            </a:bodyPr>
            <a:lstStyle/>
            <a:p>
              <a:r>
                <a:rPr lang="en-US" sz="2200" b="1" dirty="0">
                  <a:solidFill>
                    <a:schemeClr val="bg1"/>
                  </a:solidFill>
                  <a:latin typeface="Lato Black" charset="0"/>
                  <a:ea typeface="Lato Black" charset="0"/>
                  <a:cs typeface="Lato Black" charset="0"/>
                </a:rPr>
                <a:t>MEDICAL PRESENTATION</a:t>
              </a:r>
            </a:p>
          </p:txBody>
        </p:sp>
      </p:grpSp>
      <p:grpSp>
        <p:nvGrpSpPr>
          <p:cNvPr id="78" name="กลุ่ม 629"/>
          <p:cNvGrpSpPr/>
          <p:nvPr/>
        </p:nvGrpSpPr>
        <p:grpSpPr>
          <a:xfrm>
            <a:off x="476747" y="2010048"/>
            <a:ext cx="4771522" cy="4352653"/>
            <a:chOff x="8429626" y="12387263"/>
            <a:chExt cx="831850" cy="758826"/>
          </a:xfrm>
        </p:grpSpPr>
        <p:sp>
          <p:nvSpPr>
            <p:cNvPr id="79" name="Freeform 1501"/>
            <p:cNvSpPr>
              <a:spLocks/>
            </p:cNvSpPr>
            <p:nvPr/>
          </p:nvSpPr>
          <p:spPr bwMode="auto">
            <a:xfrm>
              <a:off x="8429626" y="12493626"/>
              <a:ext cx="371475" cy="652463"/>
            </a:xfrm>
            <a:custGeom>
              <a:avLst/>
              <a:gdLst>
                <a:gd name="T0" fmla="*/ 3 w 178"/>
                <a:gd name="T1" fmla="*/ 247 h 312"/>
                <a:gd name="T2" fmla="*/ 176 w 178"/>
                <a:gd name="T3" fmla="*/ 223 h 312"/>
                <a:gd name="T4" fmla="*/ 130 w 178"/>
                <a:gd name="T5" fmla="*/ 11 h 312"/>
                <a:gd name="T6" fmla="*/ 3 w 178"/>
                <a:gd name="T7" fmla="*/ 247 h 312"/>
              </a:gdLst>
              <a:ahLst/>
              <a:cxnLst>
                <a:cxn ang="0">
                  <a:pos x="T0" y="T1"/>
                </a:cxn>
                <a:cxn ang="0">
                  <a:pos x="T2" y="T3"/>
                </a:cxn>
                <a:cxn ang="0">
                  <a:pos x="T4" y="T5"/>
                </a:cxn>
                <a:cxn ang="0">
                  <a:pos x="T6" y="T7"/>
                </a:cxn>
              </a:cxnLst>
              <a:rect l="0" t="0" r="r" b="b"/>
              <a:pathLst>
                <a:path w="178" h="312">
                  <a:moveTo>
                    <a:pt x="3" y="247"/>
                  </a:moveTo>
                  <a:cubicBezTo>
                    <a:pt x="0" y="312"/>
                    <a:pt x="174" y="278"/>
                    <a:pt x="176" y="223"/>
                  </a:cubicBezTo>
                  <a:cubicBezTo>
                    <a:pt x="178" y="167"/>
                    <a:pt x="167" y="22"/>
                    <a:pt x="130" y="11"/>
                  </a:cubicBezTo>
                  <a:cubicBezTo>
                    <a:pt x="93" y="0"/>
                    <a:pt x="8" y="142"/>
                    <a:pt x="3" y="247"/>
                  </a:cubicBezTo>
                  <a:close/>
                </a:path>
              </a:pathLst>
            </a:custGeom>
            <a:solidFill>
              <a:srgbClr val="D34B4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80" name="Freeform 1502"/>
            <p:cNvSpPr>
              <a:spLocks/>
            </p:cNvSpPr>
            <p:nvPr/>
          </p:nvSpPr>
          <p:spPr bwMode="auto">
            <a:xfrm>
              <a:off x="8888413" y="12493626"/>
              <a:ext cx="373063" cy="652463"/>
            </a:xfrm>
            <a:custGeom>
              <a:avLst/>
              <a:gdLst>
                <a:gd name="T0" fmla="*/ 175 w 178"/>
                <a:gd name="T1" fmla="*/ 247 h 312"/>
                <a:gd name="T2" fmla="*/ 2 w 178"/>
                <a:gd name="T3" fmla="*/ 223 h 312"/>
                <a:gd name="T4" fmla="*/ 48 w 178"/>
                <a:gd name="T5" fmla="*/ 11 h 312"/>
                <a:gd name="T6" fmla="*/ 175 w 178"/>
                <a:gd name="T7" fmla="*/ 247 h 312"/>
              </a:gdLst>
              <a:ahLst/>
              <a:cxnLst>
                <a:cxn ang="0">
                  <a:pos x="T0" y="T1"/>
                </a:cxn>
                <a:cxn ang="0">
                  <a:pos x="T2" y="T3"/>
                </a:cxn>
                <a:cxn ang="0">
                  <a:pos x="T4" y="T5"/>
                </a:cxn>
                <a:cxn ang="0">
                  <a:pos x="T6" y="T7"/>
                </a:cxn>
              </a:cxnLst>
              <a:rect l="0" t="0" r="r" b="b"/>
              <a:pathLst>
                <a:path w="178" h="312">
                  <a:moveTo>
                    <a:pt x="175" y="247"/>
                  </a:moveTo>
                  <a:cubicBezTo>
                    <a:pt x="178" y="312"/>
                    <a:pt x="4" y="278"/>
                    <a:pt x="2" y="223"/>
                  </a:cubicBezTo>
                  <a:cubicBezTo>
                    <a:pt x="0" y="167"/>
                    <a:pt x="11" y="22"/>
                    <a:pt x="48" y="11"/>
                  </a:cubicBezTo>
                  <a:cubicBezTo>
                    <a:pt x="86" y="0"/>
                    <a:pt x="170" y="142"/>
                    <a:pt x="175" y="247"/>
                  </a:cubicBezTo>
                  <a:close/>
                </a:path>
              </a:pathLst>
            </a:custGeom>
            <a:solidFill>
              <a:srgbClr val="D34B4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81" name="Freeform 1503"/>
            <p:cNvSpPr>
              <a:spLocks/>
            </p:cNvSpPr>
            <p:nvPr/>
          </p:nvSpPr>
          <p:spPr bwMode="auto">
            <a:xfrm>
              <a:off x="8451851" y="12512676"/>
              <a:ext cx="349250" cy="612775"/>
            </a:xfrm>
            <a:custGeom>
              <a:avLst/>
              <a:gdLst>
                <a:gd name="T0" fmla="*/ 119 w 167"/>
                <a:gd name="T1" fmla="*/ 2 h 293"/>
                <a:gd name="T2" fmla="*/ 105 w 167"/>
                <a:gd name="T3" fmla="*/ 3 h 293"/>
                <a:gd name="T4" fmla="*/ 135 w 167"/>
                <a:gd name="T5" fmla="*/ 200 h 293"/>
                <a:gd name="T6" fmla="*/ 0 w 167"/>
                <a:gd name="T7" fmla="*/ 259 h 293"/>
                <a:gd name="T8" fmla="*/ 165 w 167"/>
                <a:gd name="T9" fmla="*/ 214 h 293"/>
                <a:gd name="T10" fmla="*/ 119 w 167"/>
                <a:gd name="T11" fmla="*/ 2 h 293"/>
              </a:gdLst>
              <a:ahLst/>
              <a:cxnLst>
                <a:cxn ang="0">
                  <a:pos x="T0" y="T1"/>
                </a:cxn>
                <a:cxn ang="0">
                  <a:pos x="T2" y="T3"/>
                </a:cxn>
                <a:cxn ang="0">
                  <a:pos x="T4" y="T5"/>
                </a:cxn>
                <a:cxn ang="0">
                  <a:pos x="T6" y="T7"/>
                </a:cxn>
                <a:cxn ang="0">
                  <a:pos x="T8" y="T9"/>
                </a:cxn>
                <a:cxn ang="0">
                  <a:pos x="T10" y="T11"/>
                </a:cxn>
              </a:cxnLst>
              <a:rect l="0" t="0" r="r" b="b"/>
              <a:pathLst>
                <a:path w="167" h="293">
                  <a:moveTo>
                    <a:pt x="119" y="2"/>
                  </a:moveTo>
                  <a:cubicBezTo>
                    <a:pt x="115" y="0"/>
                    <a:pt x="110" y="1"/>
                    <a:pt x="105" y="3"/>
                  </a:cubicBezTo>
                  <a:cubicBezTo>
                    <a:pt x="129" y="44"/>
                    <a:pt x="136" y="154"/>
                    <a:pt x="135" y="200"/>
                  </a:cubicBezTo>
                  <a:cubicBezTo>
                    <a:pt x="133" y="239"/>
                    <a:pt x="50" y="266"/>
                    <a:pt x="0" y="259"/>
                  </a:cubicBezTo>
                  <a:cubicBezTo>
                    <a:pt x="33" y="293"/>
                    <a:pt x="163" y="262"/>
                    <a:pt x="165" y="214"/>
                  </a:cubicBezTo>
                  <a:cubicBezTo>
                    <a:pt x="167" y="158"/>
                    <a:pt x="156" y="13"/>
                    <a:pt x="119" y="2"/>
                  </a:cubicBezTo>
                  <a:close/>
                </a:path>
              </a:pathLst>
            </a:custGeom>
            <a:solidFill>
              <a:srgbClr val="C7464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82" name="Freeform 1504"/>
            <p:cNvSpPr>
              <a:spLocks/>
            </p:cNvSpPr>
            <p:nvPr/>
          </p:nvSpPr>
          <p:spPr bwMode="auto">
            <a:xfrm>
              <a:off x="8888413" y="12512676"/>
              <a:ext cx="296863" cy="587375"/>
            </a:xfrm>
            <a:custGeom>
              <a:avLst/>
              <a:gdLst>
                <a:gd name="T0" fmla="*/ 33 w 142"/>
                <a:gd name="T1" fmla="*/ 212 h 281"/>
                <a:gd name="T2" fmla="*/ 69 w 142"/>
                <a:gd name="T3" fmla="*/ 7 h 281"/>
                <a:gd name="T4" fmla="*/ 48 w 142"/>
                <a:gd name="T5" fmla="*/ 2 h 281"/>
                <a:gd name="T6" fmla="*/ 2 w 142"/>
                <a:gd name="T7" fmla="*/ 214 h 281"/>
                <a:gd name="T8" fmla="*/ 142 w 142"/>
                <a:gd name="T9" fmla="*/ 271 h 281"/>
                <a:gd name="T10" fmla="*/ 33 w 142"/>
                <a:gd name="T11" fmla="*/ 212 h 281"/>
              </a:gdLst>
              <a:ahLst/>
              <a:cxnLst>
                <a:cxn ang="0">
                  <a:pos x="T0" y="T1"/>
                </a:cxn>
                <a:cxn ang="0">
                  <a:pos x="T2" y="T3"/>
                </a:cxn>
                <a:cxn ang="0">
                  <a:pos x="T4" y="T5"/>
                </a:cxn>
                <a:cxn ang="0">
                  <a:pos x="T6" y="T7"/>
                </a:cxn>
                <a:cxn ang="0">
                  <a:pos x="T8" y="T9"/>
                </a:cxn>
                <a:cxn ang="0">
                  <a:pos x="T10" y="T11"/>
                </a:cxn>
              </a:cxnLst>
              <a:rect l="0" t="0" r="r" b="b"/>
              <a:pathLst>
                <a:path w="142" h="281">
                  <a:moveTo>
                    <a:pt x="33" y="212"/>
                  </a:moveTo>
                  <a:cubicBezTo>
                    <a:pt x="31" y="161"/>
                    <a:pt x="39" y="39"/>
                    <a:pt x="69" y="7"/>
                  </a:cubicBezTo>
                  <a:cubicBezTo>
                    <a:pt x="61" y="2"/>
                    <a:pt x="54" y="0"/>
                    <a:pt x="48" y="2"/>
                  </a:cubicBezTo>
                  <a:cubicBezTo>
                    <a:pt x="11" y="13"/>
                    <a:pt x="0" y="158"/>
                    <a:pt x="2" y="214"/>
                  </a:cubicBezTo>
                  <a:cubicBezTo>
                    <a:pt x="4" y="253"/>
                    <a:pt x="92" y="281"/>
                    <a:pt x="142" y="271"/>
                  </a:cubicBezTo>
                  <a:cubicBezTo>
                    <a:pt x="93" y="269"/>
                    <a:pt x="34" y="244"/>
                    <a:pt x="33" y="212"/>
                  </a:cubicBezTo>
                  <a:close/>
                </a:path>
              </a:pathLst>
            </a:custGeom>
            <a:solidFill>
              <a:srgbClr val="C7464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83" name="Freeform 1505"/>
            <p:cNvSpPr>
              <a:spLocks/>
            </p:cNvSpPr>
            <p:nvPr/>
          </p:nvSpPr>
          <p:spPr bwMode="auto">
            <a:xfrm>
              <a:off x="8742363" y="12387263"/>
              <a:ext cx="206375" cy="409575"/>
            </a:xfrm>
            <a:custGeom>
              <a:avLst/>
              <a:gdLst>
                <a:gd name="T0" fmla="*/ 89 w 99"/>
                <a:gd name="T1" fmla="*/ 171 h 196"/>
                <a:gd name="T2" fmla="*/ 62 w 99"/>
                <a:gd name="T3" fmla="*/ 140 h 196"/>
                <a:gd name="T4" fmla="*/ 62 w 99"/>
                <a:gd name="T5" fmla="*/ 13 h 196"/>
                <a:gd name="T6" fmla="*/ 49 w 99"/>
                <a:gd name="T7" fmla="*/ 0 h 196"/>
                <a:gd name="T8" fmla="*/ 37 w 99"/>
                <a:gd name="T9" fmla="*/ 13 h 196"/>
                <a:gd name="T10" fmla="*/ 37 w 99"/>
                <a:gd name="T11" fmla="*/ 140 h 196"/>
                <a:gd name="T12" fmla="*/ 10 w 99"/>
                <a:gd name="T13" fmla="*/ 171 h 196"/>
                <a:gd name="T14" fmla="*/ 2 w 99"/>
                <a:gd name="T15" fmla="*/ 187 h 196"/>
                <a:gd name="T16" fmla="*/ 14 w 99"/>
                <a:gd name="T17" fmla="*/ 196 h 196"/>
                <a:gd name="T18" fmla="*/ 17 w 99"/>
                <a:gd name="T19" fmla="*/ 195 h 196"/>
                <a:gd name="T20" fmla="*/ 49 w 99"/>
                <a:gd name="T21" fmla="*/ 171 h 196"/>
                <a:gd name="T22" fmla="*/ 81 w 99"/>
                <a:gd name="T23" fmla="*/ 195 h 196"/>
                <a:gd name="T24" fmla="*/ 85 w 99"/>
                <a:gd name="T25" fmla="*/ 196 h 196"/>
                <a:gd name="T26" fmla="*/ 97 w 99"/>
                <a:gd name="T27" fmla="*/ 187 h 196"/>
                <a:gd name="T28" fmla="*/ 89 w 99"/>
                <a:gd name="T29" fmla="*/ 171 h 19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99" h="196">
                  <a:moveTo>
                    <a:pt x="89" y="171"/>
                  </a:moveTo>
                  <a:cubicBezTo>
                    <a:pt x="70" y="165"/>
                    <a:pt x="63" y="145"/>
                    <a:pt x="62" y="140"/>
                  </a:cubicBezTo>
                  <a:cubicBezTo>
                    <a:pt x="62" y="13"/>
                    <a:pt x="62" y="13"/>
                    <a:pt x="62" y="13"/>
                  </a:cubicBezTo>
                  <a:cubicBezTo>
                    <a:pt x="62" y="6"/>
                    <a:pt x="56" y="0"/>
                    <a:pt x="49" y="0"/>
                  </a:cubicBezTo>
                  <a:cubicBezTo>
                    <a:pt x="42" y="0"/>
                    <a:pt x="37" y="6"/>
                    <a:pt x="37" y="13"/>
                  </a:cubicBezTo>
                  <a:cubicBezTo>
                    <a:pt x="37" y="140"/>
                    <a:pt x="37" y="140"/>
                    <a:pt x="37" y="140"/>
                  </a:cubicBezTo>
                  <a:cubicBezTo>
                    <a:pt x="35" y="145"/>
                    <a:pt x="29" y="165"/>
                    <a:pt x="10" y="171"/>
                  </a:cubicBezTo>
                  <a:cubicBezTo>
                    <a:pt x="3" y="173"/>
                    <a:pt x="0" y="180"/>
                    <a:pt x="2" y="187"/>
                  </a:cubicBezTo>
                  <a:cubicBezTo>
                    <a:pt x="3" y="192"/>
                    <a:pt x="8" y="196"/>
                    <a:pt x="14" y="196"/>
                  </a:cubicBezTo>
                  <a:cubicBezTo>
                    <a:pt x="15" y="196"/>
                    <a:pt x="16" y="195"/>
                    <a:pt x="17" y="195"/>
                  </a:cubicBezTo>
                  <a:cubicBezTo>
                    <a:pt x="32" y="190"/>
                    <a:pt x="42" y="180"/>
                    <a:pt x="49" y="171"/>
                  </a:cubicBezTo>
                  <a:cubicBezTo>
                    <a:pt x="56" y="180"/>
                    <a:pt x="66" y="190"/>
                    <a:pt x="81" y="195"/>
                  </a:cubicBezTo>
                  <a:cubicBezTo>
                    <a:pt x="82" y="195"/>
                    <a:pt x="84" y="196"/>
                    <a:pt x="85" y="196"/>
                  </a:cubicBezTo>
                  <a:cubicBezTo>
                    <a:pt x="90" y="196"/>
                    <a:pt x="95" y="192"/>
                    <a:pt x="97" y="187"/>
                  </a:cubicBezTo>
                  <a:cubicBezTo>
                    <a:pt x="99" y="180"/>
                    <a:pt x="95" y="173"/>
                    <a:pt x="89" y="171"/>
                  </a:cubicBezTo>
                  <a:close/>
                </a:path>
              </a:pathLst>
            </a:custGeom>
            <a:solidFill>
              <a:srgbClr val="FEC87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grpSp>
    </p:spTree>
    <p:extLst>
      <p:ext uri="{BB962C8B-B14F-4D97-AF65-F5344CB8AC3E}">
        <p14:creationId xmlns:p14="http://schemas.microsoft.com/office/powerpoint/2010/main" val="846828695"/>
      </p:ext>
    </p:extLst>
  </p:cSld>
  <p:clrMapOvr>
    <a:masterClrMapping/>
  </p:clrMapOvr>
  <p:transition spd="slow">
    <p:push/>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Freeform 25"/>
          <p:cNvSpPr/>
          <p:nvPr/>
        </p:nvSpPr>
        <p:spPr>
          <a:xfrm>
            <a:off x="0" y="152400"/>
            <a:ext cx="4935728" cy="1261618"/>
          </a:xfrm>
          <a:custGeom>
            <a:avLst/>
            <a:gdLst>
              <a:gd name="connsiteX0" fmla="*/ 7649637 w 9871456"/>
              <a:gd name="connsiteY0" fmla="*/ 0 h 2523235"/>
              <a:gd name="connsiteX1" fmla="*/ 7665393 w 9871456"/>
              <a:gd name="connsiteY1" fmla="*/ 1744 h 2523235"/>
              <a:gd name="connsiteX2" fmla="*/ 9488270 w 9871456"/>
              <a:gd name="connsiteY2" fmla="*/ 0 h 2523235"/>
              <a:gd name="connsiteX3" fmla="*/ 9871456 w 9871456"/>
              <a:gd name="connsiteY3" fmla="*/ 420548 h 2523235"/>
              <a:gd name="connsiteX4" fmla="*/ 9871456 w 9871456"/>
              <a:gd name="connsiteY4" fmla="*/ 2102688 h 2523235"/>
              <a:gd name="connsiteX5" fmla="*/ 9488270 w 9871456"/>
              <a:gd name="connsiteY5" fmla="*/ 2523235 h 2523235"/>
              <a:gd name="connsiteX6" fmla="*/ 7666598 w 9871456"/>
              <a:gd name="connsiteY6" fmla="*/ 2521358 h 2523235"/>
              <a:gd name="connsiteX7" fmla="*/ 7649637 w 9871456"/>
              <a:gd name="connsiteY7" fmla="*/ 2523235 h 2523235"/>
              <a:gd name="connsiteX8" fmla="*/ 3311330 w 9871456"/>
              <a:gd name="connsiteY8" fmla="*/ 2518766 h 2523235"/>
              <a:gd name="connsiteX9" fmla="*/ 0 w 9871456"/>
              <a:gd name="connsiteY9" fmla="*/ 2506939 h 2523235"/>
              <a:gd name="connsiteX10" fmla="*/ 0 w 9871456"/>
              <a:gd name="connsiteY10" fmla="*/ 3904 h 2523235"/>
              <a:gd name="connsiteX11" fmla="*/ 3449571 w 9871456"/>
              <a:gd name="connsiteY11" fmla="*/ 4017 h 25232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9871456" h="2523235">
                <a:moveTo>
                  <a:pt x="7649637" y="0"/>
                </a:moveTo>
                <a:lnTo>
                  <a:pt x="7665393" y="1744"/>
                </a:lnTo>
                <a:lnTo>
                  <a:pt x="9488270" y="0"/>
                </a:lnTo>
                <a:cubicBezTo>
                  <a:pt x="9699897" y="0"/>
                  <a:pt x="9871456" y="188285"/>
                  <a:pt x="9871456" y="420548"/>
                </a:cubicBezTo>
                <a:lnTo>
                  <a:pt x="9871456" y="2102688"/>
                </a:lnTo>
                <a:cubicBezTo>
                  <a:pt x="9871456" y="2334950"/>
                  <a:pt x="9699897" y="2523235"/>
                  <a:pt x="9488270" y="2523235"/>
                </a:cubicBezTo>
                <a:lnTo>
                  <a:pt x="7666598" y="2521358"/>
                </a:lnTo>
                <a:lnTo>
                  <a:pt x="7649637" y="2523235"/>
                </a:lnTo>
                <a:lnTo>
                  <a:pt x="3311330" y="2518766"/>
                </a:lnTo>
                <a:lnTo>
                  <a:pt x="0" y="2506939"/>
                </a:lnTo>
                <a:lnTo>
                  <a:pt x="0" y="3904"/>
                </a:lnTo>
                <a:lnTo>
                  <a:pt x="3449571" y="4017"/>
                </a:lnTo>
                <a:close/>
              </a:path>
            </a:pathLst>
          </a:custGeom>
          <a:gradFill flip="none" rotWithShape="1">
            <a:gsLst>
              <a:gs pos="0">
                <a:schemeClr val="accent6">
                  <a:shade val="30000"/>
                  <a:satMod val="115000"/>
                </a:schemeClr>
              </a:gs>
              <a:gs pos="50000">
                <a:schemeClr val="accent6">
                  <a:shade val="67500"/>
                  <a:satMod val="115000"/>
                </a:schemeClr>
              </a:gs>
              <a:gs pos="100000">
                <a:schemeClr val="accent6">
                  <a:shade val="100000"/>
                  <a:satMod val="115000"/>
                </a:schemeClr>
              </a:gs>
            </a:gsLst>
            <a:lin ang="189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sz="1677"/>
          </a:p>
        </p:txBody>
      </p:sp>
      <p:grpSp>
        <p:nvGrpSpPr>
          <p:cNvPr id="27" name="Group 26"/>
          <p:cNvGrpSpPr/>
          <p:nvPr/>
        </p:nvGrpSpPr>
        <p:grpSpPr>
          <a:xfrm>
            <a:off x="196002" y="339180"/>
            <a:ext cx="4603063" cy="905522"/>
            <a:chOff x="15970295" y="5575615"/>
            <a:chExt cx="9206126" cy="1811043"/>
          </a:xfrm>
        </p:grpSpPr>
        <p:sp>
          <p:nvSpPr>
            <p:cNvPr id="28" name="Title 20"/>
            <p:cNvSpPr txBox="1">
              <a:spLocks/>
            </p:cNvSpPr>
            <p:nvPr/>
          </p:nvSpPr>
          <p:spPr bwMode="auto">
            <a:xfrm>
              <a:off x="15970295" y="6230561"/>
              <a:ext cx="9206126" cy="11560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21926" tIns="60963" rIns="121926" bIns="60963" anchor="ctr">
              <a:spAutoFit/>
            </a:bodyPr>
            <a:lstStyle>
              <a:lvl1pPr defTabSz="457200">
                <a:defRPr sz="4300">
                  <a:solidFill>
                    <a:schemeClr val="tx1"/>
                  </a:solidFill>
                  <a:latin typeface="Calibri" pitchFamily="34" charset="0"/>
                  <a:ea typeface="MS PGothic" pitchFamily="34" charset="-128"/>
                </a:defRPr>
              </a:lvl1pPr>
              <a:lvl2pPr marL="742950" indent="-285750" defTabSz="457200">
                <a:defRPr sz="4300">
                  <a:solidFill>
                    <a:schemeClr val="tx1"/>
                  </a:solidFill>
                  <a:latin typeface="Calibri" pitchFamily="34" charset="0"/>
                  <a:ea typeface="MS PGothic" pitchFamily="34" charset="-128"/>
                </a:defRPr>
              </a:lvl2pPr>
              <a:lvl3pPr marL="1143000" indent="-228600" defTabSz="457200">
                <a:defRPr sz="4300">
                  <a:solidFill>
                    <a:schemeClr val="tx1"/>
                  </a:solidFill>
                  <a:latin typeface="Calibri" pitchFamily="34" charset="0"/>
                  <a:ea typeface="MS PGothic" pitchFamily="34" charset="-128"/>
                </a:defRPr>
              </a:lvl3pPr>
              <a:lvl4pPr marL="1600200" indent="-228600" defTabSz="457200">
                <a:defRPr sz="4300">
                  <a:solidFill>
                    <a:schemeClr val="tx1"/>
                  </a:solidFill>
                  <a:latin typeface="Calibri" pitchFamily="34" charset="0"/>
                  <a:ea typeface="MS PGothic" pitchFamily="34" charset="-128"/>
                </a:defRPr>
              </a:lvl4pPr>
              <a:lvl5pPr marL="2057400" indent="-228600" defTabSz="457200">
                <a:defRPr sz="4300">
                  <a:solidFill>
                    <a:schemeClr val="tx1"/>
                  </a:solidFill>
                  <a:latin typeface="Calibri" pitchFamily="34" charset="0"/>
                  <a:ea typeface="MS PGothic" pitchFamily="34" charset="-128"/>
                </a:defRPr>
              </a:lvl5pPr>
              <a:lvl6pPr marL="2514600" indent="-228600" defTabSz="457200" fontAlgn="base">
                <a:spcBef>
                  <a:spcPct val="0"/>
                </a:spcBef>
                <a:spcAft>
                  <a:spcPct val="0"/>
                </a:spcAft>
                <a:defRPr sz="4300">
                  <a:solidFill>
                    <a:schemeClr val="tx1"/>
                  </a:solidFill>
                  <a:latin typeface="Calibri" pitchFamily="34" charset="0"/>
                  <a:ea typeface="MS PGothic" pitchFamily="34" charset="-128"/>
                </a:defRPr>
              </a:lvl6pPr>
              <a:lvl7pPr marL="2971800" indent="-228600" defTabSz="457200" fontAlgn="base">
                <a:spcBef>
                  <a:spcPct val="0"/>
                </a:spcBef>
                <a:spcAft>
                  <a:spcPct val="0"/>
                </a:spcAft>
                <a:defRPr sz="4300">
                  <a:solidFill>
                    <a:schemeClr val="tx1"/>
                  </a:solidFill>
                  <a:latin typeface="Calibri" pitchFamily="34" charset="0"/>
                  <a:ea typeface="MS PGothic" pitchFamily="34" charset="-128"/>
                </a:defRPr>
              </a:lvl7pPr>
              <a:lvl8pPr marL="3429000" indent="-228600" defTabSz="457200" fontAlgn="base">
                <a:spcBef>
                  <a:spcPct val="0"/>
                </a:spcBef>
                <a:spcAft>
                  <a:spcPct val="0"/>
                </a:spcAft>
                <a:defRPr sz="4300">
                  <a:solidFill>
                    <a:schemeClr val="tx1"/>
                  </a:solidFill>
                  <a:latin typeface="Calibri" pitchFamily="34" charset="0"/>
                  <a:ea typeface="MS PGothic" pitchFamily="34" charset="-128"/>
                </a:defRPr>
              </a:lvl8pPr>
              <a:lvl9pPr marL="3886200" indent="-228600" defTabSz="457200" fontAlgn="base">
                <a:spcBef>
                  <a:spcPct val="0"/>
                </a:spcBef>
                <a:spcAft>
                  <a:spcPct val="0"/>
                </a:spcAft>
                <a:defRPr sz="4300">
                  <a:solidFill>
                    <a:schemeClr val="tx1"/>
                  </a:solidFill>
                  <a:latin typeface="Calibri" pitchFamily="34" charset="0"/>
                  <a:ea typeface="MS PGothic" pitchFamily="34" charset="-128"/>
                </a:defRPr>
              </a:lvl9pPr>
            </a:lstStyle>
            <a:p>
              <a:pPr>
                <a:lnSpc>
                  <a:spcPct val="130000"/>
                </a:lnSpc>
              </a:pPr>
              <a:r>
                <a:rPr lang="pt-BR" sz="1200" dirty="0">
                  <a:solidFill>
                    <a:schemeClr val="bg1"/>
                  </a:solidFill>
                  <a:latin typeface="Lato" pitchFamily="34" charset="0"/>
                  <a:ea typeface="Lato" pitchFamily="34" charset="0"/>
                  <a:cs typeface="Lato" pitchFamily="34" charset="0"/>
                </a:rPr>
                <a:t>Lorem ipsum dolor sit amet, consectetur adipiscing elit. Aliquam tincidunt ante nec sem congue convallis. </a:t>
              </a:r>
              <a:endParaRPr lang="en-US" sz="1200" dirty="0">
                <a:solidFill>
                  <a:schemeClr val="bg1"/>
                </a:solidFill>
                <a:latin typeface="Lato" pitchFamily="34" charset="0"/>
                <a:ea typeface="Lato" pitchFamily="34" charset="0"/>
                <a:cs typeface="Lato" pitchFamily="34" charset="0"/>
              </a:endParaRPr>
            </a:p>
          </p:txBody>
        </p:sp>
        <p:sp>
          <p:nvSpPr>
            <p:cNvPr id="29" name="TextBox 28"/>
            <p:cNvSpPr txBox="1"/>
            <p:nvPr/>
          </p:nvSpPr>
          <p:spPr>
            <a:xfrm>
              <a:off x="16100411" y="5575615"/>
              <a:ext cx="8621880" cy="861774"/>
            </a:xfrm>
            <a:prstGeom prst="rect">
              <a:avLst/>
            </a:prstGeom>
            <a:noFill/>
          </p:spPr>
          <p:txBody>
            <a:bodyPr wrap="square" rtlCol="0">
              <a:spAutoFit/>
            </a:bodyPr>
            <a:lstStyle/>
            <a:p>
              <a:r>
                <a:rPr lang="en-US" sz="2200" b="1" dirty="0">
                  <a:solidFill>
                    <a:schemeClr val="bg1"/>
                  </a:solidFill>
                  <a:latin typeface="Lato Black" charset="0"/>
                  <a:ea typeface="Lato Black" charset="0"/>
                  <a:cs typeface="Lato Black" charset="0"/>
                </a:rPr>
                <a:t>MEDICAL PRESENTATION</a:t>
              </a:r>
            </a:p>
          </p:txBody>
        </p:sp>
      </p:grpSp>
      <p:grpSp>
        <p:nvGrpSpPr>
          <p:cNvPr id="150" name="Group 149"/>
          <p:cNvGrpSpPr/>
          <p:nvPr/>
        </p:nvGrpSpPr>
        <p:grpSpPr>
          <a:xfrm flipH="1">
            <a:off x="1600200" y="2364670"/>
            <a:ext cx="6400800" cy="833559"/>
            <a:chOff x="8871348" y="3276600"/>
            <a:chExt cx="20762203" cy="4694984"/>
          </a:xfrm>
        </p:grpSpPr>
        <p:sp>
          <p:nvSpPr>
            <p:cNvPr id="151" name="Freeform 10"/>
            <p:cNvSpPr>
              <a:spLocks/>
            </p:cNvSpPr>
            <p:nvPr/>
          </p:nvSpPr>
          <p:spPr bwMode="auto">
            <a:xfrm rot="5400000" flipV="1">
              <a:off x="26890350" y="5194448"/>
              <a:ext cx="4654295" cy="832107"/>
            </a:xfrm>
            <a:custGeom>
              <a:avLst/>
              <a:gdLst>
                <a:gd name="T0" fmla="*/ 588 w 588"/>
                <a:gd name="T1" fmla="*/ 0 h 142"/>
                <a:gd name="T2" fmla="*/ 0 w 588"/>
                <a:gd name="T3" fmla="*/ 0 h 142"/>
                <a:gd name="T4" fmla="*/ 92 w 588"/>
                <a:gd name="T5" fmla="*/ 142 h 142"/>
                <a:gd name="T6" fmla="*/ 496 w 588"/>
                <a:gd name="T7" fmla="*/ 142 h 142"/>
                <a:gd name="T8" fmla="*/ 588 w 588"/>
                <a:gd name="T9" fmla="*/ 0 h 142"/>
              </a:gdLst>
              <a:ahLst/>
              <a:cxnLst>
                <a:cxn ang="0">
                  <a:pos x="T0" y="T1"/>
                </a:cxn>
                <a:cxn ang="0">
                  <a:pos x="T2" y="T3"/>
                </a:cxn>
                <a:cxn ang="0">
                  <a:pos x="T4" y="T5"/>
                </a:cxn>
                <a:cxn ang="0">
                  <a:pos x="T6" y="T7"/>
                </a:cxn>
                <a:cxn ang="0">
                  <a:pos x="T8" y="T9"/>
                </a:cxn>
              </a:cxnLst>
              <a:rect l="0" t="0" r="r" b="b"/>
              <a:pathLst>
                <a:path w="588" h="142">
                  <a:moveTo>
                    <a:pt x="588" y="0"/>
                  </a:moveTo>
                  <a:lnTo>
                    <a:pt x="0" y="0"/>
                  </a:lnTo>
                  <a:lnTo>
                    <a:pt x="92" y="142"/>
                  </a:lnTo>
                  <a:lnTo>
                    <a:pt x="496" y="142"/>
                  </a:lnTo>
                  <a:lnTo>
                    <a:pt x="588" y="0"/>
                  </a:lnTo>
                  <a:close/>
                </a:path>
              </a:pathLst>
            </a:custGeom>
            <a:solidFill>
              <a:schemeClr val="accent1">
                <a:lumMod val="75000"/>
              </a:schemeClr>
            </a:solidFill>
            <a:ln>
              <a:noFill/>
            </a:ln>
          </p:spPr>
          <p:txBody>
            <a:bodyPr vert="horz" wrap="square" lIns="45720" tIns="22860" rIns="45720" bIns="22860" numCol="1" anchor="t" anchorCtr="0" compatLnSpc="1">
              <a:prstTxWarp prst="textNoShape">
                <a:avLst/>
              </a:prstTxWarp>
            </a:bodyPr>
            <a:lstStyle/>
            <a:p>
              <a:endParaRPr lang="en-US" sz="1677"/>
            </a:p>
          </p:txBody>
        </p:sp>
        <p:sp>
          <p:nvSpPr>
            <p:cNvPr id="152" name="Rectangle 151"/>
            <p:cNvSpPr/>
            <p:nvPr/>
          </p:nvSpPr>
          <p:spPr>
            <a:xfrm rot="5400000">
              <a:off x="16516194" y="-4347602"/>
              <a:ext cx="4654294" cy="1991620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77"/>
            </a:p>
          </p:txBody>
        </p:sp>
        <p:pic>
          <p:nvPicPr>
            <p:cNvPr id="153" name="Picture 15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871348" y="3276600"/>
              <a:ext cx="10101043" cy="4694984"/>
            </a:xfrm>
            <a:prstGeom prst="rect">
              <a:avLst/>
            </a:prstGeom>
          </p:spPr>
        </p:pic>
      </p:grpSp>
      <p:grpSp>
        <p:nvGrpSpPr>
          <p:cNvPr id="154" name="Group 153"/>
          <p:cNvGrpSpPr/>
          <p:nvPr/>
        </p:nvGrpSpPr>
        <p:grpSpPr>
          <a:xfrm flipH="1">
            <a:off x="1600200" y="3171025"/>
            <a:ext cx="6400800" cy="827534"/>
            <a:chOff x="8871348" y="3276600"/>
            <a:chExt cx="20762203" cy="4661049"/>
          </a:xfrm>
        </p:grpSpPr>
        <p:sp>
          <p:nvSpPr>
            <p:cNvPr id="155" name="Freeform 10"/>
            <p:cNvSpPr>
              <a:spLocks/>
            </p:cNvSpPr>
            <p:nvPr/>
          </p:nvSpPr>
          <p:spPr bwMode="auto">
            <a:xfrm rot="5400000" flipV="1">
              <a:off x="26890350" y="5194448"/>
              <a:ext cx="4654295" cy="832107"/>
            </a:xfrm>
            <a:custGeom>
              <a:avLst/>
              <a:gdLst>
                <a:gd name="T0" fmla="*/ 588 w 588"/>
                <a:gd name="T1" fmla="*/ 0 h 142"/>
                <a:gd name="T2" fmla="*/ 0 w 588"/>
                <a:gd name="T3" fmla="*/ 0 h 142"/>
                <a:gd name="T4" fmla="*/ 92 w 588"/>
                <a:gd name="T5" fmla="*/ 142 h 142"/>
                <a:gd name="T6" fmla="*/ 496 w 588"/>
                <a:gd name="T7" fmla="*/ 142 h 142"/>
                <a:gd name="T8" fmla="*/ 588 w 588"/>
                <a:gd name="T9" fmla="*/ 0 h 142"/>
              </a:gdLst>
              <a:ahLst/>
              <a:cxnLst>
                <a:cxn ang="0">
                  <a:pos x="T0" y="T1"/>
                </a:cxn>
                <a:cxn ang="0">
                  <a:pos x="T2" y="T3"/>
                </a:cxn>
                <a:cxn ang="0">
                  <a:pos x="T4" y="T5"/>
                </a:cxn>
                <a:cxn ang="0">
                  <a:pos x="T6" y="T7"/>
                </a:cxn>
                <a:cxn ang="0">
                  <a:pos x="T8" y="T9"/>
                </a:cxn>
              </a:cxnLst>
              <a:rect l="0" t="0" r="r" b="b"/>
              <a:pathLst>
                <a:path w="588" h="142">
                  <a:moveTo>
                    <a:pt x="588" y="0"/>
                  </a:moveTo>
                  <a:lnTo>
                    <a:pt x="0" y="0"/>
                  </a:lnTo>
                  <a:lnTo>
                    <a:pt x="92" y="142"/>
                  </a:lnTo>
                  <a:lnTo>
                    <a:pt x="496" y="142"/>
                  </a:lnTo>
                  <a:lnTo>
                    <a:pt x="588" y="0"/>
                  </a:lnTo>
                  <a:close/>
                </a:path>
              </a:pathLst>
            </a:custGeom>
            <a:solidFill>
              <a:schemeClr val="accent6">
                <a:lumMod val="75000"/>
              </a:schemeClr>
            </a:solidFill>
            <a:ln>
              <a:noFill/>
            </a:ln>
          </p:spPr>
          <p:txBody>
            <a:bodyPr vert="horz" wrap="square" lIns="45720" tIns="22860" rIns="45720" bIns="22860" numCol="1" anchor="t" anchorCtr="0" compatLnSpc="1">
              <a:prstTxWarp prst="textNoShape">
                <a:avLst/>
              </a:prstTxWarp>
            </a:bodyPr>
            <a:lstStyle/>
            <a:p>
              <a:endParaRPr lang="en-US" sz="1677"/>
            </a:p>
          </p:txBody>
        </p:sp>
        <p:sp>
          <p:nvSpPr>
            <p:cNvPr id="156" name="Rectangle 155"/>
            <p:cNvSpPr/>
            <p:nvPr/>
          </p:nvSpPr>
          <p:spPr>
            <a:xfrm rot="5400000">
              <a:off x="16516194" y="-4347602"/>
              <a:ext cx="4654294" cy="19916207"/>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77"/>
            </a:p>
          </p:txBody>
        </p:sp>
        <p:pic>
          <p:nvPicPr>
            <p:cNvPr id="157" name="Picture 15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871348" y="3276600"/>
              <a:ext cx="10101043" cy="4661049"/>
            </a:xfrm>
            <a:prstGeom prst="rect">
              <a:avLst/>
            </a:prstGeom>
          </p:spPr>
        </p:pic>
      </p:grpSp>
      <p:grpSp>
        <p:nvGrpSpPr>
          <p:cNvPr id="158" name="Group 157"/>
          <p:cNvGrpSpPr/>
          <p:nvPr/>
        </p:nvGrpSpPr>
        <p:grpSpPr>
          <a:xfrm flipH="1">
            <a:off x="1600200" y="3997631"/>
            <a:ext cx="6400800" cy="827534"/>
            <a:chOff x="8871348" y="3276600"/>
            <a:chExt cx="20762203" cy="4661049"/>
          </a:xfrm>
        </p:grpSpPr>
        <p:sp>
          <p:nvSpPr>
            <p:cNvPr id="159" name="Freeform 158"/>
            <p:cNvSpPr>
              <a:spLocks/>
            </p:cNvSpPr>
            <p:nvPr/>
          </p:nvSpPr>
          <p:spPr bwMode="auto">
            <a:xfrm rot="5400000" flipV="1">
              <a:off x="26890350" y="5194448"/>
              <a:ext cx="4654295" cy="832107"/>
            </a:xfrm>
            <a:custGeom>
              <a:avLst/>
              <a:gdLst>
                <a:gd name="T0" fmla="*/ 588 w 588"/>
                <a:gd name="T1" fmla="*/ 0 h 142"/>
                <a:gd name="T2" fmla="*/ 0 w 588"/>
                <a:gd name="T3" fmla="*/ 0 h 142"/>
                <a:gd name="T4" fmla="*/ 92 w 588"/>
                <a:gd name="T5" fmla="*/ 142 h 142"/>
                <a:gd name="T6" fmla="*/ 496 w 588"/>
                <a:gd name="T7" fmla="*/ 142 h 142"/>
                <a:gd name="T8" fmla="*/ 588 w 588"/>
                <a:gd name="T9" fmla="*/ 0 h 142"/>
              </a:gdLst>
              <a:ahLst/>
              <a:cxnLst>
                <a:cxn ang="0">
                  <a:pos x="T0" y="T1"/>
                </a:cxn>
                <a:cxn ang="0">
                  <a:pos x="T2" y="T3"/>
                </a:cxn>
                <a:cxn ang="0">
                  <a:pos x="T4" y="T5"/>
                </a:cxn>
                <a:cxn ang="0">
                  <a:pos x="T6" y="T7"/>
                </a:cxn>
                <a:cxn ang="0">
                  <a:pos x="T8" y="T9"/>
                </a:cxn>
              </a:cxnLst>
              <a:rect l="0" t="0" r="r" b="b"/>
              <a:pathLst>
                <a:path w="588" h="142">
                  <a:moveTo>
                    <a:pt x="588" y="0"/>
                  </a:moveTo>
                  <a:lnTo>
                    <a:pt x="0" y="0"/>
                  </a:lnTo>
                  <a:lnTo>
                    <a:pt x="92" y="142"/>
                  </a:lnTo>
                  <a:lnTo>
                    <a:pt x="496" y="142"/>
                  </a:lnTo>
                  <a:lnTo>
                    <a:pt x="588" y="0"/>
                  </a:lnTo>
                  <a:close/>
                </a:path>
              </a:pathLst>
            </a:custGeom>
            <a:solidFill>
              <a:schemeClr val="accent5">
                <a:lumMod val="75000"/>
              </a:schemeClr>
            </a:solidFill>
            <a:ln>
              <a:noFill/>
            </a:ln>
          </p:spPr>
          <p:txBody>
            <a:bodyPr vert="horz" wrap="square" lIns="45720" tIns="22860" rIns="45720" bIns="22860" numCol="1" anchor="t" anchorCtr="0" compatLnSpc="1">
              <a:prstTxWarp prst="textNoShape">
                <a:avLst/>
              </a:prstTxWarp>
            </a:bodyPr>
            <a:lstStyle/>
            <a:p>
              <a:endParaRPr lang="en-US" sz="1677"/>
            </a:p>
          </p:txBody>
        </p:sp>
        <p:sp>
          <p:nvSpPr>
            <p:cNvPr id="160" name="Rectangle 159"/>
            <p:cNvSpPr/>
            <p:nvPr/>
          </p:nvSpPr>
          <p:spPr>
            <a:xfrm rot="5400000">
              <a:off x="16516194" y="-4347602"/>
              <a:ext cx="4654294" cy="19916207"/>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77"/>
            </a:p>
          </p:txBody>
        </p:sp>
        <p:pic>
          <p:nvPicPr>
            <p:cNvPr id="161" name="Picture 160"/>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871348" y="3276600"/>
              <a:ext cx="10101043" cy="4661049"/>
            </a:xfrm>
            <a:prstGeom prst="rect">
              <a:avLst/>
            </a:prstGeom>
          </p:spPr>
        </p:pic>
      </p:grpSp>
      <p:grpSp>
        <p:nvGrpSpPr>
          <p:cNvPr id="162" name="Group 161"/>
          <p:cNvGrpSpPr/>
          <p:nvPr/>
        </p:nvGrpSpPr>
        <p:grpSpPr>
          <a:xfrm flipH="1">
            <a:off x="1600200" y="4805242"/>
            <a:ext cx="6396518" cy="833559"/>
            <a:chOff x="8885237" y="3276600"/>
            <a:chExt cx="20748314" cy="4694984"/>
          </a:xfrm>
        </p:grpSpPr>
        <p:sp>
          <p:nvSpPr>
            <p:cNvPr id="163" name="Freeform 10"/>
            <p:cNvSpPr>
              <a:spLocks/>
            </p:cNvSpPr>
            <p:nvPr/>
          </p:nvSpPr>
          <p:spPr bwMode="auto">
            <a:xfrm rot="5400000" flipV="1">
              <a:off x="26890350" y="5194448"/>
              <a:ext cx="4654295" cy="832107"/>
            </a:xfrm>
            <a:custGeom>
              <a:avLst/>
              <a:gdLst>
                <a:gd name="T0" fmla="*/ 588 w 588"/>
                <a:gd name="T1" fmla="*/ 0 h 142"/>
                <a:gd name="T2" fmla="*/ 0 w 588"/>
                <a:gd name="T3" fmla="*/ 0 h 142"/>
                <a:gd name="T4" fmla="*/ 92 w 588"/>
                <a:gd name="T5" fmla="*/ 142 h 142"/>
                <a:gd name="T6" fmla="*/ 496 w 588"/>
                <a:gd name="T7" fmla="*/ 142 h 142"/>
                <a:gd name="T8" fmla="*/ 588 w 588"/>
                <a:gd name="T9" fmla="*/ 0 h 142"/>
              </a:gdLst>
              <a:ahLst/>
              <a:cxnLst>
                <a:cxn ang="0">
                  <a:pos x="T0" y="T1"/>
                </a:cxn>
                <a:cxn ang="0">
                  <a:pos x="T2" y="T3"/>
                </a:cxn>
                <a:cxn ang="0">
                  <a:pos x="T4" y="T5"/>
                </a:cxn>
                <a:cxn ang="0">
                  <a:pos x="T6" y="T7"/>
                </a:cxn>
                <a:cxn ang="0">
                  <a:pos x="T8" y="T9"/>
                </a:cxn>
              </a:cxnLst>
              <a:rect l="0" t="0" r="r" b="b"/>
              <a:pathLst>
                <a:path w="588" h="142">
                  <a:moveTo>
                    <a:pt x="588" y="0"/>
                  </a:moveTo>
                  <a:lnTo>
                    <a:pt x="0" y="0"/>
                  </a:lnTo>
                  <a:lnTo>
                    <a:pt x="92" y="142"/>
                  </a:lnTo>
                  <a:lnTo>
                    <a:pt x="496" y="142"/>
                  </a:lnTo>
                  <a:lnTo>
                    <a:pt x="588" y="0"/>
                  </a:lnTo>
                  <a:close/>
                </a:path>
              </a:pathLst>
            </a:custGeom>
            <a:solidFill>
              <a:schemeClr val="accent2">
                <a:lumMod val="75000"/>
              </a:schemeClr>
            </a:solidFill>
            <a:ln>
              <a:noFill/>
            </a:ln>
          </p:spPr>
          <p:txBody>
            <a:bodyPr vert="horz" wrap="square" lIns="45720" tIns="22860" rIns="45720" bIns="22860" numCol="1" anchor="t" anchorCtr="0" compatLnSpc="1">
              <a:prstTxWarp prst="textNoShape">
                <a:avLst/>
              </a:prstTxWarp>
            </a:bodyPr>
            <a:lstStyle/>
            <a:p>
              <a:endParaRPr lang="en-US" sz="1677"/>
            </a:p>
          </p:txBody>
        </p:sp>
        <p:sp>
          <p:nvSpPr>
            <p:cNvPr id="164" name="Rectangle 163"/>
            <p:cNvSpPr/>
            <p:nvPr/>
          </p:nvSpPr>
          <p:spPr>
            <a:xfrm rot="5400000">
              <a:off x="16516194" y="-4347602"/>
              <a:ext cx="4654294" cy="19916207"/>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77"/>
            </a:p>
          </p:txBody>
        </p:sp>
        <p:pic>
          <p:nvPicPr>
            <p:cNvPr id="165" name="Picture 16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916520" y="3276600"/>
              <a:ext cx="8950775" cy="4694984"/>
            </a:xfrm>
            <a:prstGeom prst="rect">
              <a:avLst/>
            </a:prstGeom>
          </p:spPr>
        </p:pic>
      </p:grpSp>
      <p:sp>
        <p:nvSpPr>
          <p:cNvPr id="174" name="Freeform 10"/>
          <p:cNvSpPr>
            <a:spLocks/>
          </p:cNvSpPr>
          <p:nvPr/>
        </p:nvSpPr>
        <p:spPr bwMode="auto">
          <a:xfrm>
            <a:off x="7134286" y="1638300"/>
            <a:ext cx="5050744" cy="4733834"/>
          </a:xfrm>
          <a:custGeom>
            <a:avLst/>
            <a:gdLst>
              <a:gd name="T0" fmla="*/ 0 w 128"/>
              <a:gd name="T1" fmla="*/ 60 h 120"/>
              <a:gd name="T2" fmla="*/ 60 w 128"/>
              <a:gd name="T3" fmla="*/ 120 h 120"/>
              <a:gd name="T4" fmla="*/ 128 w 128"/>
              <a:gd name="T5" fmla="*/ 120 h 120"/>
              <a:gd name="T6" fmla="*/ 128 w 128"/>
              <a:gd name="T7" fmla="*/ 0 h 120"/>
              <a:gd name="T8" fmla="*/ 60 w 128"/>
              <a:gd name="T9" fmla="*/ 0 h 120"/>
              <a:gd name="T10" fmla="*/ 0 w 128"/>
              <a:gd name="T11" fmla="*/ 60 h 120"/>
            </a:gdLst>
            <a:ahLst/>
            <a:cxnLst>
              <a:cxn ang="0">
                <a:pos x="T0" y="T1"/>
              </a:cxn>
              <a:cxn ang="0">
                <a:pos x="T2" y="T3"/>
              </a:cxn>
              <a:cxn ang="0">
                <a:pos x="T4" y="T5"/>
              </a:cxn>
              <a:cxn ang="0">
                <a:pos x="T6" y="T7"/>
              </a:cxn>
              <a:cxn ang="0">
                <a:pos x="T8" y="T9"/>
              </a:cxn>
              <a:cxn ang="0">
                <a:pos x="T10" y="T11"/>
              </a:cxn>
            </a:cxnLst>
            <a:rect l="0" t="0" r="r" b="b"/>
            <a:pathLst>
              <a:path w="128" h="120">
                <a:moveTo>
                  <a:pt x="0" y="60"/>
                </a:moveTo>
                <a:cubicBezTo>
                  <a:pt x="0" y="93"/>
                  <a:pt x="27" y="120"/>
                  <a:pt x="60" y="120"/>
                </a:cubicBezTo>
                <a:cubicBezTo>
                  <a:pt x="128" y="120"/>
                  <a:pt x="128" y="120"/>
                  <a:pt x="128" y="120"/>
                </a:cubicBezTo>
                <a:cubicBezTo>
                  <a:pt x="128" y="0"/>
                  <a:pt x="128" y="0"/>
                  <a:pt x="128" y="0"/>
                </a:cubicBezTo>
                <a:cubicBezTo>
                  <a:pt x="60" y="0"/>
                  <a:pt x="60" y="0"/>
                  <a:pt x="60" y="0"/>
                </a:cubicBezTo>
                <a:cubicBezTo>
                  <a:pt x="27" y="0"/>
                  <a:pt x="0" y="27"/>
                  <a:pt x="0" y="60"/>
                </a:cubicBezTo>
                <a:close/>
              </a:path>
            </a:pathLst>
          </a:custGeom>
          <a:solidFill>
            <a:srgbClr val="57ADB6"/>
          </a:solidFill>
          <a:ln>
            <a:noFill/>
          </a:ln>
        </p:spPr>
        <p:txBody>
          <a:bodyPr vert="horz" wrap="square" lIns="45720" tIns="22860" rIns="45720" bIns="22860" numCol="1" anchor="t" anchorCtr="0" compatLnSpc="1">
            <a:prstTxWarp prst="textNoShape">
              <a:avLst/>
            </a:prstTxWarp>
          </a:bodyPr>
          <a:lstStyle/>
          <a:p>
            <a:endParaRPr lang="th-TH" sz="1677"/>
          </a:p>
        </p:txBody>
      </p:sp>
      <p:grpSp>
        <p:nvGrpSpPr>
          <p:cNvPr id="181" name="Group 180"/>
          <p:cNvGrpSpPr/>
          <p:nvPr/>
        </p:nvGrpSpPr>
        <p:grpSpPr>
          <a:xfrm>
            <a:off x="5418632" y="408006"/>
            <a:ext cx="4361903" cy="842761"/>
            <a:chOff x="15967107" y="5402759"/>
            <a:chExt cx="7385858" cy="1685522"/>
          </a:xfrm>
        </p:grpSpPr>
        <p:sp>
          <p:nvSpPr>
            <p:cNvPr id="182" name="Title 20"/>
            <p:cNvSpPr txBox="1">
              <a:spLocks/>
            </p:cNvSpPr>
            <p:nvPr/>
          </p:nvSpPr>
          <p:spPr bwMode="auto">
            <a:xfrm>
              <a:off x="15967107" y="5932183"/>
              <a:ext cx="7385858" cy="11560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21926" tIns="60963" rIns="121926" bIns="60963" anchor="ctr">
              <a:spAutoFit/>
            </a:bodyPr>
            <a:lstStyle>
              <a:lvl1pPr defTabSz="457200">
                <a:defRPr sz="4300">
                  <a:solidFill>
                    <a:schemeClr val="tx1"/>
                  </a:solidFill>
                  <a:latin typeface="Calibri" pitchFamily="34" charset="0"/>
                  <a:ea typeface="MS PGothic" pitchFamily="34" charset="-128"/>
                </a:defRPr>
              </a:lvl1pPr>
              <a:lvl2pPr marL="742950" indent="-285750" defTabSz="457200">
                <a:defRPr sz="4300">
                  <a:solidFill>
                    <a:schemeClr val="tx1"/>
                  </a:solidFill>
                  <a:latin typeface="Calibri" pitchFamily="34" charset="0"/>
                  <a:ea typeface="MS PGothic" pitchFamily="34" charset="-128"/>
                </a:defRPr>
              </a:lvl2pPr>
              <a:lvl3pPr marL="1143000" indent="-228600" defTabSz="457200">
                <a:defRPr sz="4300">
                  <a:solidFill>
                    <a:schemeClr val="tx1"/>
                  </a:solidFill>
                  <a:latin typeface="Calibri" pitchFamily="34" charset="0"/>
                  <a:ea typeface="MS PGothic" pitchFamily="34" charset="-128"/>
                </a:defRPr>
              </a:lvl3pPr>
              <a:lvl4pPr marL="1600200" indent="-228600" defTabSz="457200">
                <a:defRPr sz="4300">
                  <a:solidFill>
                    <a:schemeClr val="tx1"/>
                  </a:solidFill>
                  <a:latin typeface="Calibri" pitchFamily="34" charset="0"/>
                  <a:ea typeface="MS PGothic" pitchFamily="34" charset="-128"/>
                </a:defRPr>
              </a:lvl4pPr>
              <a:lvl5pPr marL="2057400" indent="-228600" defTabSz="457200">
                <a:defRPr sz="4300">
                  <a:solidFill>
                    <a:schemeClr val="tx1"/>
                  </a:solidFill>
                  <a:latin typeface="Calibri" pitchFamily="34" charset="0"/>
                  <a:ea typeface="MS PGothic" pitchFamily="34" charset="-128"/>
                </a:defRPr>
              </a:lvl5pPr>
              <a:lvl6pPr marL="2514600" indent="-228600" defTabSz="457200" fontAlgn="base">
                <a:spcBef>
                  <a:spcPct val="0"/>
                </a:spcBef>
                <a:spcAft>
                  <a:spcPct val="0"/>
                </a:spcAft>
                <a:defRPr sz="4300">
                  <a:solidFill>
                    <a:schemeClr val="tx1"/>
                  </a:solidFill>
                  <a:latin typeface="Calibri" pitchFamily="34" charset="0"/>
                  <a:ea typeface="MS PGothic" pitchFamily="34" charset="-128"/>
                </a:defRPr>
              </a:lvl6pPr>
              <a:lvl7pPr marL="2971800" indent="-228600" defTabSz="457200" fontAlgn="base">
                <a:spcBef>
                  <a:spcPct val="0"/>
                </a:spcBef>
                <a:spcAft>
                  <a:spcPct val="0"/>
                </a:spcAft>
                <a:defRPr sz="4300">
                  <a:solidFill>
                    <a:schemeClr val="tx1"/>
                  </a:solidFill>
                  <a:latin typeface="Calibri" pitchFamily="34" charset="0"/>
                  <a:ea typeface="MS PGothic" pitchFamily="34" charset="-128"/>
                </a:defRPr>
              </a:lvl7pPr>
              <a:lvl8pPr marL="3429000" indent="-228600" defTabSz="457200" fontAlgn="base">
                <a:spcBef>
                  <a:spcPct val="0"/>
                </a:spcBef>
                <a:spcAft>
                  <a:spcPct val="0"/>
                </a:spcAft>
                <a:defRPr sz="4300">
                  <a:solidFill>
                    <a:schemeClr val="tx1"/>
                  </a:solidFill>
                  <a:latin typeface="Calibri" pitchFamily="34" charset="0"/>
                  <a:ea typeface="MS PGothic" pitchFamily="34" charset="-128"/>
                </a:defRPr>
              </a:lvl8pPr>
              <a:lvl9pPr marL="3886200" indent="-228600" defTabSz="457200" fontAlgn="base">
                <a:spcBef>
                  <a:spcPct val="0"/>
                </a:spcBef>
                <a:spcAft>
                  <a:spcPct val="0"/>
                </a:spcAft>
                <a:defRPr sz="4300">
                  <a:solidFill>
                    <a:schemeClr val="tx1"/>
                  </a:solidFill>
                  <a:latin typeface="Calibri" pitchFamily="34" charset="0"/>
                  <a:ea typeface="MS PGothic" pitchFamily="34" charset="-128"/>
                </a:defRPr>
              </a:lvl9pPr>
            </a:lstStyle>
            <a:p>
              <a:pPr>
                <a:lnSpc>
                  <a:spcPct val="130000"/>
                </a:lnSpc>
              </a:pPr>
              <a:r>
                <a:rPr lang="pt-BR" sz="1200" dirty="0">
                  <a:solidFill>
                    <a:schemeClr val="bg1">
                      <a:lumMod val="75000"/>
                    </a:schemeClr>
                  </a:solidFill>
                  <a:latin typeface="Lato" pitchFamily="34" charset="0"/>
                  <a:ea typeface="Lato" pitchFamily="34" charset="0"/>
                  <a:cs typeface="Lato" pitchFamily="34" charset="0"/>
                </a:rPr>
                <a:t>Lorem ipsum dolor sit amet, consectetur adipiscing elit. Aliquam tincidunt ante nec sem congue </a:t>
              </a:r>
              <a:r>
                <a:rPr lang="pt-BR" sz="1200" dirty="0" err="1">
                  <a:solidFill>
                    <a:schemeClr val="bg1">
                      <a:lumMod val="75000"/>
                    </a:schemeClr>
                  </a:solidFill>
                  <a:latin typeface="Lato" pitchFamily="34" charset="0"/>
                  <a:ea typeface="Lato" pitchFamily="34" charset="0"/>
                  <a:cs typeface="Lato" pitchFamily="34" charset="0"/>
                </a:rPr>
                <a:t>convallis</a:t>
              </a:r>
              <a:r>
                <a:rPr lang="pt-BR" sz="1200" dirty="0">
                  <a:solidFill>
                    <a:schemeClr val="bg1">
                      <a:lumMod val="75000"/>
                    </a:schemeClr>
                  </a:solidFill>
                  <a:latin typeface="Lato" pitchFamily="34" charset="0"/>
                  <a:ea typeface="Lato" pitchFamily="34" charset="0"/>
                  <a:cs typeface="Lato" pitchFamily="34" charset="0"/>
                </a:rPr>
                <a:t>. </a:t>
              </a:r>
              <a:endParaRPr lang="en-US" sz="1200" dirty="0">
                <a:solidFill>
                  <a:schemeClr val="bg1">
                    <a:lumMod val="75000"/>
                  </a:schemeClr>
                </a:solidFill>
                <a:latin typeface="Lato" pitchFamily="34" charset="0"/>
                <a:ea typeface="Lato" pitchFamily="34" charset="0"/>
                <a:cs typeface="Lato" pitchFamily="34" charset="0"/>
              </a:endParaRPr>
            </a:p>
          </p:txBody>
        </p:sp>
        <p:sp>
          <p:nvSpPr>
            <p:cNvPr id="183" name="TextBox 182"/>
            <p:cNvSpPr txBox="1"/>
            <p:nvPr/>
          </p:nvSpPr>
          <p:spPr>
            <a:xfrm>
              <a:off x="16100411" y="5402759"/>
              <a:ext cx="6577026" cy="723274"/>
            </a:xfrm>
            <a:prstGeom prst="rect">
              <a:avLst/>
            </a:prstGeom>
            <a:noFill/>
          </p:spPr>
          <p:txBody>
            <a:bodyPr wrap="square" rtlCol="0">
              <a:spAutoFit/>
            </a:bodyPr>
            <a:lstStyle/>
            <a:p>
              <a:r>
                <a:rPr lang="en-US" sz="1750" b="1" dirty="0">
                  <a:solidFill>
                    <a:schemeClr val="accent2"/>
                  </a:solidFill>
                  <a:latin typeface="Lato Black" charset="0"/>
                  <a:ea typeface="Lato Black" charset="0"/>
                  <a:cs typeface="Lato Black" charset="0"/>
                </a:rPr>
                <a:t>FEATURE</a:t>
              </a:r>
              <a:r>
                <a:rPr lang="en-US" sz="1750" b="1" dirty="0">
                  <a:solidFill>
                    <a:schemeClr val="accent6"/>
                  </a:solidFill>
                  <a:latin typeface="Lato Black" charset="0"/>
                  <a:ea typeface="Lato Black" charset="0"/>
                  <a:cs typeface="Lato Black" charset="0"/>
                </a:rPr>
                <a:t> </a:t>
              </a:r>
              <a:r>
                <a:rPr lang="en-US" sz="1750" b="1" dirty="0">
                  <a:solidFill>
                    <a:schemeClr val="accent4"/>
                  </a:solidFill>
                  <a:latin typeface="Lato Black" charset="0"/>
                  <a:ea typeface="Lato Black" charset="0"/>
                  <a:cs typeface="Lato Black" charset="0"/>
                </a:rPr>
                <a:t>CONTENT</a:t>
              </a:r>
            </a:p>
          </p:txBody>
        </p:sp>
      </p:grpSp>
      <p:sp>
        <p:nvSpPr>
          <p:cNvPr id="184" name="TextBox 183"/>
          <p:cNvSpPr txBox="1"/>
          <p:nvPr/>
        </p:nvSpPr>
        <p:spPr>
          <a:xfrm>
            <a:off x="2019795" y="2483681"/>
            <a:ext cx="527505" cy="477035"/>
          </a:xfrm>
          <a:prstGeom prst="rect">
            <a:avLst/>
          </a:prstGeom>
          <a:noFill/>
        </p:spPr>
        <p:txBody>
          <a:bodyPr wrap="square" lIns="91422" tIns="45711" rIns="91422" bIns="45711" rtlCol="0">
            <a:spAutoFit/>
          </a:bodyPr>
          <a:lstStyle/>
          <a:p>
            <a:r>
              <a:rPr lang="en-US" sz="2500" b="1">
                <a:solidFill>
                  <a:schemeClr val="bg1"/>
                </a:solidFill>
                <a:latin typeface="Lato" pitchFamily="34" charset="0"/>
                <a:ea typeface="Lato" pitchFamily="34" charset="0"/>
                <a:cs typeface="Lato" pitchFamily="34" charset="0"/>
              </a:rPr>
              <a:t>A</a:t>
            </a:r>
            <a:endParaRPr lang="id-ID" sz="2500" b="1" dirty="0">
              <a:solidFill>
                <a:schemeClr val="bg1"/>
              </a:solidFill>
              <a:latin typeface="Lato" pitchFamily="34" charset="0"/>
              <a:ea typeface="Lato" pitchFamily="34" charset="0"/>
              <a:cs typeface="Lato" pitchFamily="34" charset="0"/>
            </a:endParaRPr>
          </a:p>
        </p:txBody>
      </p:sp>
      <p:sp>
        <p:nvSpPr>
          <p:cNvPr id="185" name="TextBox 184"/>
          <p:cNvSpPr txBox="1"/>
          <p:nvPr/>
        </p:nvSpPr>
        <p:spPr>
          <a:xfrm>
            <a:off x="2019795" y="3325180"/>
            <a:ext cx="527505" cy="477035"/>
          </a:xfrm>
          <a:prstGeom prst="rect">
            <a:avLst/>
          </a:prstGeom>
          <a:noFill/>
        </p:spPr>
        <p:txBody>
          <a:bodyPr wrap="square" lIns="91422" tIns="45711" rIns="91422" bIns="45711" rtlCol="0">
            <a:spAutoFit/>
          </a:bodyPr>
          <a:lstStyle/>
          <a:p>
            <a:r>
              <a:rPr lang="en-US" sz="2500" b="1" dirty="0">
                <a:solidFill>
                  <a:schemeClr val="bg1"/>
                </a:solidFill>
                <a:latin typeface="Lato" pitchFamily="34" charset="0"/>
                <a:ea typeface="Lato" pitchFamily="34" charset="0"/>
                <a:cs typeface="Lato" pitchFamily="34" charset="0"/>
              </a:rPr>
              <a:t>B</a:t>
            </a:r>
            <a:endParaRPr lang="id-ID" sz="2500" b="1" dirty="0">
              <a:solidFill>
                <a:schemeClr val="bg1"/>
              </a:solidFill>
              <a:latin typeface="Lato" pitchFamily="34" charset="0"/>
              <a:ea typeface="Lato" pitchFamily="34" charset="0"/>
              <a:cs typeface="Lato" pitchFamily="34" charset="0"/>
            </a:endParaRPr>
          </a:p>
        </p:txBody>
      </p:sp>
      <p:sp>
        <p:nvSpPr>
          <p:cNvPr id="186" name="TextBox 185"/>
          <p:cNvSpPr txBox="1"/>
          <p:nvPr/>
        </p:nvSpPr>
        <p:spPr>
          <a:xfrm>
            <a:off x="1981200" y="4160081"/>
            <a:ext cx="527505" cy="477035"/>
          </a:xfrm>
          <a:prstGeom prst="rect">
            <a:avLst/>
          </a:prstGeom>
          <a:noFill/>
        </p:spPr>
        <p:txBody>
          <a:bodyPr wrap="square" lIns="91422" tIns="45711" rIns="91422" bIns="45711" rtlCol="0">
            <a:spAutoFit/>
          </a:bodyPr>
          <a:lstStyle/>
          <a:p>
            <a:r>
              <a:rPr lang="en-US" sz="2500" b="1" dirty="0">
                <a:solidFill>
                  <a:schemeClr val="bg1"/>
                </a:solidFill>
                <a:latin typeface="Lato" pitchFamily="34" charset="0"/>
                <a:ea typeface="Lato" pitchFamily="34" charset="0"/>
                <a:cs typeface="Lato" pitchFamily="34" charset="0"/>
              </a:rPr>
              <a:t>C</a:t>
            </a:r>
            <a:endParaRPr lang="id-ID" sz="2500" b="1" dirty="0">
              <a:solidFill>
                <a:schemeClr val="bg1"/>
              </a:solidFill>
              <a:latin typeface="Lato" pitchFamily="34" charset="0"/>
              <a:ea typeface="Lato" pitchFamily="34" charset="0"/>
              <a:cs typeface="Lato" pitchFamily="34" charset="0"/>
            </a:endParaRPr>
          </a:p>
        </p:txBody>
      </p:sp>
      <p:sp>
        <p:nvSpPr>
          <p:cNvPr id="187" name="TextBox 186"/>
          <p:cNvSpPr txBox="1"/>
          <p:nvPr/>
        </p:nvSpPr>
        <p:spPr>
          <a:xfrm>
            <a:off x="1981200" y="4969382"/>
            <a:ext cx="527505" cy="477035"/>
          </a:xfrm>
          <a:prstGeom prst="rect">
            <a:avLst/>
          </a:prstGeom>
          <a:noFill/>
        </p:spPr>
        <p:txBody>
          <a:bodyPr wrap="square" lIns="91422" tIns="45711" rIns="91422" bIns="45711" rtlCol="0">
            <a:spAutoFit/>
          </a:bodyPr>
          <a:lstStyle/>
          <a:p>
            <a:r>
              <a:rPr lang="en-US" sz="2500" b="1" dirty="0">
                <a:solidFill>
                  <a:schemeClr val="bg1"/>
                </a:solidFill>
                <a:latin typeface="Lato" pitchFamily="34" charset="0"/>
                <a:ea typeface="Lato" pitchFamily="34" charset="0"/>
                <a:cs typeface="Lato" pitchFamily="34" charset="0"/>
              </a:rPr>
              <a:t>D</a:t>
            </a:r>
            <a:endParaRPr lang="id-ID" sz="2500" b="1" dirty="0">
              <a:solidFill>
                <a:schemeClr val="bg1"/>
              </a:solidFill>
              <a:latin typeface="Lato" pitchFamily="34" charset="0"/>
              <a:ea typeface="Lato" pitchFamily="34" charset="0"/>
              <a:cs typeface="Lato" pitchFamily="34" charset="0"/>
            </a:endParaRPr>
          </a:p>
        </p:txBody>
      </p:sp>
      <p:sp>
        <p:nvSpPr>
          <p:cNvPr id="188" name="TextBox 187"/>
          <p:cNvSpPr txBox="1"/>
          <p:nvPr/>
        </p:nvSpPr>
        <p:spPr>
          <a:xfrm>
            <a:off x="2496759" y="2514010"/>
            <a:ext cx="3751641" cy="480113"/>
          </a:xfrm>
          <a:prstGeom prst="rect">
            <a:avLst/>
          </a:prstGeom>
          <a:noFill/>
        </p:spPr>
        <p:txBody>
          <a:bodyPr wrap="square" lIns="109710" tIns="54855" rIns="109710" bIns="54855" rtlCol="0">
            <a:spAutoFit/>
          </a:bodyPr>
          <a:lstStyle/>
          <a:p>
            <a:r>
              <a:rPr lang="en-US" sz="1200" dirty="0">
                <a:solidFill>
                  <a:schemeClr val="bg1"/>
                </a:solidFill>
                <a:latin typeface="Lato" pitchFamily="34" charset="0"/>
                <a:ea typeface="Lato" pitchFamily="34" charset="0"/>
                <a:cs typeface="Lato" pitchFamily="34" charset="0"/>
              </a:rPr>
              <a:t>Lorem Ipsum has two main data statistical this methodologies important Data analysis</a:t>
            </a:r>
          </a:p>
        </p:txBody>
      </p:sp>
      <p:sp>
        <p:nvSpPr>
          <p:cNvPr id="189" name="TextBox 188"/>
          <p:cNvSpPr txBox="1"/>
          <p:nvPr/>
        </p:nvSpPr>
        <p:spPr>
          <a:xfrm>
            <a:off x="2487603" y="3314700"/>
            <a:ext cx="3847523" cy="480113"/>
          </a:xfrm>
          <a:prstGeom prst="rect">
            <a:avLst/>
          </a:prstGeom>
          <a:noFill/>
        </p:spPr>
        <p:txBody>
          <a:bodyPr wrap="square" lIns="109710" tIns="54855" rIns="109710" bIns="54855" rtlCol="0">
            <a:spAutoFit/>
          </a:bodyPr>
          <a:lstStyle/>
          <a:p>
            <a:r>
              <a:rPr lang="en-US" sz="1200" dirty="0">
                <a:solidFill>
                  <a:schemeClr val="bg1"/>
                </a:solidFill>
                <a:latin typeface="Lato" pitchFamily="34" charset="0"/>
                <a:ea typeface="Lato" pitchFamily="34" charset="0"/>
                <a:cs typeface="Lato" pitchFamily="34" charset="0"/>
              </a:rPr>
              <a:t>Lorem Ipsum has two main data statistical this methodologies important Data analysis.</a:t>
            </a:r>
          </a:p>
        </p:txBody>
      </p:sp>
      <p:sp>
        <p:nvSpPr>
          <p:cNvPr id="191" name="TextBox 190"/>
          <p:cNvSpPr txBox="1"/>
          <p:nvPr/>
        </p:nvSpPr>
        <p:spPr>
          <a:xfrm>
            <a:off x="2537914" y="4193799"/>
            <a:ext cx="3751641" cy="480113"/>
          </a:xfrm>
          <a:prstGeom prst="rect">
            <a:avLst/>
          </a:prstGeom>
          <a:noFill/>
        </p:spPr>
        <p:txBody>
          <a:bodyPr wrap="square" lIns="109710" tIns="54855" rIns="109710" bIns="54855" rtlCol="0">
            <a:spAutoFit/>
          </a:bodyPr>
          <a:lstStyle/>
          <a:p>
            <a:r>
              <a:rPr lang="en-US" sz="1200" dirty="0">
                <a:solidFill>
                  <a:schemeClr val="bg1"/>
                </a:solidFill>
                <a:latin typeface="Lato" pitchFamily="34" charset="0"/>
                <a:ea typeface="Lato" pitchFamily="34" charset="0"/>
                <a:cs typeface="Lato" pitchFamily="34" charset="0"/>
              </a:rPr>
              <a:t>Lorem Ipsum has two main data statistical this methodologies important Data analysis</a:t>
            </a:r>
          </a:p>
        </p:txBody>
      </p:sp>
      <p:sp>
        <p:nvSpPr>
          <p:cNvPr id="192" name="TextBox 191"/>
          <p:cNvSpPr txBox="1"/>
          <p:nvPr/>
        </p:nvSpPr>
        <p:spPr>
          <a:xfrm>
            <a:off x="2528758" y="4953000"/>
            <a:ext cx="3847523" cy="480113"/>
          </a:xfrm>
          <a:prstGeom prst="rect">
            <a:avLst/>
          </a:prstGeom>
          <a:noFill/>
        </p:spPr>
        <p:txBody>
          <a:bodyPr wrap="square" lIns="109710" tIns="54855" rIns="109710" bIns="54855" rtlCol="0">
            <a:spAutoFit/>
          </a:bodyPr>
          <a:lstStyle/>
          <a:p>
            <a:r>
              <a:rPr lang="en-US" sz="1200" dirty="0">
                <a:solidFill>
                  <a:schemeClr val="bg1"/>
                </a:solidFill>
                <a:latin typeface="Lato" pitchFamily="34" charset="0"/>
                <a:ea typeface="Lato" pitchFamily="34" charset="0"/>
                <a:cs typeface="Lato" pitchFamily="34" charset="0"/>
              </a:rPr>
              <a:t>Lorem Ipsum has two main data statistical this methodologies important Data analysis.</a:t>
            </a:r>
          </a:p>
        </p:txBody>
      </p:sp>
      <p:grpSp>
        <p:nvGrpSpPr>
          <p:cNvPr id="46" name="กลุ่ม 644"/>
          <p:cNvGrpSpPr/>
          <p:nvPr/>
        </p:nvGrpSpPr>
        <p:grpSpPr>
          <a:xfrm>
            <a:off x="7696200" y="2265964"/>
            <a:ext cx="4408899" cy="2915636"/>
            <a:chOff x="9334501" y="8686800"/>
            <a:chExt cx="1481138" cy="979487"/>
          </a:xfrm>
        </p:grpSpPr>
        <p:sp>
          <p:nvSpPr>
            <p:cNvPr id="47" name="Freeform 1447"/>
            <p:cNvSpPr>
              <a:spLocks/>
            </p:cNvSpPr>
            <p:nvPr/>
          </p:nvSpPr>
          <p:spPr bwMode="auto">
            <a:xfrm>
              <a:off x="9334501" y="8686800"/>
              <a:ext cx="1481138" cy="911225"/>
            </a:xfrm>
            <a:custGeom>
              <a:avLst/>
              <a:gdLst>
                <a:gd name="T0" fmla="*/ 42 w 709"/>
                <a:gd name="T1" fmla="*/ 202 h 436"/>
                <a:gd name="T2" fmla="*/ 83 w 709"/>
                <a:gd name="T3" fmla="*/ 378 h 436"/>
                <a:gd name="T4" fmla="*/ 226 w 709"/>
                <a:gd name="T5" fmla="*/ 431 h 436"/>
                <a:gd name="T6" fmla="*/ 342 w 709"/>
                <a:gd name="T7" fmla="*/ 376 h 436"/>
                <a:gd name="T8" fmla="*/ 430 w 709"/>
                <a:gd name="T9" fmla="*/ 304 h 436"/>
                <a:gd name="T10" fmla="*/ 562 w 709"/>
                <a:gd name="T11" fmla="*/ 232 h 436"/>
                <a:gd name="T12" fmla="*/ 657 w 709"/>
                <a:gd name="T13" fmla="*/ 180 h 436"/>
                <a:gd name="T14" fmla="*/ 657 w 709"/>
                <a:gd name="T15" fmla="*/ 92 h 436"/>
                <a:gd name="T16" fmla="*/ 392 w 709"/>
                <a:gd name="T17" fmla="*/ 56 h 436"/>
                <a:gd name="T18" fmla="*/ 42 w 709"/>
                <a:gd name="T19" fmla="*/ 202 h 4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709" h="436">
                  <a:moveTo>
                    <a:pt x="42" y="202"/>
                  </a:moveTo>
                  <a:cubicBezTo>
                    <a:pt x="51" y="248"/>
                    <a:pt x="56" y="345"/>
                    <a:pt x="83" y="378"/>
                  </a:cubicBezTo>
                  <a:cubicBezTo>
                    <a:pt x="111" y="411"/>
                    <a:pt x="179" y="436"/>
                    <a:pt x="226" y="431"/>
                  </a:cubicBezTo>
                  <a:cubicBezTo>
                    <a:pt x="273" y="425"/>
                    <a:pt x="328" y="409"/>
                    <a:pt x="342" y="376"/>
                  </a:cubicBezTo>
                  <a:cubicBezTo>
                    <a:pt x="356" y="343"/>
                    <a:pt x="386" y="304"/>
                    <a:pt x="430" y="304"/>
                  </a:cubicBezTo>
                  <a:cubicBezTo>
                    <a:pt x="474" y="304"/>
                    <a:pt x="521" y="290"/>
                    <a:pt x="562" y="232"/>
                  </a:cubicBezTo>
                  <a:cubicBezTo>
                    <a:pt x="604" y="175"/>
                    <a:pt x="624" y="202"/>
                    <a:pt x="657" y="180"/>
                  </a:cubicBezTo>
                  <a:cubicBezTo>
                    <a:pt x="690" y="158"/>
                    <a:pt x="709" y="108"/>
                    <a:pt x="657" y="92"/>
                  </a:cubicBezTo>
                  <a:cubicBezTo>
                    <a:pt x="604" y="75"/>
                    <a:pt x="416" y="86"/>
                    <a:pt x="392" y="56"/>
                  </a:cubicBezTo>
                  <a:cubicBezTo>
                    <a:pt x="367" y="26"/>
                    <a:pt x="0" y="0"/>
                    <a:pt x="42" y="202"/>
                  </a:cubicBezTo>
                  <a:close/>
                </a:path>
              </a:pathLst>
            </a:custGeom>
            <a:solidFill>
              <a:srgbClr val="D34B4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48" name="Freeform 1448"/>
            <p:cNvSpPr>
              <a:spLocks/>
            </p:cNvSpPr>
            <p:nvPr/>
          </p:nvSpPr>
          <p:spPr bwMode="auto">
            <a:xfrm>
              <a:off x="9786938" y="9117012"/>
              <a:ext cx="530225" cy="549275"/>
            </a:xfrm>
            <a:custGeom>
              <a:avLst/>
              <a:gdLst>
                <a:gd name="T0" fmla="*/ 63 w 253"/>
                <a:gd name="T1" fmla="*/ 117 h 263"/>
                <a:gd name="T2" fmla="*/ 10 w 253"/>
                <a:gd name="T3" fmla="*/ 75 h 263"/>
                <a:gd name="T4" fmla="*/ 59 w 253"/>
                <a:gd name="T5" fmla="*/ 42 h 263"/>
                <a:gd name="T6" fmla="*/ 130 w 253"/>
                <a:gd name="T7" fmla="*/ 79 h 263"/>
                <a:gd name="T8" fmla="*/ 186 w 253"/>
                <a:gd name="T9" fmla="*/ 100 h 263"/>
                <a:gd name="T10" fmla="*/ 186 w 253"/>
                <a:gd name="T11" fmla="*/ 63 h 263"/>
                <a:gd name="T12" fmla="*/ 155 w 253"/>
                <a:gd name="T13" fmla="*/ 27 h 263"/>
                <a:gd name="T14" fmla="*/ 197 w 253"/>
                <a:gd name="T15" fmla="*/ 36 h 263"/>
                <a:gd name="T16" fmla="*/ 226 w 253"/>
                <a:gd name="T17" fmla="*/ 0 h 263"/>
                <a:gd name="T18" fmla="*/ 226 w 253"/>
                <a:gd name="T19" fmla="*/ 48 h 263"/>
                <a:gd name="T20" fmla="*/ 221 w 253"/>
                <a:gd name="T21" fmla="*/ 238 h 263"/>
                <a:gd name="T22" fmla="*/ 187 w 253"/>
                <a:gd name="T23" fmla="*/ 238 h 263"/>
                <a:gd name="T24" fmla="*/ 182 w 253"/>
                <a:gd name="T25" fmla="*/ 132 h 263"/>
                <a:gd name="T26" fmla="*/ 63 w 253"/>
                <a:gd name="T27" fmla="*/ 117 h 26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253" h="263">
                  <a:moveTo>
                    <a:pt x="63" y="117"/>
                  </a:moveTo>
                  <a:cubicBezTo>
                    <a:pt x="19" y="123"/>
                    <a:pt x="0" y="92"/>
                    <a:pt x="10" y="75"/>
                  </a:cubicBezTo>
                  <a:cubicBezTo>
                    <a:pt x="20" y="54"/>
                    <a:pt x="29" y="38"/>
                    <a:pt x="59" y="42"/>
                  </a:cubicBezTo>
                  <a:cubicBezTo>
                    <a:pt x="101" y="48"/>
                    <a:pt x="105" y="65"/>
                    <a:pt x="130" y="79"/>
                  </a:cubicBezTo>
                  <a:cubicBezTo>
                    <a:pt x="155" y="94"/>
                    <a:pt x="174" y="101"/>
                    <a:pt x="186" y="100"/>
                  </a:cubicBezTo>
                  <a:cubicBezTo>
                    <a:pt x="197" y="98"/>
                    <a:pt x="205" y="71"/>
                    <a:pt x="186" y="63"/>
                  </a:cubicBezTo>
                  <a:cubicBezTo>
                    <a:pt x="166" y="56"/>
                    <a:pt x="143" y="42"/>
                    <a:pt x="155" y="27"/>
                  </a:cubicBezTo>
                  <a:cubicBezTo>
                    <a:pt x="166" y="11"/>
                    <a:pt x="184" y="38"/>
                    <a:pt x="197" y="36"/>
                  </a:cubicBezTo>
                  <a:cubicBezTo>
                    <a:pt x="210" y="34"/>
                    <a:pt x="199" y="0"/>
                    <a:pt x="226" y="0"/>
                  </a:cubicBezTo>
                  <a:cubicBezTo>
                    <a:pt x="253" y="0"/>
                    <a:pt x="235" y="29"/>
                    <a:pt x="226" y="48"/>
                  </a:cubicBezTo>
                  <a:cubicBezTo>
                    <a:pt x="216" y="67"/>
                    <a:pt x="222" y="213"/>
                    <a:pt x="221" y="238"/>
                  </a:cubicBezTo>
                  <a:cubicBezTo>
                    <a:pt x="219" y="263"/>
                    <a:pt x="185" y="257"/>
                    <a:pt x="187" y="238"/>
                  </a:cubicBezTo>
                  <a:cubicBezTo>
                    <a:pt x="189" y="219"/>
                    <a:pt x="193" y="142"/>
                    <a:pt x="182" y="132"/>
                  </a:cubicBezTo>
                  <a:cubicBezTo>
                    <a:pt x="170" y="122"/>
                    <a:pt x="110" y="110"/>
                    <a:pt x="63" y="117"/>
                  </a:cubicBezTo>
                  <a:close/>
                </a:path>
              </a:pathLst>
            </a:custGeom>
            <a:solidFill>
              <a:srgbClr val="466D7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49" name="Freeform 1449"/>
            <p:cNvSpPr>
              <a:spLocks/>
            </p:cNvSpPr>
            <p:nvPr/>
          </p:nvSpPr>
          <p:spPr bwMode="auto">
            <a:xfrm>
              <a:off x="9334501" y="8686800"/>
              <a:ext cx="1441450" cy="544513"/>
            </a:xfrm>
            <a:custGeom>
              <a:avLst/>
              <a:gdLst>
                <a:gd name="T0" fmla="*/ 43 w 690"/>
                <a:gd name="T1" fmla="*/ 209 h 261"/>
                <a:gd name="T2" fmla="*/ 44 w 690"/>
                <a:gd name="T3" fmla="*/ 213 h 261"/>
                <a:gd name="T4" fmla="*/ 44 w 690"/>
                <a:gd name="T5" fmla="*/ 215 h 261"/>
                <a:gd name="T6" fmla="*/ 44 w 690"/>
                <a:gd name="T7" fmla="*/ 220 h 261"/>
                <a:gd name="T8" fmla="*/ 44 w 690"/>
                <a:gd name="T9" fmla="*/ 222 h 261"/>
                <a:gd name="T10" fmla="*/ 45 w 690"/>
                <a:gd name="T11" fmla="*/ 228 h 261"/>
                <a:gd name="T12" fmla="*/ 45 w 690"/>
                <a:gd name="T13" fmla="*/ 229 h 261"/>
                <a:gd name="T14" fmla="*/ 46 w 690"/>
                <a:gd name="T15" fmla="*/ 235 h 261"/>
                <a:gd name="T16" fmla="*/ 46 w 690"/>
                <a:gd name="T17" fmla="*/ 238 h 261"/>
                <a:gd name="T18" fmla="*/ 46 w 690"/>
                <a:gd name="T19" fmla="*/ 243 h 261"/>
                <a:gd name="T20" fmla="*/ 46 w 690"/>
                <a:gd name="T21" fmla="*/ 245 h 261"/>
                <a:gd name="T22" fmla="*/ 46 w 690"/>
                <a:gd name="T23" fmla="*/ 251 h 261"/>
                <a:gd name="T24" fmla="*/ 46 w 690"/>
                <a:gd name="T25" fmla="*/ 253 h 261"/>
                <a:gd name="T26" fmla="*/ 47 w 690"/>
                <a:gd name="T27" fmla="*/ 261 h 261"/>
                <a:gd name="T28" fmla="*/ 47 w 690"/>
                <a:gd name="T29" fmla="*/ 261 h 261"/>
                <a:gd name="T30" fmla="*/ 122 w 690"/>
                <a:gd name="T31" fmla="*/ 202 h 261"/>
                <a:gd name="T32" fmla="*/ 320 w 690"/>
                <a:gd name="T33" fmla="*/ 164 h 261"/>
                <a:gd name="T34" fmla="*/ 605 w 690"/>
                <a:gd name="T35" fmla="*/ 141 h 261"/>
                <a:gd name="T36" fmla="*/ 689 w 690"/>
                <a:gd name="T37" fmla="*/ 130 h 261"/>
                <a:gd name="T38" fmla="*/ 657 w 690"/>
                <a:gd name="T39" fmla="*/ 92 h 261"/>
                <a:gd name="T40" fmla="*/ 392 w 690"/>
                <a:gd name="T41" fmla="*/ 56 h 261"/>
                <a:gd name="T42" fmla="*/ 42 w 690"/>
                <a:gd name="T43" fmla="*/ 202 h 261"/>
                <a:gd name="T44" fmla="*/ 43 w 690"/>
                <a:gd name="T45" fmla="*/ 207 h 261"/>
                <a:gd name="T46" fmla="*/ 43 w 690"/>
                <a:gd name="T47" fmla="*/ 209 h 2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690" h="261">
                  <a:moveTo>
                    <a:pt x="43" y="209"/>
                  </a:moveTo>
                  <a:cubicBezTo>
                    <a:pt x="43" y="210"/>
                    <a:pt x="43" y="212"/>
                    <a:pt x="44" y="213"/>
                  </a:cubicBezTo>
                  <a:cubicBezTo>
                    <a:pt x="44" y="214"/>
                    <a:pt x="44" y="215"/>
                    <a:pt x="44" y="215"/>
                  </a:cubicBezTo>
                  <a:cubicBezTo>
                    <a:pt x="44" y="217"/>
                    <a:pt x="44" y="218"/>
                    <a:pt x="44" y="220"/>
                  </a:cubicBezTo>
                  <a:cubicBezTo>
                    <a:pt x="44" y="220"/>
                    <a:pt x="44" y="221"/>
                    <a:pt x="44" y="222"/>
                  </a:cubicBezTo>
                  <a:cubicBezTo>
                    <a:pt x="45" y="224"/>
                    <a:pt x="45" y="226"/>
                    <a:pt x="45" y="228"/>
                  </a:cubicBezTo>
                  <a:cubicBezTo>
                    <a:pt x="45" y="229"/>
                    <a:pt x="45" y="229"/>
                    <a:pt x="45" y="229"/>
                  </a:cubicBezTo>
                  <a:cubicBezTo>
                    <a:pt x="45" y="231"/>
                    <a:pt x="45" y="233"/>
                    <a:pt x="46" y="235"/>
                  </a:cubicBezTo>
                  <a:cubicBezTo>
                    <a:pt x="46" y="236"/>
                    <a:pt x="46" y="237"/>
                    <a:pt x="46" y="238"/>
                  </a:cubicBezTo>
                  <a:cubicBezTo>
                    <a:pt x="46" y="239"/>
                    <a:pt x="46" y="241"/>
                    <a:pt x="46" y="243"/>
                  </a:cubicBezTo>
                  <a:cubicBezTo>
                    <a:pt x="46" y="244"/>
                    <a:pt x="46" y="244"/>
                    <a:pt x="46" y="245"/>
                  </a:cubicBezTo>
                  <a:cubicBezTo>
                    <a:pt x="46" y="247"/>
                    <a:pt x="46" y="249"/>
                    <a:pt x="46" y="251"/>
                  </a:cubicBezTo>
                  <a:cubicBezTo>
                    <a:pt x="46" y="252"/>
                    <a:pt x="46" y="252"/>
                    <a:pt x="46" y="253"/>
                  </a:cubicBezTo>
                  <a:cubicBezTo>
                    <a:pt x="47" y="255"/>
                    <a:pt x="47" y="258"/>
                    <a:pt x="47" y="261"/>
                  </a:cubicBezTo>
                  <a:cubicBezTo>
                    <a:pt x="47" y="261"/>
                    <a:pt x="47" y="261"/>
                    <a:pt x="47" y="261"/>
                  </a:cubicBezTo>
                  <a:cubicBezTo>
                    <a:pt x="63" y="247"/>
                    <a:pt x="80" y="213"/>
                    <a:pt x="122" y="202"/>
                  </a:cubicBezTo>
                  <a:cubicBezTo>
                    <a:pt x="243" y="171"/>
                    <a:pt x="265" y="221"/>
                    <a:pt x="320" y="164"/>
                  </a:cubicBezTo>
                  <a:cubicBezTo>
                    <a:pt x="358" y="124"/>
                    <a:pt x="494" y="176"/>
                    <a:pt x="605" y="141"/>
                  </a:cubicBezTo>
                  <a:cubicBezTo>
                    <a:pt x="627" y="133"/>
                    <a:pt x="664" y="112"/>
                    <a:pt x="689" y="130"/>
                  </a:cubicBezTo>
                  <a:cubicBezTo>
                    <a:pt x="690" y="114"/>
                    <a:pt x="681" y="100"/>
                    <a:pt x="657" y="92"/>
                  </a:cubicBezTo>
                  <a:cubicBezTo>
                    <a:pt x="604" y="75"/>
                    <a:pt x="416" y="86"/>
                    <a:pt x="392" y="56"/>
                  </a:cubicBezTo>
                  <a:cubicBezTo>
                    <a:pt x="367" y="26"/>
                    <a:pt x="0" y="0"/>
                    <a:pt x="42" y="202"/>
                  </a:cubicBezTo>
                  <a:cubicBezTo>
                    <a:pt x="42" y="204"/>
                    <a:pt x="42" y="206"/>
                    <a:pt x="43" y="207"/>
                  </a:cubicBezTo>
                  <a:cubicBezTo>
                    <a:pt x="43" y="208"/>
                    <a:pt x="43" y="209"/>
                    <a:pt x="43" y="209"/>
                  </a:cubicBezTo>
                  <a:close/>
                </a:path>
              </a:pathLst>
            </a:custGeom>
            <a:solidFill>
              <a:srgbClr val="F79A8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grpSp>
    </p:spTree>
    <p:extLst>
      <p:ext uri="{BB962C8B-B14F-4D97-AF65-F5344CB8AC3E}">
        <p14:creationId xmlns:p14="http://schemas.microsoft.com/office/powerpoint/2010/main" val="1023198524"/>
      </p:ext>
    </p:extLst>
  </p:cSld>
  <p:clrMapOvr>
    <a:masterClrMapping/>
  </p:clrMapOvr>
  <p:transition spd="slow">
    <p:push/>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81" name="Group 180"/>
          <p:cNvGrpSpPr/>
          <p:nvPr/>
        </p:nvGrpSpPr>
        <p:grpSpPr>
          <a:xfrm>
            <a:off x="5829300" y="1715003"/>
            <a:ext cx="4617052" cy="842761"/>
            <a:chOff x="15967107" y="5402759"/>
            <a:chExt cx="7817893" cy="1685522"/>
          </a:xfrm>
        </p:grpSpPr>
        <p:sp>
          <p:nvSpPr>
            <p:cNvPr id="182" name="Title 20"/>
            <p:cNvSpPr txBox="1">
              <a:spLocks/>
            </p:cNvSpPr>
            <p:nvPr/>
          </p:nvSpPr>
          <p:spPr bwMode="auto">
            <a:xfrm>
              <a:off x="15967107" y="5932183"/>
              <a:ext cx="7817893" cy="11560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21926" tIns="60963" rIns="121926" bIns="60963" anchor="ctr">
              <a:spAutoFit/>
            </a:bodyPr>
            <a:lstStyle>
              <a:lvl1pPr defTabSz="457200">
                <a:defRPr sz="4300">
                  <a:solidFill>
                    <a:schemeClr val="tx1"/>
                  </a:solidFill>
                  <a:latin typeface="Calibri" pitchFamily="34" charset="0"/>
                  <a:ea typeface="MS PGothic" pitchFamily="34" charset="-128"/>
                </a:defRPr>
              </a:lvl1pPr>
              <a:lvl2pPr marL="742950" indent="-285750" defTabSz="457200">
                <a:defRPr sz="4300">
                  <a:solidFill>
                    <a:schemeClr val="tx1"/>
                  </a:solidFill>
                  <a:latin typeface="Calibri" pitchFamily="34" charset="0"/>
                  <a:ea typeface="MS PGothic" pitchFamily="34" charset="-128"/>
                </a:defRPr>
              </a:lvl2pPr>
              <a:lvl3pPr marL="1143000" indent="-228600" defTabSz="457200">
                <a:defRPr sz="4300">
                  <a:solidFill>
                    <a:schemeClr val="tx1"/>
                  </a:solidFill>
                  <a:latin typeface="Calibri" pitchFamily="34" charset="0"/>
                  <a:ea typeface="MS PGothic" pitchFamily="34" charset="-128"/>
                </a:defRPr>
              </a:lvl3pPr>
              <a:lvl4pPr marL="1600200" indent="-228600" defTabSz="457200">
                <a:defRPr sz="4300">
                  <a:solidFill>
                    <a:schemeClr val="tx1"/>
                  </a:solidFill>
                  <a:latin typeface="Calibri" pitchFamily="34" charset="0"/>
                  <a:ea typeface="MS PGothic" pitchFamily="34" charset="-128"/>
                </a:defRPr>
              </a:lvl4pPr>
              <a:lvl5pPr marL="2057400" indent="-228600" defTabSz="457200">
                <a:defRPr sz="4300">
                  <a:solidFill>
                    <a:schemeClr val="tx1"/>
                  </a:solidFill>
                  <a:latin typeface="Calibri" pitchFamily="34" charset="0"/>
                  <a:ea typeface="MS PGothic" pitchFamily="34" charset="-128"/>
                </a:defRPr>
              </a:lvl5pPr>
              <a:lvl6pPr marL="2514600" indent="-228600" defTabSz="457200" fontAlgn="base">
                <a:spcBef>
                  <a:spcPct val="0"/>
                </a:spcBef>
                <a:spcAft>
                  <a:spcPct val="0"/>
                </a:spcAft>
                <a:defRPr sz="4300">
                  <a:solidFill>
                    <a:schemeClr val="tx1"/>
                  </a:solidFill>
                  <a:latin typeface="Calibri" pitchFamily="34" charset="0"/>
                  <a:ea typeface="MS PGothic" pitchFamily="34" charset="-128"/>
                </a:defRPr>
              </a:lvl6pPr>
              <a:lvl7pPr marL="2971800" indent="-228600" defTabSz="457200" fontAlgn="base">
                <a:spcBef>
                  <a:spcPct val="0"/>
                </a:spcBef>
                <a:spcAft>
                  <a:spcPct val="0"/>
                </a:spcAft>
                <a:defRPr sz="4300">
                  <a:solidFill>
                    <a:schemeClr val="tx1"/>
                  </a:solidFill>
                  <a:latin typeface="Calibri" pitchFamily="34" charset="0"/>
                  <a:ea typeface="MS PGothic" pitchFamily="34" charset="-128"/>
                </a:defRPr>
              </a:lvl7pPr>
              <a:lvl8pPr marL="3429000" indent="-228600" defTabSz="457200" fontAlgn="base">
                <a:spcBef>
                  <a:spcPct val="0"/>
                </a:spcBef>
                <a:spcAft>
                  <a:spcPct val="0"/>
                </a:spcAft>
                <a:defRPr sz="4300">
                  <a:solidFill>
                    <a:schemeClr val="tx1"/>
                  </a:solidFill>
                  <a:latin typeface="Calibri" pitchFamily="34" charset="0"/>
                  <a:ea typeface="MS PGothic" pitchFamily="34" charset="-128"/>
                </a:defRPr>
              </a:lvl8pPr>
              <a:lvl9pPr marL="3886200" indent="-228600" defTabSz="457200" fontAlgn="base">
                <a:spcBef>
                  <a:spcPct val="0"/>
                </a:spcBef>
                <a:spcAft>
                  <a:spcPct val="0"/>
                </a:spcAft>
                <a:defRPr sz="4300">
                  <a:solidFill>
                    <a:schemeClr val="tx1"/>
                  </a:solidFill>
                  <a:latin typeface="Calibri" pitchFamily="34" charset="0"/>
                  <a:ea typeface="MS PGothic" pitchFamily="34" charset="-128"/>
                </a:defRPr>
              </a:lvl9pPr>
            </a:lstStyle>
            <a:p>
              <a:pPr>
                <a:lnSpc>
                  <a:spcPct val="130000"/>
                </a:lnSpc>
              </a:pPr>
              <a:r>
                <a:rPr lang="pt-BR" sz="1200" dirty="0">
                  <a:solidFill>
                    <a:schemeClr val="bg1">
                      <a:lumMod val="75000"/>
                    </a:schemeClr>
                  </a:solidFill>
                  <a:latin typeface="Lato" pitchFamily="34" charset="0"/>
                  <a:ea typeface="Lato" pitchFamily="34" charset="0"/>
                  <a:cs typeface="Lato" pitchFamily="34" charset="0"/>
                </a:rPr>
                <a:t>Lorem ipsum dolor sit amet, consectetur adipiscing elit. Aliquam tincidunt ante nec sem congue </a:t>
              </a:r>
              <a:r>
                <a:rPr lang="pt-BR" sz="1200" dirty="0" err="1">
                  <a:solidFill>
                    <a:schemeClr val="bg1">
                      <a:lumMod val="75000"/>
                    </a:schemeClr>
                  </a:solidFill>
                  <a:latin typeface="Lato" pitchFamily="34" charset="0"/>
                  <a:ea typeface="Lato" pitchFamily="34" charset="0"/>
                  <a:cs typeface="Lato" pitchFamily="34" charset="0"/>
                </a:rPr>
                <a:t>convallis</a:t>
              </a:r>
              <a:r>
                <a:rPr lang="pt-BR" sz="1200" dirty="0">
                  <a:solidFill>
                    <a:schemeClr val="bg1">
                      <a:lumMod val="75000"/>
                    </a:schemeClr>
                  </a:solidFill>
                  <a:latin typeface="Lato" pitchFamily="34" charset="0"/>
                  <a:ea typeface="Lato" pitchFamily="34" charset="0"/>
                  <a:cs typeface="Lato" pitchFamily="34" charset="0"/>
                </a:rPr>
                <a:t>. </a:t>
              </a:r>
              <a:endParaRPr lang="en-US" sz="1200" dirty="0">
                <a:solidFill>
                  <a:schemeClr val="bg1">
                    <a:lumMod val="75000"/>
                  </a:schemeClr>
                </a:solidFill>
                <a:latin typeface="Lato" pitchFamily="34" charset="0"/>
                <a:ea typeface="Lato" pitchFamily="34" charset="0"/>
                <a:cs typeface="Lato" pitchFamily="34" charset="0"/>
              </a:endParaRPr>
            </a:p>
          </p:txBody>
        </p:sp>
        <p:sp>
          <p:nvSpPr>
            <p:cNvPr id="183" name="TextBox 182"/>
            <p:cNvSpPr txBox="1"/>
            <p:nvPr/>
          </p:nvSpPr>
          <p:spPr>
            <a:xfrm>
              <a:off x="16100411" y="5402759"/>
              <a:ext cx="6577026" cy="723274"/>
            </a:xfrm>
            <a:prstGeom prst="rect">
              <a:avLst/>
            </a:prstGeom>
            <a:noFill/>
          </p:spPr>
          <p:txBody>
            <a:bodyPr wrap="square" rtlCol="0">
              <a:spAutoFit/>
            </a:bodyPr>
            <a:lstStyle/>
            <a:p>
              <a:r>
                <a:rPr lang="en-US" sz="1750" b="1" dirty="0">
                  <a:solidFill>
                    <a:schemeClr val="accent2"/>
                  </a:solidFill>
                  <a:latin typeface="Lato Black" charset="0"/>
                  <a:ea typeface="Lato Black" charset="0"/>
                  <a:cs typeface="Lato Black" charset="0"/>
                </a:rPr>
                <a:t>FEATURE</a:t>
              </a:r>
              <a:r>
                <a:rPr lang="en-US" sz="1750" b="1" dirty="0">
                  <a:solidFill>
                    <a:schemeClr val="accent6"/>
                  </a:solidFill>
                  <a:latin typeface="Lato Black" charset="0"/>
                  <a:ea typeface="Lato Black" charset="0"/>
                  <a:cs typeface="Lato Black" charset="0"/>
                </a:rPr>
                <a:t> </a:t>
              </a:r>
              <a:r>
                <a:rPr lang="en-US" sz="1750" b="1" dirty="0">
                  <a:solidFill>
                    <a:schemeClr val="accent4"/>
                  </a:solidFill>
                  <a:latin typeface="Lato Black" charset="0"/>
                  <a:ea typeface="Lato Black" charset="0"/>
                  <a:cs typeface="Lato Black" charset="0"/>
                </a:rPr>
                <a:t>CONTENT</a:t>
              </a:r>
            </a:p>
          </p:txBody>
        </p:sp>
      </p:grpSp>
      <p:grpSp>
        <p:nvGrpSpPr>
          <p:cNvPr id="34" name="Group 33"/>
          <p:cNvGrpSpPr/>
          <p:nvPr/>
        </p:nvGrpSpPr>
        <p:grpSpPr>
          <a:xfrm>
            <a:off x="4935728" y="2933700"/>
            <a:ext cx="6147475" cy="833559"/>
            <a:chOff x="8871348" y="3276600"/>
            <a:chExt cx="20762203" cy="4694984"/>
          </a:xfrm>
        </p:grpSpPr>
        <p:sp>
          <p:nvSpPr>
            <p:cNvPr id="35" name="Freeform 10"/>
            <p:cNvSpPr>
              <a:spLocks/>
            </p:cNvSpPr>
            <p:nvPr/>
          </p:nvSpPr>
          <p:spPr bwMode="auto">
            <a:xfrm rot="5400000" flipV="1">
              <a:off x="26890350" y="5194448"/>
              <a:ext cx="4654295" cy="832107"/>
            </a:xfrm>
            <a:custGeom>
              <a:avLst/>
              <a:gdLst>
                <a:gd name="T0" fmla="*/ 588 w 588"/>
                <a:gd name="T1" fmla="*/ 0 h 142"/>
                <a:gd name="T2" fmla="*/ 0 w 588"/>
                <a:gd name="T3" fmla="*/ 0 h 142"/>
                <a:gd name="T4" fmla="*/ 92 w 588"/>
                <a:gd name="T5" fmla="*/ 142 h 142"/>
                <a:gd name="T6" fmla="*/ 496 w 588"/>
                <a:gd name="T7" fmla="*/ 142 h 142"/>
                <a:gd name="T8" fmla="*/ 588 w 588"/>
                <a:gd name="T9" fmla="*/ 0 h 142"/>
              </a:gdLst>
              <a:ahLst/>
              <a:cxnLst>
                <a:cxn ang="0">
                  <a:pos x="T0" y="T1"/>
                </a:cxn>
                <a:cxn ang="0">
                  <a:pos x="T2" y="T3"/>
                </a:cxn>
                <a:cxn ang="0">
                  <a:pos x="T4" y="T5"/>
                </a:cxn>
                <a:cxn ang="0">
                  <a:pos x="T6" y="T7"/>
                </a:cxn>
                <a:cxn ang="0">
                  <a:pos x="T8" y="T9"/>
                </a:cxn>
              </a:cxnLst>
              <a:rect l="0" t="0" r="r" b="b"/>
              <a:pathLst>
                <a:path w="588" h="142">
                  <a:moveTo>
                    <a:pt x="588" y="0"/>
                  </a:moveTo>
                  <a:lnTo>
                    <a:pt x="0" y="0"/>
                  </a:lnTo>
                  <a:lnTo>
                    <a:pt x="92" y="142"/>
                  </a:lnTo>
                  <a:lnTo>
                    <a:pt x="496" y="142"/>
                  </a:lnTo>
                  <a:lnTo>
                    <a:pt x="588" y="0"/>
                  </a:lnTo>
                  <a:close/>
                </a:path>
              </a:pathLst>
            </a:custGeom>
            <a:solidFill>
              <a:schemeClr val="accent1">
                <a:lumMod val="75000"/>
              </a:schemeClr>
            </a:solidFill>
            <a:ln>
              <a:noFill/>
            </a:ln>
          </p:spPr>
          <p:txBody>
            <a:bodyPr vert="horz" wrap="square" lIns="45720" tIns="22860" rIns="45720" bIns="22860" numCol="1" anchor="t" anchorCtr="0" compatLnSpc="1">
              <a:prstTxWarp prst="textNoShape">
                <a:avLst/>
              </a:prstTxWarp>
            </a:bodyPr>
            <a:lstStyle/>
            <a:p>
              <a:endParaRPr lang="en-US" sz="1677"/>
            </a:p>
          </p:txBody>
        </p:sp>
        <p:sp>
          <p:nvSpPr>
            <p:cNvPr id="36" name="Rectangle 35"/>
            <p:cNvSpPr/>
            <p:nvPr/>
          </p:nvSpPr>
          <p:spPr>
            <a:xfrm rot="5400000">
              <a:off x="16516194" y="-4347602"/>
              <a:ext cx="4654294" cy="1991620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77"/>
            </a:p>
          </p:txBody>
        </p:sp>
        <p:pic>
          <p:nvPicPr>
            <p:cNvPr id="37" name="Picture 3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871348" y="3276600"/>
              <a:ext cx="10101043" cy="4694984"/>
            </a:xfrm>
            <a:prstGeom prst="rect">
              <a:avLst/>
            </a:prstGeom>
          </p:spPr>
        </p:pic>
      </p:grpSp>
      <p:grpSp>
        <p:nvGrpSpPr>
          <p:cNvPr id="38" name="Group 37"/>
          <p:cNvGrpSpPr/>
          <p:nvPr/>
        </p:nvGrpSpPr>
        <p:grpSpPr>
          <a:xfrm>
            <a:off x="4935728" y="3740056"/>
            <a:ext cx="6147475" cy="827534"/>
            <a:chOff x="8871348" y="3276600"/>
            <a:chExt cx="20762203" cy="4661049"/>
          </a:xfrm>
        </p:grpSpPr>
        <p:sp>
          <p:nvSpPr>
            <p:cNvPr id="39" name="Freeform 10"/>
            <p:cNvSpPr>
              <a:spLocks/>
            </p:cNvSpPr>
            <p:nvPr/>
          </p:nvSpPr>
          <p:spPr bwMode="auto">
            <a:xfrm rot="5400000" flipV="1">
              <a:off x="26890350" y="5194448"/>
              <a:ext cx="4654295" cy="832107"/>
            </a:xfrm>
            <a:custGeom>
              <a:avLst/>
              <a:gdLst>
                <a:gd name="T0" fmla="*/ 588 w 588"/>
                <a:gd name="T1" fmla="*/ 0 h 142"/>
                <a:gd name="T2" fmla="*/ 0 w 588"/>
                <a:gd name="T3" fmla="*/ 0 h 142"/>
                <a:gd name="T4" fmla="*/ 92 w 588"/>
                <a:gd name="T5" fmla="*/ 142 h 142"/>
                <a:gd name="T6" fmla="*/ 496 w 588"/>
                <a:gd name="T7" fmla="*/ 142 h 142"/>
                <a:gd name="T8" fmla="*/ 588 w 588"/>
                <a:gd name="T9" fmla="*/ 0 h 142"/>
              </a:gdLst>
              <a:ahLst/>
              <a:cxnLst>
                <a:cxn ang="0">
                  <a:pos x="T0" y="T1"/>
                </a:cxn>
                <a:cxn ang="0">
                  <a:pos x="T2" y="T3"/>
                </a:cxn>
                <a:cxn ang="0">
                  <a:pos x="T4" y="T5"/>
                </a:cxn>
                <a:cxn ang="0">
                  <a:pos x="T6" y="T7"/>
                </a:cxn>
                <a:cxn ang="0">
                  <a:pos x="T8" y="T9"/>
                </a:cxn>
              </a:cxnLst>
              <a:rect l="0" t="0" r="r" b="b"/>
              <a:pathLst>
                <a:path w="588" h="142">
                  <a:moveTo>
                    <a:pt x="588" y="0"/>
                  </a:moveTo>
                  <a:lnTo>
                    <a:pt x="0" y="0"/>
                  </a:lnTo>
                  <a:lnTo>
                    <a:pt x="92" y="142"/>
                  </a:lnTo>
                  <a:lnTo>
                    <a:pt x="496" y="142"/>
                  </a:lnTo>
                  <a:lnTo>
                    <a:pt x="588" y="0"/>
                  </a:lnTo>
                  <a:close/>
                </a:path>
              </a:pathLst>
            </a:custGeom>
            <a:solidFill>
              <a:schemeClr val="accent6">
                <a:lumMod val="75000"/>
              </a:schemeClr>
            </a:solidFill>
            <a:ln>
              <a:noFill/>
            </a:ln>
          </p:spPr>
          <p:txBody>
            <a:bodyPr vert="horz" wrap="square" lIns="45720" tIns="22860" rIns="45720" bIns="22860" numCol="1" anchor="t" anchorCtr="0" compatLnSpc="1">
              <a:prstTxWarp prst="textNoShape">
                <a:avLst/>
              </a:prstTxWarp>
            </a:bodyPr>
            <a:lstStyle/>
            <a:p>
              <a:endParaRPr lang="en-US" sz="1677"/>
            </a:p>
          </p:txBody>
        </p:sp>
        <p:sp>
          <p:nvSpPr>
            <p:cNvPr id="40" name="Rectangle 39"/>
            <p:cNvSpPr/>
            <p:nvPr/>
          </p:nvSpPr>
          <p:spPr>
            <a:xfrm rot="5400000">
              <a:off x="16516194" y="-4347602"/>
              <a:ext cx="4654294" cy="19916207"/>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77"/>
            </a:p>
          </p:txBody>
        </p:sp>
        <p:pic>
          <p:nvPicPr>
            <p:cNvPr id="41" name="Picture 40"/>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871348" y="3276600"/>
              <a:ext cx="10101043" cy="4661049"/>
            </a:xfrm>
            <a:prstGeom prst="rect">
              <a:avLst/>
            </a:prstGeom>
          </p:spPr>
        </p:pic>
      </p:grpSp>
      <p:grpSp>
        <p:nvGrpSpPr>
          <p:cNvPr id="42" name="Group 41"/>
          <p:cNvGrpSpPr/>
          <p:nvPr/>
        </p:nvGrpSpPr>
        <p:grpSpPr>
          <a:xfrm>
            <a:off x="4935728" y="4566662"/>
            <a:ext cx="6147475" cy="827534"/>
            <a:chOff x="8871348" y="3276600"/>
            <a:chExt cx="20762203" cy="4661049"/>
          </a:xfrm>
        </p:grpSpPr>
        <p:sp>
          <p:nvSpPr>
            <p:cNvPr id="43" name="Freeform 42"/>
            <p:cNvSpPr>
              <a:spLocks/>
            </p:cNvSpPr>
            <p:nvPr/>
          </p:nvSpPr>
          <p:spPr bwMode="auto">
            <a:xfrm rot="5400000" flipV="1">
              <a:off x="26890350" y="5194448"/>
              <a:ext cx="4654295" cy="832107"/>
            </a:xfrm>
            <a:custGeom>
              <a:avLst/>
              <a:gdLst>
                <a:gd name="T0" fmla="*/ 588 w 588"/>
                <a:gd name="T1" fmla="*/ 0 h 142"/>
                <a:gd name="T2" fmla="*/ 0 w 588"/>
                <a:gd name="T3" fmla="*/ 0 h 142"/>
                <a:gd name="T4" fmla="*/ 92 w 588"/>
                <a:gd name="T5" fmla="*/ 142 h 142"/>
                <a:gd name="T6" fmla="*/ 496 w 588"/>
                <a:gd name="T7" fmla="*/ 142 h 142"/>
                <a:gd name="T8" fmla="*/ 588 w 588"/>
                <a:gd name="T9" fmla="*/ 0 h 142"/>
              </a:gdLst>
              <a:ahLst/>
              <a:cxnLst>
                <a:cxn ang="0">
                  <a:pos x="T0" y="T1"/>
                </a:cxn>
                <a:cxn ang="0">
                  <a:pos x="T2" y="T3"/>
                </a:cxn>
                <a:cxn ang="0">
                  <a:pos x="T4" y="T5"/>
                </a:cxn>
                <a:cxn ang="0">
                  <a:pos x="T6" y="T7"/>
                </a:cxn>
                <a:cxn ang="0">
                  <a:pos x="T8" y="T9"/>
                </a:cxn>
              </a:cxnLst>
              <a:rect l="0" t="0" r="r" b="b"/>
              <a:pathLst>
                <a:path w="588" h="142">
                  <a:moveTo>
                    <a:pt x="588" y="0"/>
                  </a:moveTo>
                  <a:lnTo>
                    <a:pt x="0" y="0"/>
                  </a:lnTo>
                  <a:lnTo>
                    <a:pt x="92" y="142"/>
                  </a:lnTo>
                  <a:lnTo>
                    <a:pt x="496" y="142"/>
                  </a:lnTo>
                  <a:lnTo>
                    <a:pt x="588" y="0"/>
                  </a:lnTo>
                  <a:close/>
                </a:path>
              </a:pathLst>
            </a:custGeom>
            <a:solidFill>
              <a:schemeClr val="accent5">
                <a:lumMod val="75000"/>
              </a:schemeClr>
            </a:solidFill>
            <a:ln>
              <a:noFill/>
            </a:ln>
          </p:spPr>
          <p:txBody>
            <a:bodyPr vert="horz" wrap="square" lIns="45720" tIns="22860" rIns="45720" bIns="22860" numCol="1" anchor="t" anchorCtr="0" compatLnSpc="1">
              <a:prstTxWarp prst="textNoShape">
                <a:avLst/>
              </a:prstTxWarp>
            </a:bodyPr>
            <a:lstStyle/>
            <a:p>
              <a:endParaRPr lang="en-US" sz="1677"/>
            </a:p>
          </p:txBody>
        </p:sp>
        <p:sp>
          <p:nvSpPr>
            <p:cNvPr id="44" name="Rectangle 43"/>
            <p:cNvSpPr/>
            <p:nvPr/>
          </p:nvSpPr>
          <p:spPr>
            <a:xfrm rot="5400000">
              <a:off x="16516194" y="-4347602"/>
              <a:ext cx="4654294" cy="19916207"/>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77"/>
            </a:p>
          </p:txBody>
        </p:sp>
        <p:pic>
          <p:nvPicPr>
            <p:cNvPr id="45" name="Picture 4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871348" y="3276600"/>
              <a:ext cx="10101043" cy="4661049"/>
            </a:xfrm>
            <a:prstGeom prst="rect">
              <a:avLst/>
            </a:prstGeom>
          </p:spPr>
        </p:pic>
      </p:grpSp>
      <p:grpSp>
        <p:nvGrpSpPr>
          <p:cNvPr id="46" name="Group 45"/>
          <p:cNvGrpSpPr/>
          <p:nvPr/>
        </p:nvGrpSpPr>
        <p:grpSpPr>
          <a:xfrm>
            <a:off x="4939841" y="5374272"/>
            <a:ext cx="6143363" cy="833559"/>
            <a:chOff x="8885237" y="3276600"/>
            <a:chExt cx="20748314" cy="4694984"/>
          </a:xfrm>
        </p:grpSpPr>
        <p:sp>
          <p:nvSpPr>
            <p:cNvPr id="47" name="Freeform 10"/>
            <p:cNvSpPr>
              <a:spLocks/>
            </p:cNvSpPr>
            <p:nvPr/>
          </p:nvSpPr>
          <p:spPr bwMode="auto">
            <a:xfrm rot="5400000" flipV="1">
              <a:off x="26890350" y="5194448"/>
              <a:ext cx="4654295" cy="832107"/>
            </a:xfrm>
            <a:custGeom>
              <a:avLst/>
              <a:gdLst>
                <a:gd name="T0" fmla="*/ 588 w 588"/>
                <a:gd name="T1" fmla="*/ 0 h 142"/>
                <a:gd name="T2" fmla="*/ 0 w 588"/>
                <a:gd name="T3" fmla="*/ 0 h 142"/>
                <a:gd name="T4" fmla="*/ 92 w 588"/>
                <a:gd name="T5" fmla="*/ 142 h 142"/>
                <a:gd name="T6" fmla="*/ 496 w 588"/>
                <a:gd name="T7" fmla="*/ 142 h 142"/>
                <a:gd name="T8" fmla="*/ 588 w 588"/>
                <a:gd name="T9" fmla="*/ 0 h 142"/>
              </a:gdLst>
              <a:ahLst/>
              <a:cxnLst>
                <a:cxn ang="0">
                  <a:pos x="T0" y="T1"/>
                </a:cxn>
                <a:cxn ang="0">
                  <a:pos x="T2" y="T3"/>
                </a:cxn>
                <a:cxn ang="0">
                  <a:pos x="T4" y="T5"/>
                </a:cxn>
                <a:cxn ang="0">
                  <a:pos x="T6" y="T7"/>
                </a:cxn>
                <a:cxn ang="0">
                  <a:pos x="T8" y="T9"/>
                </a:cxn>
              </a:cxnLst>
              <a:rect l="0" t="0" r="r" b="b"/>
              <a:pathLst>
                <a:path w="588" h="142">
                  <a:moveTo>
                    <a:pt x="588" y="0"/>
                  </a:moveTo>
                  <a:lnTo>
                    <a:pt x="0" y="0"/>
                  </a:lnTo>
                  <a:lnTo>
                    <a:pt x="92" y="142"/>
                  </a:lnTo>
                  <a:lnTo>
                    <a:pt x="496" y="142"/>
                  </a:lnTo>
                  <a:lnTo>
                    <a:pt x="588" y="0"/>
                  </a:lnTo>
                  <a:close/>
                </a:path>
              </a:pathLst>
            </a:custGeom>
            <a:solidFill>
              <a:schemeClr val="accent2">
                <a:lumMod val="75000"/>
              </a:schemeClr>
            </a:solidFill>
            <a:ln>
              <a:noFill/>
            </a:ln>
          </p:spPr>
          <p:txBody>
            <a:bodyPr vert="horz" wrap="square" lIns="45720" tIns="22860" rIns="45720" bIns="22860" numCol="1" anchor="t" anchorCtr="0" compatLnSpc="1">
              <a:prstTxWarp prst="textNoShape">
                <a:avLst/>
              </a:prstTxWarp>
            </a:bodyPr>
            <a:lstStyle/>
            <a:p>
              <a:endParaRPr lang="en-US" sz="1677"/>
            </a:p>
          </p:txBody>
        </p:sp>
        <p:sp>
          <p:nvSpPr>
            <p:cNvPr id="48" name="Rectangle 47"/>
            <p:cNvSpPr/>
            <p:nvPr/>
          </p:nvSpPr>
          <p:spPr>
            <a:xfrm rot="5400000">
              <a:off x="16516194" y="-4347602"/>
              <a:ext cx="4654294" cy="19916207"/>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77"/>
            </a:p>
          </p:txBody>
        </p:sp>
        <p:pic>
          <p:nvPicPr>
            <p:cNvPr id="49" name="Picture 4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916520" y="3276600"/>
              <a:ext cx="8950775" cy="4694984"/>
            </a:xfrm>
            <a:prstGeom prst="rect">
              <a:avLst/>
            </a:prstGeom>
          </p:spPr>
        </p:pic>
      </p:grpSp>
      <p:sp>
        <p:nvSpPr>
          <p:cNvPr id="50" name="TextBox 49"/>
          <p:cNvSpPr txBox="1"/>
          <p:nvPr/>
        </p:nvSpPr>
        <p:spPr>
          <a:xfrm>
            <a:off x="5800317" y="3085742"/>
            <a:ext cx="4423214" cy="480113"/>
          </a:xfrm>
          <a:prstGeom prst="rect">
            <a:avLst/>
          </a:prstGeom>
          <a:noFill/>
        </p:spPr>
        <p:txBody>
          <a:bodyPr wrap="square" lIns="109710" tIns="54855" rIns="109710" bIns="54855" rtlCol="0">
            <a:spAutoFit/>
          </a:bodyPr>
          <a:lstStyle/>
          <a:p>
            <a:pPr algn="r"/>
            <a:r>
              <a:rPr lang="en-US" sz="1200" dirty="0">
                <a:solidFill>
                  <a:schemeClr val="bg1"/>
                </a:solidFill>
                <a:latin typeface="Lato" pitchFamily="34" charset="0"/>
                <a:ea typeface="Lato" pitchFamily="34" charset="0"/>
                <a:cs typeface="Lato" pitchFamily="34" charset="0"/>
              </a:rPr>
              <a:t>Lorem Ipsum has two main data statistical this methodologies important Data analysis which summarizes.</a:t>
            </a:r>
          </a:p>
        </p:txBody>
      </p:sp>
      <p:sp>
        <p:nvSpPr>
          <p:cNvPr id="51" name="TextBox 50"/>
          <p:cNvSpPr txBox="1"/>
          <p:nvPr/>
        </p:nvSpPr>
        <p:spPr>
          <a:xfrm>
            <a:off x="10288999" y="3070556"/>
            <a:ext cx="527505" cy="477035"/>
          </a:xfrm>
          <a:prstGeom prst="rect">
            <a:avLst/>
          </a:prstGeom>
          <a:noFill/>
        </p:spPr>
        <p:txBody>
          <a:bodyPr wrap="square" lIns="91422" tIns="45711" rIns="91422" bIns="45711" rtlCol="0">
            <a:spAutoFit/>
          </a:bodyPr>
          <a:lstStyle/>
          <a:p>
            <a:r>
              <a:rPr lang="en-US" sz="2500" b="1">
                <a:solidFill>
                  <a:schemeClr val="bg1"/>
                </a:solidFill>
                <a:latin typeface="Lato" pitchFamily="34" charset="0"/>
                <a:ea typeface="Lato" pitchFamily="34" charset="0"/>
                <a:cs typeface="Lato" pitchFamily="34" charset="0"/>
              </a:rPr>
              <a:t>A</a:t>
            </a:r>
            <a:endParaRPr lang="id-ID" sz="2500" b="1" dirty="0">
              <a:solidFill>
                <a:schemeClr val="bg1"/>
              </a:solidFill>
              <a:latin typeface="Lato" pitchFamily="34" charset="0"/>
              <a:ea typeface="Lato" pitchFamily="34" charset="0"/>
              <a:cs typeface="Lato" pitchFamily="34" charset="0"/>
            </a:endParaRPr>
          </a:p>
        </p:txBody>
      </p:sp>
      <p:sp>
        <p:nvSpPr>
          <p:cNvPr id="52" name="TextBox 51"/>
          <p:cNvSpPr txBox="1"/>
          <p:nvPr/>
        </p:nvSpPr>
        <p:spPr>
          <a:xfrm>
            <a:off x="6208371" y="3927241"/>
            <a:ext cx="4038582" cy="480113"/>
          </a:xfrm>
          <a:prstGeom prst="rect">
            <a:avLst/>
          </a:prstGeom>
          <a:noFill/>
        </p:spPr>
        <p:txBody>
          <a:bodyPr wrap="square" lIns="109710" tIns="54855" rIns="109710" bIns="54855" rtlCol="0">
            <a:spAutoFit/>
          </a:bodyPr>
          <a:lstStyle/>
          <a:p>
            <a:pPr algn="r"/>
            <a:r>
              <a:rPr lang="en-US" sz="1200" dirty="0">
                <a:solidFill>
                  <a:schemeClr val="bg1"/>
                </a:solidFill>
                <a:latin typeface="Lato" pitchFamily="34" charset="0"/>
                <a:ea typeface="Lato" pitchFamily="34" charset="0"/>
                <a:cs typeface="Lato" pitchFamily="34" charset="0"/>
              </a:rPr>
              <a:t>Lorem Ipsum has two main data statistical this methodologies important Data analysis</a:t>
            </a:r>
          </a:p>
        </p:txBody>
      </p:sp>
      <p:sp>
        <p:nvSpPr>
          <p:cNvPr id="53" name="TextBox 52"/>
          <p:cNvSpPr txBox="1"/>
          <p:nvPr/>
        </p:nvSpPr>
        <p:spPr>
          <a:xfrm>
            <a:off x="10288999" y="3912055"/>
            <a:ext cx="527505" cy="477035"/>
          </a:xfrm>
          <a:prstGeom prst="rect">
            <a:avLst/>
          </a:prstGeom>
          <a:noFill/>
        </p:spPr>
        <p:txBody>
          <a:bodyPr wrap="square" lIns="91422" tIns="45711" rIns="91422" bIns="45711" rtlCol="0">
            <a:spAutoFit/>
          </a:bodyPr>
          <a:lstStyle/>
          <a:p>
            <a:r>
              <a:rPr lang="en-US" sz="2500" b="1" dirty="0">
                <a:solidFill>
                  <a:schemeClr val="bg1"/>
                </a:solidFill>
                <a:latin typeface="Lato" pitchFamily="34" charset="0"/>
                <a:ea typeface="Lato" pitchFamily="34" charset="0"/>
                <a:cs typeface="Lato" pitchFamily="34" charset="0"/>
              </a:rPr>
              <a:t>B</a:t>
            </a:r>
            <a:endParaRPr lang="id-ID" sz="2500" b="1" dirty="0">
              <a:solidFill>
                <a:schemeClr val="bg1"/>
              </a:solidFill>
              <a:latin typeface="Lato" pitchFamily="34" charset="0"/>
              <a:ea typeface="Lato" pitchFamily="34" charset="0"/>
              <a:cs typeface="Lato" pitchFamily="34" charset="0"/>
            </a:endParaRPr>
          </a:p>
        </p:txBody>
      </p:sp>
      <p:sp>
        <p:nvSpPr>
          <p:cNvPr id="54" name="TextBox 53"/>
          <p:cNvSpPr txBox="1"/>
          <p:nvPr/>
        </p:nvSpPr>
        <p:spPr>
          <a:xfrm>
            <a:off x="6151645" y="4762143"/>
            <a:ext cx="4141797" cy="480113"/>
          </a:xfrm>
          <a:prstGeom prst="rect">
            <a:avLst/>
          </a:prstGeom>
          <a:noFill/>
        </p:spPr>
        <p:txBody>
          <a:bodyPr wrap="square" lIns="109710" tIns="54855" rIns="109710" bIns="54855" rtlCol="0">
            <a:spAutoFit/>
          </a:bodyPr>
          <a:lstStyle/>
          <a:p>
            <a:pPr algn="r"/>
            <a:r>
              <a:rPr lang="en-US" sz="1200" dirty="0">
                <a:solidFill>
                  <a:schemeClr val="bg1"/>
                </a:solidFill>
                <a:latin typeface="Lato" pitchFamily="34" charset="0"/>
                <a:ea typeface="Lato" pitchFamily="34" charset="0"/>
                <a:cs typeface="Lato" pitchFamily="34" charset="0"/>
              </a:rPr>
              <a:t>Lorem Ipsum has two main data statistical this methodologies important Data analysis.</a:t>
            </a:r>
          </a:p>
        </p:txBody>
      </p:sp>
      <p:sp>
        <p:nvSpPr>
          <p:cNvPr id="55" name="TextBox 54"/>
          <p:cNvSpPr txBox="1"/>
          <p:nvPr/>
        </p:nvSpPr>
        <p:spPr>
          <a:xfrm>
            <a:off x="10293442" y="4746956"/>
            <a:ext cx="527505" cy="477035"/>
          </a:xfrm>
          <a:prstGeom prst="rect">
            <a:avLst/>
          </a:prstGeom>
          <a:noFill/>
        </p:spPr>
        <p:txBody>
          <a:bodyPr wrap="square" lIns="91422" tIns="45711" rIns="91422" bIns="45711" rtlCol="0">
            <a:spAutoFit/>
          </a:bodyPr>
          <a:lstStyle/>
          <a:p>
            <a:r>
              <a:rPr lang="en-US" sz="2500" b="1" dirty="0">
                <a:solidFill>
                  <a:schemeClr val="bg1"/>
                </a:solidFill>
                <a:latin typeface="Lato" pitchFamily="34" charset="0"/>
                <a:ea typeface="Lato" pitchFamily="34" charset="0"/>
                <a:cs typeface="Lato" pitchFamily="34" charset="0"/>
              </a:rPr>
              <a:t>C</a:t>
            </a:r>
            <a:endParaRPr lang="id-ID" sz="2500" b="1" dirty="0">
              <a:solidFill>
                <a:schemeClr val="bg1"/>
              </a:solidFill>
              <a:latin typeface="Lato" pitchFamily="34" charset="0"/>
              <a:ea typeface="Lato" pitchFamily="34" charset="0"/>
              <a:cs typeface="Lato" pitchFamily="34" charset="0"/>
            </a:endParaRPr>
          </a:p>
        </p:txBody>
      </p:sp>
      <p:sp>
        <p:nvSpPr>
          <p:cNvPr id="56" name="TextBox 55"/>
          <p:cNvSpPr txBox="1"/>
          <p:nvPr/>
        </p:nvSpPr>
        <p:spPr>
          <a:xfrm>
            <a:off x="7226375" y="5571443"/>
            <a:ext cx="3062130" cy="480113"/>
          </a:xfrm>
          <a:prstGeom prst="rect">
            <a:avLst/>
          </a:prstGeom>
          <a:noFill/>
        </p:spPr>
        <p:txBody>
          <a:bodyPr wrap="square" lIns="109710" tIns="54855" rIns="109710" bIns="54855" rtlCol="0">
            <a:spAutoFit/>
          </a:bodyPr>
          <a:lstStyle/>
          <a:p>
            <a:pPr algn="r"/>
            <a:r>
              <a:rPr lang="en-US" sz="1200" dirty="0">
                <a:solidFill>
                  <a:schemeClr val="bg1"/>
                </a:solidFill>
                <a:latin typeface="Lato" pitchFamily="34" charset="0"/>
                <a:ea typeface="Lato" pitchFamily="34" charset="0"/>
                <a:cs typeface="Lato" pitchFamily="34" charset="0"/>
              </a:rPr>
              <a:t>Lorem Ipsum has two main data statistical this methodologies.</a:t>
            </a:r>
          </a:p>
        </p:txBody>
      </p:sp>
      <p:sp>
        <p:nvSpPr>
          <p:cNvPr id="57" name="TextBox 56"/>
          <p:cNvSpPr txBox="1"/>
          <p:nvPr/>
        </p:nvSpPr>
        <p:spPr>
          <a:xfrm>
            <a:off x="10288504" y="5556257"/>
            <a:ext cx="527505" cy="477035"/>
          </a:xfrm>
          <a:prstGeom prst="rect">
            <a:avLst/>
          </a:prstGeom>
          <a:noFill/>
        </p:spPr>
        <p:txBody>
          <a:bodyPr wrap="square" lIns="91422" tIns="45711" rIns="91422" bIns="45711" rtlCol="0">
            <a:spAutoFit/>
          </a:bodyPr>
          <a:lstStyle/>
          <a:p>
            <a:r>
              <a:rPr lang="en-US" sz="2500" b="1" dirty="0">
                <a:solidFill>
                  <a:schemeClr val="bg1"/>
                </a:solidFill>
                <a:latin typeface="Lato" pitchFamily="34" charset="0"/>
                <a:ea typeface="Lato" pitchFamily="34" charset="0"/>
                <a:cs typeface="Lato" pitchFamily="34" charset="0"/>
              </a:rPr>
              <a:t>D</a:t>
            </a:r>
            <a:endParaRPr lang="id-ID" sz="2500" b="1" dirty="0">
              <a:solidFill>
                <a:schemeClr val="bg1"/>
              </a:solidFill>
              <a:latin typeface="Lato" pitchFamily="34" charset="0"/>
              <a:ea typeface="Lato" pitchFamily="34" charset="0"/>
              <a:cs typeface="Lato" pitchFamily="34" charset="0"/>
            </a:endParaRPr>
          </a:p>
        </p:txBody>
      </p:sp>
      <p:sp>
        <p:nvSpPr>
          <p:cNvPr id="58" name="Freeform 10"/>
          <p:cNvSpPr>
            <a:spLocks/>
          </p:cNvSpPr>
          <p:nvPr/>
        </p:nvSpPr>
        <p:spPr bwMode="auto">
          <a:xfrm rot="5400000">
            <a:off x="254457" y="1774660"/>
            <a:ext cx="5247984" cy="4918698"/>
          </a:xfrm>
          <a:custGeom>
            <a:avLst/>
            <a:gdLst>
              <a:gd name="T0" fmla="*/ 0 w 128"/>
              <a:gd name="T1" fmla="*/ 60 h 120"/>
              <a:gd name="T2" fmla="*/ 60 w 128"/>
              <a:gd name="T3" fmla="*/ 120 h 120"/>
              <a:gd name="T4" fmla="*/ 128 w 128"/>
              <a:gd name="T5" fmla="*/ 120 h 120"/>
              <a:gd name="T6" fmla="*/ 128 w 128"/>
              <a:gd name="T7" fmla="*/ 0 h 120"/>
              <a:gd name="T8" fmla="*/ 60 w 128"/>
              <a:gd name="T9" fmla="*/ 0 h 120"/>
              <a:gd name="T10" fmla="*/ 0 w 128"/>
              <a:gd name="T11" fmla="*/ 60 h 120"/>
            </a:gdLst>
            <a:ahLst/>
            <a:cxnLst>
              <a:cxn ang="0">
                <a:pos x="T0" y="T1"/>
              </a:cxn>
              <a:cxn ang="0">
                <a:pos x="T2" y="T3"/>
              </a:cxn>
              <a:cxn ang="0">
                <a:pos x="T4" y="T5"/>
              </a:cxn>
              <a:cxn ang="0">
                <a:pos x="T6" y="T7"/>
              </a:cxn>
              <a:cxn ang="0">
                <a:pos x="T8" y="T9"/>
              </a:cxn>
              <a:cxn ang="0">
                <a:pos x="T10" y="T11"/>
              </a:cxn>
            </a:cxnLst>
            <a:rect l="0" t="0" r="r" b="b"/>
            <a:pathLst>
              <a:path w="128" h="120">
                <a:moveTo>
                  <a:pt x="0" y="60"/>
                </a:moveTo>
                <a:cubicBezTo>
                  <a:pt x="0" y="93"/>
                  <a:pt x="27" y="120"/>
                  <a:pt x="60" y="120"/>
                </a:cubicBezTo>
                <a:cubicBezTo>
                  <a:pt x="128" y="120"/>
                  <a:pt x="128" y="120"/>
                  <a:pt x="128" y="120"/>
                </a:cubicBezTo>
                <a:cubicBezTo>
                  <a:pt x="128" y="0"/>
                  <a:pt x="128" y="0"/>
                  <a:pt x="128" y="0"/>
                </a:cubicBezTo>
                <a:cubicBezTo>
                  <a:pt x="60" y="0"/>
                  <a:pt x="60" y="0"/>
                  <a:pt x="60" y="0"/>
                </a:cubicBezTo>
                <a:cubicBezTo>
                  <a:pt x="27" y="0"/>
                  <a:pt x="0" y="27"/>
                  <a:pt x="0" y="60"/>
                </a:cubicBezTo>
                <a:close/>
              </a:path>
            </a:pathLst>
          </a:custGeom>
          <a:solidFill>
            <a:srgbClr val="57ADB6"/>
          </a:solidFill>
          <a:ln>
            <a:noFill/>
          </a:ln>
        </p:spPr>
        <p:txBody>
          <a:bodyPr vert="horz" wrap="square" lIns="45720" tIns="22860" rIns="45720" bIns="22860" numCol="1" anchor="t" anchorCtr="0" compatLnSpc="1">
            <a:prstTxWarp prst="textNoShape">
              <a:avLst/>
            </a:prstTxWarp>
          </a:bodyPr>
          <a:lstStyle/>
          <a:p>
            <a:endParaRPr lang="th-TH" sz="1677"/>
          </a:p>
        </p:txBody>
      </p:sp>
      <p:sp>
        <p:nvSpPr>
          <p:cNvPr id="107" name="Freeform 106"/>
          <p:cNvSpPr/>
          <p:nvPr/>
        </p:nvSpPr>
        <p:spPr>
          <a:xfrm rot="10800000">
            <a:off x="5539582" y="190500"/>
            <a:ext cx="6637337" cy="1261618"/>
          </a:xfrm>
          <a:custGeom>
            <a:avLst/>
            <a:gdLst>
              <a:gd name="connsiteX0" fmla="*/ 11052855 w 13274674"/>
              <a:gd name="connsiteY0" fmla="*/ 0 h 2523235"/>
              <a:gd name="connsiteX1" fmla="*/ 11068611 w 13274674"/>
              <a:gd name="connsiteY1" fmla="*/ 1744 h 2523235"/>
              <a:gd name="connsiteX2" fmla="*/ 12891488 w 13274674"/>
              <a:gd name="connsiteY2" fmla="*/ 0 h 2523235"/>
              <a:gd name="connsiteX3" fmla="*/ 13274674 w 13274674"/>
              <a:gd name="connsiteY3" fmla="*/ 420548 h 2523235"/>
              <a:gd name="connsiteX4" fmla="*/ 13274674 w 13274674"/>
              <a:gd name="connsiteY4" fmla="*/ 2102688 h 2523235"/>
              <a:gd name="connsiteX5" fmla="*/ 12891488 w 13274674"/>
              <a:gd name="connsiteY5" fmla="*/ 2523235 h 2523235"/>
              <a:gd name="connsiteX6" fmla="*/ 11069816 w 13274674"/>
              <a:gd name="connsiteY6" fmla="*/ 2521358 h 2523235"/>
              <a:gd name="connsiteX7" fmla="*/ 11052855 w 13274674"/>
              <a:gd name="connsiteY7" fmla="*/ 2523235 h 2523235"/>
              <a:gd name="connsiteX8" fmla="*/ 6714548 w 13274674"/>
              <a:gd name="connsiteY8" fmla="*/ 2518766 h 2523235"/>
              <a:gd name="connsiteX9" fmla="*/ 0 w 13274674"/>
              <a:gd name="connsiteY9" fmla="*/ 2494783 h 2523235"/>
              <a:gd name="connsiteX10" fmla="*/ 0 w 13274674"/>
              <a:gd name="connsiteY10" fmla="*/ 3852 h 2523235"/>
              <a:gd name="connsiteX11" fmla="*/ 1046469 w 13274674"/>
              <a:gd name="connsiteY11" fmla="*/ 3887 h 2523235"/>
              <a:gd name="connsiteX12" fmla="*/ 1046469 w 13274674"/>
              <a:gd name="connsiteY12" fmla="*/ 3826 h 2523235"/>
              <a:gd name="connsiteX13" fmla="*/ 6852789 w 13274674"/>
              <a:gd name="connsiteY13" fmla="*/ 4017 h 25232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3274674" h="2523235">
                <a:moveTo>
                  <a:pt x="11052855" y="0"/>
                </a:moveTo>
                <a:lnTo>
                  <a:pt x="11068611" y="1744"/>
                </a:lnTo>
                <a:lnTo>
                  <a:pt x="12891488" y="0"/>
                </a:lnTo>
                <a:cubicBezTo>
                  <a:pt x="13103115" y="0"/>
                  <a:pt x="13274674" y="188285"/>
                  <a:pt x="13274674" y="420548"/>
                </a:cubicBezTo>
                <a:lnTo>
                  <a:pt x="13274674" y="2102688"/>
                </a:lnTo>
                <a:cubicBezTo>
                  <a:pt x="13274674" y="2334950"/>
                  <a:pt x="13103115" y="2523235"/>
                  <a:pt x="12891488" y="2523235"/>
                </a:cubicBezTo>
                <a:lnTo>
                  <a:pt x="11069816" y="2521358"/>
                </a:lnTo>
                <a:lnTo>
                  <a:pt x="11052855" y="2523235"/>
                </a:lnTo>
                <a:lnTo>
                  <a:pt x="6714548" y="2518766"/>
                </a:lnTo>
                <a:lnTo>
                  <a:pt x="0" y="2494783"/>
                </a:lnTo>
                <a:lnTo>
                  <a:pt x="0" y="3852"/>
                </a:lnTo>
                <a:lnTo>
                  <a:pt x="1046469" y="3887"/>
                </a:lnTo>
                <a:lnTo>
                  <a:pt x="1046469" y="3826"/>
                </a:lnTo>
                <a:lnTo>
                  <a:pt x="6852789" y="4017"/>
                </a:lnTo>
                <a:close/>
              </a:path>
            </a:pathLst>
          </a:custGeom>
          <a:gradFill flip="none" rotWithShape="1">
            <a:gsLst>
              <a:gs pos="0">
                <a:schemeClr val="accent6">
                  <a:shade val="30000"/>
                  <a:satMod val="115000"/>
                </a:schemeClr>
              </a:gs>
              <a:gs pos="50000">
                <a:schemeClr val="accent6">
                  <a:shade val="67500"/>
                  <a:satMod val="115000"/>
                </a:schemeClr>
              </a:gs>
              <a:gs pos="100000">
                <a:schemeClr val="accent6">
                  <a:shade val="100000"/>
                  <a:satMod val="115000"/>
                </a:schemeClr>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sz="1677"/>
          </a:p>
        </p:txBody>
      </p:sp>
      <p:grpSp>
        <p:nvGrpSpPr>
          <p:cNvPr id="108" name="Group 107"/>
          <p:cNvGrpSpPr/>
          <p:nvPr/>
        </p:nvGrpSpPr>
        <p:grpSpPr>
          <a:xfrm>
            <a:off x="5857821" y="339180"/>
            <a:ext cx="6280999" cy="899789"/>
            <a:chOff x="15970294" y="5575615"/>
            <a:chExt cx="12561997" cy="1799577"/>
          </a:xfrm>
        </p:grpSpPr>
        <p:sp>
          <p:nvSpPr>
            <p:cNvPr id="109" name="Title 20"/>
            <p:cNvSpPr txBox="1">
              <a:spLocks/>
            </p:cNvSpPr>
            <p:nvPr/>
          </p:nvSpPr>
          <p:spPr bwMode="auto">
            <a:xfrm>
              <a:off x="15970294" y="6219095"/>
              <a:ext cx="12561997" cy="11560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21926" tIns="60963" rIns="121926" bIns="60963" anchor="ctr">
              <a:spAutoFit/>
            </a:bodyPr>
            <a:lstStyle>
              <a:lvl1pPr defTabSz="457200">
                <a:defRPr sz="4300">
                  <a:solidFill>
                    <a:schemeClr val="tx1"/>
                  </a:solidFill>
                  <a:latin typeface="Calibri" pitchFamily="34" charset="0"/>
                  <a:ea typeface="MS PGothic" pitchFamily="34" charset="-128"/>
                </a:defRPr>
              </a:lvl1pPr>
              <a:lvl2pPr marL="742950" indent="-285750" defTabSz="457200">
                <a:defRPr sz="4300">
                  <a:solidFill>
                    <a:schemeClr val="tx1"/>
                  </a:solidFill>
                  <a:latin typeface="Calibri" pitchFamily="34" charset="0"/>
                  <a:ea typeface="MS PGothic" pitchFamily="34" charset="-128"/>
                </a:defRPr>
              </a:lvl2pPr>
              <a:lvl3pPr marL="1143000" indent="-228600" defTabSz="457200">
                <a:defRPr sz="4300">
                  <a:solidFill>
                    <a:schemeClr val="tx1"/>
                  </a:solidFill>
                  <a:latin typeface="Calibri" pitchFamily="34" charset="0"/>
                  <a:ea typeface="MS PGothic" pitchFamily="34" charset="-128"/>
                </a:defRPr>
              </a:lvl3pPr>
              <a:lvl4pPr marL="1600200" indent="-228600" defTabSz="457200">
                <a:defRPr sz="4300">
                  <a:solidFill>
                    <a:schemeClr val="tx1"/>
                  </a:solidFill>
                  <a:latin typeface="Calibri" pitchFamily="34" charset="0"/>
                  <a:ea typeface="MS PGothic" pitchFamily="34" charset="-128"/>
                </a:defRPr>
              </a:lvl4pPr>
              <a:lvl5pPr marL="2057400" indent="-228600" defTabSz="457200">
                <a:defRPr sz="4300">
                  <a:solidFill>
                    <a:schemeClr val="tx1"/>
                  </a:solidFill>
                  <a:latin typeface="Calibri" pitchFamily="34" charset="0"/>
                  <a:ea typeface="MS PGothic" pitchFamily="34" charset="-128"/>
                </a:defRPr>
              </a:lvl5pPr>
              <a:lvl6pPr marL="2514600" indent="-228600" defTabSz="457200" fontAlgn="base">
                <a:spcBef>
                  <a:spcPct val="0"/>
                </a:spcBef>
                <a:spcAft>
                  <a:spcPct val="0"/>
                </a:spcAft>
                <a:defRPr sz="4300">
                  <a:solidFill>
                    <a:schemeClr val="tx1"/>
                  </a:solidFill>
                  <a:latin typeface="Calibri" pitchFamily="34" charset="0"/>
                  <a:ea typeface="MS PGothic" pitchFamily="34" charset="-128"/>
                </a:defRPr>
              </a:lvl6pPr>
              <a:lvl7pPr marL="2971800" indent="-228600" defTabSz="457200" fontAlgn="base">
                <a:spcBef>
                  <a:spcPct val="0"/>
                </a:spcBef>
                <a:spcAft>
                  <a:spcPct val="0"/>
                </a:spcAft>
                <a:defRPr sz="4300">
                  <a:solidFill>
                    <a:schemeClr val="tx1"/>
                  </a:solidFill>
                  <a:latin typeface="Calibri" pitchFamily="34" charset="0"/>
                  <a:ea typeface="MS PGothic" pitchFamily="34" charset="-128"/>
                </a:defRPr>
              </a:lvl7pPr>
              <a:lvl8pPr marL="3429000" indent="-228600" defTabSz="457200" fontAlgn="base">
                <a:spcBef>
                  <a:spcPct val="0"/>
                </a:spcBef>
                <a:spcAft>
                  <a:spcPct val="0"/>
                </a:spcAft>
                <a:defRPr sz="4300">
                  <a:solidFill>
                    <a:schemeClr val="tx1"/>
                  </a:solidFill>
                  <a:latin typeface="Calibri" pitchFamily="34" charset="0"/>
                  <a:ea typeface="MS PGothic" pitchFamily="34" charset="-128"/>
                </a:defRPr>
              </a:lvl8pPr>
              <a:lvl9pPr marL="3886200" indent="-228600" defTabSz="457200" fontAlgn="base">
                <a:spcBef>
                  <a:spcPct val="0"/>
                </a:spcBef>
                <a:spcAft>
                  <a:spcPct val="0"/>
                </a:spcAft>
                <a:defRPr sz="4300">
                  <a:solidFill>
                    <a:schemeClr val="tx1"/>
                  </a:solidFill>
                  <a:latin typeface="Calibri" pitchFamily="34" charset="0"/>
                  <a:ea typeface="MS PGothic" pitchFamily="34" charset="-128"/>
                </a:defRPr>
              </a:lvl9pPr>
            </a:lstStyle>
            <a:p>
              <a:pPr>
                <a:lnSpc>
                  <a:spcPct val="130000"/>
                </a:lnSpc>
              </a:pPr>
              <a:r>
                <a:rPr lang="pt-BR" sz="1200" dirty="0">
                  <a:solidFill>
                    <a:schemeClr val="bg1"/>
                  </a:solidFill>
                  <a:latin typeface="Lato" pitchFamily="34" charset="0"/>
                  <a:ea typeface="Lato" pitchFamily="34" charset="0"/>
                  <a:cs typeface="Lato" pitchFamily="34" charset="0"/>
                </a:rPr>
                <a:t>Lorem ipsum dolor sit amet, consectetur adipiscing elit. Aliquam tincidunt ante nec sem congue convallis. Pellentesque vel mauris quis nisl ornare rutrum in id risus. </a:t>
              </a:r>
              <a:endParaRPr lang="en-US" sz="1200" dirty="0">
                <a:solidFill>
                  <a:schemeClr val="bg1"/>
                </a:solidFill>
                <a:latin typeface="Lato" pitchFamily="34" charset="0"/>
                <a:ea typeface="Lato" pitchFamily="34" charset="0"/>
                <a:cs typeface="Lato" pitchFamily="34" charset="0"/>
              </a:endParaRPr>
            </a:p>
          </p:txBody>
        </p:sp>
        <p:sp>
          <p:nvSpPr>
            <p:cNvPr id="110" name="TextBox 109"/>
            <p:cNvSpPr txBox="1"/>
            <p:nvPr/>
          </p:nvSpPr>
          <p:spPr>
            <a:xfrm>
              <a:off x="16100412" y="5575615"/>
              <a:ext cx="10320507" cy="861774"/>
            </a:xfrm>
            <a:prstGeom prst="rect">
              <a:avLst/>
            </a:prstGeom>
            <a:noFill/>
          </p:spPr>
          <p:txBody>
            <a:bodyPr wrap="square" rtlCol="0">
              <a:spAutoFit/>
            </a:bodyPr>
            <a:lstStyle/>
            <a:p>
              <a:r>
                <a:rPr lang="en-US" sz="2200" b="1" dirty="0">
                  <a:solidFill>
                    <a:schemeClr val="bg1"/>
                  </a:solidFill>
                  <a:latin typeface="Lato Black" charset="0"/>
                  <a:ea typeface="Lato Black" charset="0"/>
                  <a:cs typeface="Lato Black" charset="0"/>
                </a:rPr>
                <a:t>MEDICAL PRESENTATION</a:t>
              </a:r>
            </a:p>
          </p:txBody>
        </p:sp>
      </p:grpSp>
      <p:grpSp>
        <p:nvGrpSpPr>
          <p:cNvPr id="59" name="กลุ่ม 410"/>
          <p:cNvGrpSpPr/>
          <p:nvPr/>
        </p:nvGrpSpPr>
        <p:grpSpPr>
          <a:xfrm>
            <a:off x="435492" y="1447800"/>
            <a:ext cx="4867504" cy="4251615"/>
            <a:chOff x="8529638" y="15068551"/>
            <a:chExt cx="777875" cy="679450"/>
          </a:xfrm>
        </p:grpSpPr>
        <p:sp>
          <p:nvSpPr>
            <p:cNvPr id="60" name="Freeform 1454"/>
            <p:cNvSpPr>
              <a:spLocks/>
            </p:cNvSpPr>
            <p:nvPr/>
          </p:nvSpPr>
          <p:spPr bwMode="auto">
            <a:xfrm>
              <a:off x="8802688" y="15224126"/>
              <a:ext cx="93663" cy="42863"/>
            </a:xfrm>
            <a:custGeom>
              <a:avLst/>
              <a:gdLst>
                <a:gd name="T0" fmla="*/ 44 w 45"/>
                <a:gd name="T1" fmla="*/ 21 h 21"/>
                <a:gd name="T2" fmla="*/ 0 w 45"/>
                <a:gd name="T3" fmla="*/ 11 h 21"/>
                <a:gd name="T4" fmla="*/ 5 w 45"/>
                <a:gd name="T5" fmla="*/ 0 h 21"/>
                <a:gd name="T6" fmla="*/ 45 w 45"/>
                <a:gd name="T7" fmla="*/ 8 h 21"/>
                <a:gd name="T8" fmla="*/ 42 w 45"/>
                <a:gd name="T9" fmla="*/ 15 h 21"/>
                <a:gd name="T10" fmla="*/ 44 w 45"/>
                <a:gd name="T11" fmla="*/ 21 h 21"/>
              </a:gdLst>
              <a:ahLst/>
              <a:cxnLst>
                <a:cxn ang="0">
                  <a:pos x="T0" y="T1"/>
                </a:cxn>
                <a:cxn ang="0">
                  <a:pos x="T2" y="T3"/>
                </a:cxn>
                <a:cxn ang="0">
                  <a:pos x="T4" y="T5"/>
                </a:cxn>
                <a:cxn ang="0">
                  <a:pos x="T6" y="T7"/>
                </a:cxn>
                <a:cxn ang="0">
                  <a:pos x="T8" y="T9"/>
                </a:cxn>
                <a:cxn ang="0">
                  <a:pos x="T10" y="T11"/>
                </a:cxn>
              </a:cxnLst>
              <a:rect l="0" t="0" r="r" b="b"/>
              <a:pathLst>
                <a:path w="45" h="21">
                  <a:moveTo>
                    <a:pt x="44" y="21"/>
                  </a:moveTo>
                  <a:cubicBezTo>
                    <a:pt x="24" y="21"/>
                    <a:pt x="1" y="11"/>
                    <a:pt x="0" y="11"/>
                  </a:cubicBezTo>
                  <a:cubicBezTo>
                    <a:pt x="5" y="0"/>
                    <a:pt x="5" y="0"/>
                    <a:pt x="5" y="0"/>
                  </a:cubicBezTo>
                  <a:cubicBezTo>
                    <a:pt x="5" y="0"/>
                    <a:pt x="28" y="8"/>
                    <a:pt x="45" y="8"/>
                  </a:cubicBezTo>
                  <a:cubicBezTo>
                    <a:pt x="45" y="8"/>
                    <a:pt x="42" y="10"/>
                    <a:pt x="42" y="15"/>
                  </a:cubicBezTo>
                  <a:cubicBezTo>
                    <a:pt x="42" y="17"/>
                    <a:pt x="44" y="21"/>
                    <a:pt x="44" y="21"/>
                  </a:cubicBezTo>
                  <a:close/>
                </a:path>
              </a:pathLst>
            </a:custGeom>
            <a:solidFill>
              <a:srgbClr val="D34B4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61" name="Freeform 1455"/>
            <p:cNvSpPr>
              <a:spLocks/>
            </p:cNvSpPr>
            <p:nvPr/>
          </p:nvSpPr>
          <p:spPr bwMode="auto">
            <a:xfrm>
              <a:off x="8802688" y="15198726"/>
              <a:ext cx="88900" cy="31750"/>
            </a:xfrm>
            <a:custGeom>
              <a:avLst/>
              <a:gdLst>
                <a:gd name="T0" fmla="*/ 42 w 42"/>
                <a:gd name="T1" fmla="*/ 12 h 15"/>
                <a:gd name="T2" fmla="*/ 0 w 42"/>
                <a:gd name="T3" fmla="*/ 10 h 15"/>
                <a:gd name="T4" fmla="*/ 4 w 42"/>
                <a:gd name="T5" fmla="*/ 0 h 15"/>
                <a:gd name="T6" fmla="*/ 42 w 42"/>
                <a:gd name="T7" fmla="*/ 0 h 15"/>
                <a:gd name="T8" fmla="*/ 40 w 42"/>
                <a:gd name="T9" fmla="*/ 7 h 15"/>
                <a:gd name="T10" fmla="*/ 42 w 42"/>
                <a:gd name="T11" fmla="*/ 12 h 15"/>
              </a:gdLst>
              <a:ahLst/>
              <a:cxnLst>
                <a:cxn ang="0">
                  <a:pos x="T0" y="T1"/>
                </a:cxn>
                <a:cxn ang="0">
                  <a:pos x="T2" y="T3"/>
                </a:cxn>
                <a:cxn ang="0">
                  <a:pos x="T4" y="T5"/>
                </a:cxn>
                <a:cxn ang="0">
                  <a:pos x="T6" y="T7"/>
                </a:cxn>
                <a:cxn ang="0">
                  <a:pos x="T8" y="T9"/>
                </a:cxn>
                <a:cxn ang="0">
                  <a:pos x="T10" y="T11"/>
                </a:cxn>
              </a:cxnLst>
              <a:rect l="0" t="0" r="r" b="b"/>
              <a:pathLst>
                <a:path w="42" h="15">
                  <a:moveTo>
                    <a:pt x="42" y="12"/>
                  </a:moveTo>
                  <a:cubicBezTo>
                    <a:pt x="24" y="15"/>
                    <a:pt x="1" y="11"/>
                    <a:pt x="0" y="10"/>
                  </a:cubicBezTo>
                  <a:cubicBezTo>
                    <a:pt x="4" y="0"/>
                    <a:pt x="4" y="0"/>
                    <a:pt x="4" y="0"/>
                  </a:cubicBezTo>
                  <a:cubicBezTo>
                    <a:pt x="4" y="0"/>
                    <a:pt x="26" y="3"/>
                    <a:pt x="42" y="0"/>
                  </a:cubicBezTo>
                  <a:cubicBezTo>
                    <a:pt x="42" y="0"/>
                    <a:pt x="40" y="3"/>
                    <a:pt x="40" y="7"/>
                  </a:cubicBezTo>
                  <a:cubicBezTo>
                    <a:pt x="40" y="8"/>
                    <a:pt x="42" y="12"/>
                    <a:pt x="42" y="12"/>
                  </a:cubicBezTo>
                  <a:close/>
                </a:path>
              </a:pathLst>
            </a:custGeom>
            <a:solidFill>
              <a:srgbClr val="466D7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62" name="Freeform 1456"/>
            <p:cNvSpPr>
              <a:spLocks/>
            </p:cNvSpPr>
            <p:nvPr/>
          </p:nvSpPr>
          <p:spPr bwMode="auto">
            <a:xfrm>
              <a:off x="8939213" y="15224126"/>
              <a:ext cx="92075" cy="42863"/>
            </a:xfrm>
            <a:custGeom>
              <a:avLst/>
              <a:gdLst>
                <a:gd name="T0" fmla="*/ 1 w 44"/>
                <a:gd name="T1" fmla="*/ 21 h 21"/>
                <a:gd name="T2" fmla="*/ 44 w 44"/>
                <a:gd name="T3" fmla="*/ 11 h 21"/>
                <a:gd name="T4" fmla="*/ 40 w 44"/>
                <a:gd name="T5" fmla="*/ 0 h 21"/>
                <a:gd name="T6" fmla="*/ 0 w 44"/>
                <a:gd name="T7" fmla="*/ 8 h 21"/>
                <a:gd name="T8" fmla="*/ 2 w 44"/>
                <a:gd name="T9" fmla="*/ 15 h 21"/>
                <a:gd name="T10" fmla="*/ 1 w 44"/>
                <a:gd name="T11" fmla="*/ 21 h 21"/>
              </a:gdLst>
              <a:ahLst/>
              <a:cxnLst>
                <a:cxn ang="0">
                  <a:pos x="T0" y="T1"/>
                </a:cxn>
                <a:cxn ang="0">
                  <a:pos x="T2" y="T3"/>
                </a:cxn>
                <a:cxn ang="0">
                  <a:pos x="T4" y="T5"/>
                </a:cxn>
                <a:cxn ang="0">
                  <a:pos x="T6" y="T7"/>
                </a:cxn>
                <a:cxn ang="0">
                  <a:pos x="T8" y="T9"/>
                </a:cxn>
                <a:cxn ang="0">
                  <a:pos x="T10" y="T11"/>
                </a:cxn>
              </a:cxnLst>
              <a:rect l="0" t="0" r="r" b="b"/>
              <a:pathLst>
                <a:path w="44" h="21">
                  <a:moveTo>
                    <a:pt x="1" y="21"/>
                  </a:moveTo>
                  <a:cubicBezTo>
                    <a:pt x="20" y="21"/>
                    <a:pt x="44" y="11"/>
                    <a:pt x="44" y="11"/>
                  </a:cubicBezTo>
                  <a:cubicBezTo>
                    <a:pt x="40" y="0"/>
                    <a:pt x="40" y="0"/>
                    <a:pt x="40" y="0"/>
                  </a:cubicBezTo>
                  <a:cubicBezTo>
                    <a:pt x="40" y="0"/>
                    <a:pt x="16" y="8"/>
                    <a:pt x="0" y="8"/>
                  </a:cubicBezTo>
                  <a:cubicBezTo>
                    <a:pt x="0" y="8"/>
                    <a:pt x="2" y="10"/>
                    <a:pt x="2" y="15"/>
                  </a:cubicBezTo>
                  <a:cubicBezTo>
                    <a:pt x="2" y="17"/>
                    <a:pt x="1" y="21"/>
                    <a:pt x="1" y="21"/>
                  </a:cubicBezTo>
                  <a:close/>
                </a:path>
              </a:pathLst>
            </a:custGeom>
            <a:solidFill>
              <a:srgbClr val="D34B4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63" name="Freeform 1457"/>
            <p:cNvSpPr>
              <a:spLocks/>
            </p:cNvSpPr>
            <p:nvPr/>
          </p:nvSpPr>
          <p:spPr bwMode="auto">
            <a:xfrm>
              <a:off x="8942388" y="15198726"/>
              <a:ext cx="88900" cy="31750"/>
            </a:xfrm>
            <a:custGeom>
              <a:avLst/>
              <a:gdLst>
                <a:gd name="T0" fmla="*/ 0 w 42"/>
                <a:gd name="T1" fmla="*/ 12 h 15"/>
                <a:gd name="T2" fmla="*/ 42 w 42"/>
                <a:gd name="T3" fmla="*/ 10 h 15"/>
                <a:gd name="T4" fmla="*/ 39 w 42"/>
                <a:gd name="T5" fmla="*/ 0 h 15"/>
                <a:gd name="T6" fmla="*/ 1 w 42"/>
                <a:gd name="T7" fmla="*/ 0 h 15"/>
                <a:gd name="T8" fmla="*/ 2 w 42"/>
                <a:gd name="T9" fmla="*/ 7 h 15"/>
                <a:gd name="T10" fmla="*/ 0 w 42"/>
                <a:gd name="T11" fmla="*/ 12 h 15"/>
              </a:gdLst>
              <a:ahLst/>
              <a:cxnLst>
                <a:cxn ang="0">
                  <a:pos x="T0" y="T1"/>
                </a:cxn>
                <a:cxn ang="0">
                  <a:pos x="T2" y="T3"/>
                </a:cxn>
                <a:cxn ang="0">
                  <a:pos x="T4" y="T5"/>
                </a:cxn>
                <a:cxn ang="0">
                  <a:pos x="T6" y="T7"/>
                </a:cxn>
                <a:cxn ang="0">
                  <a:pos x="T8" y="T9"/>
                </a:cxn>
                <a:cxn ang="0">
                  <a:pos x="T10" y="T11"/>
                </a:cxn>
              </a:cxnLst>
              <a:rect l="0" t="0" r="r" b="b"/>
              <a:pathLst>
                <a:path w="42" h="15">
                  <a:moveTo>
                    <a:pt x="0" y="12"/>
                  </a:moveTo>
                  <a:cubicBezTo>
                    <a:pt x="18" y="15"/>
                    <a:pt x="41" y="11"/>
                    <a:pt x="42" y="10"/>
                  </a:cubicBezTo>
                  <a:cubicBezTo>
                    <a:pt x="39" y="0"/>
                    <a:pt x="39" y="0"/>
                    <a:pt x="39" y="0"/>
                  </a:cubicBezTo>
                  <a:cubicBezTo>
                    <a:pt x="39" y="0"/>
                    <a:pt x="16" y="3"/>
                    <a:pt x="1" y="0"/>
                  </a:cubicBezTo>
                  <a:cubicBezTo>
                    <a:pt x="1" y="0"/>
                    <a:pt x="3" y="3"/>
                    <a:pt x="2" y="7"/>
                  </a:cubicBezTo>
                  <a:cubicBezTo>
                    <a:pt x="2" y="8"/>
                    <a:pt x="0" y="12"/>
                    <a:pt x="0" y="12"/>
                  </a:cubicBezTo>
                  <a:close/>
                </a:path>
              </a:pathLst>
            </a:custGeom>
            <a:solidFill>
              <a:srgbClr val="466D7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64" name="Freeform 1458"/>
            <p:cNvSpPr>
              <a:spLocks/>
            </p:cNvSpPr>
            <p:nvPr/>
          </p:nvSpPr>
          <p:spPr bwMode="auto">
            <a:xfrm>
              <a:off x="8972551" y="15232063"/>
              <a:ext cx="114300" cy="481013"/>
            </a:xfrm>
            <a:custGeom>
              <a:avLst/>
              <a:gdLst>
                <a:gd name="T0" fmla="*/ 3 w 55"/>
                <a:gd name="T1" fmla="*/ 230 h 230"/>
                <a:gd name="T2" fmla="*/ 37 w 55"/>
                <a:gd name="T3" fmla="*/ 212 h 230"/>
                <a:gd name="T4" fmla="*/ 27 w 55"/>
                <a:gd name="T5" fmla="*/ 92 h 230"/>
                <a:gd name="T6" fmla="*/ 22 w 55"/>
                <a:gd name="T7" fmla="*/ 77 h 230"/>
                <a:gd name="T8" fmla="*/ 27 w 55"/>
                <a:gd name="T9" fmla="*/ 28 h 230"/>
                <a:gd name="T10" fmla="*/ 37 w 55"/>
                <a:gd name="T11" fmla="*/ 21 h 230"/>
                <a:gd name="T12" fmla="*/ 36 w 55"/>
                <a:gd name="T13" fmla="*/ 11 h 230"/>
                <a:gd name="T14" fmla="*/ 18 w 55"/>
                <a:gd name="T15" fmla="*/ 11 h 230"/>
                <a:gd name="T16" fmla="*/ 8 w 55"/>
                <a:gd name="T17" fmla="*/ 80 h 230"/>
                <a:gd name="T18" fmla="*/ 13 w 55"/>
                <a:gd name="T19" fmla="*/ 95 h 230"/>
                <a:gd name="T20" fmla="*/ 27 w 55"/>
                <a:gd name="T21" fmla="*/ 209 h 230"/>
                <a:gd name="T22" fmla="*/ 2 w 55"/>
                <a:gd name="T23" fmla="*/ 220 h 230"/>
                <a:gd name="T24" fmla="*/ 3 w 55"/>
                <a:gd name="T25" fmla="*/ 230 h 2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55" h="230">
                  <a:moveTo>
                    <a:pt x="3" y="230"/>
                  </a:moveTo>
                  <a:cubicBezTo>
                    <a:pt x="20" y="228"/>
                    <a:pt x="29" y="222"/>
                    <a:pt x="37" y="212"/>
                  </a:cubicBezTo>
                  <a:cubicBezTo>
                    <a:pt x="55" y="185"/>
                    <a:pt x="42" y="135"/>
                    <a:pt x="27" y="92"/>
                  </a:cubicBezTo>
                  <a:cubicBezTo>
                    <a:pt x="22" y="77"/>
                    <a:pt x="22" y="77"/>
                    <a:pt x="22" y="77"/>
                  </a:cubicBezTo>
                  <a:cubicBezTo>
                    <a:pt x="15" y="56"/>
                    <a:pt x="20" y="38"/>
                    <a:pt x="27" y="28"/>
                  </a:cubicBezTo>
                  <a:cubicBezTo>
                    <a:pt x="33" y="20"/>
                    <a:pt x="37" y="21"/>
                    <a:pt x="37" y="21"/>
                  </a:cubicBezTo>
                  <a:cubicBezTo>
                    <a:pt x="36" y="11"/>
                    <a:pt x="36" y="11"/>
                    <a:pt x="36" y="11"/>
                  </a:cubicBezTo>
                  <a:cubicBezTo>
                    <a:pt x="36" y="11"/>
                    <a:pt x="29" y="0"/>
                    <a:pt x="18" y="11"/>
                  </a:cubicBezTo>
                  <a:cubicBezTo>
                    <a:pt x="4" y="24"/>
                    <a:pt x="0" y="56"/>
                    <a:pt x="8" y="80"/>
                  </a:cubicBezTo>
                  <a:cubicBezTo>
                    <a:pt x="13" y="95"/>
                    <a:pt x="13" y="95"/>
                    <a:pt x="13" y="95"/>
                  </a:cubicBezTo>
                  <a:cubicBezTo>
                    <a:pt x="27" y="136"/>
                    <a:pt x="43" y="186"/>
                    <a:pt x="27" y="209"/>
                  </a:cubicBezTo>
                  <a:cubicBezTo>
                    <a:pt x="21" y="216"/>
                    <a:pt x="15" y="218"/>
                    <a:pt x="2" y="220"/>
                  </a:cubicBezTo>
                  <a:lnTo>
                    <a:pt x="3" y="230"/>
                  </a:lnTo>
                  <a:close/>
                </a:path>
              </a:pathLst>
            </a:custGeom>
            <a:solidFill>
              <a:srgbClr val="466D7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65" name="Freeform 1459"/>
            <p:cNvSpPr>
              <a:spLocks/>
            </p:cNvSpPr>
            <p:nvPr/>
          </p:nvSpPr>
          <p:spPr bwMode="auto">
            <a:xfrm>
              <a:off x="8747126" y="15232063"/>
              <a:ext cx="114300" cy="481013"/>
            </a:xfrm>
            <a:custGeom>
              <a:avLst/>
              <a:gdLst>
                <a:gd name="T0" fmla="*/ 52 w 55"/>
                <a:gd name="T1" fmla="*/ 230 h 230"/>
                <a:gd name="T2" fmla="*/ 19 w 55"/>
                <a:gd name="T3" fmla="*/ 212 h 230"/>
                <a:gd name="T4" fmla="*/ 28 w 55"/>
                <a:gd name="T5" fmla="*/ 92 h 230"/>
                <a:gd name="T6" fmla="*/ 33 w 55"/>
                <a:gd name="T7" fmla="*/ 77 h 230"/>
                <a:gd name="T8" fmla="*/ 28 w 55"/>
                <a:gd name="T9" fmla="*/ 28 h 230"/>
                <a:gd name="T10" fmla="*/ 19 w 55"/>
                <a:gd name="T11" fmla="*/ 21 h 230"/>
                <a:gd name="T12" fmla="*/ 19 w 55"/>
                <a:gd name="T13" fmla="*/ 11 h 230"/>
                <a:gd name="T14" fmla="*/ 38 w 55"/>
                <a:gd name="T15" fmla="*/ 11 h 230"/>
                <a:gd name="T16" fmla="*/ 47 w 55"/>
                <a:gd name="T17" fmla="*/ 80 h 230"/>
                <a:gd name="T18" fmla="*/ 43 w 55"/>
                <a:gd name="T19" fmla="*/ 95 h 230"/>
                <a:gd name="T20" fmla="*/ 29 w 55"/>
                <a:gd name="T21" fmla="*/ 209 h 230"/>
                <a:gd name="T22" fmla="*/ 53 w 55"/>
                <a:gd name="T23" fmla="*/ 220 h 230"/>
                <a:gd name="T24" fmla="*/ 52 w 55"/>
                <a:gd name="T25" fmla="*/ 230 h 2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55" h="230">
                  <a:moveTo>
                    <a:pt x="52" y="230"/>
                  </a:moveTo>
                  <a:cubicBezTo>
                    <a:pt x="36" y="228"/>
                    <a:pt x="26" y="222"/>
                    <a:pt x="19" y="212"/>
                  </a:cubicBezTo>
                  <a:cubicBezTo>
                    <a:pt x="0" y="185"/>
                    <a:pt x="14" y="135"/>
                    <a:pt x="28" y="92"/>
                  </a:cubicBezTo>
                  <a:cubicBezTo>
                    <a:pt x="33" y="77"/>
                    <a:pt x="33" y="77"/>
                    <a:pt x="33" y="77"/>
                  </a:cubicBezTo>
                  <a:cubicBezTo>
                    <a:pt x="40" y="56"/>
                    <a:pt x="35" y="38"/>
                    <a:pt x="28" y="28"/>
                  </a:cubicBezTo>
                  <a:cubicBezTo>
                    <a:pt x="23" y="20"/>
                    <a:pt x="19" y="21"/>
                    <a:pt x="19" y="21"/>
                  </a:cubicBezTo>
                  <a:cubicBezTo>
                    <a:pt x="19" y="11"/>
                    <a:pt x="19" y="11"/>
                    <a:pt x="19" y="11"/>
                  </a:cubicBezTo>
                  <a:cubicBezTo>
                    <a:pt x="20" y="11"/>
                    <a:pt x="27" y="0"/>
                    <a:pt x="38" y="11"/>
                  </a:cubicBezTo>
                  <a:cubicBezTo>
                    <a:pt x="51" y="24"/>
                    <a:pt x="55" y="56"/>
                    <a:pt x="47" y="80"/>
                  </a:cubicBezTo>
                  <a:cubicBezTo>
                    <a:pt x="43" y="95"/>
                    <a:pt x="43" y="95"/>
                    <a:pt x="43" y="95"/>
                  </a:cubicBezTo>
                  <a:cubicBezTo>
                    <a:pt x="29" y="136"/>
                    <a:pt x="13" y="186"/>
                    <a:pt x="29" y="209"/>
                  </a:cubicBezTo>
                  <a:cubicBezTo>
                    <a:pt x="34" y="216"/>
                    <a:pt x="40" y="218"/>
                    <a:pt x="53" y="220"/>
                  </a:cubicBezTo>
                  <a:lnTo>
                    <a:pt x="52" y="230"/>
                  </a:lnTo>
                  <a:close/>
                </a:path>
              </a:pathLst>
            </a:custGeom>
            <a:solidFill>
              <a:srgbClr val="466D7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66" name="Freeform 1460"/>
            <p:cNvSpPr>
              <a:spLocks/>
            </p:cNvSpPr>
            <p:nvPr/>
          </p:nvSpPr>
          <p:spPr bwMode="auto">
            <a:xfrm>
              <a:off x="8839201" y="15640051"/>
              <a:ext cx="155575" cy="107950"/>
            </a:xfrm>
            <a:custGeom>
              <a:avLst/>
              <a:gdLst>
                <a:gd name="T0" fmla="*/ 38 w 75"/>
                <a:gd name="T1" fmla="*/ 0 h 52"/>
                <a:gd name="T2" fmla="*/ 2 w 75"/>
                <a:gd name="T3" fmla="*/ 18 h 52"/>
                <a:gd name="T4" fmla="*/ 38 w 75"/>
                <a:gd name="T5" fmla="*/ 52 h 52"/>
                <a:gd name="T6" fmla="*/ 74 w 75"/>
                <a:gd name="T7" fmla="*/ 18 h 52"/>
                <a:gd name="T8" fmla="*/ 38 w 75"/>
                <a:gd name="T9" fmla="*/ 0 h 52"/>
              </a:gdLst>
              <a:ahLst/>
              <a:cxnLst>
                <a:cxn ang="0">
                  <a:pos x="T0" y="T1"/>
                </a:cxn>
                <a:cxn ang="0">
                  <a:pos x="T2" y="T3"/>
                </a:cxn>
                <a:cxn ang="0">
                  <a:pos x="T4" y="T5"/>
                </a:cxn>
                <a:cxn ang="0">
                  <a:pos x="T6" y="T7"/>
                </a:cxn>
                <a:cxn ang="0">
                  <a:pos x="T8" y="T9"/>
                </a:cxn>
              </a:cxnLst>
              <a:rect l="0" t="0" r="r" b="b"/>
              <a:pathLst>
                <a:path w="75" h="52">
                  <a:moveTo>
                    <a:pt x="38" y="0"/>
                  </a:moveTo>
                  <a:cubicBezTo>
                    <a:pt x="18" y="0"/>
                    <a:pt x="3" y="2"/>
                    <a:pt x="2" y="18"/>
                  </a:cubicBezTo>
                  <a:cubicBezTo>
                    <a:pt x="0" y="42"/>
                    <a:pt x="18" y="52"/>
                    <a:pt x="38" y="52"/>
                  </a:cubicBezTo>
                  <a:cubicBezTo>
                    <a:pt x="58" y="52"/>
                    <a:pt x="75" y="42"/>
                    <a:pt x="74" y="18"/>
                  </a:cubicBezTo>
                  <a:cubicBezTo>
                    <a:pt x="73" y="2"/>
                    <a:pt x="58" y="0"/>
                    <a:pt x="38" y="0"/>
                  </a:cubicBezTo>
                  <a:close/>
                </a:path>
              </a:pathLst>
            </a:custGeom>
            <a:solidFill>
              <a:srgbClr val="F79A8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67" name="Freeform 1461"/>
            <p:cNvSpPr>
              <a:spLocks/>
            </p:cNvSpPr>
            <p:nvPr/>
          </p:nvSpPr>
          <p:spPr bwMode="auto">
            <a:xfrm>
              <a:off x="8856663" y="15657513"/>
              <a:ext cx="122238" cy="71438"/>
            </a:xfrm>
            <a:custGeom>
              <a:avLst/>
              <a:gdLst>
                <a:gd name="T0" fmla="*/ 29 w 58"/>
                <a:gd name="T1" fmla="*/ 34 h 34"/>
                <a:gd name="T2" fmla="*/ 5 w 58"/>
                <a:gd name="T3" fmla="*/ 26 h 34"/>
                <a:gd name="T4" fmla="*/ 0 w 58"/>
                <a:gd name="T5" fmla="*/ 9 h 34"/>
                <a:gd name="T6" fmla="*/ 29 w 58"/>
                <a:gd name="T7" fmla="*/ 0 h 34"/>
                <a:gd name="T8" fmla="*/ 57 w 58"/>
                <a:gd name="T9" fmla="*/ 9 h 34"/>
                <a:gd name="T10" fmla="*/ 52 w 58"/>
                <a:gd name="T11" fmla="*/ 26 h 34"/>
                <a:gd name="T12" fmla="*/ 29 w 58"/>
                <a:gd name="T13" fmla="*/ 34 h 34"/>
              </a:gdLst>
              <a:ahLst/>
              <a:cxnLst>
                <a:cxn ang="0">
                  <a:pos x="T0" y="T1"/>
                </a:cxn>
                <a:cxn ang="0">
                  <a:pos x="T2" y="T3"/>
                </a:cxn>
                <a:cxn ang="0">
                  <a:pos x="T4" y="T5"/>
                </a:cxn>
                <a:cxn ang="0">
                  <a:pos x="T6" y="T7"/>
                </a:cxn>
                <a:cxn ang="0">
                  <a:pos x="T8" y="T9"/>
                </a:cxn>
                <a:cxn ang="0">
                  <a:pos x="T10" y="T11"/>
                </a:cxn>
                <a:cxn ang="0">
                  <a:pos x="T12" y="T13"/>
                </a:cxn>
              </a:cxnLst>
              <a:rect l="0" t="0" r="r" b="b"/>
              <a:pathLst>
                <a:path w="58" h="34">
                  <a:moveTo>
                    <a:pt x="29" y="34"/>
                  </a:moveTo>
                  <a:cubicBezTo>
                    <a:pt x="19" y="34"/>
                    <a:pt x="10" y="31"/>
                    <a:pt x="5" y="26"/>
                  </a:cubicBezTo>
                  <a:cubicBezTo>
                    <a:pt x="2" y="22"/>
                    <a:pt x="0" y="16"/>
                    <a:pt x="0" y="9"/>
                  </a:cubicBezTo>
                  <a:cubicBezTo>
                    <a:pt x="1" y="5"/>
                    <a:pt x="1" y="0"/>
                    <a:pt x="29" y="0"/>
                  </a:cubicBezTo>
                  <a:cubicBezTo>
                    <a:pt x="57" y="0"/>
                    <a:pt x="57" y="5"/>
                    <a:pt x="57" y="9"/>
                  </a:cubicBezTo>
                  <a:cubicBezTo>
                    <a:pt x="58" y="16"/>
                    <a:pt x="56" y="22"/>
                    <a:pt x="52" y="26"/>
                  </a:cubicBezTo>
                  <a:cubicBezTo>
                    <a:pt x="47" y="31"/>
                    <a:pt x="39" y="34"/>
                    <a:pt x="29" y="34"/>
                  </a:cubicBezTo>
                  <a:close/>
                </a:path>
              </a:pathLst>
            </a:custGeom>
            <a:solidFill>
              <a:srgbClr val="D34B4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68" name="Freeform 1462"/>
            <p:cNvSpPr>
              <a:spLocks/>
            </p:cNvSpPr>
            <p:nvPr/>
          </p:nvSpPr>
          <p:spPr bwMode="auto">
            <a:xfrm>
              <a:off x="8529638" y="15068551"/>
              <a:ext cx="311150" cy="414338"/>
            </a:xfrm>
            <a:custGeom>
              <a:avLst/>
              <a:gdLst>
                <a:gd name="T0" fmla="*/ 143 w 149"/>
                <a:gd name="T1" fmla="*/ 64 h 198"/>
                <a:gd name="T2" fmla="*/ 115 w 149"/>
                <a:gd name="T3" fmla="*/ 115 h 198"/>
                <a:gd name="T4" fmla="*/ 68 w 149"/>
                <a:gd name="T5" fmla="*/ 198 h 198"/>
                <a:gd name="T6" fmla="*/ 5 w 149"/>
                <a:gd name="T7" fmla="*/ 94 h 198"/>
                <a:gd name="T8" fmla="*/ 97 w 149"/>
                <a:gd name="T9" fmla="*/ 1 h 198"/>
                <a:gd name="T10" fmla="*/ 143 w 149"/>
                <a:gd name="T11" fmla="*/ 64 h 198"/>
              </a:gdLst>
              <a:ahLst/>
              <a:cxnLst>
                <a:cxn ang="0">
                  <a:pos x="T0" y="T1"/>
                </a:cxn>
                <a:cxn ang="0">
                  <a:pos x="T2" y="T3"/>
                </a:cxn>
                <a:cxn ang="0">
                  <a:pos x="T4" y="T5"/>
                </a:cxn>
                <a:cxn ang="0">
                  <a:pos x="T6" y="T7"/>
                </a:cxn>
                <a:cxn ang="0">
                  <a:pos x="T8" y="T9"/>
                </a:cxn>
                <a:cxn ang="0">
                  <a:pos x="T10" y="T11"/>
                </a:cxn>
              </a:cxnLst>
              <a:rect l="0" t="0" r="r" b="b"/>
              <a:pathLst>
                <a:path w="149" h="198">
                  <a:moveTo>
                    <a:pt x="143" y="64"/>
                  </a:moveTo>
                  <a:cubicBezTo>
                    <a:pt x="129" y="106"/>
                    <a:pt x="115" y="98"/>
                    <a:pt x="115" y="115"/>
                  </a:cubicBezTo>
                  <a:cubicBezTo>
                    <a:pt x="115" y="132"/>
                    <a:pt x="126" y="198"/>
                    <a:pt x="68" y="198"/>
                  </a:cubicBezTo>
                  <a:cubicBezTo>
                    <a:pt x="11" y="198"/>
                    <a:pt x="0" y="124"/>
                    <a:pt x="5" y="94"/>
                  </a:cubicBezTo>
                  <a:cubicBezTo>
                    <a:pt x="11" y="64"/>
                    <a:pt x="44" y="0"/>
                    <a:pt x="97" y="1"/>
                  </a:cubicBezTo>
                  <a:cubicBezTo>
                    <a:pt x="149" y="2"/>
                    <a:pt x="145" y="56"/>
                    <a:pt x="143" y="64"/>
                  </a:cubicBezTo>
                  <a:close/>
                </a:path>
              </a:pathLst>
            </a:custGeom>
            <a:solidFill>
              <a:srgbClr val="F79A8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69" name="Freeform 1463"/>
            <p:cNvSpPr>
              <a:spLocks/>
            </p:cNvSpPr>
            <p:nvPr/>
          </p:nvSpPr>
          <p:spPr bwMode="auto">
            <a:xfrm>
              <a:off x="8556626" y="15093951"/>
              <a:ext cx="252413" cy="365125"/>
            </a:xfrm>
            <a:custGeom>
              <a:avLst/>
              <a:gdLst>
                <a:gd name="T0" fmla="*/ 55 w 121"/>
                <a:gd name="T1" fmla="*/ 175 h 175"/>
                <a:gd name="T2" fmla="*/ 21 w 121"/>
                <a:gd name="T3" fmla="*/ 159 h 175"/>
                <a:gd name="T4" fmla="*/ 3 w 121"/>
                <a:gd name="T5" fmla="*/ 84 h 175"/>
                <a:gd name="T6" fmla="*/ 82 w 121"/>
                <a:gd name="T7" fmla="*/ 0 h 175"/>
                <a:gd name="T8" fmla="*/ 112 w 121"/>
                <a:gd name="T9" fmla="*/ 12 h 175"/>
                <a:gd name="T10" fmla="*/ 119 w 121"/>
                <a:gd name="T11" fmla="*/ 48 h 175"/>
                <a:gd name="T12" fmla="*/ 101 w 121"/>
                <a:gd name="T13" fmla="*/ 81 h 175"/>
                <a:gd name="T14" fmla="*/ 91 w 121"/>
                <a:gd name="T15" fmla="*/ 103 h 175"/>
                <a:gd name="T16" fmla="*/ 91 w 121"/>
                <a:gd name="T17" fmla="*/ 111 h 175"/>
                <a:gd name="T18" fmla="*/ 81 w 121"/>
                <a:gd name="T19" fmla="*/ 166 h 175"/>
                <a:gd name="T20" fmla="*/ 55 w 121"/>
                <a:gd name="T21" fmla="*/ 175 h 1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21" h="175">
                  <a:moveTo>
                    <a:pt x="55" y="175"/>
                  </a:moveTo>
                  <a:cubicBezTo>
                    <a:pt x="41" y="175"/>
                    <a:pt x="30" y="170"/>
                    <a:pt x="21" y="159"/>
                  </a:cubicBezTo>
                  <a:cubicBezTo>
                    <a:pt x="3" y="138"/>
                    <a:pt x="0" y="102"/>
                    <a:pt x="3" y="84"/>
                  </a:cubicBezTo>
                  <a:cubicBezTo>
                    <a:pt x="8" y="59"/>
                    <a:pt x="37" y="0"/>
                    <a:pt x="82" y="0"/>
                  </a:cubicBezTo>
                  <a:cubicBezTo>
                    <a:pt x="97" y="0"/>
                    <a:pt x="106" y="4"/>
                    <a:pt x="112" y="12"/>
                  </a:cubicBezTo>
                  <a:cubicBezTo>
                    <a:pt x="121" y="25"/>
                    <a:pt x="120" y="44"/>
                    <a:pt x="119" y="48"/>
                  </a:cubicBezTo>
                  <a:cubicBezTo>
                    <a:pt x="112" y="69"/>
                    <a:pt x="106" y="76"/>
                    <a:pt x="101" y="81"/>
                  </a:cubicBezTo>
                  <a:cubicBezTo>
                    <a:pt x="96" y="86"/>
                    <a:pt x="91" y="91"/>
                    <a:pt x="91" y="103"/>
                  </a:cubicBezTo>
                  <a:cubicBezTo>
                    <a:pt x="91" y="105"/>
                    <a:pt x="91" y="108"/>
                    <a:pt x="91" y="111"/>
                  </a:cubicBezTo>
                  <a:cubicBezTo>
                    <a:pt x="92" y="126"/>
                    <a:pt x="94" y="153"/>
                    <a:pt x="81" y="166"/>
                  </a:cubicBezTo>
                  <a:cubicBezTo>
                    <a:pt x="75" y="172"/>
                    <a:pt x="67" y="175"/>
                    <a:pt x="55" y="175"/>
                  </a:cubicBezTo>
                  <a:close/>
                </a:path>
              </a:pathLst>
            </a:custGeom>
            <a:solidFill>
              <a:srgbClr val="D34B4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70" name="Freeform 1464"/>
            <p:cNvSpPr>
              <a:spLocks/>
            </p:cNvSpPr>
            <p:nvPr/>
          </p:nvSpPr>
          <p:spPr bwMode="auto">
            <a:xfrm>
              <a:off x="8740776" y="15166976"/>
              <a:ext cx="74613" cy="47625"/>
            </a:xfrm>
            <a:custGeom>
              <a:avLst/>
              <a:gdLst>
                <a:gd name="T0" fmla="*/ 31 w 36"/>
                <a:gd name="T1" fmla="*/ 23 h 23"/>
                <a:gd name="T2" fmla="*/ 18 w 36"/>
                <a:gd name="T3" fmla="*/ 8 h 23"/>
                <a:gd name="T4" fmla="*/ 0 w 36"/>
                <a:gd name="T5" fmla="*/ 0 h 23"/>
                <a:gd name="T6" fmla="*/ 20 w 36"/>
                <a:gd name="T7" fmla="*/ 6 h 23"/>
                <a:gd name="T8" fmla="*/ 36 w 36"/>
                <a:gd name="T9" fmla="*/ 20 h 23"/>
                <a:gd name="T10" fmla="*/ 31 w 36"/>
                <a:gd name="T11" fmla="*/ 23 h 23"/>
              </a:gdLst>
              <a:ahLst/>
              <a:cxnLst>
                <a:cxn ang="0">
                  <a:pos x="T0" y="T1"/>
                </a:cxn>
                <a:cxn ang="0">
                  <a:pos x="T2" y="T3"/>
                </a:cxn>
                <a:cxn ang="0">
                  <a:pos x="T4" y="T5"/>
                </a:cxn>
                <a:cxn ang="0">
                  <a:pos x="T6" y="T7"/>
                </a:cxn>
                <a:cxn ang="0">
                  <a:pos x="T8" y="T9"/>
                </a:cxn>
                <a:cxn ang="0">
                  <a:pos x="T10" y="T11"/>
                </a:cxn>
              </a:cxnLst>
              <a:rect l="0" t="0" r="r" b="b"/>
              <a:pathLst>
                <a:path w="36" h="23">
                  <a:moveTo>
                    <a:pt x="31" y="23"/>
                  </a:moveTo>
                  <a:cubicBezTo>
                    <a:pt x="28" y="17"/>
                    <a:pt x="24" y="12"/>
                    <a:pt x="18" y="8"/>
                  </a:cubicBezTo>
                  <a:cubicBezTo>
                    <a:pt x="13" y="5"/>
                    <a:pt x="7" y="2"/>
                    <a:pt x="0" y="0"/>
                  </a:cubicBezTo>
                  <a:cubicBezTo>
                    <a:pt x="7" y="1"/>
                    <a:pt x="14" y="3"/>
                    <a:pt x="20" y="6"/>
                  </a:cubicBezTo>
                  <a:cubicBezTo>
                    <a:pt x="26" y="9"/>
                    <a:pt x="31" y="14"/>
                    <a:pt x="36" y="20"/>
                  </a:cubicBezTo>
                  <a:lnTo>
                    <a:pt x="31" y="23"/>
                  </a:lnTo>
                  <a:close/>
                </a:path>
              </a:pathLst>
            </a:custGeom>
            <a:solidFill>
              <a:srgbClr val="F79A8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71" name="Freeform 1465"/>
            <p:cNvSpPr>
              <a:spLocks/>
            </p:cNvSpPr>
            <p:nvPr/>
          </p:nvSpPr>
          <p:spPr bwMode="auto">
            <a:xfrm>
              <a:off x="8675688" y="15201901"/>
              <a:ext cx="133350" cy="23813"/>
            </a:xfrm>
            <a:custGeom>
              <a:avLst/>
              <a:gdLst>
                <a:gd name="T0" fmla="*/ 64 w 64"/>
                <a:gd name="T1" fmla="*/ 9 h 11"/>
                <a:gd name="T2" fmla="*/ 47 w 64"/>
                <a:gd name="T3" fmla="*/ 11 h 11"/>
                <a:gd name="T4" fmla="*/ 31 w 64"/>
                <a:gd name="T5" fmla="*/ 9 h 11"/>
                <a:gd name="T6" fmla="*/ 0 w 64"/>
                <a:gd name="T7" fmla="*/ 0 h 11"/>
                <a:gd name="T8" fmla="*/ 31 w 64"/>
                <a:gd name="T9" fmla="*/ 7 h 11"/>
                <a:gd name="T10" fmla="*/ 47 w 64"/>
                <a:gd name="T11" fmla="*/ 7 h 11"/>
                <a:gd name="T12" fmla="*/ 62 w 64"/>
                <a:gd name="T13" fmla="*/ 4 h 11"/>
                <a:gd name="T14" fmla="*/ 64 w 64"/>
                <a:gd name="T15" fmla="*/ 9 h 11"/>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64" h="11">
                  <a:moveTo>
                    <a:pt x="64" y="9"/>
                  </a:moveTo>
                  <a:cubicBezTo>
                    <a:pt x="58" y="10"/>
                    <a:pt x="53" y="11"/>
                    <a:pt x="47" y="11"/>
                  </a:cubicBezTo>
                  <a:cubicBezTo>
                    <a:pt x="42" y="11"/>
                    <a:pt x="36" y="10"/>
                    <a:pt x="31" y="9"/>
                  </a:cubicBezTo>
                  <a:cubicBezTo>
                    <a:pt x="20" y="8"/>
                    <a:pt x="10" y="4"/>
                    <a:pt x="0" y="0"/>
                  </a:cubicBezTo>
                  <a:cubicBezTo>
                    <a:pt x="10" y="3"/>
                    <a:pt x="21" y="6"/>
                    <a:pt x="31" y="7"/>
                  </a:cubicBezTo>
                  <a:cubicBezTo>
                    <a:pt x="36" y="7"/>
                    <a:pt x="42" y="7"/>
                    <a:pt x="47" y="7"/>
                  </a:cubicBezTo>
                  <a:cubicBezTo>
                    <a:pt x="52" y="6"/>
                    <a:pt x="57" y="5"/>
                    <a:pt x="62" y="4"/>
                  </a:cubicBezTo>
                  <a:lnTo>
                    <a:pt x="64" y="9"/>
                  </a:lnTo>
                  <a:close/>
                </a:path>
              </a:pathLst>
            </a:custGeom>
            <a:solidFill>
              <a:srgbClr val="F79A8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72" name="Freeform 1466"/>
            <p:cNvSpPr>
              <a:spLocks/>
            </p:cNvSpPr>
            <p:nvPr/>
          </p:nvSpPr>
          <p:spPr bwMode="auto">
            <a:xfrm>
              <a:off x="8701088" y="15238413"/>
              <a:ext cx="98425" cy="20638"/>
            </a:xfrm>
            <a:custGeom>
              <a:avLst/>
              <a:gdLst>
                <a:gd name="T0" fmla="*/ 47 w 47"/>
                <a:gd name="T1" fmla="*/ 4 h 10"/>
                <a:gd name="T2" fmla="*/ 35 w 47"/>
                <a:gd name="T3" fmla="*/ 9 h 10"/>
                <a:gd name="T4" fmla="*/ 23 w 47"/>
                <a:gd name="T5" fmla="*/ 10 h 10"/>
                <a:gd name="T6" fmla="*/ 0 w 47"/>
                <a:gd name="T7" fmla="*/ 5 h 10"/>
                <a:gd name="T8" fmla="*/ 23 w 47"/>
                <a:gd name="T9" fmla="*/ 7 h 10"/>
                <a:gd name="T10" fmla="*/ 34 w 47"/>
                <a:gd name="T11" fmla="*/ 4 h 10"/>
                <a:gd name="T12" fmla="*/ 43 w 47"/>
                <a:gd name="T13" fmla="*/ 0 h 10"/>
                <a:gd name="T14" fmla="*/ 47 w 47"/>
                <a:gd name="T15" fmla="*/ 4 h 10"/>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7" h="10">
                  <a:moveTo>
                    <a:pt x="47" y="4"/>
                  </a:moveTo>
                  <a:cubicBezTo>
                    <a:pt x="43" y="6"/>
                    <a:pt x="39" y="8"/>
                    <a:pt x="35" y="9"/>
                  </a:cubicBezTo>
                  <a:cubicBezTo>
                    <a:pt x="31" y="9"/>
                    <a:pt x="27" y="10"/>
                    <a:pt x="23" y="10"/>
                  </a:cubicBezTo>
                  <a:cubicBezTo>
                    <a:pt x="15" y="10"/>
                    <a:pt x="7" y="8"/>
                    <a:pt x="0" y="5"/>
                  </a:cubicBezTo>
                  <a:cubicBezTo>
                    <a:pt x="7" y="7"/>
                    <a:pt x="15" y="8"/>
                    <a:pt x="23" y="7"/>
                  </a:cubicBezTo>
                  <a:cubicBezTo>
                    <a:pt x="26" y="7"/>
                    <a:pt x="30" y="6"/>
                    <a:pt x="34" y="4"/>
                  </a:cubicBezTo>
                  <a:cubicBezTo>
                    <a:pt x="37" y="3"/>
                    <a:pt x="41" y="2"/>
                    <a:pt x="43" y="0"/>
                  </a:cubicBezTo>
                  <a:lnTo>
                    <a:pt x="47" y="4"/>
                  </a:lnTo>
                  <a:close/>
                </a:path>
              </a:pathLst>
            </a:custGeom>
            <a:solidFill>
              <a:srgbClr val="F79A8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73" name="Freeform 1467"/>
            <p:cNvSpPr>
              <a:spLocks/>
            </p:cNvSpPr>
            <p:nvPr/>
          </p:nvSpPr>
          <p:spPr bwMode="auto">
            <a:xfrm>
              <a:off x="8689976" y="15276513"/>
              <a:ext cx="76200" cy="23813"/>
            </a:xfrm>
            <a:custGeom>
              <a:avLst/>
              <a:gdLst>
                <a:gd name="T0" fmla="*/ 36 w 36"/>
                <a:gd name="T1" fmla="*/ 4 h 12"/>
                <a:gd name="T2" fmla="*/ 18 w 36"/>
                <a:gd name="T3" fmla="*/ 11 h 12"/>
                <a:gd name="T4" fmla="*/ 0 w 36"/>
                <a:gd name="T5" fmla="*/ 9 h 12"/>
                <a:gd name="T6" fmla="*/ 32 w 36"/>
                <a:gd name="T7" fmla="*/ 0 h 12"/>
                <a:gd name="T8" fmla="*/ 36 w 36"/>
                <a:gd name="T9" fmla="*/ 4 h 12"/>
              </a:gdLst>
              <a:ahLst/>
              <a:cxnLst>
                <a:cxn ang="0">
                  <a:pos x="T0" y="T1"/>
                </a:cxn>
                <a:cxn ang="0">
                  <a:pos x="T2" y="T3"/>
                </a:cxn>
                <a:cxn ang="0">
                  <a:pos x="T4" y="T5"/>
                </a:cxn>
                <a:cxn ang="0">
                  <a:pos x="T6" y="T7"/>
                </a:cxn>
                <a:cxn ang="0">
                  <a:pos x="T8" y="T9"/>
                </a:cxn>
              </a:cxnLst>
              <a:rect l="0" t="0" r="r" b="b"/>
              <a:pathLst>
                <a:path w="36" h="12">
                  <a:moveTo>
                    <a:pt x="36" y="4"/>
                  </a:moveTo>
                  <a:cubicBezTo>
                    <a:pt x="30" y="7"/>
                    <a:pt x="24" y="9"/>
                    <a:pt x="18" y="11"/>
                  </a:cubicBezTo>
                  <a:cubicBezTo>
                    <a:pt x="12" y="12"/>
                    <a:pt x="6" y="11"/>
                    <a:pt x="0" y="9"/>
                  </a:cubicBezTo>
                  <a:cubicBezTo>
                    <a:pt x="12" y="12"/>
                    <a:pt x="24" y="6"/>
                    <a:pt x="32" y="0"/>
                  </a:cubicBezTo>
                  <a:lnTo>
                    <a:pt x="36" y="4"/>
                  </a:lnTo>
                  <a:close/>
                </a:path>
              </a:pathLst>
            </a:custGeom>
            <a:solidFill>
              <a:srgbClr val="F79A8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74" name="Freeform 1468"/>
            <p:cNvSpPr>
              <a:spLocks/>
            </p:cNvSpPr>
            <p:nvPr/>
          </p:nvSpPr>
          <p:spPr bwMode="auto">
            <a:xfrm>
              <a:off x="8777288" y="15147926"/>
              <a:ext cx="39688" cy="30163"/>
            </a:xfrm>
            <a:custGeom>
              <a:avLst/>
              <a:gdLst>
                <a:gd name="T0" fmla="*/ 14 w 19"/>
                <a:gd name="T1" fmla="*/ 14 h 14"/>
                <a:gd name="T2" fmla="*/ 0 w 19"/>
                <a:gd name="T3" fmla="*/ 0 h 14"/>
                <a:gd name="T4" fmla="*/ 11 w 19"/>
                <a:gd name="T5" fmla="*/ 3 h 14"/>
                <a:gd name="T6" fmla="*/ 19 w 19"/>
                <a:gd name="T7" fmla="*/ 12 h 14"/>
                <a:gd name="T8" fmla="*/ 14 w 19"/>
                <a:gd name="T9" fmla="*/ 14 h 14"/>
              </a:gdLst>
              <a:ahLst/>
              <a:cxnLst>
                <a:cxn ang="0">
                  <a:pos x="T0" y="T1"/>
                </a:cxn>
                <a:cxn ang="0">
                  <a:pos x="T2" y="T3"/>
                </a:cxn>
                <a:cxn ang="0">
                  <a:pos x="T4" y="T5"/>
                </a:cxn>
                <a:cxn ang="0">
                  <a:pos x="T6" y="T7"/>
                </a:cxn>
                <a:cxn ang="0">
                  <a:pos x="T8" y="T9"/>
                </a:cxn>
              </a:cxnLst>
              <a:rect l="0" t="0" r="r" b="b"/>
              <a:pathLst>
                <a:path w="19" h="14">
                  <a:moveTo>
                    <a:pt x="14" y="14"/>
                  </a:moveTo>
                  <a:cubicBezTo>
                    <a:pt x="12" y="8"/>
                    <a:pt x="7" y="1"/>
                    <a:pt x="0" y="0"/>
                  </a:cubicBezTo>
                  <a:cubicBezTo>
                    <a:pt x="3" y="0"/>
                    <a:pt x="7" y="1"/>
                    <a:pt x="11" y="3"/>
                  </a:cubicBezTo>
                  <a:cubicBezTo>
                    <a:pt x="14" y="5"/>
                    <a:pt x="17" y="8"/>
                    <a:pt x="19" y="12"/>
                  </a:cubicBezTo>
                  <a:lnTo>
                    <a:pt x="14" y="14"/>
                  </a:lnTo>
                  <a:close/>
                </a:path>
              </a:pathLst>
            </a:custGeom>
            <a:solidFill>
              <a:srgbClr val="F79A8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75" name="Freeform 1469"/>
            <p:cNvSpPr>
              <a:spLocks/>
            </p:cNvSpPr>
            <p:nvPr/>
          </p:nvSpPr>
          <p:spPr bwMode="auto">
            <a:xfrm>
              <a:off x="8713788" y="15306676"/>
              <a:ext cx="42863" cy="25400"/>
            </a:xfrm>
            <a:custGeom>
              <a:avLst/>
              <a:gdLst>
                <a:gd name="T0" fmla="*/ 21 w 21"/>
                <a:gd name="T1" fmla="*/ 3 h 12"/>
                <a:gd name="T2" fmla="*/ 11 w 21"/>
                <a:gd name="T3" fmla="*/ 10 h 12"/>
                <a:gd name="T4" fmla="*/ 0 w 21"/>
                <a:gd name="T5" fmla="*/ 11 h 12"/>
                <a:gd name="T6" fmla="*/ 16 w 21"/>
                <a:gd name="T7" fmla="*/ 0 h 12"/>
                <a:gd name="T8" fmla="*/ 21 w 21"/>
                <a:gd name="T9" fmla="*/ 3 h 12"/>
              </a:gdLst>
              <a:ahLst/>
              <a:cxnLst>
                <a:cxn ang="0">
                  <a:pos x="T0" y="T1"/>
                </a:cxn>
                <a:cxn ang="0">
                  <a:pos x="T2" y="T3"/>
                </a:cxn>
                <a:cxn ang="0">
                  <a:pos x="T4" y="T5"/>
                </a:cxn>
                <a:cxn ang="0">
                  <a:pos x="T6" y="T7"/>
                </a:cxn>
                <a:cxn ang="0">
                  <a:pos x="T8" y="T9"/>
                </a:cxn>
              </a:cxnLst>
              <a:rect l="0" t="0" r="r" b="b"/>
              <a:pathLst>
                <a:path w="21" h="12">
                  <a:moveTo>
                    <a:pt x="21" y="3"/>
                  </a:moveTo>
                  <a:cubicBezTo>
                    <a:pt x="18" y="7"/>
                    <a:pt x="15" y="9"/>
                    <a:pt x="11" y="10"/>
                  </a:cubicBezTo>
                  <a:cubicBezTo>
                    <a:pt x="8" y="12"/>
                    <a:pt x="4" y="12"/>
                    <a:pt x="0" y="11"/>
                  </a:cubicBezTo>
                  <a:cubicBezTo>
                    <a:pt x="8" y="11"/>
                    <a:pt x="14" y="6"/>
                    <a:pt x="16" y="0"/>
                  </a:cubicBezTo>
                  <a:lnTo>
                    <a:pt x="21" y="3"/>
                  </a:lnTo>
                  <a:close/>
                </a:path>
              </a:pathLst>
            </a:custGeom>
            <a:solidFill>
              <a:srgbClr val="F79A8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76" name="Freeform 1470"/>
            <p:cNvSpPr>
              <a:spLocks/>
            </p:cNvSpPr>
            <p:nvPr/>
          </p:nvSpPr>
          <p:spPr bwMode="auto">
            <a:xfrm>
              <a:off x="8993188" y="15068551"/>
              <a:ext cx="314325" cy="414338"/>
            </a:xfrm>
            <a:custGeom>
              <a:avLst/>
              <a:gdLst>
                <a:gd name="T0" fmla="*/ 7 w 150"/>
                <a:gd name="T1" fmla="*/ 64 h 198"/>
                <a:gd name="T2" fmla="*/ 34 w 150"/>
                <a:gd name="T3" fmla="*/ 115 h 198"/>
                <a:gd name="T4" fmla="*/ 81 w 150"/>
                <a:gd name="T5" fmla="*/ 198 h 198"/>
                <a:gd name="T6" fmla="*/ 144 w 150"/>
                <a:gd name="T7" fmla="*/ 94 h 198"/>
                <a:gd name="T8" fmla="*/ 53 w 150"/>
                <a:gd name="T9" fmla="*/ 1 h 198"/>
                <a:gd name="T10" fmla="*/ 7 w 150"/>
                <a:gd name="T11" fmla="*/ 64 h 198"/>
              </a:gdLst>
              <a:ahLst/>
              <a:cxnLst>
                <a:cxn ang="0">
                  <a:pos x="T0" y="T1"/>
                </a:cxn>
                <a:cxn ang="0">
                  <a:pos x="T2" y="T3"/>
                </a:cxn>
                <a:cxn ang="0">
                  <a:pos x="T4" y="T5"/>
                </a:cxn>
                <a:cxn ang="0">
                  <a:pos x="T6" y="T7"/>
                </a:cxn>
                <a:cxn ang="0">
                  <a:pos x="T8" y="T9"/>
                </a:cxn>
                <a:cxn ang="0">
                  <a:pos x="T10" y="T11"/>
                </a:cxn>
              </a:cxnLst>
              <a:rect l="0" t="0" r="r" b="b"/>
              <a:pathLst>
                <a:path w="150" h="198">
                  <a:moveTo>
                    <a:pt x="7" y="64"/>
                  </a:moveTo>
                  <a:cubicBezTo>
                    <a:pt x="21" y="106"/>
                    <a:pt x="34" y="98"/>
                    <a:pt x="34" y="115"/>
                  </a:cubicBezTo>
                  <a:cubicBezTo>
                    <a:pt x="34" y="132"/>
                    <a:pt x="24" y="198"/>
                    <a:pt x="81" y="198"/>
                  </a:cubicBezTo>
                  <a:cubicBezTo>
                    <a:pt x="139" y="198"/>
                    <a:pt x="150" y="124"/>
                    <a:pt x="144" y="94"/>
                  </a:cubicBezTo>
                  <a:cubicBezTo>
                    <a:pt x="139" y="64"/>
                    <a:pt x="106" y="0"/>
                    <a:pt x="53" y="1"/>
                  </a:cubicBezTo>
                  <a:cubicBezTo>
                    <a:pt x="0" y="2"/>
                    <a:pt x="4" y="56"/>
                    <a:pt x="7" y="64"/>
                  </a:cubicBezTo>
                  <a:close/>
                </a:path>
              </a:pathLst>
            </a:custGeom>
            <a:solidFill>
              <a:srgbClr val="F79A8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77" name="Freeform 1471"/>
            <p:cNvSpPr>
              <a:spLocks/>
            </p:cNvSpPr>
            <p:nvPr/>
          </p:nvSpPr>
          <p:spPr bwMode="auto">
            <a:xfrm>
              <a:off x="9024938" y="15093951"/>
              <a:ext cx="252413" cy="365125"/>
            </a:xfrm>
            <a:custGeom>
              <a:avLst/>
              <a:gdLst>
                <a:gd name="T0" fmla="*/ 66 w 121"/>
                <a:gd name="T1" fmla="*/ 175 h 175"/>
                <a:gd name="T2" fmla="*/ 100 w 121"/>
                <a:gd name="T3" fmla="*/ 159 h 175"/>
                <a:gd name="T4" fmla="*/ 118 w 121"/>
                <a:gd name="T5" fmla="*/ 84 h 175"/>
                <a:gd name="T6" fmla="*/ 39 w 121"/>
                <a:gd name="T7" fmla="*/ 0 h 175"/>
                <a:gd name="T8" fmla="*/ 9 w 121"/>
                <a:gd name="T9" fmla="*/ 12 h 175"/>
                <a:gd name="T10" fmla="*/ 2 w 121"/>
                <a:gd name="T11" fmla="*/ 48 h 175"/>
                <a:gd name="T12" fmla="*/ 21 w 121"/>
                <a:gd name="T13" fmla="*/ 81 h 175"/>
                <a:gd name="T14" fmla="*/ 30 w 121"/>
                <a:gd name="T15" fmla="*/ 103 h 175"/>
                <a:gd name="T16" fmla="*/ 30 w 121"/>
                <a:gd name="T17" fmla="*/ 111 h 175"/>
                <a:gd name="T18" fmla="*/ 41 w 121"/>
                <a:gd name="T19" fmla="*/ 166 h 175"/>
                <a:gd name="T20" fmla="*/ 66 w 121"/>
                <a:gd name="T21" fmla="*/ 175 h 1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21" h="175">
                  <a:moveTo>
                    <a:pt x="66" y="175"/>
                  </a:moveTo>
                  <a:cubicBezTo>
                    <a:pt x="80" y="175"/>
                    <a:pt x="91" y="170"/>
                    <a:pt x="100" y="159"/>
                  </a:cubicBezTo>
                  <a:cubicBezTo>
                    <a:pt x="118" y="138"/>
                    <a:pt x="121" y="102"/>
                    <a:pt x="118" y="84"/>
                  </a:cubicBezTo>
                  <a:cubicBezTo>
                    <a:pt x="113" y="59"/>
                    <a:pt x="84" y="0"/>
                    <a:pt x="39" y="0"/>
                  </a:cubicBezTo>
                  <a:cubicBezTo>
                    <a:pt x="25" y="0"/>
                    <a:pt x="16" y="4"/>
                    <a:pt x="9" y="12"/>
                  </a:cubicBezTo>
                  <a:cubicBezTo>
                    <a:pt x="0" y="25"/>
                    <a:pt x="1" y="44"/>
                    <a:pt x="2" y="48"/>
                  </a:cubicBezTo>
                  <a:cubicBezTo>
                    <a:pt x="10" y="69"/>
                    <a:pt x="16" y="76"/>
                    <a:pt x="21" y="81"/>
                  </a:cubicBezTo>
                  <a:cubicBezTo>
                    <a:pt x="25" y="86"/>
                    <a:pt x="30" y="91"/>
                    <a:pt x="30" y="103"/>
                  </a:cubicBezTo>
                  <a:cubicBezTo>
                    <a:pt x="30" y="105"/>
                    <a:pt x="30" y="108"/>
                    <a:pt x="30" y="111"/>
                  </a:cubicBezTo>
                  <a:cubicBezTo>
                    <a:pt x="29" y="126"/>
                    <a:pt x="28" y="153"/>
                    <a:pt x="41" y="166"/>
                  </a:cubicBezTo>
                  <a:cubicBezTo>
                    <a:pt x="46" y="172"/>
                    <a:pt x="55" y="175"/>
                    <a:pt x="66" y="175"/>
                  </a:cubicBezTo>
                  <a:close/>
                </a:path>
              </a:pathLst>
            </a:custGeom>
            <a:solidFill>
              <a:srgbClr val="D34B4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84" name="Freeform 1472"/>
            <p:cNvSpPr>
              <a:spLocks/>
            </p:cNvSpPr>
            <p:nvPr/>
          </p:nvSpPr>
          <p:spPr bwMode="auto">
            <a:xfrm>
              <a:off x="9020176" y="15166976"/>
              <a:ext cx="73025" cy="47625"/>
            </a:xfrm>
            <a:custGeom>
              <a:avLst/>
              <a:gdLst>
                <a:gd name="T0" fmla="*/ 4 w 35"/>
                <a:gd name="T1" fmla="*/ 23 h 23"/>
                <a:gd name="T2" fmla="*/ 17 w 35"/>
                <a:gd name="T3" fmla="*/ 8 h 23"/>
                <a:gd name="T4" fmla="*/ 35 w 35"/>
                <a:gd name="T5" fmla="*/ 0 h 23"/>
                <a:gd name="T6" fmla="*/ 16 w 35"/>
                <a:gd name="T7" fmla="*/ 6 h 23"/>
                <a:gd name="T8" fmla="*/ 0 w 35"/>
                <a:gd name="T9" fmla="*/ 20 h 23"/>
                <a:gd name="T10" fmla="*/ 4 w 35"/>
                <a:gd name="T11" fmla="*/ 23 h 23"/>
              </a:gdLst>
              <a:ahLst/>
              <a:cxnLst>
                <a:cxn ang="0">
                  <a:pos x="T0" y="T1"/>
                </a:cxn>
                <a:cxn ang="0">
                  <a:pos x="T2" y="T3"/>
                </a:cxn>
                <a:cxn ang="0">
                  <a:pos x="T4" y="T5"/>
                </a:cxn>
                <a:cxn ang="0">
                  <a:pos x="T6" y="T7"/>
                </a:cxn>
                <a:cxn ang="0">
                  <a:pos x="T8" y="T9"/>
                </a:cxn>
                <a:cxn ang="0">
                  <a:pos x="T10" y="T11"/>
                </a:cxn>
              </a:cxnLst>
              <a:rect l="0" t="0" r="r" b="b"/>
              <a:pathLst>
                <a:path w="35" h="23">
                  <a:moveTo>
                    <a:pt x="4" y="23"/>
                  </a:moveTo>
                  <a:cubicBezTo>
                    <a:pt x="7" y="17"/>
                    <a:pt x="12" y="12"/>
                    <a:pt x="17" y="8"/>
                  </a:cubicBezTo>
                  <a:cubicBezTo>
                    <a:pt x="22" y="5"/>
                    <a:pt x="29" y="2"/>
                    <a:pt x="35" y="0"/>
                  </a:cubicBezTo>
                  <a:cubicBezTo>
                    <a:pt x="28" y="1"/>
                    <a:pt x="22" y="3"/>
                    <a:pt x="16" y="6"/>
                  </a:cubicBezTo>
                  <a:cubicBezTo>
                    <a:pt x="10" y="9"/>
                    <a:pt x="4" y="14"/>
                    <a:pt x="0" y="20"/>
                  </a:cubicBezTo>
                  <a:lnTo>
                    <a:pt x="4" y="23"/>
                  </a:lnTo>
                  <a:close/>
                </a:path>
              </a:pathLst>
            </a:custGeom>
            <a:solidFill>
              <a:srgbClr val="F79A8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85" name="Freeform 1473"/>
            <p:cNvSpPr>
              <a:spLocks/>
            </p:cNvSpPr>
            <p:nvPr/>
          </p:nvSpPr>
          <p:spPr bwMode="auto">
            <a:xfrm>
              <a:off x="9026526" y="15201901"/>
              <a:ext cx="131763" cy="23813"/>
            </a:xfrm>
            <a:custGeom>
              <a:avLst/>
              <a:gdLst>
                <a:gd name="T0" fmla="*/ 0 w 63"/>
                <a:gd name="T1" fmla="*/ 9 h 11"/>
                <a:gd name="T2" fmla="*/ 16 w 63"/>
                <a:gd name="T3" fmla="*/ 11 h 11"/>
                <a:gd name="T4" fmla="*/ 33 w 63"/>
                <a:gd name="T5" fmla="*/ 9 h 11"/>
                <a:gd name="T6" fmla="*/ 63 w 63"/>
                <a:gd name="T7" fmla="*/ 0 h 11"/>
                <a:gd name="T8" fmla="*/ 32 w 63"/>
                <a:gd name="T9" fmla="*/ 7 h 11"/>
                <a:gd name="T10" fmla="*/ 17 w 63"/>
                <a:gd name="T11" fmla="*/ 7 h 11"/>
                <a:gd name="T12" fmla="*/ 2 w 63"/>
                <a:gd name="T13" fmla="*/ 4 h 11"/>
                <a:gd name="T14" fmla="*/ 0 w 63"/>
                <a:gd name="T15" fmla="*/ 9 h 11"/>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63" h="11">
                  <a:moveTo>
                    <a:pt x="0" y="9"/>
                  </a:moveTo>
                  <a:cubicBezTo>
                    <a:pt x="6" y="10"/>
                    <a:pt x="11" y="11"/>
                    <a:pt x="16" y="11"/>
                  </a:cubicBezTo>
                  <a:cubicBezTo>
                    <a:pt x="22" y="11"/>
                    <a:pt x="27" y="10"/>
                    <a:pt x="33" y="9"/>
                  </a:cubicBezTo>
                  <a:cubicBezTo>
                    <a:pt x="43" y="8"/>
                    <a:pt x="54" y="4"/>
                    <a:pt x="63" y="0"/>
                  </a:cubicBezTo>
                  <a:cubicBezTo>
                    <a:pt x="53" y="3"/>
                    <a:pt x="43" y="6"/>
                    <a:pt x="32" y="7"/>
                  </a:cubicBezTo>
                  <a:cubicBezTo>
                    <a:pt x="27" y="7"/>
                    <a:pt x="22" y="7"/>
                    <a:pt x="17" y="7"/>
                  </a:cubicBezTo>
                  <a:cubicBezTo>
                    <a:pt x="11" y="6"/>
                    <a:pt x="6" y="5"/>
                    <a:pt x="2" y="4"/>
                  </a:cubicBezTo>
                  <a:lnTo>
                    <a:pt x="0" y="9"/>
                  </a:lnTo>
                  <a:close/>
                </a:path>
              </a:pathLst>
            </a:custGeom>
            <a:solidFill>
              <a:srgbClr val="F79A8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86" name="Freeform 1474"/>
            <p:cNvSpPr>
              <a:spLocks/>
            </p:cNvSpPr>
            <p:nvPr/>
          </p:nvSpPr>
          <p:spPr bwMode="auto">
            <a:xfrm>
              <a:off x="9037638" y="15238413"/>
              <a:ext cx="98425" cy="20638"/>
            </a:xfrm>
            <a:custGeom>
              <a:avLst/>
              <a:gdLst>
                <a:gd name="T0" fmla="*/ 0 w 47"/>
                <a:gd name="T1" fmla="*/ 4 h 10"/>
                <a:gd name="T2" fmla="*/ 12 w 47"/>
                <a:gd name="T3" fmla="*/ 9 h 10"/>
                <a:gd name="T4" fmla="*/ 24 w 47"/>
                <a:gd name="T5" fmla="*/ 10 h 10"/>
                <a:gd name="T6" fmla="*/ 47 w 47"/>
                <a:gd name="T7" fmla="*/ 5 h 10"/>
                <a:gd name="T8" fmla="*/ 24 w 47"/>
                <a:gd name="T9" fmla="*/ 7 h 10"/>
                <a:gd name="T10" fmla="*/ 13 w 47"/>
                <a:gd name="T11" fmla="*/ 4 h 10"/>
                <a:gd name="T12" fmla="*/ 3 w 47"/>
                <a:gd name="T13" fmla="*/ 0 h 10"/>
                <a:gd name="T14" fmla="*/ 0 w 47"/>
                <a:gd name="T15" fmla="*/ 4 h 10"/>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7" h="10">
                  <a:moveTo>
                    <a:pt x="0" y="4"/>
                  </a:moveTo>
                  <a:cubicBezTo>
                    <a:pt x="4" y="6"/>
                    <a:pt x="8" y="8"/>
                    <a:pt x="12" y="9"/>
                  </a:cubicBezTo>
                  <a:cubicBezTo>
                    <a:pt x="16" y="9"/>
                    <a:pt x="20" y="10"/>
                    <a:pt x="24" y="10"/>
                  </a:cubicBezTo>
                  <a:cubicBezTo>
                    <a:pt x="32" y="10"/>
                    <a:pt x="40" y="8"/>
                    <a:pt x="47" y="5"/>
                  </a:cubicBezTo>
                  <a:cubicBezTo>
                    <a:pt x="39" y="7"/>
                    <a:pt x="31" y="8"/>
                    <a:pt x="24" y="7"/>
                  </a:cubicBezTo>
                  <a:cubicBezTo>
                    <a:pt x="20" y="7"/>
                    <a:pt x="16" y="6"/>
                    <a:pt x="13" y="4"/>
                  </a:cubicBezTo>
                  <a:cubicBezTo>
                    <a:pt x="9" y="3"/>
                    <a:pt x="6" y="2"/>
                    <a:pt x="3" y="0"/>
                  </a:cubicBezTo>
                  <a:lnTo>
                    <a:pt x="0" y="4"/>
                  </a:lnTo>
                  <a:close/>
                </a:path>
              </a:pathLst>
            </a:custGeom>
            <a:solidFill>
              <a:srgbClr val="F79A8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87" name="Freeform 1475"/>
            <p:cNvSpPr>
              <a:spLocks/>
            </p:cNvSpPr>
            <p:nvPr/>
          </p:nvSpPr>
          <p:spPr bwMode="auto">
            <a:xfrm>
              <a:off x="9070976" y="15276513"/>
              <a:ext cx="73025" cy="23813"/>
            </a:xfrm>
            <a:custGeom>
              <a:avLst/>
              <a:gdLst>
                <a:gd name="T0" fmla="*/ 0 w 35"/>
                <a:gd name="T1" fmla="*/ 4 h 12"/>
                <a:gd name="T2" fmla="*/ 17 w 35"/>
                <a:gd name="T3" fmla="*/ 11 h 12"/>
                <a:gd name="T4" fmla="*/ 35 w 35"/>
                <a:gd name="T5" fmla="*/ 9 h 12"/>
                <a:gd name="T6" fmla="*/ 3 w 35"/>
                <a:gd name="T7" fmla="*/ 0 h 12"/>
                <a:gd name="T8" fmla="*/ 0 w 35"/>
                <a:gd name="T9" fmla="*/ 4 h 12"/>
              </a:gdLst>
              <a:ahLst/>
              <a:cxnLst>
                <a:cxn ang="0">
                  <a:pos x="T0" y="T1"/>
                </a:cxn>
                <a:cxn ang="0">
                  <a:pos x="T2" y="T3"/>
                </a:cxn>
                <a:cxn ang="0">
                  <a:pos x="T4" y="T5"/>
                </a:cxn>
                <a:cxn ang="0">
                  <a:pos x="T6" y="T7"/>
                </a:cxn>
                <a:cxn ang="0">
                  <a:pos x="T8" y="T9"/>
                </a:cxn>
              </a:cxnLst>
              <a:rect l="0" t="0" r="r" b="b"/>
              <a:pathLst>
                <a:path w="35" h="12">
                  <a:moveTo>
                    <a:pt x="0" y="4"/>
                  </a:moveTo>
                  <a:cubicBezTo>
                    <a:pt x="6" y="7"/>
                    <a:pt x="11" y="9"/>
                    <a:pt x="17" y="11"/>
                  </a:cubicBezTo>
                  <a:cubicBezTo>
                    <a:pt x="23" y="12"/>
                    <a:pt x="30" y="11"/>
                    <a:pt x="35" y="9"/>
                  </a:cubicBezTo>
                  <a:cubicBezTo>
                    <a:pt x="24" y="12"/>
                    <a:pt x="12" y="6"/>
                    <a:pt x="3" y="0"/>
                  </a:cubicBezTo>
                  <a:lnTo>
                    <a:pt x="0" y="4"/>
                  </a:lnTo>
                  <a:close/>
                </a:path>
              </a:pathLst>
            </a:custGeom>
            <a:solidFill>
              <a:srgbClr val="F79A8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88" name="Freeform 1476"/>
            <p:cNvSpPr>
              <a:spLocks/>
            </p:cNvSpPr>
            <p:nvPr/>
          </p:nvSpPr>
          <p:spPr bwMode="auto">
            <a:xfrm>
              <a:off x="9018588" y="15147926"/>
              <a:ext cx="39688" cy="30163"/>
            </a:xfrm>
            <a:custGeom>
              <a:avLst/>
              <a:gdLst>
                <a:gd name="T0" fmla="*/ 5 w 19"/>
                <a:gd name="T1" fmla="*/ 14 h 14"/>
                <a:gd name="T2" fmla="*/ 19 w 19"/>
                <a:gd name="T3" fmla="*/ 0 h 14"/>
                <a:gd name="T4" fmla="*/ 8 w 19"/>
                <a:gd name="T5" fmla="*/ 3 h 14"/>
                <a:gd name="T6" fmla="*/ 0 w 19"/>
                <a:gd name="T7" fmla="*/ 12 h 14"/>
                <a:gd name="T8" fmla="*/ 5 w 19"/>
                <a:gd name="T9" fmla="*/ 14 h 14"/>
              </a:gdLst>
              <a:ahLst/>
              <a:cxnLst>
                <a:cxn ang="0">
                  <a:pos x="T0" y="T1"/>
                </a:cxn>
                <a:cxn ang="0">
                  <a:pos x="T2" y="T3"/>
                </a:cxn>
                <a:cxn ang="0">
                  <a:pos x="T4" y="T5"/>
                </a:cxn>
                <a:cxn ang="0">
                  <a:pos x="T6" y="T7"/>
                </a:cxn>
                <a:cxn ang="0">
                  <a:pos x="T8" y="T9"/>
                </a:cxn>
              </a:cxnLst>
              <a:rect l="0" t="0" r="r" b="b"/>
              <a:pathLst>
                <a:path w="19" h="14">
                  <a:moveTo>
                    <a:pt x="5" y="14"/>
                  </a:moveTo>
                  <a:cubicBezTo>
                    <a:pt x="6" y="8"/>
                    <a:pt x="11" y="1"/>
                    <a:pt x="19" y="0"/>
                  </a:cubicBezTo>
                  <a:cubicBezTo>
                    <a:pt x="15" y="0"/>
                    <a:pt x="11" y="1"/>
                    <a:pt x="8" y="3"/>
                  </a:cubicBezTo>
                  <a:cubicBezTo>
                    <a:pt x="4" y="5"/>
                    <a:pt x="2" y="8"/>
                    <a:pt x="0" y="12"/>
                  </a:cubicBezTo>
                  <a:lnTo>
                    <a:pt x="5" y="14"/>
                  </a:lnTo>
                  <a:close/>
                </a:path>
              </a:pathLst>
            </a:custGeom>
            <a:solidFill>
              <a:srgbClr val="F79A8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89" name="Freeform 1477"/>
            <p:cNvSpPr>
              <a:spLocks/>
            </p:cNvSpPr>
            <p:nvPr/>
          </p:nvSpPr>
          <p:spPr bwMode="auto">
            <a:xfrm>
              <a:off x="9077326" y="15306676"/>
              <a:ext cx="46038" cy="25400"/>
            </a:xfrm>
            <a:custGeom>
              <a:avLst/>
              <a:gdLst>
                <a:gd name="T0" fmla="*/ 0 w 22"/>
                <a:gd name="T1" fmla="*/ 3 h 12"/>
                <a:gd name="T2" fmla="*/ 10 w 22"/>
                <a:gd name="T3" fmla="*/ 10 h 12"/>
                <a:gd name="T4" fmla="*/ 22 w 22"/>
                <a:gd name="T5" fmla="*/ 11 h 12"/>
                <a:gd name="T6" fmla="*/ 5 w 22"/>
                <a:gd name="T7" fmla="*/ 0 h 12"/>
                <a:gd name="T8" fmla="*/ 0 w 22"/>
                <a:gd name="T9" fmla="*/ 3 h 12"/>
              </a:gdLst>
              <a:ahLst/>
              <a:cxnLst>
                <a:cxn ang="0">
                  <a:pos x="T0" y="T1"/>
                </a:cxn>
                <a:cxn ang="0">
                  <a:pos x="T2" y="T3"/>
                </a:cxn>
                <a:cxn ang="0">
                  <a:pos x="T4" y="T5"/>
                </a:cxn>
                <a:cxn ang="0">
                  <a:pos x="T6" y="T7"/>
                </a:cxn>
                <a:cxn ang="0">
                  <a:pos x="T8" y="T9"/>
                </a:cxn>
              </a:cxnLst>
              <a:rect l="0" t="0" r="r" b="b"/>
              <a:pathLst>
                <a:path w="22" h="12">
                  <a:moveTo>
                    <a:pt x="0" y="3"/>
                  </a:moveTo>
                  <a:cubicBezTo>
                    <a:pt x="3" y="7"/>
                    <a:pt x="6" y="9"/>
                    <a:pt x="10" y="10"/>
                  </a:cubicBezTo>
                  <a:cubicBezTo>
                    <a:pt x="14" y="12"/>
                    <a:pt x="18" y="12"/>
                    <a:pt x="22" y="11"/>
                  </a:cubicBezTo>
                  <a:cubicBezTo>
                    <a:pt x="14" y="11"/>
                    <a:pt x="8" y="6"/>
                    <a:pt x="5" y="0"/>
                  </a:cubicBezTo>
                  <a:lnTo>
                    <a:pt x="0" y="3"/>
                  </a:lnTo>
                  <a:close/>
                </a:path>
              </a:pathLst>
            </a:custGeom>
            <a:solidFill>
              <a:srgbClr val="F79A8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grpSp>
    </p:spTree>
    <p:extLst>
      <p:ext uri="{BB962C8B-B14F-4D97-AF65-F5344CB8AC3E}">
        <p14:creationId xmlns:p14="http://schemas.microsoft.com/office/powerpoint/2010/main" val="916568347"/>
      </p:ext>
    </p:extLst>
  </p:cSld>
  <p:clrMapOvr>
    <a:masterClrMapping/>
  </p:clrMapOvr>
  <p:transition spd="slow">
    <p:push/>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Freeform 25"/>
          <p:cNvSpPr/>
          <p:nvPr/>
        </p:nvSpPr>
        <p:spPr>
          <a:xfrm>
            <a:off x="0" y="152400"/>
            <a:ext cx="4935728" cy="1261618"/>
          </a:xfrm>
          <a:custGeom>
            <a:avLst/>
            <a:gdLst>
              <a:gd name="connsiteX0" fmla="*/ 7649637 w 9871456"/>
              <a:gd name="connsiteY0" fmla="*/ 0 h 2523235"/>
              <a:gd name="connsiteX1" fmla="*/ 7665393 w 9871456"/>
              <a:gd name="connsiteY1" fmla="*/ 1744 h 2523235"/>
              <a:gd name="connsiteX2" fmla="*/ 9488270 w 9871456"/>
              <a:gd name="connsiteY2" fmla="*/ 0 h 2523235"/>
              <a:gd name="connsiteX3" fmla="*/ 9871456 w 9871456"/>
              <a:gd name="connsiteY3" fmla="*/ 420548 h 2523235"/>
              <a:gd name="connsiteX4" fmla="*/ 9871456 w 9871456"/>
              <a:gd name="connsiteY4" fmla="*/ 2102688 h 2523235"/>
              <a:gd name="connsiteX5" fmla="*/ 9488270 w 9871456"/>
              <a:gd name="connsiteY5" fmla="*/ 2523235 h 2523235"/>
              <a:gd name="connsiteX6" fmla="*/ 7666598 w 9871456"/>
              <a:gd name="connsiteY6" fmla="*/ 2521358 h 2523235"/>
              <a:gd name="connsiteX7" fmla="*/ 7649637 w 9871456"/>
              <a:gd name="connsiteY7" fmla="*/ 2523235 h 2523235"/>
              <a:gd name="connsiteX8" fmla="*/ 3311330 w 9871456"/>
              <a:gd name="connsiteY8" fmla="*/ 2518766 h 2523235"/>
              <a:gd name="connsiteX9" fmla="*/ 0 w 9871456"/>
              <a:gd name="connsiteY9" fmla="*/ 2506939 h 2523235"/>
              <a:gd name="connsiteX10" fmla="*/ 0 w 9871456"/>
              <a:gd name="connsiteY10" fmla="*/ 3904 h 2523235"/>
              <a:gd name="connsiteX11" fmla="*/ 3449571 w 9871456"/>
              <a:gd name="connsiteY11" fmla="*/ 4017 h 25232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9871456" h="2523235">
                <a:moveTo>
                  <a:pt x="7649637" y="0"/>
                </a:moveTo>
                <a:lnTo>
                  <a:pt x="7665393" y="1744"/>
                </a:lnTo>
                <a:lnTo>
                  <a:pt x="9488270" y="0"/>
                </a:lnTo>
                <a:cubicBezTo>
                  <a:pt x="9699897" y="0"/>
                  <a:pt x="9871456" y="188285"/>
                  <a:pt x="9871456" y="420548"/>
                </a:cubicBezTo>
                <a:lnTo>
                  <a:pt x="9871456" y="2102688"/>
                </a:lnTo>
                <a:cubicBezTo>
                  <a:pt x="9871456" y="2334950"/>
                  <a:pt x="9699897" y="2523235"/>
                  <a:pt x="9488270" y="2523235"/>
                </a:cubicBezTo>
                <a:lnTo>
                  <a:pt x="7666598" y="2521358"/>
                </a:lnTo>
                <a:lnTo>
                  <a:pt x="7649637" y="2523235"/>
                </a:lnTo>
                <a:lnTo>
                  <a:pt x="3311330" y="2518766"/>
                </a:lnTo>
                <a:lnTo>
                  <a:pt x="0" y="2506939"/>
                </a:lnTo>
                <a:lnTo>
                  <a:pt x="0" y="3904"/>
                </a:lnTo>
                <a:lnTo>
                  <a:pt x="3449571" y="4017"/>
                </a:lnTo>
                <a:close/>
              </a:path>
            </a:pathLst>
          </a:custGeom>
          <a:gradFill flip="none" rotWithShape="1">
            <a:gsLst>
              <a:gs pos="0">
                <a:schemeClr val="accent6">
                  <a:shade val="30000"/>
                  <a:satMod val="115000"/>
                </a:schemeClr>
              </a:gs>
              <a:gs pos="50000">
                <a:schemeClr val="accent6">
                  <a:shade val="67500"/>
                  <a:satMod val="115000"/>
                </a:schemeClr>
              </a:gs>
              <a:gs pos="100000">
                <a:schemeClr val="accent6">
                  <a:shade val="100000"/>
                  <a:satMod val="115000"/>
                </a:schemeClr>
              </a:gs>
            </a:gsLst>
            <a:lin ang="189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sz="1677"/>
          </a:p>
        </p:txBody>
      </p:sp>
      <p:grpSp>
        <p:nvGrpSpPr>
          <p:cNvPr id="27" name="Group 26"/>
          <p:cNvGrpSpPr/>
          <p:nvPr/>
        </p:nvGrpSpPr>
        <p:grpSpPr>
          <a:xfrm>
            <a:off x="196002" y="339180"/>
            <a:ext cx="4603063" cy="905522"/>
            <a:chOff x="15970295" y="5575615"/>
            <a:chExt cx="9206126" cy="1811043"/>
          </a:xfrm>
        </p:grpSpPr>
        <p:sp>
          <p:nvSpPr>
            <p:cNvPr id="28" name="Title 20"/>
            <p:cNvSpPr txBox="1">
              <a:spLocks/>
            </p:cNvSpPr>
            <p:nvPr/>
          </p:nvSpPr>
          <p:spPr bwMode="auto">
            <a:xfrm>
              <a:off x="15970295" y="6230561"/>
              <a:ext cx="9206126" cy="11560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21926" tIns="60963" rIns="121926" bIns="60963" anchor="ctr">
              <a:spAutoFit/>
            </a:bodyPr>
            <a:lstStyle>
              <a:lvl1pPr defTabSz="457200">
                <a:defRPr sz="4300">
                  <a:solidFill>
                    <a:schemeClr val="tx1"/>
                  </a:solidFill>
                  <a:latin typeface="Calibri" pitchFamily="34" charset="0"/>
                  <a:ea typeface="MS PGothic" pitchFamily="34" charset="-128"/>
                </a:defRPr>
              </a:lvl1pPr>
              <a:lvl2pPr marL="742950" indent="-285750" defTabSz="457200">
                <a:defRPr sz="4300">
                  <a:solidFill>
                    <a:schemeClr val="tx1"/>
                  </a:solidFill>
                  <a:latin typeface="Calibri" pitchFamily="34" charset="0"/>
                  <a:ea typeface="MS PGothic" pitchFamily="34" charset="-128"/>
                </a:defRPr>
              </a:lvl2pPr>
              <a:lvl3pPr marL="1143000" indent="-228600" defTabSz="457200">
                <a:defRPr sz="4300">
                  <a:solidFill>
                    <a:schemeClr val="tx1"/>
                  </a:solidFill>
                  <a:latin typeface="Calibri" pitchFamily="34" charset="0"/>
                  <a:ea typeface="MS PGothic" pitchFamily="34" charset="-128"/>
                </a:defRPr>
              </a:lvl3pPr>
              <a:lvl4pPr marL="1600200" indent="-228600" defTabSz="457200">
                <a:defRPr sz="4300">
                  <a:solidFill>
                    <a:schemeClr val="tx1"/>
                  </a:solidFill>
                  <a:latin typeface="Calibri" pitchFamily="34" charset="0"/>
                  <a:ea typeface="MS PGothic" pitchFamily="34" charset="-128"/>
                </a:defRPr>
              </a:lvl4pPr>
              <a:lvl5pPr marL="2057400" indent="-228600" defTabSz="457200">
                <a:defRPr sz="4300">
                  <a:solidFill>
                    <a:schemeClr val="tx1"/>
                  </a:solidFill>
                  <a:latin typeface="Calibri" pitchFamily="34" charset="0"/>
                  <a:ea typeface="MS PGothic" pitchFamily="34" charset="-128"/>
                </a:defRPr>
              </a:lvl5pPr>
              <a:lvl6pPr marL="2514600" indent="-228600" defTabSz="457200" fontAlgn="base">
                <a:spcBef>
                  <a:spcPct val="0"/>
                </a:spcBef>
                <a:spcAft>
                  <a:spcPct val="0"/>
                </a:spcAft>
                <a:defRPr sz="4300">
                  <a:solidFill>
                    <a:schemeClr val="tx1"/>
                  </a:solidFill>
                  <a:latin typeface="Calibri" pitchFamily="34" charset="0"/>
                  <a:ea typeface="MS PGothic" pitchFamily="34" charset="-128"/>
                </a:defRPr>
              </a:lvl6pPr>
              <a:lvl7pPr marL="2971800" indent="-228600" defTabSz="457200" fontAlgn="base">
                <a:spcBef>
                  <a:spcPct val="0"/>
                </a:spcBef>
                <a:spcAft>
                  <a:spcPct val="0"/>
                </a:spcAft>
                <a:defRPr sz="4300">
                  <a:solidFill>
                    <a:schemeClr val="tx1"/>
                  </a:solidFill>
                  <a:latin typeface="Calibri" pitchFamily="34" charset="0"/>
                  <a:ea typeface="MS PGothic" pitchFamily="34" charset="-128"/>
                </a:defRPr>
              </a:lvl7pPr>
              <a:lvl8pPr marL="3429000" indent="-228600" defTabSz="457200" fontAlgn="base">
                <a:spcBef>
                  <a:spcPct val="0"/>
                </a:spcBef>
                <a:spcAft>
                  <a:spcPct val="0"/>
                </a:spcAft>
                <a:defRPr sz="4300">
                  <a:solidFill>
                    <a:schemeClr val="tx1"/>
                  </a:solidFill>
                  <a:latin typeface="Calibri" pitchFamily="34" charset="0"/>
                  <a:ea typeface="MS PGothic" pitchFamily="34" charset="-128"/>
                </a:defRPr>
              </a:lvl8pPr>
              <a:lvl9pPr marL="3886200" indent="-228600" defTabSz="457200" fontAlgn="base">
                <a:spcBef>
                  <a:spcPct val="0"/>
                </a:spcBef>
                <a:spcAft>
                  <a:spcPct val="0"/>
                </a:spcAft>
                <a:defRPr sz="4300">
                  <a:solidFill>
                    <a:schemeClr val="tx1"/>
                  </a:solidFill>
                  <a:latin typeface="Calibri" pitchFamily="34" charset="0"/>
                  <a:ea typeface="MS PGothic" pitchFamily="34" charset="-128"/>
                </a:defRPr>
              </a:lvl9pPr>
            </a:lstStyle>
            <a:p>
              <a:pPr>
                <a:lnSpc>
                  <a:spcPct val="130000"/>
                </a:lnSpc>
              </a:pPr>
              <a:r>
                <a:rPr lang="pt-BR" sz="1200" dirty="0">
                  <a:solidFill>
                    <a:schemeClr val="bg1"/>
                  </a:solidFill>
                  <a:latin typeface="Lato" pitchFamily="34" charset="0"/>
                  <a:ea typeface="Lato" pitchFamily="34" charset="0"/>
                  <a:cs typeface="Lato" pitchFamily="34" charset="0"/>
                </a:rPr>
                <a:t>Lorem ipsum dolor sit amet, consectetur adipiscing elit. Aliquam tincidunt ante nec sem congue convallis. </a:t>
              </a:r>
              <a:endParaRPr lang="en-US" sz="1200" dirty="0">
                <a:solidFill>
                  <a:schemeClr val="bg1"/>
                </a:solidFill>
                <a:latin typeface="Lato" pitchFamily="34" charset="0"/>
                <a:ea typeface="Lato" pitchFamily="34" charset="0"/>
                <a:cs typeface="Lato" pitchFamily="34" charset="0"/>
              </a:endParaRPr>
            </a:p>
          </p:txBody>
        </p:sp>
        <p:sp>
          <p:nvSpPr>
            <p:cNvPr id="29" name="TextBox 28"/>
            <p:cNvSpPr txBox="1"/>
            <p:nvPr/>
          </p:nvSpPr>
          <p:spPr>
            <a:xfrm>
              <a:off x="16100411" y="5575615"/>
              <a:ext cx="8621880" cy="861774"/>
            </a:xfrm>
            <a:prstGeom prst="rect">
              <a:avLst/>
            </a:prstGeom>
            <a:noFill/>
          </p:spPr>
          <p:txBody>
            <a:bodyPr wrap="square" rtlCol="0">
              <a:spAutoFit/>
            </a:bodyPr>
            <a:lstStyle/>
            <a:p>
              <a:r>
                <a:rPr lang="en-US" sz="2200" b="1" dirty="0">
                  <a:solidFill>
                    <a:schemeClr val="bg1"/>
                  </a:solidFill>
                  <a:latin typeface="Lato Black" charset="0"/>
                  <a:ea typeface="Lato Black" charset="0"/>
                  <a:cs typeface="Lato Black" charset="0"/>
                </a:rPr>
                <a:t>MEDICAL PRESENTATION</a:t>
              </a:r>
            </a:p>
          </p:txBody>
        </p:sp>
      </p:grpSp>
      <p:grpSp>
        <p:nvGrpSpPr>
          <p:cNvPr id="150" name="Group 149"/>
          <p:cNvGrpSpPr/>
          <p:nvPr/>
        </p:nvGrpSpPr>
        <p:grpSpPr>
          <a:xfrm flipH="1">
            <a:off x="1600200" y="2364670"/>
            <a:ext cx="6400800" cy="833559"/>
            <a:chOff x="8871348" y="3276600"/>
            <a:chExt cx="20762203" cy="4694984"/>
          </a:xfrm>
        </p:grpSpPr>
        <p:sp>
          <p:nvSpPr>
            <p:cNvPr id="151" name="Freeform 10"/>
            <p:cNvSpPr>
              <a:spLocks/>
            </p:cNvSpPr>
            <p:nvPr/>
          </p:nvSpPr>
          <p:spPr bwMode="auto">
            <a:xfrm rot="5400000" flipV="1">
              <a:off x="26890350" y="5194448"/>
              <a:ext cx="4654295" cy="832107"/>
            </a:xfrm>
            <a:custGeom>
              <a:avLst/>
              <a:gdLst>
                <a:gd name="T0" fmla="*/ 588 w 588"/>
                <a:gd name="T1" fmla="*/ 0 h 142"/>
                <a:gd name="T2" fmla="*/ 0 w 588"/>
                <a:gd name="T3" fmla="*/ 0 h 142"/>
                <a:gd name="T4" fmla="*/ 92 w 588"/>
                <a:gd name="T5" fmla="*/ 142 h 142"/>
                <a:gd name="T6" fmla="*/ 496 w 588"/>
                <a:gd name="T7" fmla="*/ 142 h 142"/>
                <a:gd name="T8" fmla="*/ 588 w 588"/>
                <a:gd name="T9" fmla="*/ 0 h 142"/>
              </a:gdLst>
              <a:ahLst/>
              <a:cxnLst>
                <a:cxn ang="0">
                  <a:pos x="T0" y="T1"/>
                </a:cxn>
                <a:cxn ang="0">
                  <a:pos x="T2" y="T3"/>
                </a:cxn>
                <a:cxn ang="0">
                  <a:pos x="T4" y="T5"/>
                </a:cxn>
                <a:cxn ang="0">
                  <a:pos x="T6" y="T7"/>
                </a:cxn>
                <a:cxn ang="0">
                  <a:pos x="T8" y="T9"/>
                </a:cxn>
              </a:cxnLst>
              <a:rect l="0" t="0" r="r" b="b"/>
              <a:pathLst>
                <a:path w="588" h="142">
                  <a:moveTo>
                    <a:pt x="588" y="0"/>
                  </a:moveTo>
                  <a:lnTo>
                    <a:pt x="0" y="0"/>
                  </a:lnTo>
                  <a:lnTo>
                    <a:pt x="92" y="142"/>
                  </a:lnTo>
                  <a:lnTo>
                    <a:pt x="496" y="142"/>
                  </a:lnTo>
                  <a:lnTo>
                    <a:pt x="588" y="0"/>
                  </a:lnTo>
                  <a:close/>
                </a:path>
              </a:pathLst>
            </a:custGeom>
            <a:solidFill>
              <a:schemeClr val="accent1">
                <a:lumMod val="75000"/>
              </a:schemeClr>
            </a:solidFill>
            <a:ln>
              <a:noFill/>
            </a:ln>
          </p:spPr>
          <p:txBody>
            <a:bodyPr vert="horz" wrap="square" lIns="45720" tIns="22860" rIns="45720" bIns="22860" numCol="1" anchor="t" anchorCtr="0" compatLnSpc="1">
              <a:prstTxWarp prst="textNoShape">
                <a:avLst/>
              </a:prstTxWarp>
            </a:bodyPr>
            <a:lstStyle/>
            <a:p>
              <a:endParaRPr lang="en-US" sz="1677"/>
            </a:p>
          </p:txBody>
        </p:sp>
        <p:sp>
          <p:nvSpPr>
            <p:cNvPr id="152" name="Rectangle 151"/>
            <p:cNvSpPr/>
            <p:nvPr/>
          </p:nvSpPr>
          <p:spPr>
            <a:xfrm rot="5400000">
              <a:off x="16516194" y="-4347602"/>
              <a:ext cx="4654294" cy="1991620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77"/>
            </a:p>
          </p:txBody>
        </p:sp>
        <p:pic>
          <p:nvPicPr>
            <p:cNvPr id="153" name="Picture 15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871348" y="3276600"/>
              <a:ext cx="10101043" cy="4694984"/>
            </a:xfrm>
            <a:prstGeom prst="rect">
              <a:avLst/>
            </a:prstGeom>
          </p:spPr>
        </p:pic>
      </p:grpSp>
      <p:grpSp>
        <p:nvGrpSpPr>
          <p:cNvPr id="154" name="Group 153"/>
          <p:cNvGrpSpPr/>
          <p:nvPr/>
        </p:nvGrpSpPr>
        <p:grpSpPr>
          <a:xfrm flipH="1">
            <a:off x="1600200" y="3171025"/>
            <a:ext cx="6400800" cy="827534"/>
            <a:chOff x="8871348" y="3276600"/>
            <a:chExt cx="20762203" cy="4661049"/>
          </a:xfrm>
        </p:grpSpPr>
        <p:sp>
          <p:nvSpPr>
            <p:cNvPr id="155" name="Freeform 10"/>
            <p:cNvSpPr>
              <a:spLocks/>
            </p:cNvSpPr>
            <p:nvPr/>
          </p:nvSpPr>
          <p:spPr bwMode="auto">
            <a:xfrm rot="5400000" flipV="1">
              <a:off x="26890350" y="5194448"/>
              <a:ext cx="4654295" cy="832107"/>
            </a:xfrm>
            <a:custGeom>
              <a:avLst/>
              <a:gdLst>
                <a:gd name="T0" fmla="*/ 588 w 588"/>
                <a:gd name="T1" fmla="*/ 0 h 142"/>
                <a:gd name="T2" fmla="*/ 0 w 588"/>
                <a:gd name="T3" fmla="*/ 0 h 142"/>
                <a:gd name="T4" fmla="*/ 92 w 588"/>
                <a:gd name="T5" fmla="*/ 142 h 142"/>
                <a:gd name="T6" fmla="*/ 496 w 588"/>
                <a:gd name="T7" fmla="*/ 142 h 142"/>
                <a:gd name="T8" fmla="*/ 588 w 588"/>
                <a:gd name="T9" fmla="*/ 0 h 142"/>
              </a:gdLst>
              <a:ahLst/>
              <a:cxnLst>
                <a:cxn ang="0">
                  <a:pos x="T0" y="T1"/>
                </a:cxn>
                <a:cxn ang="0">
                  <a:pos x="T2" y="T3"/>
                </a:cxn>
                <a:cxn ang="0">
                  <a:pos x="T4" y="T5"/>
                </a:cxn>
                <a:cxn ang="0">
                  <a:pos x="T6" y="T7"/>
                </a:cxn>
                <a:cxn ang="0">
                  <a:pos x="T8" y="T9"/>
                </a:cxn>
              </a:cxnLst>
              <a:rect l="0" t="0" r="r" b="b"/>
              <a:pathLst>
                <a:path w="588" h="142">
                  <a:moveTo>
                    <a:pt x="588" y="0"/>
                  </a:moveTo>
                  <a:lnTo>
                    <a:pt x="0" y="0"/>
                  </a:lnTo>
                  <a:lnTo>
                    <a:pt x="92" y="142"/>
                  </a:lnTo>
                  <a:lnTo>
                    <a:pt x="496" y="142"/>
                  </a:lnTo>
                  <a:lnTo>
                    <a:pt x="588" y="0"/>
                  </a:lnTo>
                  <a:close/>
                </a:path>
              </a:pathLst>
            </a:custGeom>
            <a:solidFill>
              <a:schemeClr val="accent6">
                <a:lumMod val="75000"/>
              </a:schemeClr>
            </a:solidFill>
            <a:ln>
              <a:noFill/>
            </a:ln>
          </p:spPr>
          <p:txBody>
            <a:bodyPr vert="horz" wrap="square" lIns="45720" tIns="22860" rIns="45720" bIns="22860" numCol="1" anchor="t" anchorCtr="0" compatLnSpc="1">
              <a:prstTxWarp prst="textNoShape">
                <a:avLst/>
              </a:prstTxWarp>
            </a:bodyPr>
            <a:lstStyle/>
            <a:p>
              <a:endParaRPr lang="en-US" sz="1677"/>
            </a:p>
          </p:txBody>
        </p:sp>
        <p:sp>
          <p:nvSpPr>
            <p:cNvPr id="156" name="Rectangle 155"/>
            <p:cNvSpPr/>
            <p:nvPr/>
          </p:nvSpPr>
          <p:spPr>
            <a:xfrm rot="5400000">
              <a:off x="16516194" y="-4347602"/>
              <a:ext cx="4654294" cy="19916207"/>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77"/>
            </a:p>
          </p:txBody>
        </p:sp>
        <p:pic>
          <p:nvPicPr>
            <p:cNvPr id="157" name="Picture 15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871348" y="3276600"/>
              <a:ext cx="10101043" cy="4661049"/>
            </a:xfrm>
            <a:prstGeom prst="rect">
              <a:avLst/>
            </a:prstGeom>
          </p:spPr>
        </p:pic>
      </p:grpSp>
      <p:grpSp>
        <p:nvGrpSpPr>
          <p:cNvPr id="158" name="Group 157"/>
          <p:cNvGrpSpPr/>
          <p:nvPr/>
        </p:nvGrpSpPr>
        <p:grpSpPr>
          <a:xfrm flipH="1">
            <a:off x="1600200" y="3997631"/>
            <a:ext cx="6400800" cy="827534"/>
            <a:chOff x="8871348" y="3276600"/>
            <a:chExt cx="20762203" cy="4661049"/>
          </a:xfrm>
        </p:grpSpPr>
        <p:sp>
          <p:nvSpPr>
            <p:cNvPr id="159" name="Freeform 158"/>
            <p:cNvSpPr>
              <a:spLocks/>
            </p:cNvSpPr>
            <p:nvPr/>
          </p:nvSpPr>
          <p:spPr bwMode="auto">
            <a:xfrm rot="5400000" flipV="1">
              <a:off x="26890350" y="5194448"/>
              <a:ext cx="4654295" cy="832107"/>
            </a:xfrm>
            <a:custGeom>
              <a:avLst/>
              <a:gdLst>
                <a:gd name="T0" fmla="*/ 588 w 588"/>
                <a:gd name="T1" fmla="*/ 0 h 142"/>
                <a:gd name="T2" fmla="*/ 0 w 588"/>
                <a:gd name="T3" fmla="*/ 0 h 142"/>
                <a:gd name="T4" fmla="*/ 92 w 588"/>
                <a:gd name="T5" fmla="*/ 142 h 142"/>
                <a:gd name="T6" fmla="*/ 496 w 588"/>
                <a:gd name="T7" fmla="*/ 142 h 142"/>
                <a:gd name="T8" fmla="*/ 588 w 588"/>
                <a:gd name="T9" fmla="*/ 0 h 142"/>
              </a:gdLst>
              <a:ahLst/>
              <a:cxnLst>
                <a:cxn ang="0">
                  <a:pos x="T0" y="T1"/>
                </a:cxn>
                <a:cxn ang="0">
                  <a:pos x="T2" y="T3"/>
                </a:cxn>
                <a:cxn ang="0">
                  <a:pos x="T4" y="T5"/>
                </a:cxn>
                <a:cxn ang="0">
                  <a:pos x="T6" y="T7"/>
                </a:cxn>
                <a:cxn ang="0">
                  <a:pos x="T8" y="T9"/>
                </a:cxn>
              </a:cxnLst>
              <a:rect l="0" t="0" r="r" b="b"/>
              <a:pathLst>
                <a:path w="588" h="142">
                  <a:moveTo>
                    <a:pt x="588" y="0"/>
                  </a:moveTo>
                  <a:lnTo>
                    <a:pt x="0" y="0"/>
                  </a:lnTo>
                  <a:lnTo>
                    <a:pt x="92" y="142"/>
                  </a:lnTo>
                  <a:lnTo>
                    <a:pt x="496" y="142"/>
                  </a:lnTo>
                  <a:lnTo>
                    <a:pt x="588" y="0"/>
                  </a:lnTo>
                  <a:close/>
                </a:path>
              </a:pathLst>
            </a:custGeom>
            <a:solidFill>
              <a:schemeClr val="accent5">
                <a:lumMod val="75000"/>
              </a:schemeClr>
            </a:solidFill>
            <a:ln>
              <a:noFill/>
            </a:ln>
          </p:spPr>
          <p:txBody>
            <a:bodyPr vert="horz" wrap="square" lIns="45720" tIns="22860" rIns="45720" bIns="22860" numCol="1" anchor="t" anchorCtr="0" compatLnSpc="1">
              <a:prstTxWarp prst="textNoShape">
                <a:avLst/>
              </a:prstTxWarp>
            </a:bodyPr>
            <a:lstStyle/>
            <a:p>
              <a:endParaRPr lang="en-US" sz="1677"/>
            </a:p>
          </p:txBody>
        </p:sp>
        <p:sp>
          <p:nvSpPr>
            <p:cNvPr id="160" name="Rectangle 159"/>
            <p:cNvSpPr/>
            <p:nvPr/>
          </p:nvSpPr>
          <p:spPr>
            <a:xfrm rot="5400000">
              <a:off x="16516194" y="-4347602"/>
              <a:ext cx="4654294" cy="19916207"/>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77"/>
            </a:p>
          </p:txBody>
        </p:sp>
        <p:pic>
          <p:nvPicPr>
            <p:cNvPr id="161" name="Picture 160"/>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871348" y="3276600"/>
              <a:ext cx="10101043" cy="4661049"/>
            </a:xfrm>
            <a:prstGeom prst="rect">
              <a:avLst/>
            </a:prstGeom>
          </p:spPr>
        </p:pic>
      </p:grpSp>
      <p:grpSp>
        <p:nvGrpSpPr>
          <p:cNvPr id="162" name="Group 161"/>
          <p:cNvGrpSpPr/>
          <p:nvPr/>
        </p:nvGrpSpPr>
        <p:grpSpPr>
          <a:xfrm flipH="1">
            <a:off x="1600200" y="4805242"/>
            <a:ext cx="6396518" cy="833559"/>
            <a:chOff x="8885237" y="3276600"/>
            <a:chExt cx="20748314" cy="4694984"/>
          </a:xfrm>
        </p:grpSpPr>
        <p:sp>
          <p:nvSpPr>
            <p:cNvPr id="163" name="Freeform 10"/>
            <p:cNvSpPr>
              <a:spLocks/>
            </p:cNvSpPr>
            <p:nvPr/>
          </p:nvSpPr>
          <p:spPr bwMode="auto">
            <a:xfrm rot="5400000" flipV="1">
              <a:off x="26890350" y="5194448"/>
              <a:ext cx="4654295" cy="832107"/>
            </a:xfrm>
            <a:custGeom>
              <a:avLst/>
              <a:gdLst>
                <a:gd name="T0" fmla="*/ 588 w 588"/>
                <a:gd name="T1" fmla="*/ 0 h 142"/>
                <a:gd name="T2" fmla="*/ 0 w 588"/>
                <a:gd name="T3" fmla="*/ 0 h 142"/>
                <a:gd name="T4" fmla="*/ 92 w 588"/>
                <a:gd name="T5" fmla="*/ 142 h 142"/>
                <a:gd name="T6" fmla="*/ 496 w 588"/>
                <a:gd name="T7" fmla="*/ 142 h 142"/>
                <a:gd name="T8" fmla="*/ 588 w 588"/>
                <a:gd name="T9" fmla="*/ 0 h 142"/>
              </a:gdLst>
              <a:ahLst/>
              <a:cxnLst>
                <a:cxn ang="0">
                  <a:pos x="T0" y="T1"/>
                </a:cxn>
                <a:cxn ang="0">
                  <a:pos x="T2" y="T3"/>
                </a:cxn>
                <a:cxn ang="0">
                  <a:pos x="T4" y="T5"/>
                </a:cxn>
                <a:cxn ang="0">
                  <a:pos x="T6" y="T7"/>
                </a:cxn>
                <a:cxn ang="0">
                  <a:pos x="T8" y="T9"/>
                </a:cxn>
              </a:cxnLst>
              <a:rect l="0" t="0" r="r" b="b"/>
              <a:pathLst>
                <a:path w="588" h="142">
                  <a:moveTo>
                    <a:pt x="588" y="0"/>
                  </a:moveTo>
                  <a:lnTo>
                    <a:pt x="0" y="0"/>
                  </a:lnTo>
                  <a:lnTo>
                    <a:pt x="92" y="142"/>
                  </a:lnTo>
                  <a:lnTo>
                    <a:pt x="496" y="142"/>
                  </a:lnTo>
                  <a:lnTo>
                    <a:pt x="588" y="0"/>
                  </a:lnTo>
                  <a:close/>
                </a:path>
              </a:pathLst>
            </a:custGeom>
            <a:solidFill>
              <a:schemeClr val="accent2">
                <a:lumMod val="75000"/>
              </a:schemeClr>
            </a:solidFill>
            <a:ln>
              <a:noFill/>
            </a:ln>
          </p:spPr>
          <p:txBody>
            <a:bodyPr vert="horz" wrap="square" lIns="45720" tIns="22860" rIns="45720" bIns="22860" numCol="1" anchor="t" anchorCtr="0" compatLnSpc="1">
              <a:prstTxWarp prst="textNoShape">
                <a:avLst/>
              </a:prstTxWarp>
            </a:bodyPr>
            <a:lstStyle/>
            <a:p>
              <a:endParaRPr lang="en-US" sz="1677"/>
            </a:p>
          </p:txBody>
        </p:sp>
        <p:sp>
          <p:nvSpPr>
            <p:cNvPr id="164" name="Rectangle 163"/>
            <p:cNvSpPr/>
            <p:nvPr/>
          </p:nvSpPr>
          <p:spPr>
            <a:xfrm rot="5400000">
              <a:off x="16516194" y="-4347602"/>
              <a:ext cx="4654294" cy="19916207"/>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77"/>
            </a:p>
          </p:txBody>
        </p:sp>
        <p:pic>
          <p:nvPicPr>
            <p:cNvPr id="165" name="Picture 16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916520" y="3276600"/>
              <a:ext cx="8950775" cy="4694984"/>
            </a:xfrm>
            <a:prstGeom prst="rect">
              <a:avLst/>
            </a:prstGeom>
          </p:spPr>
        </p:pic>
      </p:grpSp>
      <p:sp>
        <p:nvSpPr>
          <p:cNvPr id="174" name="Freeform 10"/>
          <p:cNvSpPr>
            <a:spLocks/>
          </p:cNvSpPr>
          <p:nvPr/>
        </p:nvSpPr>
        <p:spPr bwMode="auto">
          <a:xfrm>
            <a:off x="7134286" y="1638300"/>
            <a:ext cx="5050744" cy="4733834"/>
          </a:xfrm>
          <a:custGeom>
            <a:avLst/>
            <a:gdLst>
              <a:gd name="T0" fmla="*/ 0 w 128"/>
              <a:gd name="T1" fmla="*/ 60 h 120"/>
              <a:gd name="T2" fmla="*/ 60 w 128"/>
              <a:gd name="T3" fmla="*/ 120 h 120"/>
              <a:gd name="T4" fmla="*/ 128 w 128"/>
              <a:gd name="T5" fmla="*/ 120 h 120"/>
              <a:gd name="T6" fmla="*/ 128 w 128"/>
              <a:gd name="T7" fmla="*/ 0 h 120"/>
              <a:gd name="T8" fmla="*/ 60 w 128"/>
              <a:gd name="T9" fmla="*/ 0 h 120"/>
              <a:gd name="T10" fmla="*/ 0 w 128"/>
              <a:gd name="T11" fmla="*/ 60 h 120"/>
            </a:gdLst>
            <a:ahLst/>
            <a:cxnLst>
              <a:cxn ang="0">
                <a:pos x="T0" y="T1"/>
              </a:cxn>
              <a:cxn ang="0">
                <a:pos x="T2" y="T3"/>
              </a:cxn>
              <a:cxn ang="0">
                <a:pos x="T4" y="T5"/>
              </a:cxn>
              <a:cxn ang="0">
                <a:pos x="T6" y="T7"/>
              </a:cxn>
              <a:cxn ang="0">
                <a:pos x="T8" y="T9"/>
              </a:cxn>
              <a:cxn ang="0">
                <a:pos x="T10" y="T11"/>
              </a:cxn>
            </a:cxnLst>
            <a:rect l="0" t="0" r="r" b="b"/>
            <a:pathLst>
              <a:path w="128" h="120">
                <a:moveTo>
                  <a:pt x="0" y="60"/>
                </a:moveTo>
                <a:cubicBezTo>
                  <a:pt x="0" y="93"/>
                  <a:pt x="27" y="120"/>
                  <a:pt x="60" y="120"/>
                </a:cubicBezTo>
                <a:cubicBezTo>
                  <a:pt x="128" y="120"/>
                  <a:pt x="128" y="120"/>
                  <a:pt x="128" y="120"/>
                </a:cubicBezTo>
                <a:cubicBezTo>
                  <a:pt x="128" y="0"/>
                  <a:pt x="128" y="0"/>
                  <a:pt x="128" y="0"/>
                </a:cubicBezTo>
                <a:cubicBezTo>
                  <a:pt x="60" y="0"/>
                  <a:pt x="60" y="0"/>
                  <a:pt x="60" y="0"/>
                </a:cubicBezTo>
                <a:cubicBezTo>
                  <a:pt x="27" y="0"/>
                  <a:pt x="0" y="27"/>
                  <a:pt x="0" y="60"/>
                </a:cubicBezTo>
                <a:close/>
              </a:path>
            </a:pathLst>
          </a:custGeom>
          <a:solidFill>
            <a:srgbClr val="57ADB6"/>
          </a:solidFill>
          <a:ln>
            <a:noFill/>
          </a:ln>
        </p:spPr>
        <p:txBody>
          <a:bodyPr vert="horz" wrap="square" lIns="45720" tIns="22860" rIns="45720" bIns="22860" numCol="1" anchor="t" anchorCtr="0" compatLnSpc="1">
            <a:prstTxWarp prst="textNoShape">
              <a:avLst/>
            </a:prstTxWarp>
          </a:bodyPr>
          <a:lstStyle/>
          <a:p>
            <a:endParaRPr lang="th-TH" sz="1677"/>
          </a:p>
        </p:txBody>
      </p:sp>
      <p:grpSp>
        <p:nvGrpSpPr>
          <p:cNvPr id="181" name="Group 180"/>
          <p:cNvGrpSpPr/>
          <p:nvPr/>
        </p:nvGrpSpPr>
        <p:grpSpPr>
          <a:xfrm>
            <a:off x="5418632" y="408006"/>
            <a:ext cx="4361903" cy="842761"/>
            <a:chOff x="15967107" y="5402759"/>
            <a:chExt cx="7385858" cy="1685522"/>
          </a:xfrm>
        </p:grpSpPr>
        <p:sp>
          <p:nvSpPr>
            <p:cNvPr id="182" name="Title 20"/>
            <p:cNvSpPr txBox="1">
              <a:spLocks/>
            </p:cNvSpPr>
            <p:nvPr/>
          </p:nvSpPr>
          <p:spPr bwMode="auto">
            <a:xfrm>
              <a:off x="15967107" y="5932183"/>
              <a:ext cx="7385858" cy="11560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21926" tIns="60963" rIns="121926" bIns="60963" anchor="ctr">
              <a:spAutoFit/>
            </a:bodyPr>
            <a:lstStyle>
              <a:lvl1pPr defTabSz="457200">
                <a:defRPr sz="4300">
                  <a:solidFill>
                    <a:schemeClr val="tx1"/>
                  </a:solidFill>
                  <a:latin typeface="Calibri" pitchFamily="34" charset="0"/>
                  <a:ea typeface="MS PGothic" pitchFamily="34" charset="-128"/>
                </a:defRPr>
              </a:lvl1pPr>
              <a:lvl2pPr marL="742950" indent="-285750" defTabSz="457200">
                <a:defRPr sz="4300">
                  <a:solidFill>
                    <a:schemeClr val="tx1"/>
                  </a:solidFill>
                  <a:latin typeface="Calibri" pitchFamily="34" charset="0"/>
                  <a:ea typeface="MS PGothic" pitchFamily="34" charset="-128"/>
                </a:defRPr>
              </a:lvl2pPr>
              <a:lvl3pPr marL="1143000" indent="-228600" defTabSz="457200">
                <a:defRPr sz="4300">
                  <a:solidFill>
                    <a:schemeClr val="tx1"/>
                  </a:solidFill>
                  <a:latin typeface="Calibri" pitchFamily="34" charset="0"/>
                  <a:ea typeface="MS PGothic" pitchFamily="34" charset="-128"/>
                </a:defRPr>
              </a:lvl3pPr>
              <a:lvl4pPr marL="1600200" indent="-228600" defTabSz="457200">
                <a:defRPr sz="4300">
                  <a:solidFill>
                    <a:schemeClr val="tx1"/>
                  </a:solidFill>
                  <a:latin typeface="Calibri" pitchFamily="34" charset="0"/>
                  <a:ea typeface="MS PGothic" pitchFamily="34" charset="-128"/>
                </a:defRPr>
              </a:lvl4pPr>
              <a:lvl5pPr marL="2057400" indent="-228600" defTabSz="457200">
                <a:defRPr sz="4300">
                  <a:solidFill>
                    <a:schemeClr val="tx1"/>
                  </a:solidFill>
                  <a:latin typeface="Calibri" pitchFamily="34" charset="0"/>
                  <a:ea typeface="MS PGothic" pitchFamily="34" charset="-128"/>
                </a:defRPr>
              </a:lvl5pPr>
              <a:lvl6pPr marL="2514600" indent="-228600" defTabSz="457200" fontAlgn="base">
                <a:spcBef>
                  <a:spcPct val="0"/>
                </a:spcBef>
                <a:spcAft>
                  <a:spcPct val="0"/>
                </a:spcAft>
                <a:defRPr sz="4300">
                  <a:solidFill>
                    <a:schemeClr val="tx1"/>
                  </a:solidFill>
                  <a:latin typeface="Calibri" pitchFamily="34" charset="0"/>
                  <a:ea typeface="MS PGothic" pitchFamily="34" charset="-128"/>
                </a:defRPr>
              </a:lvl6pPr>
              <a:lvl7pPr marL="2971800" indent="-228600" defTabSz="457200" fontAlgn="base">
                <a:spcBef>
                  <a:spcPct val="0"/>
                </a:spcBef>
                <a:spcAft>
                  <a:spcPct val="0"/>
                </a:spcAft>
                <a:defRPr sz="4300">
                  <a:solidFill>
                    <a:schemeClr val="tx1"/>
                  </a:solidFill>
                  <a:latin typeface="Calibri" pitchFamily="34" charset="0"/>
                  <a:ea typeface="MS PGothic" pitchFamily="34" charset="-128"/>
                </a:defRPr>
              </a:lvl7pPr>
              <a:lvl8pPr marL="3429000" indent="-228600" defTabSz="457200" fontAlgn="base">
                <a:spcBef>
                  <a:spcPct val="0"/>
                </a:spcBef>
                <a:spcAft>
                  <a:spcPct val="0"/>
                </a:spcAft>
                <a:defRPr sz="4300">
                  <a:solidFill>
                    <a:schemeClr val="tx1"/>
                  </a:solidFill>
                  <a:latin typeface="Calibri" pitchFamily="34" charset="0"/>
                  <a:ea typeface="MS PGothic" pitchFamily="34" charset="-128"/>
                </a:defRPr>
              </a:lvl8pPr>
              <a:lvl9pPr marL="3886200" indent="-228600" defTabSz="457200" fontAlgn="base">
                <a:spcBef>
                  <a:spcPct val="0"/>
                </a:spcBef>
                <a:spcAft>
                  <a:spcPct val="0"/>
                </a:spcAft>
                <a:defRPr sz="4300">
                  <a:solidFill>
                    <a:schemeClr val="tx1"/>
                  </a:solidFill>
                  <a:latin typeface="Calibri" pitchFamily="34" charset="0"/>
                  <a:ea typeface="MS PGothic" pitchFamily="34" charset="-128"/>
                </a:defRPr>
              </a:lvl9pPr>
            </a:lstStyle>
            <a:p>
              <a:pPr>
                <a:lnSpc>
                  <a:spcPct val="130000"/>
                </a:lnSpc>
              </a:pPr>
              <a:r>
                <a:rPr lang="pt-BR" sz="1200" dirty="0">
                  <a:solidFill>
                    <a:schemeClr val="bg1">
                      <a:lumMod val="75000"/>
                    </a:schemeClr>
                  </a:solidFill>
                  <a:latin typeface="Lato" pitchFamily="34" charset="0"/>
                  <a:ea typeface="Lato" pitchFamily="34" charset="0"/>
                  <a:cs typeface="Lato" pitchFamily="34" charset="0"/>
                </a:rPr>
                <a:t>Lorem ipsum dolor sit amet, consectetur adipiscing elit. Aliquam tincidunt ante nec sem congue </a:t>
              </a:r>
              <a:r>
                <a:rPr lang="pt-BR" sz="1200" dirty="0" err="1">
                  <a:solidFill>
                    <a:schemeClr val="bg1">
                      <a:lumMod val="75000"/>
                    </a:schemeClr>
                  </a:solidFill>
                  <a:latin typeface="Lato" pitchFamily="34" charset="0"/>
                  <a:ea typeface="Lato" pitchFamily="34" charset="0"/>
                  <a:cs typeface="Lato" pitchFamily="34" charset="0"/>
                </a:rPr>
                <a:t>convallis</a:t>
              </a:r>
              <a:r>
                <a:rPr lang="pt-BR" sz="1200" dirty="0">
                  <a:solidFill>
                    <a:schemeClr val="bg1">
                      <a:lumMod val="75000"/>
                    </a:schemeClr>
                  </a:solidFill>
                  <a:latin typeface="Lato" pitchFamily="34" charset="0"/>
                  <a:ea typeface="Lato" pitchFamily="34" charset="0"/>
                  <a:cs typeface="Lato" pitchFamily="34" charset="0"/>
                </a:rPr>
                <a:t>. </a:t>
              </a:r>
              <a:endParaRPr lang="en-US" sz="1200" dirty="0">
                <a:solidFill>
                  <a:schemeClr val="bg1">
                    <a:lumMod val="75000"/>
                  </a:schemeClr>
                </a:solidFill>
                <a:latin typeface="Lato" pitchFamily="34" charset="0"/>
                <a:ea typeface="Lato" pitchFamily="34" charset="0"/>
                <a:cs typeface="Lato" pitchFamily="34" charset="0"/>
              </a:endParaRPr>
            </a:p>
          </p:txBody>
        </p:sp>
        <p:sp>
          <p:nvSpPr>
            <p:cNvPr id="183" name="TextBox 182"/>
            <p:cNvSpPr txBox="1"/>
            <p:nvPr/>
          </p:nvSpPr>
          <p:spPr>
            <a:xfrm>
              <a:off x="16100411" y="5402759"/>
              <a:ext cx="6577026" cy="723274"/>
            </a:xfrm>
            <a:prstGeom prst="rect">
              <a:avLst/>
            </a:prstGeom>
            <a:noFill/>
          </p:spPr>
          <p:txBody>
            <a:bodyPr wrap="square" rtlCol="0">
              <a:spAutoFit/>
            </a:bodyPr>
            <a:lstStyle/>
            <a:p>
              <a:r>
                <a:rPr lang="en-US" sz="1750" b="1" dirty="0">
                  <a:solidFill>
                    <a:schemeClr val="accent2"/>
                  </a:solidFill>
                  <a:latin typeface="Lato Black" charset="0"/>
                  <a:ea typeface="Lato Black" charset="0"/>
                  <a:cs typeface="Lato Black" charset="0"/>
                </a:rPr>
                <a:t>FEATURE</a:t>
              </a:r>
              <a:r>
                <a:rPr lang="en-US" sz="1750" b="1" dirty="0">
                  <a:solidFill>
                    <a:schemeClr val="accent6"/>
                  </a:solidFill>
                  <a:latin typeface="Lato Black" charset="0"/>
                  <a:ea typeface="Lato Black" charset="0"/>
                  <a:cs typeface="Lato Black" charset="0"/>
                </a:rPr>
                <a:t> </a:t>
              </a:r>
              <a:r>
                <a:rPr lang="en-US" sz="1750" b="1" dirty="0">
                  <a:solidFill>
                    <a:schemeClr val="accent4"/>
                  </a:solidFill>
                  <a:latin typeface="Lato Black" charset="0"/>
                  <a:ea typeface="Lato Black" charset="0"/>
                  <a:cs typeface="Lato Black" charset="0"/>
                </a:rPr>
                <a:t>CONTENT</a:t>
              </a:r>
            </a:p>
          </p:txBody>
        </p:sp>
      </p:grpSp>
      <p:sp>
        <p:nvSpPr>
          <p:cNvPr id="184" name="TextBox 183"/>
          <p:cNvSpPr txBox="1"/>
          <p:nvPr/>
        </p:nvSpPr>
        <p:spPr>
          <a:xfrm>
            <a:off x="2019795" y="2483681"/>
            <a:ext cx="527505" cy="477035"/>
          </a:xfrm>
          <a:prstGeom prst="rect">
            <a:avLst/>
          </a:prstGeom>
          <a:noFill/>
        </p:spPr>
        <p:txBody>
          <a:bodyPr wrap="square" lIns="91422" tIns="45711" rIns="91422" bIns="45711" rtlCol="0">
            <a:spAutoFit/>
          </a:bodyPr>
          <a:lstStyle/>
          <a:p>
            <a:r>
              <a:rPr lang="en-US" sz="2500" b="1">
                <a:solidFill>
                  <a:schemeClr val="bg1"/>
                </a:solidFill>
                <a:latin typeface="Lato" pitchFamily="34" charset="0"/>
                <a:ea typeface="Lato" pitchFamily="34" charset="0"/>
                <a:cs typeface="Lato" pitchFamily="34" charset="0"/>
              </a:rPr>
              <a:t>A</a:t>
            </a:r>
            <a:endParaRPr lang="id-ID" sz="2500" b="1" dirty="0">
              <a:solidFill>
                <a:schemeClr val="bg1"/>
              </a:solidFill>
              <a:latin typeface="Lato" pitchFamily="34" charset="0"/>
              <a:ea typeface="Lato" pitchFamily="34" charset="0"/>
              <a:cs typeface="Lato" pitchFamily="34" charset="0"/>
            </a:endParaRPr>
          </a:p>
        </p:txBody>
      </p:sp>
      <p:sp>
        <p:nvSpPr>
          <p:cNvPr id="185" name="TextBox 184"/>
          <p:cNvSpPr txBox="1"/>
          <p:nvPr/>
        </p:nvSpPr>
        <p:spPr>
          <a:xfrm>
            <a:off x="2019795" y="3325180"/>
            <a:ext cx="527505" cy="477035"/>
          </a:xfrm>
          <a:prstGeom prst="rect">
            <a:avLst/>
          </a:prstGeom>
          <a:noFill/>
        </p:spPr>
        <p:txBody>
          <a:bodyPr wrap="square" lIns="91422" tIns="45711" rIns="91422" bIns="45711" rtlCol="0">
            <a:spAutoFit/>
          </a:bodyPr>
          <a:lstStyle/>
          <a:p>
            <a:r>
              <a:rPr lang="en-US" sz="2500" b="1" dirty="0">
                <a:solidFill>
                  <a:schemeClr val="bg1"/>
                </a:solidFill>
                <a:latin typeface="Lato" pitchFamily="34" charset="0"/>
                <a:ea typeface="Lato" pitchFamily="34" charset="0"/>
                <a:cs typeface="Lato" pitchFamily="34" charset="0"/>
              </a:rPr>
              <a:t>B</a:t>
            </a:r>
            <a:endParaRPr lang="id-ID" sz="2500" b="1" dirty="0">
              <a:solidFill>
                <a:schemeClr val="bg1"/>
              </a:solidFill>
              <a:latin typeface="Lato" pitchFamily="34" charset="0"/>
              <a:ea typeface="Lato" pitchFamily="34" charset="0"/>
              <a:cs typeface="Lato" pitchFamily="34" charset="0"/>
            </a:endParaRPr>
          </a:p>
        </p:txBody>
      </p:sp>
      <p:sp>
        <p:nvSpPr>
          <p:cNvPr id="186" name="TextBox 185"/>
          <p:cNvSpPr txBox="1"/>
          <p:nvPr/>
        </p:nvSpPr>
        <p:spPr>
          <a:xfrm>
            <a:off x="1981200" y="4160081"/>
            <a:ext cx="527505" cy="477035"/>
          </a:xfrm>
          <a:prstGeom prst="rect">
            <a:avLst/>
          </a:prstGeom>
          <a:noFill/>
        </p:spPr>
        <p:txBody>
          <a:bodyPr wrap="square" lIns="91422" tIns="45711" rIns="91422" bIns="45711" rtlCol="0">
            <a:spAutoFit/>
          </a:bodyPr>
          <a:lstStyle/>
          <a:p>
            <a:r>
              <a:rPr lang="en-US" sz="2500" b="1" dirty="0">
                <a:solidFill>
                  <a:schemeClr val="bg1"/>
                </a:solidFill>
                <a:latin typeface="Lato" pitchFamily="34" charset="0"/>
                <a:ea typeface="Lato" pitchFamily="34" charset="0"/>
                <a:cs typeface="Lato" pitchFamily="34" charset="0"/>
              </a:rPr>
              <a:t>C</a:t>
            </a:r>
            <a:endParaRPr lang="id-ID" sz="2500" b="1" dirty="0">
              <a:solidFill>
                <a:schemeClr val="bg1"/>
              </a:solidFill>
              <a:latin typeface="Lato" pitchFamily="34" charset="0"/>
              <a:ea typeface="Lato" pitchFamily="34" charset="0"/>
              <a:cs typeface="Lato" pitchFamily="34" charset="0"/>
            </a:endParaRPr>
          </a:p>
        </p:txBody>
      </p:sp>
      <p:sp>
        <p:nvSpPr>
          <p:cNvPr id="187" name="TextBox 186"/>
          <p:cNvSpPr txBox="1"/>
          <p:nvPr/>
        </p:nvSpPr>
        <p:spPr>
          <a:xfrm>
            <a:off x="1981200" y="4969382"/>
            <a:ext cx="527505" cy="477035"/>
          </a:xfrm>
          <a:prstGeom prst="rect">
            <a:avLst/>
          </a:prstGeom>
          <a:noFill/>
        </p:spPr>
        <p:txBody>
          <a:bodyPr wrap="square" lIns="91422" tIns="45711" rIns="91422" bIns="45711" rtlCol="0">
            <a:spAutoFit/>
          </a:bodyPr>
          <a:lstStyle/>
          <a:p>
            <a:r>
              <a:rPr lang="en-US" sz="2500" b="1" dirty="0">
                <a:solidFill>
                  <a:schemeClr val="bg1"/>
                </a:solidFill>
                <a:latin typeface="Lato" pitchFamily="34" charset="0"/>
                <a:ea typeface="Lato" pitchFamily="34" charset="0"/>
                <a:cs typeface="Lato" pitchFamily="34" charset="0"/>
              </a:rPr>
              <a:t>D</a:t>
            </a:r>
            <a:endParaRPr lang="id-ID" sz="2500" b="1" dirty="0">
              <a:solidFill>
                <a:schemeClr val="bg1"/>
              </a:solidFill>
              <a:latin typeface="Lato" pitchFamily="34" charset="0"/>
              <a:ea typeface="Lato" pitchFamily="34" charset="0"/>
              <a:cs typeface="Lato" pitchFamily="34" charset="0"/>
            </a:endParaRPr>
          </a:p>
        </p:txBody>
      </p:sp>
      <p:sp>
        <p:nvSpPr>
          <p:cNvPr id="188" name="TextBox 187"/>
          <p:cNvSpPr txBox="1"/>
          <p:nvPr/>
        </p:nvSpPr>
        <p:spPr>
          <a:xfrm>
            <a:off x="2496759" y="2514010"/>
            <a:ext cx="3751641" cy="480113"/>
          </a:xfrm>
          <a:prstGeom prst="rect">
            <a:avLst/>
          </a:prstGeom>
          <a:noFill/>
        </p:spPr>
        <p:txBody>
          <a:bodyPr wrap="square" lIns="109710" tIns="54855" rIns="109710" bIns="54855" rtlCol="0">
            <a:spAutoFit/>
          </a:bodyPr>
          <a:lstStyle/>
          <a:p>
            <a:r>
              <a:rPr lang="en-US" sz="1200" dirty="0">
                <a:solidFill>
                  <a:schemeClr val="bg1"/>
                </a:solidFill>
                <a:latin typeface="Lato" pitchFamily="34" charset="0"/>
                <a:ea typeface="Lato" pitchFamily="34" charset="0"/>
                <a:cs typeface="Lato" pitchFamily="34" charset="0"/>
              </a:rPr>
              <a:t>Lorem Ipsum has two main data statistical this methodologies important Data analysis</a:t>
            </a:r>
          </a:p>
        </p:txBody>
      </p:sp>
      <p:sp>
        <p:nvSpPr>
          <p:cNvPr id="189" name="TextBox 188"/>
          <p:cNvSpPr txBox="1"/>
          <p:nvPr/>
        </p:nvSpPr>
        <p:spPr>
          <a:xfrm>
            <a:off x="2487603" y="3314700"/>
            <a:ext cx="3847523" cy="480113"/>
          </a:xfrm>
          <a:prstGeom prst="rect">
            <a:avLst/>
          </a:prstGeom>
          <a:noFill/>
        </p:spPr>
        <p:txBody>
          <a:bodyPr wrap="square" lIns="109710" tIns="54855" rIns="109710" bIns="54855" rtlCol="0">
            <a:spAutoFit/>
          </a:bodyPr>
          <a:lstStyle/>
          <a:p>
            <a:r>
              <a:rPr lang="en-US" sz="1200" dirty="0">
                <a:solidFill>
                  <a:schemeClr val="bg1"/>
                </a:solidFill>
                <a:latin typeface="Lato" pitchFamily="34" charset="0"/>
                <a:ea typeface="Lato" pitchFamily="34" charset="0"/>
                <a:cs typeface="Lato" pitchFamily="34" charset="0"/>
              </a:rPr>
              <a:t>Lorem Ipsum has two main data statistical this methodologies important Data analysis.</a:t>
            </a:r>
          </a:p>
        </p:txBody>
      </p:sp>
      <p:sp>
        <p:nvSpPr>
          <p:cNvPr id="191" name="TextBox 190"/>
          <p:cNvSpPr txBox="1"/>
          <p:nvPr/>
        </p:nvSpPr>
        <p:spPr>
          <a:xfrm>
            <a:off x="2537914" y="4193799"/>
            <a:ext cx="3751641" cy="480113"/>
          </a:xfrm>
          <a:prstGeom prst="rect">
            <a:avLst/>
          </a:prstGeom>
          <a:noFill/>
        </p:spPr>
        <p:txBody>
          <a:bodyPr wrap="square" lIns="109710" tIns="54855" rIns="109710" bIns="54855" rtlCol="0">
            <a:spAutoFit/>
          </a:bodyPr>
          <a:lstStyle/>
          <a:p>
            <a:r>
              <a:rPr lang="en-US" sz="1200" dirty="0">
                <a:solidFill>
                  <a:schemeClr val="bg1"/>
                </a:solidFill>
                <a:latin typeface="Lato" pitchFamily="34" charset="0"/>
                <a:ea typeface="Lato" pitchFamily="34" charset="0"/>
                <a:cs typeface="Lato" pitchFamily="34" charset="0"/>
              </a:rPr>
              <a:t>Lorem Ipsum has two main data statistical this methodologies important Data analysis</a:t>
            </a:r>
          </a:p>
        </p:txBody>
      </p:sp>
      <p:sp>
        <p:nvSpPr>
          <p:cNvPr id="192" name="TextBox 191"/>
          <p:cNvSpPr txBox="1"/>
          <p:nvPr/>
        </p:nvSpPr>
        <p:spPr>
          <a:xfrm>
            <a:off x="2528758" y="4953000"/>
            <a:ext cx="3847523" cy="480113"/>
          </a:xfrm>
          <a:prstGeom prst="rect">
            <a:avLst/>
          </a:prstGeom>
          <a:noFill/>
        </p:spPr>
        <p:txBody>
          <a:bodyPr wrap="square" lIns="109710" tIns="54855" rIns="109710" bIns="54855" rtlCol="0">
            <a:spAutoFit/>
          </a:bodyPr>
          <a:lstStyle/>
          <a:p>
            <a:r>
              <a:rPr lang="en-US" sz="1200" dirty="0">
                <a:solidFill>
                  <a:schemeClr val="bg1"/>
                </a:solidFill>
                <a:latin typeface="Lato" pitchFamily="34" charset="0"/>
                <a:ea typeface="Lato" pitchFamily="34" charset="0"/>
                <a:cs typeface="Lato" pitchFamily="34" charset="0"/>
              </a:rPr>
              <a:t>Lorem Ipsum has two main data statistical this methodologies important Data analysis.</a:t>
            </a:r>
          </a:p>
        </p:txBody>
      </p:sp>
      <p:grpSp>
        <p:nvGrpSpPr>
          <p:cNvPr id="38" name="กลุ่ม 446"/>
          <p:cNvGrpSpPr/>
          <p:nvPr/>
        </p:nvGrpSpPr>
        <p:grpSpPr>
          <a:xfrm>
            <a:off x="7643344" y="1414018"/>
            <a:ext cx="4320056" cy="4849612"/>
            <a:chOff x="10094913" y="13535026"/>
            <a:chExt cx="984250" cy="1104900"/>
          </a:xfrm>
        </p:grpSpPr>
        <p:sp>
          <p:nvSpPr>
            <p:cNvPr id="39" name="Freeform 1506"/>
            <p:cNvSpPr>
              <a:spLocks/>
            </p:cNvSpPr>
            <p:nvPr/>
          </p:nvSpPr>
          <p:spPr bwMode="auto">
            <a:xfrm>
              <a:off x="10142538" y="13662026"/>
              <a:ext cx="862013" cy="763588"/>
            </a:xfrm>
            <a:custGeom>
              <a:avLst/>
              <a:gdLst>
                <a:gd name="T0" fmla="*/ 142 w 412"/>
                <a:gd name="T1" fmla="*/ 297 h 365"/>
                <a:gd name="T2" fmla="*/ 47 w 412"/>
                <a:gd name="T3" fmla="*/ 238 h 365"/>
                <a:gd name="T4" fmla="*/ 56 w 412"/>
                <a:gd name="T5" fmla="*/ 14 h 365"/>
                <a:gd name="T6" fmla="*/ 368 w 412"/>
                <a:gd name="T7" fmla="*/ 0 h 365"/>
                <a:gd name="T8" fmla="*/ 404 w 412"/>
                <a:gd name="T9" fmla="*/ 282 h 365"/>
                <a:gd name="T10" fmla="*/ 283 w 412"/>
                <a:gd name="T11" fmla="*/ 332 h 365"/>
                <a:gd name="T12" fmla="*/ 142 w 412"/>
                <a:gd name="T13" fmla="*/ 297 h 365"/>
              </a:gdLst>
              <a:ahLst/>
              <a:cxnLst>
                <a:cxn ang="0">
                  <a:pos x="T0" y="T1"/>
                </a:cxn>
                <a:cxn ang="0">
                  <a:pos x="T2" y="T3"/>
                </a:cxn>
                <a:cxn ang="0">
                  <a:pos x="T4" y="T5"/>
                </a:cxn>
                <a:cxn ang="0">
                  <a:pos x="T6" y="T7"/>
                </a:cxn>
                <a:cxn ang="0">
                  <a:pos x="T8" y="T9"/>
                </a:cxn>
                <a:cxn ang="0">
                  <a:pos x="T10" y="T11"/>
                </a:cxn>
                <a:cxn ang="0">
                  <a:pos x="T12" y="T13"/>
                </a:cxn>
              </a:cxnLst>
              <a:rect l="0" t="0" r="r" b="b"/>
              <a:pathLst>
                <a:path w="412" h="365">
                  <a:moveTo>
                    <a:pt x="142" y="297"/>
                  </a:moveTo>
                  <a:cubicBezTo>
                    <a:pt x="142" y="297"/>
                    <a:pt x="79" y="306"/>
                    <a:pt x="47" y="238"/>
                  </a:cubicBezTo>
                  <a:cubicBezTo>
                    <a:pt x="16" y="171"/>
                    <a:pt x="0" y="26"/>
                    <a:pt x="56" y="14"/>
                  </a:cubicBezTo>
                  <a:cubicBezTo>
                    <a:pt x="111" y="3"/>
                    <a:pt x="368" y="0"/>
                    <a:pt x="368" y="0"/>
                  </a:cubicBezTo>
                  <a:cubicBezTo>
                    <a:pt x="368" y="0"/>
                    <a:pt x="412" y="227"/>
                    <a:pt x="404" y="282"/>
                  </a:cubicBezTo>
                  <a:cubicBezTo>
                    <a:pt x="396" y="337"/>
                    <a:pt x="346" y="365"/>
                    <a:pt x="283" y="332"/>
                  </a:cubicBezTo>
                  <a:cubicBezTo>
                    <a:pt x="219" y="299"/>
                    <a:pt x="142" y="297"/>
                    <a:pt x="142" y="297"/>
                  </a:cubicBezTo>
                  <a:close/>
                </a:path>
              </a:pathLst>
            </a:custGeom>
            <a:solidFill>
              <a:srgbClr val="F79A8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40" name="Freeform 1507"/>
            <p:cNvSpPr>
              <a:spLocks/>
            </p:cNvSpPr>
            <p:nvPr/>
          </p:nvSpPr>
          <p:spPr bwMode="auto">
            <a:xfrm>
              <a:off x="10720388" y="14163676"/>
              <a:ext cx="188913" cy="125413"/>
            </a:xfrm>
            <a:custGeom>
              <a:avLst/>
              <a:gdLst>
                <a:gd name="T0" fmla="*/ 75 w 91"/>
                <a:gd name="T1" fmla="*/ 60 h 60"/>
                <a:gd name="T2" fmla="*/ 72 w 91"/>
                <a:gd name="T3" fmla="*/ 60 h 60"/>
                <a:gd name="T4" fmla="*/ 67 w 91"/>
                <a:gd name="T5" fmla="*/ 50 h 60"/>
                <a:gd name="T6" fmla="*/ 63 w 91"/>
                <a:gd name="T7" fmla="*/ 19 h 60"/>
                <a:gd name="T8" fmla="*/ 52 w 91"/>
                <a:gd name="T9" fmla="*/ 23 h 60"/>
                <a:gd name="T10" fmla="*/ 52 w 91"/>
                <a:gd name="T11" fmla="*/ 27 h 60"/>
                <a:gd name="T12" fmla="*/ 40 w 91"/>
                <a:gd name="T13" fmla="*/ 55 h 60"/>
                <a:gd name="T14" fmla="*/ 25 w 91"/>
                <a:gd name="T15" fmla="*/ 58 h 60"/>
                <a:gd name="T16" fmla="*/ 4 w 91"/>
                <a:gd name="T17" fmla="*/ 41 h 60"/>
                <a:gd name="T18" fmla="*/ 16 w 91"/>
                <a:gd name="T19" fmla="*/ 11 h 60"/>
                <a:gd name="T20" fmla="*/ 27 w 91"/>
                <a:gd name="T21" fmla="*/ 11 h 60"/>
                <a:gd name="T22" fmla="*/ 27 w 91"/>
                <a:gd name="T23" fmla="*/ 22 h 60"/>
                <a:gd name="T24" fmla="*/ 19 w 91"/>
                <a:gd name="T25" fmla="*/ 37 h 60"/>
                <a:gd name="T26" fmla="*/ 29 w 91"/>
                <a:gd name="T27" fmla="*/ 43 h 60"/>
                <a:gd name="T28" fmla="*/ 31 w 91"/>
                <a:gd name="T29" fmla="*/ 42 h 60"/>
                <a:gd name="T30" fmla="*/ 36 w 91"/>
                <a:gd name="T31" fmla="*/ 25 h 60"/>
                <a:gd name="T32" fmla="*/ 38 w 91"/>
                <a:gd name="T33" fmla="*/ 17 h 60"/>
                <a:gd name="T34" fmla="*/ 68 w 91"/>
                <a:gd name="T35" fmla="*/ 4 h 60"/>
                <a:gd name="T36" fmla="*/ 82 w 91"/>
                <a:gd name="T37" fmla="*/ 55 h 60"/>
                <a:gd name="T38" fmla="*/ 75 w 91"/>
                <a:gd name="T39" fmla="*/ 60 h 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1" h="60">
                  <a:moveTo>
                    <a:pt x="75" y="60"/>
                  </a:moveTo>
                  <a:cubicBezTo>
                    <a:pt x="74" y="60"/>
                    <a:pt x="73" y="60"/>
                    <a:pt x="72" y="60"/>
                  </a:cubicBezTo>
                  <a:cubicBezTo>
                    <a:pt x="68" y="59"/>
                    <a:pt x="66" y="54"/>
                    <a:pt x="67" y="50"/>
                  </a:cubicBezTo>
                  <a:cubicBezTo>
                    <a:pt x="73" y="32"/>
                    <a:pt x="69" y="21"/>
                    <a:pt x="63" y="19"/>
                  </a:cubicBezTo>
                  <a:cubicBezTo>
                    <a:pt x="59" y="17"/>
                    <a:pt x="54" y="18"/>
                    <a:pt x="52" y="23"/>
                  </a:cubicBezTo>
                  <a:cubicBezTo>
                    <a:pt x="52" y="24"/>
                    <a:pt x="52" y="25"/>
                    <a:pt x="52" y="27"/>
                  </a:cubicBezTo>
                  <a:cubicBezTo>
                    <a:pt x="51" y="35"/>
                    <a:pt x="49" y="49"/>
                    <a:pt x="40" y="55"/>
                  </a:cubicBezTo>
                  <a:cubicBezTo>
                    <a:pt x="37" y="57"/>
                    <a:pt x="32" y="59"/>
                    <a:pt x="25" y="58"/>
                  </a:cubicBezTo>
                  <a:cubicBezTo>
                    <a:pt x="13" y="55"/>
                    <a:pt x="6" y="49"/>
                    <a:pt x="4" y="41"/>
                  </a:cubicBezTo>
                  <a:cubicBezTo>
                    <a:pt x="0" y="27"/>
                    <a:pt x="14" y="12"/>
                    <a:pt x="16" y="11"/>
                  </a:cubicBezTo>
                  <a:cubicBezTo>
                    <a:pt x="19" y="8"/>
                    <a:pt x="24" y="8"/>
                    <a:pt x="27" y="11"/>
                  </a:cubicBezTo>
                  <a:cubicBezTo>
                    <a:pt x="30" y="14"/>
                    <a:pt x="30" y="19"/>
                    <a:pt x="27" y="22"/>
                  </a:cubicBezTo>
                  <a:cubicBezTo>
                    <a:pt x="23" y="26"/>
                    <a:pt x="18" y="33"/>
                    <a:pt x="19" y="37"/>
                  </a:cubicBezTo>
                  <a:cubicBezTo>
                    <a:pt x="19" y="39"/>
                    <a:pt x="23" y="41"/>
                    <a:pt x="29" y="43"/>
                  </a:cubicBezTo>
                  <a:cubicBezTo>
                    <a:pt x="31" y="43"/>
                    <a:pt x="31" y="43"/>
                    <a:pt x="31" y="42"/>
                  </a:cubicBezTo>
                  <a:cubicBezTo>
                    <a:pt x="35" y="40"/>
                    <a:pt x="36" y="30"/>
                    <a:pt x="36" y="25"/>
                  </a:cubicBezTo>
                  <a:cubicBezTo>
                    <a:pt x="37" y="21"/>
                    <a:pt x="37" y="19"/>
                    <a:pt x="38" y="17"/>
                  </a:cubicBezTo>
                  <a:cubicBezTo>
                    <a:pt x="43" y="5"/>
                    <a:pt x="56" y="0"/>
                    <a:pt x="68" y="4"/>
                  </a:cubicBezTo>
                  <a:cubicBezTo>
                    <a:pt x="80" y="9"/>
                    <a:pt x="91" y="25"/>
                    <a:pt x="82" y="55"/>
                  </a:cubicBezTo>
                  <a:cubicBezTo>
                    <a:pt x="81" y="58"/>
                    <a:pt x="78" y="60"/>
                    <a:pt x="75" y="60"/>
                  </a:cubicBezTo>
                  <a:close/>
                </a:path>
              </a:pathLst>
            </a:custGeom>
            <a:solidFill>
              <a:srgbClr val="FEE29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41" name="Freeform 1508"/>
            <p:cNvSpPr>
              <a:spLocks/>
            </p:cNvSpPr>
            <p:nvPr/>
          </p:nvSpPr>
          <p:spPr bwMode="auto">
            <a:xfrm>
              <a:off x="10510838" y="14117638"/>
              <a:ext cx="117475" cy="57150"/>
            </a:xfrm>
            <a:custGeom>
              <a:avLst/>
              <a:gdLst>
                <a:gd name="T0" fmla="*/ 9 w 56"/>
                <a:gd name="T1" fmla="*/ 27 h 27"/>
                <a:gd name="T2" fmla="*/ 3 w 56"/>
                <a:gd name="T3" fmla="*/ 24 h 27"/>
                <a:gd name="T4" fmla="*/ 4 w 56"/>
                <a:gd name="T5" fmla="*/ 13 h 27"/>
                <a:gd name="T6" fmla="*/ 35 w 56"/>
                <a:gd name="T7" fmla="*/ 1 h 27"/>
                <a:gd name="T8" fmla="*/ 54 w 56"/>
                <a:gd name="T9" fmla="*/ 12 h 27"/>
                <a:gd name="T10" fmla="*/ 52 w 56"/>
                <a:gd name="T11" fmla="*/ 23 h 27"/>
                <a:gd name="T12" fmla="*/ 41 w 56"/>
                <a:gd name="T13" fmla="*/ 22 h 27"/>
                <a:gd name="T14" fmla="*/ 33 w 56"/>
                <a:gd name="T15" fmla="*/ 17 h 27"/>
                <a:gd name="T16" fmla="*/ 14 w 56"/>
                <a:gd name="T17" fmla="*/ 25 h 27"/>
                <a:gd name="T18" fmla="*/ 9 w 56"/>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56" h="27">
                  <a:moveTo>
                    <a:pt x="9" y="27"/>
                  </a:moveTo>
                  <a:cubicBezTo>
                    <a:pt x="7" y="27"/>
                    <a:pt x="5" y="26"/>
                    <a:pt x="3" y="24"/>
                  </a:cubicBezTo>
                  <a:cubicBezTo>
                    <a:pt x="0" y="21"/>
                    <a:pt x="1" y="16"/>
                    <a:pt x="4" y="13"/>
                  </a:cubicBezTo>
                  <a:cubicBezTo>
                    <a:pt x="5" y="12"/>
                    <a:pt x="19" y="0"/>
                    <a:pt x="35" y="1"/>
                  </a:cubicBezTo>
                  <a:cubicBezTo>
                    <a:pt x="42" y="2"/>
                    <a:pt x="49" y="6"/>
                    <a:pt x="54" y="12"/>
                  </a:cubicBezTo>
                  <a:cubicBezTo>
                    <a:pt x="56" y="16"/>
                    <a:pt x="55" y="21"/>
                    <a:pt x="52" y="23"/>
                  </a:cubicBezTo>
                  <a:cubicBezTo>
                    <a:pt x="49" y="26"/>
                    <a:pt x="44" y="25"/>
                    <a:pt x="41" y="22"/>
                  </a:cubicBezTo>
                  <a:cubicBezTo>
                    <a:pt x="38" y="18"/>
                    <a:pt x="35" y="17"/>
                    <a:pt x="33" y="17"/>
                  </a:cubicBezTo>
                  <a:cubicBezTo>
                    <a:pt x="26" y="16"/>
                    <a:pt x="17" y="23"/>
                    <a:pt x="14" y="25"/>
                  </a:cubicBezTo>
                  <a:cubicBezTo>
                    <a:pt x="13" y="26"/>
                    <a:pt x="11" y="27"/>
                    <a:pt x="9" y="27"/>
                  </a:cubicBezTo>
                  <a:close/>
                </a:path>
              </a:pathLst>
            </a:custGeom>
            <a:solidFill>
              <a:srgbClr val="FEE29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42" name="Freeform 1509"/>
            <p:cNvSpPr>
              <a:spLocks/>
            </p:cNvSpPr>
            <p:nvPr/>
          </p:nvSpPr>
          <p:spPr bwMode="auto">
            <a:xfrm>
              <a:off x="10720388" y="13739813"/>
              <a:ext cx="107950" cy="136525"/>
            </a:xfrm>
            <a:custGeom>
              <a:avLst/>
              <a:gdLst>
                <a:gd name="T0" fmla="*/ 9 w 52"/>
                <a:gd name="T1" fmla="*/ 65 h 65"/>
                <a:gd name="T2" fmla="*/ 2 w 52"/>
                <a:gd name="T3" fmla="*/ 59 h 65"/>
                <a:gd name="T4" fmla="*/ 6 w 52"/>
                <a:gd name="T5" fmla="*/ 49 h 65"/>
                <a:gd name="T6" fmla="*/ 31 w 52"/>
                <a:gd name="T7" fmla="*/ 10 h 65"/>
                <a:gd name="T8" fmla="*/ 37 w 52"/>
                <a:gd name="T9" fmla="*/ 1 h 65"/>
                <a:gd name="T10" fmla="*/ 46 w 52"/>
                <a:gd name="T11" fmla="*/ 7 h 65"/>
                <a:gd name="T12" fmla="*/ 11 w 52"/>
                <a:gd name="T13" fmla="*/ 64 h 65"/>
                <a:gd name="T14" fmla="*/ 9 w 52"/>
                <a:gd name="T15" fmla="*/ 65 h 65"/>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2" h="65">
                  <a:moveTo>
                    <a:pt x="9" y="65"/>
                  </a:moveTo>
                  <a:cubicBezTo>
                    <a:pt x="6" y="65"/>
                    <a:pt x="3" y="62"/>
                    <a:pt x="2" y="59"/>
                  </a:cubicBezTo>
                  <a:cubicBezTo>
                    <a:pt x="0" y="55"/>
                    <a:pt x="2" y="51"/>
                    <a:pt x="6" y="49"/>
                  </a:cubicBezTo>
                  <a:cubicBezTo>
                    <a:pt x="8" y="49"/>
                    <a:pt x="36" y="39"/>
                    <a:pt x="31" y="10"/>
                  </a:cubicBezTo>
                  <a:cubicBezTo>
                    <a:pt x="30" y="6"/>
                    <a:pt x="33" y="2"/>
                    <a:pt x="37" y="1"/>
                  </a:cubicBezTo>
                  <a:cubicBezTo>
                    <a:pt x="42" y="0"/>
                    <a:pt x="46" y="3"/>
                    <a:pt x="46" y="7"/>
                  </a:cubicBezTo>
                  <a:cubicBezTo>
                    <a:pt x="52" y="41"/>
                    <a:pt x="26" y="59"/>
                    <a:pt x="11" y="64"/>
                  </a:cubicBezTo>
                  <a:cubicBezTo>
                    <a:pt x="11" y="64"/>
                    <a:pt x="10" y="65"/>
                    <a:pt x="9" y="65"/>
                  </a:cubicBezTo>
                  <a:close/>
                </a:path>
              </a:pathLst>
            </a:custGeom>
            <a:solidFill>
              <a:srgbClr val="FEE29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43" name="Freeform 1510"/>
            <p:cNvSpPr>
              <a:spLocks/>
            </p:cNvSpPr>
            <p:nvPr/>
          </p:nvSpPr>
          <p:spPr bwMode="auto">
            <a:xfrm>
              <a:off x="10364788" y="13825538"/>
              <a:ext cx="198438" cy="230188"/>
            </a:xfrm>
            <a:custGeom>
              <a:avLst/>
              <a:gdLst>
                <a:gd name="T0" fmla="*/ 79 w 95"/>
                <a:gd name="T1" fmla="*/ 110 h 110"/>
                <a:gd name="T2" fmla="*/ 74 w 95"/>
                <a:gd name="T3" fmla="*/ 108 h 110"/>
                <a:gd name="T4" fmla="*/ 73 w 95"/>
                <a:gd name="T5" fmla="*/ 97 h 110"/>
                <a:gd name="T6" fmla="*/ 76 w 95"/>
                <a:gd name="T7" fmla="*/ 85 h 110"/>
                <a:gd name="T8" fmla="*/ 70 w 95"/>
                <a:gd name="T9" fmla="*/ 81 h 110"/>
                <a:gd name="T10" fmla="*/ 60 w 95"/>
                <a:gd name="T11" fmla="*/ 88 h 110"/>
                <a:gd name="T12" fmla="*/ 25 w 95"/>
                <a:gd name="T13" fmla="*/ 96 h 110"/>
                <a:gd name="T14" fmla="*/ 23 w 95"/>
                <a:gd name="T15" fmla="*/ 41 h 110"/>
                <a:gd name="T16" fmla="*/ 27 w 95"/>
                <a:gd name="T17" fmla="*/ 23 h 110"/>
                <a:gd name="T18" fmla="*/ 8 w 95"/>
                <a:gd name="T19" fmla="*/ 16 h 110"/>
                <a:gd name="T20" fmla="*/ 0 w 95"/>
                <a:gd name="T21" fmla="*/ 8 h 110"/>
                <a:gd name="T22" fmla="*/ 8 w 95"/>
                <a:gd name="T23" fmla="*/ 0 h 110"/>
                <a:gd name="T24" fmla="*/ 40 w 95"/>
                <a:gd name="T25" fmla="*/ 15 h 110"/>
                <a:gd name="T26" fmla="*/ 36 w 95"/>
                <a:gd name="T27" fmla="*/ 49 h 110"/>
                <a:gd name="T28" fmla="*/ 33 w 95"/>
                <a:gd name="T29" fmla="*/ 83 h 110"/>
                <a:gd name="T30" fmla="*/ 48 w 95"/>
                <a:gd name="T31" fmla="*/ 78 h 110"/>
                <a:gd name="T32" fmla="*/ 70 w 95"/>
                <a:gd name="T33" fmla="*/ 65 h 110"/>
                <a:gd name="T34" fmla="*/ 90 w 95"/>
                <a:gd name="T35" fmla="*/ 79 h 110"/>
                <a:gd name="T36" fmla="*/ 85 w 95"/>
                <a:gd name="T37" fmla="*/ 108 h 110"/>
                <a:gd name="T38" fmla="*/ 79 w 95"/>
                <a:gd name="T39" fmla="*/ 110 h 1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5" h="110">
                  <a:moveTo>
                    <a:pt x="79" y="110"/>
                  </a:moveTo>
                  <a:cubicBezTo>
                    <a:pt x="77" y="110"/>
                    <a:pt x="75" y="109"/>
                    <a:pt x="74" y="108"/>
                  </a:cubicBezTo>
                  <a:cubicBezTo>
                    <a:pt x="70" y="105"/>
                    <a:pt x="70" y="100"/>
                    <a:pt x="73" y="97"/>
                  </a:cubicBezTo>
                  <a:cubicBezTo>
                    <a:pt x="77" y="93"/>
                    <a:pt x="78" y="88"/>
                    <a:pt x="76" y="85"/>
                  </a:cubicBezTo>
                  <a:cubicBezTo>
                    <a:pt x="75" y="82"/>
                    <a:pt x="73" y="81"/>
                    <a:pt x="70" y="81"/>
                  </a:cubicBezTo>
                  <a:cubicBezTo>
                    <a:pt x="67" y="81"/>
                    <a:pt x="63" y="84"/>
                    <a:pt x="60" y="88"/>
                  </a:cubicBezTo>
                  <a:cubicBezTo>
                    <a:pt x="53" y="95"/>
                    <a:pt x="42" y="107"/>
                    <a:pt x="25" y="96"/>
                  </a:cubicBezTo>
                  <a:cubicBezTo>
                    <a:pt x="0" y="80"/>
                    <a:pt x="15" y="55"/>
                    <a:pt x="23" y="41"/>
                  </a:cubicBezTo>
                  <a:cubicBezTo>
                    <a:pt x="27" y="33"/>
                    <a:pt x="29" y="27"/>
                    <a:pt x="27" y="23"/>
                  </a:cubicBezTo>
                  <a:cubicBezTo>
                    <a:pt x="24" y="18"/>
                    <a:pt x="12" y="16"/>
                    <a:pt x="8" y="16"/>
                  </a:cubicBezTo>
                  <a:cubicBezTo>
                    <a:pt x="3" y="16"/>
                    <a:pt x="0" y="12"/>
                    <a:pt x="0" y="8"/>
                  </a:cubicBezTo>
                  <a:cubicBezTo>
                    <a:pt x="0" y="4"/>
                    <a:pt x="3" y="0"/>
                    <a:pt x="8" y="0"/>
                  </a:cubicBezTo>
                  <a:cubicBezTo>
                    <a:pt x="10" y="0"/>
                    <a:pt x="32" y="1"/>
                    <a:pt x="40" y="15"/>
                  </a:cubicBezTo>
                  <a:cubicBezTo>
                    <a:pt x="45" y="24"/>
                    <a:pt x="44" y="35"/>
                    <a:pt x="36" y="49"/>
                  </a:cubicBezTo>
                  <a:cubicBezTo>
                    <a:pt x="23" y="71"/>
                    <a:pt x="25" y="77"/>
                    <a:pt x="33" y="83"/>
                  </a:cubicBezTo>
                  <a:cubicBezTo>
                    <a:pt x="39" y="87"/>
                    <a:pt x="41" y="86"/>
                    <a:pt x="48" y="78"/>
                  </a:cubicBezTo>
                  <a:cubicBezTo>
                    <a:pt x="53" y="72"/>
                    <a:pt x="60" y="65"/>
                    <a:pt x="70" y="65"/>
                  </a:cubicBezTo>
                  <a:cubicBezTo>
                    <a:pt x="79" y="65"/>
                    <a:pt x="87" y="70"/>
                    <a:pt x="90" y="79"/>
                  </a:cubicBezTo>
                  <a:cubicBezTo>
                    <a:pt x="95" y="88"/>
                    <a:pt x="92" y="100"/>
                    <a:pt x="85" y="108"/>
                  </a:cubicBezTo>
                  <a:cubicBezTo>
                    <a:pt x="83" y="109"/>
                    <a:pt x="81" y="110"/>
                    <a:pt x="79" y="110"/>
                  </a:cubicBezTo>
                  <a:close/>
                </a:path>
              </a:pathLst>
            </a:custGeom>
            <a:solidFill>
              <a:srgbClr val="FEE29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44" name="Freeform 1511"/>
            <p:cNvSpPr>
              <a:spLocks/>
            </p:cNvSpPr>
            <p:nvPr/>
          </p:nvSpPr>
          <p:spPr bwMode="auto">
            <a:xfrm>
              <a:off x="10475913" y="14036676"/>
              <a:ext cx="152400" cy="77788"/>
            </a:xfrm>
            <a:custGeom>
              <a:avLst/>
              <a:gdLst>
                <a:gd name="T0" fmla="*/ 37 w 73"/>
                <a:gd name="T1" fmla="*/ 37 h 37"/>
                <a:gd name="T2" fmla="*/ 37 w 73"/>
                <a:gd name="T3" fmla="*/ 37 h 37"/>
                <a:gd name="T4" fmla="*/ 2 w 73"/>
                <a:gd name="T5" fmla="*/ 13 h 37"/>
                <a:gd name="T6" fmla="*/ 4 w 73"/>
                <a:gd name="T7" fmla="*/ 3 h 37"/>
                <a:gd name="T8" fmla="*/ 15 w 73"/>
                <a:gd name="T9" fmla="*/ 5 h 37"/>
                <a:gd name="T10" fmla="*/ 37 w 73"/>
                <a:gd name="T11" fmla="*/ 22 h 37"/>
                <a:gd name="T12" fmla="*/ 37 w 73"/>
                <a:gd name="T13" fmla="*/ 22 h 37"/>
                <a:gd name="T14" fmla="*/ 58 w 73"/>
                <a:gd name="T15" fmla="*/ 5 h 37"/>
                <a:gd name="T16" fmla="*/ 68 w 73"/>
                <a:gd name="T17" fmla="*/ 3 h 37"/>
                <a:gd name="T18" fmla="*/ 71 w 73"/>
                <a:gd name="T19" fmla="*/ 13 h 37"/>
                <a:gd name="T20" fmla="*/ 37 w 73"/>
                <a:gd name="T21" fmla="*/ 37 h 3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73" h="37">
                  <a:moveTo>
                    <a:pt x="37" y="37"/>
                  </a:moveTo>
                  <a:cubicBezTo>
                    <a:pt x="37" y="37"/>
                    <a:pt x="37" y="37"/>
                    <a:pt x="37" y="37"/>
                  </a:cubicBezTo>
                  <a:cubicBezTo>
                    <a:pt x="17" y="37"/>
                    <a:pt x="2" y="14"/>
                    <a:pt x="2" y="13"/>
                  </a:cubicBezTo>
                  <a:cubicBezTo>
                    <a:pt x="0" y="10"/>
                    <a:pt x="1" y="5"/>
                    <a:pt x="4" y="3"/>
                  </a:cubicBezTo>
                  <a:cubicBezTo>
                    <a:pt x="8" y="0"/>
                    <a:pt x="13" y="2"/>
                    <a:pt x="15" y="5"/>
                  </a:cubicBezTo>
                  <a:cubicBezTo>
                    <a:pt x="18" y="10"/>
                    <a:pt x="28" y="22"/>
                    <a:pt x="37" y="22"/>
                  </a:cubicBezTo>
                  <a:cubicBezTo>
                    <a:pt x="37" y="22"/>
                    <a:pt x="37" y="22"/>
                    <a:pt x="37" y="22"/>
                  </a:cubicBezTo>
                  <a:cubicBezTo>
                    <a:pt x="46" y="22"/>
                    <a:pt x="53" y="13"/>
                    <a:pt x="58" y="5"/>
                  </a:cubicBezTo>
                  <a:cubicBezTo>
                    <a:pt x="60" y="2"/>
                    <a:pt x="65" y="0"/>
                    <a:pt x="68" y="3"/>
                  </a:cubicBezTo>
                  <a:cubicBezTo>
                    <a:pt x="72" y="5"/>
                    <a:pt x="73" y="10"/>
                    <a:pt x="71" y="13"/>
                  </a:cubicBezTo>
                  <a:cubicBezTo>
                    <a:pt x="61" y="29"/>
                    <a:pt x="50" y="37"/>
                    <a:pt x="37" y="37"/>
                  </a:cubicBezTo>
                  <a:close/>
                </a:path>
              </a:pathLst>
            </a:custGeom>
            <a:solidFill>
              <a:srgbClr val="FEE29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45" name="Freeform 1512"/>
            <p:cNvSpPr>
              <a:spLocks/>
            </p:cNvSpPr>
            <p:nvPr/>
          </p:nvSpPr>
          <p:spPr bwMode="auto">
            <a:xfrm>
              <a:off x="10641013" y="13882688"/>
              <a:ext cx="134938" cy="187325"/>
            </a:xfrm>
            <a:custGeom>
              <a:avLst/>
              <a:gdLst>
                <a:gd name="T0" fmla="*/ 31 w 65"/>
                <a:gd name="T1" fmla="*/ 90 h 90"/>
                <a:gd name="T2" fmla="*/ 7 w 65"/>
                <a:gd name="T3" fmla="*/ 77 h 90"/>
                <a:gd name="T4" fmla="*/ 1 w 65"/>
                <a:gd name="T5" fmla="*/ 59 h 90"/>
                <a:gd name="T6" fmla="*/ 17 w 65"/>
                <a:gd name="T7" fmla="*/ 35 h 90"/>
                <a:gd name="T8" fmla="*/ 28 w 65"/>
                <a:gd name="T9" fmla="*/ 37 h 90"/>
                <a:gd name="T10" fmla="*/ 26 w 65"/>
                <a:gd name="T11" fmla="*/ 48 h 90"/>
                <a:gd name="T12" fmla="*/ 17 w 65"/>
                <a:gd name="T13" fmla="*/ 61 h 90"/>
                <a:gd name="T14" fmla="*/ 19 w 65"/>
                <a:gd name="T15" fmla="*/ 67 h 90"/>
                <a:gd name="T16" fmla="*/ 34 w 65"/>
                <a:gd name="T17" fmla="*/ 74 h 90"/>
                <a:gd name="T18" fmla="*/ 43 w 65"/>
                <a:gd name="T19" fmla="*/ 65 h 90"/>
                <a:gd name="T20" fmla="*/ 42 w 65"/>
                <a:gd name="T21" fmla="*/ 59 h 90"/>
                <a:gd name="T22" fmla="*/ 55 w 65"/>
                <a:gd name="T23" fmla="*/ 1 h 90"/>
                <a:gd name="T24" fmla="*/ 64 w 65"/>
                <a:gd name="T25" fmla="*/ 7 h 90"/>
                <a:gd name="T26" fmla="*/ 58 w 65"/>
                <a:gd name="T27" fmla="*/ 16 h 90"/>
                <a:gd name="T28" fmla="*/ 57 w 65"/>
                <a:gd name="T29" fmla="*/ 56 h 90"/>
                <a:gd name="T30" fmla="*/ 59 w 65"/>
                <a:gd name="T31" fmla="*/ 65 h 90"/>
                <a:gd name="T32" fmla="*/ 40 w 65"/>
                <a:gd name="T33" fmla="*/ 88 h 90"/>
                <a:gd name="T34" fmla="*/ 31 w 65"/>
                <a:gd name="T35" fmla="*/ 90 h 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65" h="90">
                  <a:moveTo>
                    <a:pt x="31" y="90"/>
                  </a:moveTo>
                  <a:cubicBezTo>
                    <a:pt x="25" y="90"/>
                    <a:pt x="16" y="87"/>
                    <a:pt x="7" y="77"/>
                  </a:cubicBezTo>
                  <a:cubicBezTo>
                    <a:pt x="2" y="71"/>
                    <a:pt x="0" y="65"/>
                    <a:pt x="1" y="59"/>
                  </a:cubicBezTo>
                  <a:cubicBezTo>
                    <a:pt x="3" y="45"/>
                    <a:pt x="16" y="36"/>
                    <a:pt x="17" y="35"/>
                  </a:cubicBezTo>
                  <a:cubicBezTo>
                    <a:pt x="21" y="33"/>
                    <a:pt x="26" y="34"/>
                    <a:pt x="28" y="37"/>
                  </a:cubicBezTo>
                  <a:cubicBezTo>
                    <a:pt x="31" y="41"/>
                    <a:pt x="30" y="46"/>
                    <a:pt x="26" y="48"/>
                  </a:cubicBezTo>
                  <a:cubicBezTo>
                    <a:pt x="24" y="50"/>
                    <a:pt x="17" y="55"/>
                    <a:pt x="17" y="61"/>
                  </a:cubicBezTo>
                  <a:cubicBezTo>
                    <a:pt x="16" y="62"/>
                    <a:pt x="17" y="64"/>
                    <a:pt x="19" y="67"/>
                  </a:cubicBezTo>
                  <a:cubicBezTo>
                    <a:pt x="24" y="73"/>
                    <a:pt x="29" y="75"/>
                    <a:pt x="34" y="74"/>
                  </a:cubicBezTo>
                  <a:cubicBezTo>
                    <a:pt x="39" y="73"/>
                    <a:pt x="42" y="67"/>
                    <a:pt x="43" y="65"/>
                  </a:cubicBezTo>
                  <a:cubicBezTo>
                    <a:pt x="43" y="64"/>
                    <a:pt x="42" y="62"/>
                    <a:pt x="42" y="59"/>
                  </a:cubicBezTo>
                  <a:cubicBezTo>
                    <a:pt x="38" y="42"/>
                    <a:pt x="30" y="7"/>
                    <a:pt x="55" y="1"/>
                  </a:cubicBezTo>
                  <a:cubicBezTo>
                    <a:pt x="59" y="0"/>
                    <a:pt x="63" y="3"/>
                    <a:pt x="64" y="7"/>
                  </a:cubicBezTo>
                  <a:cubicBezTo>
                    <a:pt x="65" y="11"/>
                    <a:pt x="62" y="15"/>
                    <a:pt x="58" y="16"/>
                  </a:cubicBezTo>
                  <a:cubicBezTo>
                    <a:pt x="49" y="18"/>
                    <a:pt x="55" y="47"/>
                    <a:pt x="57" y="56"/>
                  </a:cubicBezTo>
                  <a:cubicBezTo>
                    <a:pt x="58" y="61"/>
                    <a:pt x="58" y="63"/>
                    <a:pt x="59" y="65"/>
                  </a:cubicBezTo>
                  <a:cubicBezTo>
                    <a:pt x="59" y="73"/>
                    <a:pt x="51" y="84"/>
                    <a:pt x="40" y="88"/>
                  </a:cubicBezTo>
                  <a:cubicBezTo>
                    <a:pt x="38" y="89"/>
                    <a:pt x="35" y="90"/>
                    <a:pt x="31" y="90"/>
                  </a:cubicBezTo>
                  <a:close/>
                </a:path>
              </a:pathLst>
            </a:custGeom>
            <a:solidFill>
              <a:srgbClr val="FEE29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50" name="Freeform 1513"/>
            <p:cNvSpPr>
              <a:spLocks/>
            </p:cNvSpPr>
            <p:nvPr/>
          </p:nvSpPr>
          <p:spPr bwMode="auto">
            <a:xfrm>
              <a:off x="10631488" y="14063663"/>
              <a:ext cx="190500" cy="125413"/>
            </a:xfrm>
            <a:custGeom>
              <a:avLst/>
              <a:gdLst>
                <a:gd name="T0" fmla="*/ 75 w 91"/>
                <a:gd name="T1" fmla="*/ 60 h 60"/>
                <a:gd name="T2" fmla="*/ 72 w 91"/>
                <a:gd name="T3" fmla="*/ 60 h 60"/>
                <a:gd name="T4" fmla="*/ 67 w 91"/>
                <a:gd name="T5" fmla="*/ 50 h 60"/>
                <a:gd name="T6" fmla="*/ 63 w 91"/>
                <a:gd name="T7" fmla="*/ 19 h 60"/>
                <a:gd name="T8" fmla="*/ 52 w 91"/>
                <a:gd name="T9" fmla="*/ 23 h 60"/>
                <a:gd name="T10" fmla="*/ 52 w 91"/>
                <a:gd name="T11" fmla="*/ 27 h 60"/>
                <a:gd name="T12" fmla="*/ 40 w 91"/>
                <a:gd name="T13" fmla="*/ 55 h 60"/>
                <a:gd name="T14" fmla="*/ 25 w 91"/>
                <a:gd name="T15" fmla="*/ 58 h 60"/>
                <a:gd name="T16" fmla="*/ 4 w 91"/>
                <a:gd name="T17" fmla="*/ 41 h 60"/>
                <a:gd name="T18" fmla="*/ 16 w 91"/>
                <a:gd name="T19" fmla="*/ 11 h 60"/>
                <a:gd name="T20" fmla="*/ 27 w 91"/>
                <a:gd name="T21" fmla="*/ 11 h 60"/>
                <a:gd name="T22" fmla="*/ 27 w 91"/>
                <a:gd name="T23" fmla="*/ 22 h 60"/>
                <a:gd name="T24" fmla="*/ 19 w 91"/>
                <a:gd name="T25" fmla="*/ 37 h 60"/>
                <a:gd name="T26" fmla="*/ 29 w 91"/>
                <a:gd name="T27" fmla="*/ 43 h 60"/>
                <a:gd name="T28" fmla="*/ 31 w 91"/>
                <a:gd name="T29" fmla="*/ 43 h 60"/>
                <a:gd name="T30" fmla="*/ 36 w 91"/>
                <a:gd name="T31" fmla="*/ 25 h 60"/>
                <a:gd name="T32" fmla="*/ 38 w 91"/>
                <a:gd name="T33" fmla="*/ 17 h 60"/>
                <a:gd name="T34" fmla="*/ 68 w 91"/>
                <a:gd name="T35" fmla="*/ 4 h 60"/>
                <a:gd name="T36" fmla="*/ 82 w 91"/>
                <a:gd name="T37" fmla="*/ 55 h 60"/>
                <a:gd name="T38" fmla="*/ 75 w 91"/>
                <a:gd name="T39" fmla="*/ 60 h 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1" h="60">
                  <a:moveTo>
                    <a:pt x="75" y="60"/>
                  </a:moveTo>
                  <a:cubicBezTo>
                    <a:pt x="74" y="60"/>
                    <a:pt x="73" y="60"/>
                    <a:pt x="72" y="60"/>
                  </a:cubicBezTo>
                  <a:cubicBezTo>
                    <a:pt x="68" y="59"/>
                    <a:pt x="66" y="55"/>
                    <a:pt x="67" y="50"/>
                  </a:cubicBezTo>
                  <a:cubicBezTo>
                    <a:pt x="73" y="32"/>
                    <a:pt x="69" y="21"/>
                    <a:pt x="63" y="19"/>
                  </a:cubicBezTo>
                  <a:cubicBezTo>
                    <a:pt x="59" y="17"/>
                    <a:pt x="54" y="19"/>
                    <a:pt x="52" y="23"/>
                  </a:cubicBezTo>
                  <a:cubicBezTo>
                    <a:pt x="52" y="24"/>
                    <a:pt x="52" y="26"/>
                    <a:pt x="52" y="27"/>
                  </a:cubicBezTo>
                  <a:cubicBezTo>
                    <a:pt x="51" y="36"/>
                    <a:pt x="49" y="49"/>
                    <a:pt x="40" y="55"/>
                  </a:cubicBezTo>
                  <a:cubicBezTo>
                    <a:pt x="37" y="57"/>
                    <a:pt x="32" y="59"/>
                    <a:pt x="25" y="58"/>
                  </a:cubicBezTo>
                  <a:cubicBezTo>
                    <a:pt x="13" y="55"/>
                    <a:pt x="6" y="50"/>
                    <a:pt x="4" y="41"/>
                  </a:cubicBezTo>
                  <a:cubicBezTo>
                    <a:pt x="0" y="27"/>
                    <a:pt x="14" y="13"/>
                    <a:pt x="16" y="11"/>
                  </a:cubicBezTo>
                  <a:cubicBezTo>
                    <a:pt x="19" y="8"/>
                    <a:pt x="24" y="8"/>
                    <a:pt x="27" y="11"/>
                  </a:cubicBezTo>
                  <a:cubicBezTo>
                    <a:pt x="30" y="14"/>
                    <a:pt x="30" y="19"/>
                    <a:pt x="27" y="22"/>
                  </a:cubicBezTo>
                  <a:cubicBezTo>
                    <a:pt x="23" y="26"/>
                    <a:pt x="18" y="33"/>
                    <a:pt x="19" y="37"/>
                  </a:cubicBezTo>
                  <a:cubicBezTo>
                    <a:pt x="19" y="39"/>
                    <a:pt x="23" y="41"/>
                    <a:pt x="29" y="43"/>
                  </a:cubicBezTo>
                  <a:cubicBezTo>
                    <a:pt x="31" y="43"/>
                    <a:pt x="31" y="43"/>
                    <a:pt x="31" y="43"/>
                  </a:cubicBezTo>
                  <a:cubicBezTo>
                    <a:pt x="35" y="40"/>
                    <a:pt x="36" y="30"/>
                    <a:pt x="36" y="25"/>
                  </a:cubicBezTo>
                  <a:cubicBezTo>
                    <a:pt x="37" y="22"/>
                    <a:pt x="37" y="19"/>
                    <a:pt x="38" y="17"/>
                  </a:cubicBezTo>
                  <a:cubicBezTo>
                    <a:pt x="43" y="5"/>
                    <a:pt x="56" y="0"/>
                    <a:pt x="68" y="4"/>
                  </a:cubicBezTo>
                  <a:cubicBezTo>
                    <a:pt x="80" y="9"/>
                    <a:pt x="91" y="25"/>
                    <a:pt x="82" y="55"/>
                  </a:cubicBezTo>
                  <a:cubicBezTo>
                    <a:pt x="81" y="58"/>
                    <a:pt x="78" y="60"/>
                    <a:pt x="75" y="60"/>
                  </a:cubicBezTo>
                  <a:close/>
                </a:path>
              </a:pathLst>
            </a:custGeom>
            <a:solidFill>
              <a:srgbClr val="FEE29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51" name="Freeform 1514"/>
            <p:cNvSpPr>
              <a:spLocks/>
            </p:cNvSpPr>
            <p:nvPr/>
          </p:nvSpPr>
          <p:spPr bwMode="auto">
            <a:xfrm>
              <a:off x="10453688" y="13833476"/>
              <a:ext cx="98425" cy="117475"/>
            </a:xfrm>
            <a:custGeom>
              <a:avLst/>
              <a:gdLst>
                <a:gd name="T0" fmla="*/ 10 w 47"/>
                <a:gd name="T1" fmla="*/ 56 h 56"/>
                <a:gd name="T2" fmla="*/ 7 w 47"/>
                <a:gd name="T3" fmla="*/ 55 h 56"/>
                <a:gd name="T4" fmla="*/ 0 w 47"/>
                <a:gd name="T5" fmla="*/ 47 h 56"/>
                <a:gd name="T6" fmla="*/ 9 w 47"/>
                <a:gd name="T7" fmla="*/ 40 h 56"/>
                <a:gd name="T8" fmla="*/ 26 w 47"/>
                <a:gd name="T9" fmla="*/ 34 h 56"/>
                <a:gd name="T10" fmla="*/ 28 w 47"/>
                <a:gd name="T11" fmla="*/ 10 h 56"/>
                <a:gd name="T12" fmla="*/ 34 w 47"/>
                <a:gd name="T13" fmla="*/ 1 h 56"/>
                <a:gd name="T14" fmla="*/ 44 w 47"/>
                <a:gd name="T15" fmla="*/ 6 h 56"/>
                <a:gd name="T16" fmla="*/ 38 w 47"/>
                <a:gd name="T17" fmla="*/ 44 h 56"/>
                <a:gd name="T18" fmla="*/ 10 w 47"/>
                <a:gd name="T19" fmla="*/ 56 h 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47" h="56">
                  <a:moveTo>
                    <a:pt x="10" y="56"/>
                  </a:moveTo>
                  <a:cubicBezTo>
                    <a:pt x="8" y="56"/>
                    <a:pt x="7" y="55"/>
                    <a:pt x="7" y="55"/>
                  </a:cubicBezTo>
                  <a:cubicBezTo>
                    <a:pt x="3" y="55"/>
                    <a:pt x="0" y="51"/>
                    <a:pt x="0" y="47"/>
                  </a:cubicBezTo>
                  <a:cubicBezTo>
                    <a:pt x="1" y="43"/>
                    <a:pt x="4" y="40"/>
                    <a:pt x="9" y="40"/>
                  </a:cubicBezTo>
                  <a:cubicBezTo>
                    <a:pt x="9" y="40"/>
                    <a:pt x="20" y="41"/>
                    <a:pt x="26" y="34"/>
                  </a:cubicBezTo>
                  <a:cubicBezTo>
                    <a:pt x="30" y="29"/>
                    <a:pt x="31" y="21"/>
                    <a:pt x="28" y="10"/>
                  </a:cubicBezTo>
                  <a:cubicBezTo>
                    <a:pt x="27" y="6"/>
                    <a:pt x="30" y="2"/>
                    <a:pt x="34" y="1"/>
                  </a:cubicBezTo>
                  <a:cubicBezTo>
                    <a:pt x="38" y="0"/>
                    <a:pt x="43" y="2"/>
                    <a:pt x="44" y="6"/>
                  </a:cubicBezTo>
                  <a:cubicBezTo>
                    <a:pt x="47" y="23"/>
                    <a:pt x="46" y="35"/>
                    <a:pt x="38" y="44"/>
                  </a:cubicBezTo>
                  <a:cubicBezTo>
                    <a:pt x="29" y="54"/>
                    <a:pt x="15" y="56"/>
                    <a:pt x="10" y="56"/>
                  </a:cubicBezTo>
                  <a:close/>
                </a:path>
              </a:pathLst>
            </a:custGeom>
            <a:solidFill>
              <a:srgbClr val="FEE29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52" name="Freeform 1515"/>
            <p:cNvSpPr>
              <a:spLocks/>
            </p:cNvSpPr>
            <p:nvPr/>
          </p:nvSpPr>
          <p:spPr bwMode="auto">
            <a:xfrm>
              <a:off x="10548938" y="13823951"/>
              <a:ext cx="173038" cy="192088"/>
            </a:xfrm>
            <a:custGeom>
              <a:avLst/>
              <a:gdLst>
                <a:gd name="T0" fmla="*/ 29 w 83"/>
                <a:gd name="T1" fmla="*/ 92 h 92"/>
                <a:gd name="T2" fmla="*/ 26 w 83"/>
                <a:gd name="T3" fmla="*/ 91 h 92"/>
                <a:gd name="T4" fmla="*/ 2 w 83"/>
                <a:gd name="T5" fmla="*/ 68 h 92"/>
                <a:gd name="T6" fmla="*/ 8 w 83"/>
                <a:gd name="T7" fmla="*/ 41 h 92"/>
                <a:gd name="T8" fmla="*/ 51 w 83"/>
                <a:gd name="T9" fmla="*/ 30 h 92"/>
                <a:gd name="T10" fmla="*/ 61 w 83"/>
                <a:gd name="T11" fmla="*/ 32 h 92"/>
                <a:gd name="T12" fmla="*/ 65 w 83"/>
                <a:gd name="T13" fmla="*/ 21 h 92"/>
                <a:gd name="T14" fmla="*/ 63 w 83"/>
                <a:gd name="T15" fmla="*/ 17 h 92"/>
                <a:gd name="T16" fmla="*/ 54 w 83"/>
                <a:gd name="T17" fmla="*/ 10 h 92"/>
                <a:gd name="T18" fmla="*/ 60 w 83"/>
                <a:gd name="T19" fmla="*/ 1 h 92"/>
                <a:gd name="T20" fmla="*/ 78 w 83"/>
                <a:gd name="T21" fmla="*/ 12 h 92"/>
                <a:gd name="T22" fmla="*/ 70 w 83"/>
                <a:gd name="T23" fmla="*/ 44 h 92"/>
                <a:gd name="T24" fmla="*/ 47 w 83"/>
                <a:gd name="T25" fmla="*/ 45 h 92"/>
                <a:gd name="T26" fmla="*/ 21 w 83"/>
                <a:gd name="T27" fmla="*/ 50 h 92"/>
                <a:gd name="T28" fmla="*/ 17 w 83"/>
                <a:gd name="T29" fmla="*/ 63 h 92"/>
                <a:gd name="T30" fmla="*/ 32 w 83"/>
                <a:gd name="T31" fmla="*/ 77 h 92"/>
                <a:gd name="T32" fmla="*/ 37 w 83"/>
                <a:gd name="T33" fmla="*/ 87 h 92"/>
                <a:gd name="T34" fmla="*/ 29 w 83"/>
                <a:gd name="T35" fmla="*/ 92 h 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83" h="92">
                  <a:moveTo>
                    <a:pt x="29" y="92"/>
                  </a:moveTo>
                  <a:cubicBezTo>
                    <a:pt x="28" y="92"/>
                    <a:pt x="27" y="92"/>
                    <a:pt x="26" y="91"/>
                  </a:cubicBezTo>
                  <a:cubicBezTo>
                    <a:pt x="25" y="91"/>
                    <a:pt x="7" y="83"/>
                    <a:pt x="2" y="68"/>
                  </a:cubicBezTo>
                  <a:cubicBezTo>
                    <a:pt x="1" y="62"/>
                    <a:pt x="0" y="53"/>
                    <a:pt x="8" y="41"/>
                  </a:cubicBezTo>
                  <a:cubicBezTo>
                    <a:pt x="22" y="21"/>
                    <a:pt x="40" y="26"/>
                    <a:pt x="51" y="30"/>
                  </a:cubicBezTo>
                  <a:cubicBezTo>
                    <a:pt x="54" y="31"/>
                    <a:pt x="60" y="32"/>
                    <a:pt x="61" y="32"/>
                  </a:cubicBezTo>
                  <a:cubicBezTo>
                    <a:pt x="64" y="29"/>
                    <a:pt x="65" y="25"/>
                    <a:pt x="65" y="21"/>
                  </a:cubicBezTo>
                  <a:cubicBezTo>
                    <a:pt x="65" y="18"/>
                    <a:pt x="63" y="17"/>
                    <a:pt x="63" y="17"/>
                  </a:cubicBezTo>
                  <a:cubicBezTo>
                    <a:pt x="59" y="17"/>
                    <a:pt x="55" y="14"/>
                    <a:pt x="54" y="10"/>
                  </a:cubicBezTo>
                  <a:cubicBezTo>
                    <a:pt x="53" y="6"/>
                    <a:pt x="56" y="2"/>
                    <a:pt x="60" y="1"/>
                  </a:cubicBezTo>
                  <a:cubicBezTo>
                    <a:pt x="68" y="0"/>
                    <a:pt x="75" y="4"/>
                    <a:pt x="78" y="12"/>
                  </a:cubicBezTo>
                  <a:cubicBezTo>
                    <a:pt x="83" y="22"/>
                    <a:pt x="81" y="37"/>
                    <a:pt x="70" y="44"/>
                  </a:cubicBezTo>
                  <a:cubicBezTo>
                    <a:pt x="63" y="50"/>
                    <a:pt x="54" y="47"/>
                    <a:pt x="47" y="45"/>
                  </a:cubicBezTo>
                  <a:cubicBezTo>
                    <a:pt x="35" y="41"/>
                    <a:pt x="28" y="40"/>
                    <a:pt x="21" y="50"/>
                  </a:cubicBezTo>
                  <a:cubicBezTo>
                    <a:pt x="17" y="55"/>
                    <a:pt x="16" y="60"/>
                    <a:pt x="17" y="63"/>
                  </a:cubicBezTo>
                  <a:cubicBezTo>
                    <a:pt x="19" y="70"/>
                    <a:pt x="29" y="76"/>
                    <a:pt x="32" y="77"/>
                  </a:cubicBezTo>
                  <a:cubicBezTo>
                    <a:pt x="36" y="78"/>
                    <a:pt x="38" y="83"/>
                    <a:pt x="37" y="87"/>
                  </a:cubicBezTo>
                  <a:cubicBezTo>
                    <a:pt x="35" y="90"/>
                    <a:pt x="32" y="92"/>
                    <a:pt x="29" y="92"/>
                  </a:cubicBezTo>
                  <a:close/>
                </a:path>
              </a:pathLst>
            </a:custGeom>
            <a:solidFill>
              <a:srgbClr val="FEE29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53" name="Freeform 1516"/>
            <p:cNvSpPr>
              <a:spLocks/>
            </p:cNvSpPr>
            <p:nvPr/>
          </p:nvSpPr>
          <p:spPr bwMode="auto">
            <a:xfrm>
              <a:off x="10387013" y="14068426"/>
              <a:ext cx="103188" cy="115888"/>
            </a:xfrm>
            <a:custGeom>
              <a:avLst/>
              <a:gdLst>
                <a:gd name="T0" fmla="*/ 23 w 49"/>
                <a:gd name="T1" fmla="*/ 56 h 56"/>
                <a:gd name="T2" fmla="*/ 16 w 49"/>
                <a:gd name="T3" fmla="*/ 50 h 56"/>
                <a:gd name="T4" fmla="*/ 22 w 49"/>
                <a:gd name="T5" fmla="*/ 41 h 56"/>
                <a:gd name="T6" fmla="*/ 31 w 49"/>
                <a:gd name="T7" fmla="*/ 34 h 56"/>
                <a:gd name="T8" fmla="*/ 31 w 49"/>
                <a:gd name="T9" fmla="*/ 25 h 56"/>
                <a:gd name="T10" fmla="*/ 25 w 49"/>
                <a:gd name="T11" fmla="*/ 19 h 56"/>
                <a:gd name="T12" fmla="*/ 12 w 49"/>
                <a:gd name="T13" fmla="*/ 21 h 56"/>
                <a:gd name="T14" fmla="*/ 2 w 49"/>
                <a:gd name="T15" fmla="*/ 18 h 56"/>
                <a:gd name="T16" fmla="*/ 5 w 49"/>
                <a:gd name="T17" fmla="*/ 7 h 56"/>
                <a:gd name="T18" fmla="*/ 30 w 49"/>
                <a:gd name="T19" fmla="*/ 4 h 56"/>
                <a:gd name="T20" fmla="*/ 45 w 49"/>
                <a:gd name="T21" fmla="*/ 20 h 56"/>
                <a:gd name="T22" fmla="*/ 45 w 49"/>
                <a:gd name="T23" fmla="*/ 41 h 56"/>
                <a:gd name="T24" fmla="*/ 25 w 49"/>
                <a:gd name="T25" fmla="*/ 56 h 56"/>
                <a:gd name="T26" fmla="*/ 23 w 49"/>
                <a:gd name="T27" fmla="*/ 56 h 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49" h="56">
                  <a:moveTo>
                    <a:pt x="23" y="56"/>
                  </a:moveTo>
                  <a:cubicBezTo>
                    <a:pt x="20" y="56"/>
                    <a:pt x="17" y="54"/>
                    <a:pt x="16" y="50"/>
                  </a:cubicBezTo>
                  <a:cubicBezTo>
                    <a:pt x="15" y="46"/>
                    <a:pt x="17" y="42"/>
                    <a:pt x="22" y="41"/>
                  </a:cubicBezTo>
                  <a:cubicBezTo>
                    <a:pt x="24" y="40"/>
                    <a:pt x="29" y="38"/>
                    <a:pt x="31" y="34"/>
                  </a:cubicBezTo>
                  <a:cubicBezTo>
                    <a:pt x="32" y="33"/>
                    <a:pt x="33" y="31"/>
                    <a:pt x="31" y="25"/>
                  </a:cubicBezTo>
                  <a:cubicBezTo>
                    <a:pt x="29" y="20"/>
                    <a:pt x="26" y="19"/>
                    <a:pt x="25" y="19"/>
                  </a:cubicBezTo>
                  <a:cubicBezTo>
                    <a:pt x="20" y="17"/>
                    <a:pt x="14" y="20"/>
                    <a:pt x="12" y="21"/>
                  </a:cubicBezTo>
                  <a:cubicBezTo>
                    <a:pt x="8" y="23"/>
                    <a:pt x="4" y="21"/>
                    <a:pt x="2" y="18"/>
                  </a:cubicBezTo>
                  <a:cubicBezTo>
                    <a:pt x="0" y="14"/>
                    <a:pt x="1" y="9"/>
                    <a:pt x="5" y="7"/>
                  </a:cubicBezTo>
                  <a:cubicBezTo>
                    <a:pt x="6" y="6"/>
                    <a:pt x="18" y="0"/>
                    <a:pt x="30" y="4"/>
                  </a:cubicBezTo>
                  <a:cubicBezTo>
                    <a:pt x="35" y="6"/>
                    <a:pt x="42" y="10"/>
                    <a:pt x="45" y="20"/>
                  </a:cubicBezTo>
                  <a:cubicBezTo>
                    <a:pt x="49" y="30"/>
                    <a:pt x="47" y="37"/>
                    <a:pt x="45" y="41"/>
                  </a:cubicBezTo>
                  <a:cubicBezTo>
                    <a:pt x="39" y="52"/>
                    <a:pt x="26" y="55"/>
                    <a:pt x="25" y="56"/>
                  </a:cubicBezTo>
                  <a:cubicBezTo>
                    <a:pt x="24" y="56"/>
                    <a:pt x="24" y="56"/>
                    <a:pt x="23" y="56"/>
                  </a:cubicBezTo>
                  <a:close/>
                </a:path>
              </a:pathLst>
            </a:custGeom>
            <a:solidFill>
              <a:srgbClr val="FEE29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54" name="Freeform 1517"/>
            <p:cNvSpPr>
              <a:spLocks/>
            </p:cNvSpPr>
            <p:nvPr/>
          </p:nvSpPr>
          <p:spPr bwMode="auto">
            <a:xfrm>
              <a:off x="10315576" y="13877926"/>
              <a:ext cx="82550" cy="177800"/>
            </a:xfrm>
            <a:custGeom>
              <a:avLst/>
              <a:gdLst>
                <a:gd name="T0" fmla="*/ 31 w 39"/>
                <a:gd name="T1" fmla="*/ 85 h 85"/>
                <a:gd name="T2" fmla="*/ 29 w 39"/>
                <a:gd name="T3" fmla="*/ 85 h 85"/>
                <a:gd name="T4" fmla="*/ 4 w 39"/>
                <a:gd name="T5" fmla="*/ 68 h 85"/>
                <a:gd name="T6" fmla="*/ 6 w 39"/>
                <a:gd name="T7" fmla="*/ 46 h 85"/>
                <a:gd name="T8" fmla="*/ 10 w 39"/>
                <a:gd name="T9" fmla="*/ 14 h 85"/>
                <a:gd name="T10" fmla="*/ 11 w 39"/>
                <a:gd name="T11" fmla="*/ 3 h 85"/>
                <a:gd name="T12" fmla="*/ 22 w 39"/>
                <a:gd name="T13" fmla="*/ 4 h 85"/>
                <a:gd name="T14" fmla="*/ 19 w 39"/>
                <a:gd name="T15" fmla="*/ 53 h 85"/>
                <a:gd name="T16" fmla="*/ 18 w 39"/>
                <a:gd name="T17" fmla="*/ 62 h 85"/>
                <a:gd name="T18" fmla="*/ 32 w 39"/>
                <a:gd name="T19" fmla="*/ 70 h 85"/>
                <a:gd name="T20" fmla="*/ 38 w 39"/>
                <a:gd name="T21" fmla="*/ 79 h 85"/>
                <a:gd name="T22" fmla="*/ 31 w 39"/>
                <a:gd name="T23" fmla="*/ 85 h 8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39" h="85">
                  <a:moveTo>
                    <a:pt x="31" y="85"/>
                  </a:moveTo>
                  <a:cubicBezTo>
                    <a:pt x="30" y="85"/>
                    <a:pt x="30" y="85"/>
                    <a:pt x="29" y="85"/>
                  </a:cubicBezTo>
                  <a:cubicBezTo>
                    <a:pt x="27" y="85"/>
                    <a:pt x="10" y="81"/>
                    <a:pt x="4" y="68"/>
                  </a:cubicBezTo>
                  <a:cubicBezTo>
                    <a:pt x="2" y="64"/>
                    <a:pt x="0" y="56"/>
                    <a:pt x="6" y="46"/>
                  </a:cubicBezTo>
                  <a:cubicBezTo>
                    <a:pt x="17" y="24"/>
                    <a:pt x="15" y="21"/>
                    <a:pt x="10" y="14"/>
                  </a:cubicBezTo>
                  <a:cubicBezTo>
                    <a:pt x="7" y="11"/>
                    <a:pt x="8" y="6"/>
                    <a:pt x="11" y="3"/>
                  </a:cubicBezTo>
                  <a:cubicBezTo>
                    <a:pt x="15" y="0"/>
                    <a:pt x="20" y="1"/>
                    <a:pt x="22" y="4"/>
                  </a:cubicBezTo>
                  <a:cubicBezTo>
                    <a:pt x="34" y="19"/>
                    <a:pt x="31" y="32"/>
                    <a:pt x="19" y="53"/>
                  </a:cubicBezTo>
                  <a:cubicBezTo>
                    <a:pt x="17" y="59"/>
                    <a:pt x="18" y="61"/>
                    <a:pt x="18" y="62"/>
                  </a:cubicBezTo>
                  <a:cubicBezTo>
                    <a:pt x="20" y="66"/>
                    <a:pt x="28" y="69"/>
                    <a:pt x="32" y="70"/>
                  </a:cubicBezTo>
                  <a:cubicBezTo>
                    <a:pt x="36" y="71"/>
                    <a:pt x="39" y="75"/>
                    <a:pt x="38" y="79"/>
                  </a:cubicBezTo>
                  <a:cubicBezTo>
                    <a:pt x="37" y="83"/>
                    <a:pt x="34" y="85"/>
                    <a:pt x="31" y="85"/>
                  </a:cubicBezTo>
                  <a:close/>
                </a:path>
              </a:pathLst>
            </a:custGeom>
            <a:solidFill>
              <a:srgbClr val="FEE29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55" name="Freeform 1518"/>
            <p:cNvSpPr>
              <a:spLocks/>
            </p:cNvSpPr>
            <p:nvPr/>
          </p:nvSpPr>
          <p:spPr bwMode="auto">
            <a:xfrm>
              <a:off x="10548938" y="13773151"/>
              <a:ext cx="103188" cy="92075"/>
            </a:xfrm>
            <a:custGeom>
              <a:avLst/>
              <a:gdLst>
                <a:gd name="T0" fmla="*/ 24 w 50"/>
                <a:gd name="T1" fmla="*/ 44 h 44"/>
                <a:gd name="T2" fmla="*/ 16 w 50"/>
                <a:gd name="T3" fmla="*/ 39 h 44"/>
                <a:gd name="T4" fmla="*/ 22 w 50"/>
                <a:gd name="T5" fmla="*/ 32 h 44"/>
                <a:gd name="T6" fmla="*/ 32 w 50"/>
                <a:gd name="T7" fmla="*/ 27 h 44"/>
                <a:gd name="T8" fmla="*/ 31 w 50"/>
                <a:gd name="T9" fmla="*/ 20 h 44"/>
                <a:gd name="T10" fmla="*/ 26 w 50"/>
                <a:gd name="T11" fmla="*/ 15 h 44"/>
                <a:gd name="T12" fmla="*/ 13 w 50"/>
                <a:gd name="T13" fmla="*/ 16 h 44"/>
                <a:gd name="T14" fmla="*/ 2 w 50"/>
                <a:gd name="T15" fmla="*/ 14 h 44"/>
                <a:gd name="T16" fmla="*/ 5 w 50"/>
                <a:gd name="T17" fmla="*/ 6 h 44"/>
                <a:gd name="T18" fmla="*/ 31 w 50"/>
                <a:gd name="T19" fmla="*/ 3 h 44"/>
                <a:gd name="T20" fmla="*/ 46 w 50"/>
                <a:gd name="T21" fmla="*/ 15 h 44"/>
                <a:gd name="T22" fmla="*/ 45 w 50"/>
                <a:gd name="T23" fmla="*/ 32 h 44"/>
                <a:gd name="T24" fmla="*/ 25 w 50"/>
                <a:gd name="T25" fmla="*/ 43 h 44"/>
                <a:gd name="T26" fmla="*/ 24 w 50"/>
                <a:gd name="T27" fmla="*/ 44 h 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50" h="44">
                  <a:moveTo>
                    <a:pt x="24" y="44"/>
                  </a:moveTo>
                  <a:cubicBezTo>
                    <a:pt x="20" y="44"/>
                    <a:pt x="17" y="42"/>
                    <a:pt x="16" y="39"/>
                  </a:cubicBezTo>
                  <a:cubicBezTo>
                    <a:pt x="15" y="36"/>
                    <a:pt x="18" y="32"/>
                    <a:pt x="22" y="32"/>
                  </a:cubicBezTo>
                  <a:cubicBezTo>
                    <a:pt x="24" y="31"/>
                    <a:pt x="30" y="30"/>
                    <a:pt x="32" y="27"/>
                  </a:cubicBezTo>
                  <a:cubicBezTo>
                    <a:pt x="32" y="26"/>
                    <a:pt x="34" y="24"/>
                    <a:pt x="31" y="20"/>
                  </a:cubicBezTo>
                  <a:cubicBezTo>
                    <a:pt x="29" y="16"/>
                    <a:pt x="27" y="15"/>
                    <a:pt x="26" y="15"/>
                  </a:cubicBezTo>
                  <a:cubicBezTo>
                    <a:pt x="21" y="13"/>
                    <a:pt x="14" y="16"/>
                    <a:pt x="13" y="16"/>
                  </a:cubicBezTo>
                  <a:cubicBezTo>
                    <a:pt x="9" y="18"/>
                    <a:pt x="4" y="17"/>
                    <a:pt x="2" y="14"/>
                  </a:cubicBezTo>
                  <a:cubicBezTo>
                    <a:pt x="0" y="11"/>
                    <a:pt x="1" y="7"/>
                    <a:pt x="5" y="6"/>
                  </a:cubicBezTo>
                  <a:cubicBezTo>
                    <a:pt x="6" y="5"/>
                    <a:pt x="19" y="0"/>
                    <a:pt x="31" y="3"/>
                  </a:cubicBezTo>
                  <a:cubicBezTo>
                    <a:pt x="36" y="5"/>
                    <a:pt x="42" y="8"/>
                    <a:pt x="46" y="15"/>
                  </a:cubicBezTo>
                  <a:cubicBezTo>
                    <a:pt x="50" y="23"/>
                    <a:pt x="48" y="29"/>
                    <a:pt x="45" y="32"/>
                  </a:cubicBezTo>
                  <a:cubicBezTo>
                    <a:pt x="40" y="41"/>
                    <a:pt x="27" y="43"/>
                    <a:pt x="25" y="43"/>
                  </a:cubicBezTo>
                  <a:cubicBezTo>
                    <a:pt x="25" y="44"/>
                    <a:pt x="24" y="44"/>
                    <a:pt x="24" y="44"/>
                  </a:cubicBezTo>
                  <a:close/>
                </a:path>
              </a:pathLst>
            </a:custGeom>
            <a:solidFill>
              <a:srgbClr val="FEE29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56" name="Freeform 1519"/>
            <p:cNvSpPr>
              <a:spLocks noEditPoints="1"/>
            </p:cNvSpPr>
            <p:nvPr/>
          </p:nvSpPr>
          <p:spPr bwMode="auto">
            <a:xfrm>
              <a:off x="10104438" y="13541376"/>
              <a:ext cx="963613" cy="1096963"/>
            </a:xfrm>
            <a:custGeom>
              <a:avLst/>
              <a:gdLst>
                <a:gd name="T0" fmla="*/ 437 w 461"/>
                <a:gd name="T1" fmla="*/ 279 h 525"/>
                <a:gd name="T2" fmla="*/ 432 w 461"/>
                <a:gd name="T3" fmla="*/ 225 h 525"/>
                <a:gd name="T4" fmla="*/ 414 w 461"/>
                <a:gd name="T5" fmla="*/ 176 h 525"/>
                <a:gd name="T6" fmla="*/ 429 w 461"/>
                <a:gd name="T7" fmla="*/ 121 h 525"/>
                <a:gd name="T8" fmla="*/ 422 w 461"/>
                <a:gd name="T9" fmla="*/ 63 h 525"/>
                <a:gd name="T10" fmla="*/ 412 w 461"/>
                <a:gd name="T11" fmla="*/ 12 h 525"/>
                <a:gd name="T12" fmla="*/ 353 w 461"/>
                <a:gd name="T13" fmla="*/ 23 h 525"/>
                <a:gd name="T14" fmla="*/ 312 w 461"/>
                <a:gd name="T15" fmla="*/ 47 h 525"/>
                <a:gd name="T16" fmla="*/ 258 w 461"/>
                <a:gd name="T17" fmla="*/ 46 h 525"/>
                <a:gd name="T18" fmla="*/ 207 w 461"/>
                <a:gd name="T19" fmla="*/ 57 h 525"/>
                <a:gd name="T20" fmla="*/ 155 w 461"/>
                <a:gd name="T21" fmla="*/ 41 h 525"/>
                <a:gd name="T22" fmla="*/ 94 w 461"/>
                <a:gd name="T23" fmla="*/ 44 h 525"/>
                <a:gd name="T24" fmla="*/ 23 w 461"/>
                <a:gd name="T25" fmla="*/ 101 h 525"/>
                <a:gd name="T26" fmla="*/ 2 w 461"/>
                <a:gd name="T27" fmla="*/ 155 h 525"/>
                <a:gd name="T28" fmla="*/ 14 w 461"/>
                <a:gd name="T29" fmla="*/ 209 h 525"/>
                <a:gd name="T30" fmla="*/ 28 w 461"/>
                <a:gd name="T31" fmla="*/ 248 h 525"/>
                <a:gd name="T32" fmla="*/ 37 w 461"/>
                <a:gd name="T33" fmla="*/ 307 h 525"/>
                <a:gd name="T34" fmla="*/ 89 w 461"/>
                <a:gd name="T35" fmla="*/ 351 h 525"/>
                <a:gd name="T36" fmla="*/ 96 w 461"/>
                <a:gd name="T37" fmla="*/ 303 h 525"/>
                <a:gd name="T38" fmla="*/ 80 w 461"/>
                <a:gd name="T39" fmla="*/ 252 h 525"/>
                <a:gd name="T40" fmla="*/ 60 w 461"/>
                <a:gd name="T41" fmla="*/ 208 h 525"/>
                <a:gd name="T42" fmla="*/ 71 w 461"/>
                <a:gd name="T43" fmla="*/ 160 h 525"/>
                <a:gd name="T44" fmla="*/ 72 w 461"/>
                <a:gd name="T45" fmla="*/ 110 h 525"/>
                <a:gd name="T46" fmla="*/ 126 w 461"/>
                <a:gd name="T47" fmla="*/ 90 h 525"/>
                <a:gd name="T48" fmla="*/ 181 w 461"/>
                <a:gd name="T49" fmla="*/ 114 h 525"/>
                <a:gd name="T50" fmla="*/ 243 w 461"/>
                <a:gd name="T51" fmla="*/ 99 h 525"/>
                <a:gd name="T52" fmla="*/ 305 w 461"/>
                <a:gd name="T53" fmla="*/ 109 h 525"/>
                <a:gd name="T54" fmla="*/ 359 w 461"/>
                <a:gd name="T55" fmla="*/ 78 h 525"/>
                <a:gd name="T56" fmla="*/ 361 w 461"/>
                <a:gd name="T57" fmla="*/ 112 h 525"/>
                <a:gd name="T58" fmla="*/ 374 w 461"/>
                <a:gd name="T59" fmla="*/ 174 h 525"/>
                <a:gd name="T60" fmla="*/ 364 w 461"/>
                <a:gd name="T61" fmla="*/ 236 h 525"/>
                <a:gd name="T62" fmla="*/ 391 w 461"/>
                <a:gd name="T63" fmla="*/ 289 h 525"/>
                <a:gd name="T64" fmla="*/ 391 w 461"/>
                <a:gd name="T65" fmla="*/ 335 h 525"/>
                <a:gd name="T66" fmla="*/ 386 w 461"/>
                <a:gd name="T67" fmla="*/ 354 h 525"/>
                <a:gd name="T68" fmla="*/ 356 w 461"/>
                <a:gd name="T69" fmla="*/ 360 h 525"/>
                <a:gd name="T70" fmla="*/ 310 w 461"/>
                <a:gd name="T71" fmla="*/ 359 h 525"/>
                <a:gd name="T72" fmla="*/ 259 w 461"/>
                <a:gd name="T73" fmla="*/ 326 h 525"/>
                <a:gd name="T74" fmla="*/ 143 w 461"/>
                <a:gd name="T75" fmla="*/ 401 h 525"/>
                <a:gd name="T76" fmla="*/ 212 w 461"/>
                <a:gd name="T77" fmla="*/ 517 h 525"/>
                <a:gd name="T78" fmla="*/ 231 w 461"/>
                <a:gd name="T79" fmla="*/ 385 h 525"/>
                <a:gd name="T80" fmla="*/ 279 w 461"/>
                <a:gd name="T81" fmla="*/ 406 h 525"/>
                <a:gd name="T82" fmla="*/ 336 w 461"/>
                <a:gd name="T83" fmla="*/ 410 h 525"/>
                <a:gd name="T84" fmla="*/ 407 w 461"/>
                <a:gd name="T85" fmla="*/ 418 h 525"/>
                <a:gd name="T86" fmla="*/ 448 w 461"/>
                <a:gd name="T87" fmla="*/ 386 h 525"/>
                <a:gd name="T88" fmla="*/ 442 w 461"/>
                <a:gd name="T89" fmla="*/ 318 h 525"/>
                <a:gd name="T90" fmla="*/ 394 w 461"/>
                <a:gd name="T91" fmla="*/ 57 h 5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461" h="525">
                  <a:moveTo>
                    <a:pt x="442" y="318"/>
                  </a:moveTo>
                  <a:cubicBezTo>
                    <a:pt x="450" y="315"/>
                    <a:pt x="456" y="307"/>
                    <a:pt x="455" y="297"/>
                  </a:cubicBezTo>
                  <a:cubicBezTo>
                    <a:pt x="454" y="288"/>
                    <a:pt x="447" y="281"/>
                    <a:pt x="437" y="279"/>
                  </a:cubicBezTo>
                  <a:cubicBezTo>
                    <a:pt x="442" y="274"/>
                    <a:pt x="445" y="267"/>
                    <a:pt x="444" y="260"/>
                  </a:cubicBezTo>
                  <a:cubicBezTo>
                    <a:pt x="442" y="251"/>
                    <a:pt x="435" y="245"/>
                    <a:pt x="426" y="243"/>
                  </a:cubicBezTo>
                  <a:cubicBezTo>
                    <a:pt x="431" y="239"/>
                    <a:pt x="433" y="232"/>
                    <a:pt x="432" y="225"/>
                  </a:cubicBezTo>
                  <a:cubicBezTo>
                    <a:pt x="431" y="218"/>
                    <a:pt x="426" y="212"/>
                    <a:pt x="419" y="209"/>
                  </a:cubicBezTo>
                  <a:cubicBezTo>
                    <a:pt x="423" y="205"/>
                    <a:pt x="426" y="200"/>
                    <a:pt x="426" y="193"/>
                  </a:cubicBezTo>
                  <a:cubicBezTo>
                    <a:pt x="426" y="186"/>
                    <a:pt x="421" y="179"/>
                    <a:pt x="414" y="176"/>
                  </a:cubicBezTo>
                  <a:cubicBezTo>
                    <a:pt x="420" y="173"/>
                    <a:pt x="425" y="167"/>
                    <a:pt x="426" y="160"/>
                  </a:cubicBezTo>
                  <a:cubicBezTo>
                    <a:pt x="427" y="151"/>
                    <a:pt x="421" y="142"/>
                    <a:pt x="412" y="138"/>
                  </a:cubicBezTo>
                  <a:cubicBezTo>
                    <a:pt x="421" y="136"/>
                    <a:pt x="428" y="130"/>
                    <a:pt x="429" y="121"/>
                  </a:cubicBezTo>
                  <a:cubicBezTo>
                    <a:pt x="430" y="112"/>
                    <a:pt x="426" y="104"/>
                    <a:pt x="418" y="100"/>
                  </a:cubicBezTo>
                  <a:cubicBezTo>
                    <a:pt x="426" y="97"/>
                    <a:pt x="431" y="91"/>
                    <a:pt x="432" y="83"/>
                  </a:cubicBezTo>
                  <a:cubicBezTo>
                    <a:pt x="434" y="75"/>
                    <a:pt x="429" y="67"/>
                    <a:pt x="422" y="63"/>
                  </a:cubicBezTo>
                  <a:cubicBezTo>
                    <a:pt x="423" y="62"/>
                    <a:pt x="423" y="62"/>
                    <a:pt x="424" y="61"/>
                  </a:cubicBezTo>
                  <a:cubicBezTo>
                    <a:pt x="433" y="54"/>
                    <a:pt x="434" y="40"/>
                    <a:pt x="426" y="30"/>
                  </a:cubicBezTo>
                  <a:cubicBezTo>
                    <a:pt x="412" y="12"/>
                    <a:pt x="412" y="12"/>
                    <a:pt x="412" y="12"/>
                  </a:cubicBezTo>
                  <a:cubicBezTo>
                    <a:pt x="404" y="2"/>
                    <a:pt x="390" y="0"/>
                    <a:pt x="381" y="7"/>
                  </a:cubicBezTo>
                  <a:cubicBezTo>
                    <a:pt x="376" y="11"/>
                    <a:pt x="373" y="17"/>
                    <a:pt x="373" y="24"/>
                  </a:cubicBezTo>
                  <a:cubicBezTo>
                    <a:pt x="367" y="20"/>
                    <a:pt x="360" y="19"/>
                    <a:pt x="353" y="23"/>
                  </a:cubicBezTo>
                  <a:cubicBezTo>
                    <a:pt x="347" y="25"/>
                    <a:pt x="344" y="31"/>
                    <a:pt x="343" y="37"/>
                  </a:cubicBezTo>
                  <a:cubicBezTo>
                    <a:pt x="338" y="33"/>
                    <a:pt x="331" y="32"/>
                    <a:pt x="325" y="34"/>
                  </a:cubicBezTo>
                  <a:cubicBezTo>
                    <a:pt x="319" y="36"/>
                    <a:pt x="314" y="41"/>
                    <a:pt x="312" y="47"/>
                  </a:cubicBezTo>
                  <a:cubicBezTo>
                    <a:pt x="307" y="42"/>
                    <a:pt x="301" y="40"/>
                    <a:pt x="294" y="41"/>
                  </a:cubicBezTo>
                  <a:cubicBezTo>
                    <a:pt x="286" y="42"/>
                    <a:pt x="280" y="48"/>
                    <a:pt x="277" y="56"/>
                  </a:cubicBezTo>
                  <a:cubicBezTo>
                    <a:pt x="273" y="49"/>
                    <a:pt x="266" y="45"/>
                    <a:pt x="258" y="46"/>
                  </a:cubicBezTo>
                  <a:cubicBezTo>
                    <a:pt x="251" y="46"/>
                    <a:pt x="246" y="50"/>
                    <a:pt x="243" y="56"/>
                  </a:cubicBezTo>
                  <a:cubicBezTo>
                    <a:pt x="239" y="50"/>
                    <a:pt x="234" y="46"/>
                    <a:pt x="227" y="46"/>
                  </a:cubicBezTo>
                  <a:cubicBezTo>
                    <a:pt x="219" y="45"/>
                    <a:pt x="211" y="50"/>
                    <a:pt x="207" y="57"/>
                  </a:cubicBezTo>
                  <a:cubicBezTo>
                    <a:pt x="204" y="51"/>
                    <a:pt x="198" y="47"/>
                    <a:pt x="192" y="46"/>
                  </a:cubicBezTo>
                  <a:cubicBezTo>
                    <a:pt x="183" y="45"/>
                    <a:pt x="176" y="49"/>
                    <a:pt x="171" y="56"/>
                  </a:cubicBezTo>
                  <a:cubicBezTo>
                    <a:pt x="169" y="48"/>
                    <a:pt x="163" y="42"/>
                    <a:pt x="155" y="41"/>
                  </a:cubicBezTo>
                  <a:cubicBezTo>
                    <a:pt x="146" y="39"/>
                    <a:pt x="138" y="44"/>
                    <a:pt x="133" y="52"/>
                  </a:cubicBezTo>
                  <a:cubicBezTo>
                    <a:pt x="132" y="42"/>
                    <a:pt x="126" y="34"/>
                    <a:pt x="116" y="33"/>
                  </a:cubicBezTo>
                  <a:cubicBezTo>
                    <a:pt x="107" y="31"/>
                    <a:pt x="98" y="36"/>
                    <a:pt x="94" y="44"/>
                  </a:cubicBezTo>
                  <a:cubicBezTo>
                    <a:pt x="86" y="34"/>
                    <a:pt x="73" y="30"/>
                    <a:pt x="59" y="30"/>
                  </a:cubicBezTo>
                  <a:cubicBezTo>
                    <a:pt x="37" y="30"/>
                    <a:pt x="11" y="34"/>
                    <a:pt x="12" y="70"/>
                  </a:cubicBezTo>
                  <a:cubicBezTo>
                    <a:pt x="12" y="86"/>
                    <a:pt x="16" y="95"/>
                    <a:pt x="23" y="101"/>
                  </a:cubicBezTo>
                  <a:cubicBezTo>
                    <a:pt x="15" y="104"/>
                    <a:pt x="9" y="111"/>
                    <a:pt x="8" y="119"/>
                  </a:cubicBezTo>
                  <a:cubicBezTo>
                    <a:pt x="7" y="126"/>
                    <a:pt x="11" y="133"/>
                    <a:pt x="16" y="137"/>
                  </a:cubicBezTo>
                  <a:cubicBezTo>
                    <a:pt x="8" y="140"/>
                    <a:pt x="3" y="146"/>
                    <a:pt x="2" y="155"/>
                  </a:cubicBezTo>
                  <a:cubicBezTo>
                    <a:pt x="1" y="162"/>
                    <a:pt x="5" y="168"/>
                    <a:pt x="11" y="173"/>
                  </a:cubicBezTo>
                  <a:cubicBezTo>
                    <a:pt x="4" y="176"/>
                    <a:pt x="0" y="182"/>
                    <a:pt x="0" y="190"/>
                  </a:cubicBezTo>
                  <a:cubicBezTo>
                    <a:pt x="0" y="198"/>
                    <a:pt x="5" y="206"/>
                    <a:pt x="14" y="209"/>
                  </a:cubicBezTo>
                  <a:cubicBezTo>
                    <a:pt x="7" y="213"/>
                    <a:pt x="2" y="220"/>
                    <a:pt x="3" y="228"/>
                  </a:cubicBezTo>
                  <a:cubicBezTo>
                    <a:pt x="3" y="240"/>
                    <a:pt x="14" y="249"/>
                    <a:pt x="26" y="248"/>
                  </a:cubicBezTo>
                  <a:cubicBezTo>
                    <a:pt x="28" y="248"/>
                    <a:pt x="28" y="248"/>
                    <a:pt x="28" y="248"/>
                  </a:cubicBezTo>
                  <a:cubicBezTo>
                    <a:pt x="17" y="253"/>
                    <a:pt x="11" y="264"/>
                    <a:pt x="15" y="275"/>
                  </a:cubicBezTo>
                  <a:cubicBezTo>
                    <a:pt x="18" y="285"/>
                    <a:pt x="28" y="290"/>
                    <a:pt x="39" y="288"/>
                  </a:cubicBezTo>
                  <a:cubicBezTo>
                    <a:pt x="35" y="294"/>
                    <a:pt x="34" y="301"/>
                    <a:pt x="37" y="307"/>
                  </a:cubicBezTo>
                  <a:cubicBezTo>
                    <a:pt x="41" y="318"/>
                    <a:pt x="53" y="323"/>
                    <a:pt x="64" y="319"/>
                  </a:cubicBezTo>
                  <a:cubicBezTo>
                    <a:pt x="59" y="325"/>
                    <a:pt x="57" y="333"/>
                    <a:pt x="60" y="341"/>
                  </a:cubicBezTo>
                  <a:cubicBezTo>
                    <a:pt x="64" y="351"/>
                    <a:pt x="77" y="356"/>
                    <a:pt x="89" y="351"/>
                  </a:cubicBezTo>
                  <a:cubicBezTo>
                    <a:pt x="111" y="343"/>
                    <a:pt x="111" y="343"/>
                    <a:pt x="111" y="343"/>
                  </a:cubicBezTo>
                  <a:cubicBezTo>
                    <a:pt x="122" y="338"/>
                    <a:pt x="128" y="325"/>
                    <a:pt x="124" y="315"/>
                  </a:cubicBezTo>
                  <a:cubicBezTo>
                    <a:pt x="120" y="304"/>
                    <a:pt x="108" y="300"/>
                    <a:pt x="96" y="303"/>
                  </a:cubicBezTo>
                  <a:cubicBezTo>
                    <a:pt x="102" y="297"/>
                    <a:pt x="104" y="289"/>
                    <a:pt x="101" y="281"/>
                  </a:cubicBezTo>
                  <a:cubicBezTo>
                    <a:pt x="97" y="273"/>
                    <a:pt x="88" y="268"/>
                    <a:pt x="78" y="269"/>
                  </a:cubicBezTo>
                  <a:cubicBezTo>
                    <a:pt x="81" y="264"/>
                    <a:pt x="82" y="258"/>
                    <a:pt x="80" y="252"/>
                  </a:cubicBezTo>
                  <a:cubicBezTo>
                    <a:pt x="78" y="246"/>
                    <a:pt x="73" y="241"/>
                    <a:pt x="67" y="240"/>
                  </a:cubicBezTo>
                  <a:cubicBezTo>
                    <a:pt x="70" y="236"/>
                    <a:pt x="72" y="231"/>
                    <a:pt x="72" y="225"/>
                  </a:cubicBezTo>
                  <a:cubicBezTo>
                    <a:pt x="72" y="218"/>
                    <a:pt x="67" y="211"/>
                    <a:pt x="60" y="208"/>
                  </a:cubicBezTo>
                  <a:cubicBezTo>
                    <a:pt x="66" y="204"/>
                    <a:pt x="69" y="199"/>
                    <a:pt x="69" y="192"/>
                  </a:cubicBezTo>
                  <a:cubicBezTo>
                    <a:pt x="70" y="185"/>
                    <a:pt x="67" y="180"/>
                    <a:pt x="62" y="176"/>
                  </a:cubicBezTo>
                  <a:cubicBezTo>
                    <a:pt x="67" y="172"/>
                    <a:pt x="71" y="167"/>
                    <a:pt x="71" y="160"/>
                  </a:cubicBezTo>
                  <a:cubicBezTo>
                    <a:pt x="72" y="153"/>
                    <a:pt x="68" y="147"/>
                    <a:pt x="63" y="143"/>
                  </a:cubicBezTo>
                  <a:cubicBezTo>
                    <a:pt x="71" y="140"/>
                    <a:pt x="76" y="133"/>
                    <a:pt x="77" y="125"/>
                  </a:cubicBezTo>
                  <a:cubicBezTo>
                    <a:pt x="78" y="120"/>
                    <a:pt x="76" y="114"/>
                    <a:pt x="72" y="110"/>
                  </a:cubicBezTo>
                  <a:cubicBezTo>
                    <a:pt x="83" y="108"/>
                    <a:pt x="89" y="103"/>
                    <a:pt x="93" y="95"/>
                  </a:cubicBezTo>
                  <a:cubicBezTo>
                    <a:pt x="96" y="98"/>
                    <a:pt x="100" y="100"/>
                    <a:pt x="104" y="101"/>
                  </a:cubicBezTo>
                  <a:cubicBezTo>
                    <a:pt x="113" y="103"/>
                    <a:pt x="122" y="98"/>
                    <a:pt x="126" y="90"/>
                  </a:cubicBezTo>
                  <a:cubicBezTo>
                    <a:pt x="127" y="100"/>
                    <a:pt x="134" y="108"/>
                    <a:pt x="143" y="109"/>
                  </a:cubicBezTo>
                  <a:cubicBezTo>
                    <a:pt x="151" y="111"/>
                    <a:pt x="160" y="106"/>
                    <a:pt x="164" y="99"/>
                  </a:cubicBezTo>
                  <a:cubicBezTo>
                    <a:pt x="167" y="107"/>
                    <a:pt x="173" y="113"/>
                    <a:pt x="181" y="114"/>
                  </a:cubicBezTo>
                  <a:cubicBezTo>
                    <a:pt x="190" y="116"/>
                    <a:pt x="199" y="110"/>
                    <a:pt x="203" y="101"/>
                  </a:cubicBezTo>
                  <a:cubicBezTo>
                    <a:pt x="206" y="109"/>
                    <a:pt x="213" y="114"/>
                    <a:pt x="221" y="115"/>
                  </a:cubicBezTo>
                  <a:cubicBezTo>
                    <a:pt x="230" y="116"/>
                    <a:pt x="239" y="109"/>
                    <a:pt x="243" y="99"/>
                  </a:cubicBezTo>
                  <a:cubicBezTo>
                    <a:pt x="246" y="109"/>
                    <a:pt x="255" y="116"/>
                    <a:pt x="264" y="115"/>
                  </a:cubicBezTo>
                  <a:cubicBezTo>
                    <a:pt x="274" y="114"/>
                    <a:pt x="281" y="107"/>
                    <a:pt x="283" y="97"/>
                  </a:cubicBezTo>
                  <a:cubicBezTo>
                    <a:pt x="287" y="106"/>
                    <a:pt x="296" y="111"/>
                    <a:pt x="305" y="109"/>
                  </a:cubicBezTo>
                  <a:cubicBezTo>
                    <a:pt x="313" y="108"/>
                    <a:pt x="320" y="101"/>
                    <a:pt x="322" y="92"/>
                  </a:cubicBezTo>
                  <a:cubicBezTo>
                    <a:pt x="327" y="99"/>
                    <a:pt x="336" y="103"/>
                    <a:pt x="344" y="100"/>
                  </a:cubicBezTo>
                  <a:cubicBezTo>
                    <a:pt x="354" y="97"/>
                    <a:pt x="360" y="88"/>
                    <a:pt x="359" y="78"/>
                  </a:cubicBezTo>
                  <a:cubicBezTo>
                    <a:pt x="361" y="80"/>
                    <a:pt x="363" y="82"/>
                    <a:pt x="365" y="83"/>
                  </a:cubicBezTo>
                  <a:cubicBezTo>
                    <a:pt x="366" y="88"/>
                    <a:pt x="370" y="92"/>
                    <a:pt x="375" y="95"/>
                  </a:cubicBezTo>
                  <a:cubicBezTo>
                    <a:pt x="367" y="98"/>
                    <a:pt x="362" y="104"/>
                    <a:pt x="361" y="112"/>
                  </a:cubicBezTo>
                  <a:cubicBezTo>
                    <a:pt x="359" y="121"/>
                    <a:pt x="365" y="130"/>
                    <a:pt x="374" y="134"/>
                  </a:cubicBezTo>
                  <a:cubicBezTo>
                    <a:pt x="365" y="136"/>
                    <a:pt x="358" y="142"/>
                    <a:pt x="357" y="151"/>
                  </a:cubicBezTo>
                  <a:cubicBezTo>
                    <a:pt x="356" y="162"/>
                    <a:pt x="363" y="172"/>
                    <a:pt x="374" y="174"/>
                  </a:cubicBezTo>
                  <a:cubicBezTo>
                    <a:pt x="364" y="177"/>
                    <a:pt x="356" y="185"/>
                    <a:pt x="357" y="195"/>
                  </a:cubicBezTo>
                  <a:cubicBezTo>
                    <a:pt x="357" y="205"/>
                    <a:pt x="364" y="213"/>
                    <a:pt x="374" y="215"/>
                  </a:cubicBezTo>
                  <a:cubicBezTo>
                    <a:pt x="367" y="220"/>
                    <a:pt x="363" y="228"/>
                    <a:pt x="364" y="236"/>
                  </a:cubicBezTo>
                  <a:cubicBezTo>
                    <a:pt x="365" y="245"/>
                    <a:pt x="373" y="252"/>
                    <a:pt x="383" y="253"/>
                  </a:cubicBezTo>
                  <a:cubicBezTo>
                    <a:pt x="377" y="258"/>
                    <a:pt x="374" y="265"/>
                    <a:pt x="376" y="273"/>
                  </a:cubicBezTo>
                  <a:cubicBezTo>
                    <a:pt x="377" y="281"/>
                    <a:pt x="383" y="287"/>
                    <a:pt x="391" y="289"/>
                  </a:cubicBezTo>
                  <a:cubicBezTo>
                    <a:pt x="388" y="293"/>
                    <a:pt x="386" y="298"/>
                    <a:pt x="386" y="304"/>
                  </a:cubicBezTo>
                  <a:cubicBezTo>
                    <a:pt x="387" y="311"/>
                    <a:pt x="392" y="318"/>
                    <a:pt x="399" y="321"/>
                  </a:cubicBezTo>
                  <a:cubicBezTo>
                    <a:pt x="395" y="324"/>
                    <a:pt x="392" y="329"/>
                    <a:pt x="391" y="335"/>
                  </a:cubicBezTo>
                  <a:cubicBezTo>
                    <a:pt x="391" y="339"/>
                    <a:pt x="392" y="342"/>
                    <a:pt x="393" y="345"/>
                  </a:cubicBezTo>
                  <a:cubicBezTo>
                    <a:pt x="391" y="347"/>
                    <a:pt x="389" y="349"/>
                    <a:pt x="387" y="352"/>
                  </a:cubicBezTo>
                  <a:cubicBezTo>
                    <a:pt x="387" y="353"/>
                    <a:pt x="386" y="353"/>
                    <a:pt x="386" y="354"/>
                  </a:cubicBezTo>
                  <a:cubicBezTo>
                    <a:pt x="383" y="354"/>
                    <a:pt x="379" y="354"/>
                    <a:pt x="376" y="356"/>
                  </a:cubicBezTo>
                  <a:cubicBezTo>
                    <a:pt x="372" y="358"/>
                    <a:pt x="370" y="360"/>
                    <a:pt x="368" y="363"/>
                  </a:cubicBezTo>
                  <a:cubicBezTo>
                    <a:pt x="364" y="361"/>
                    <a:pt x="360" y="360"/>
                    <a:pt x="356" y="360"/>
                  </a:cubicBezTo>
                  <a:cubicBezTo>
                    <a:pt x="351" y="360"/>
                    <a:pt x="347" y="362"/>
                    <a:pt x="343" y="365"/>
                  </a:cubicBezTo>
                  <a:cubicBezTo>
                    <a:pt x="340" y="359"/>
                    <a:pt x="335" y="355"/>
                    <a:pt x="329" y="353"/>
                  </a:cubicBezTo>
                  <a:cubicBezTo>
                    <a:pt x="322" y="352"/>
                    <a:pt x="315" y="354"/>
                    <a:pt x="310" y="359"/>
                  </a:cubicBezTo>
                  <a:cubicBezTo>
                    <a:pt x="310" y="349"/>
                    <a:pt x="303" y="340"/>
                    <a:pt x="294" y="338"/>
                  </a:cubicBezTo>
                  <a:cubicBezTo>
                    <a:pt x="287" y="337"/>
                    <a:pt x="280" y="339"/>
                    <a:pt x="274" y="345"/>
                  </a:cubicBezTo>
                  <a:cubicBezTo>
                    <a:pt x="273" y="336"/>
                    <a:pt x="267" y="328"/>
                    <a:pt x="259" y="326"/>
                  </a:cubicBezTo>
                  <a:cubicBezTo>
                    <a:pt x="251" y="324"/>
                    <a:pt x="244" y="327"/>
                    <a:pt x="239" y="333"/>
                  </a:cubicBezTo>
                  <a:cubicBezTo>
                    <a:pt x="227" y="309"/>
                    <a:pt x="182" y="321"/>
                    <a:pt x="170" y="329"/>
                  </a:cubicBezTo>
                  <a:cubicBezTo>
                    <a:pt x="154" y="339"/>
                    <a:pt x="127" y="369"/>
                    <a:pt x="143" y="401"/>
                  </a:cubicBezTo>
                  <a:cubicBezTo>
                    <a:pt x="158" y="432"/>
                    <a:pt x="154" y="425"/>
                    <a:pt x="154" y="457"/>
                  </a:cubicBezTo>
                  <a:cubicBezTo>
                    <a:pt x="154" y="489"/>
                    <a:pt x="179" y="502"/>
                    <a:pt x="183" y="511"/>
                  </a:cubicBezTo>
                  <a:cubicBezTo>
                    <a:pt x="187" y="520"/>
                    <a:pt x="200" y="525"/>
                    <a:pt x="212" y="517"/>
                  </a:cubicBezTo>
                  <a:cubicBezTo>
                    <a:pt x="225" y="510"/>
                    <a:pt x="227" y="481"/>
                    <a:pt x="220" y="461"/>
                  </a:cubicBezTo>
                  <a:cubicBezTo>
                    <a:pt x="214" y="440"/>
                    <a:pt x="232" y="419"/>
                    <a:pt x="205" y="392"/>
                  </a:cubicBezTo>
                  <a:cubicBezTo>
                    <a:pt x="205" y="392"/>
                    <a:pt x="220" y="400"/>
                    <a:pt x="231" y="385"/>
                  </a:cubicBezTo>
                  <a:cubicBezTo>
                    <a:pt x="234" y="389"/>
                    <a:pt x="238" y="393"/>
                    <a:pt x="243" y="394"/>
                  </a:cubicBezTo>
                  <a:cubicBezTo>
                    <a:pt x="251" y="395"/>
                    <a:pt x="258" y="393"/>
                    <a:pt x="263" y="387"/>
                  </a:cubicBezTo>
                  <a:cubicBezTo>
                    <a:pt x="264" y="396"/>
                    <a:pt x="270" y="404"/>
                    <a:pt x="279" y="406"/>
                  </a:cubicBezTo>
                  <a:cubicBezTo>
                    <a:pt x="286" y="408"/>
                    <a:pt x="293" y="405"/>
                    <a:pt x="298" y="400"/>
                  </a:cubicBezTo>
                  <a:cubicBezTo>
                    <a:pt x="298" y="410"/>
                    <a:pt x="304" y="419"/>
                    <a:pt x="314" y="421"/>
                  </a:cubicBezTo>
                  <a:cubicBezTo>
                    <a:pt x="323" y="423"/>
                    <a:pt x="332" y="418"/>
                    <a:pt x="336" y="410"/>
                  </a:cubicBezTo>
                  <a:cubicBezTo>
                    <a:pt x="338" y="421"/>
                    <a:pt x="347" y="429"/>
                    <a:pt x="357" y="429"/>
                  </a:cubicBezTo>
                  <a:cubicBezTo>
                    <a:pt x="369" y="429"/>
                    <a:pt x="378" y="419"/>
                    <a:pt x="378" y="407"/>
                  </a:cubicBezTo>
                  <a:cubicBezTo>
                    <a:pt x="384" y="418"/>
                    <a:pt x="396" y="423"/>
                    <a:pt x="407" y="418"/>
                  </a:cubicBezTo>
                  <a:cubicBezTo>
                    <a:pt x="416" y="413"/>
                    <a:pt x="420" y="403"/>
                    <a:pt x="417" y="393"/>
                  </a:cubicBezTo>
                  <a:cubicBezTo>
                    <a:pt x="418" y="393"/>
                    <a:pt x="418" y="393"/>
                    <a:pt x="418" y="393"/>
                  </a:cubicBezTo>
                  <a:cubicBezTo>
                    <a:pt x="429" y="399"/>
                    <a:pt x="442" y="396"/>
                    <a:pt x="448" y="386"/>
                  </a:cubicBezTo>
                  <a:cubicBezTo>
                    <a:pt x="453" y="377"/>
                    <a:pt x="450" y="366"/>
                    <a:pt x="443" y="360"/>
                  </a:cubicBezTo>
                  <a:cubicBezTo>
                    <a:pt x="452" y="358"/>
                    <a:pt x="460" y="350"/>
                    <a:pt x="460" y="341"/>
                  </a:cubicBezTo>
                  <a:cubicBezTo>
                    <a:pt x="461" y="330"/>
                    <a:pt x="453" y="321"/>
                    <a:pt x="442" y="318"/>
                  </a:cubicBezTo>
                  <a:close/>
                  <a:moveTo>
                    <a:pt x="394" y="57"/>
                  </a:moveTo>
                  <a:cubicBezTo>
                    <a:pt x="394" y="57"/>
                    <a:pt x="394" y="57"/>
                    <a:pt x="394" y="57"/>
                  </a:cubicBezTo>
                  <a:cubicBezTo>
                    <a:pt x="394" y="57"/>
                    <a:pt x="394" y="57"/>
                    <a:pt x="394" y="57"/>
                  </a:cubicBezTo>
                  <a:close/>
                </a:path>
              </a:pathLst>
            </a:custGeom>
            <a:solidFill>
              <a:srgbClr val="D34B4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57" name="Freeform 1520"/>
            <p:cNvSpPr>
              <a:spLocks noEditPoints="1"/>
            </p:cNvSpPr>
            <p:nvPr/>
          </p:nvSpPr>
          <p:spPr bwMode="auto">
            <a:xfrm>
              <a:off x="10094913" y="13535026"/>
              <a:ext cx="984250" cy="1104900"/>
            </a:xfrm>
            <a:custGeom>
              <a:avLst/>
              <a:gdLst>
                <a:gd name="T0" fmla="*/ 145 w 471"/>
                <a:gd name="T1" fmla="*/ 357 h 529"/>
                <a:gd name="T2" fmla="*/ 300 w 471"/>
                <a:gd name="T3" fmla="*/ 336 h 529"/>
                <a:gd name="T4" fmla="*/ 378 w 471"/>
                <a:gd name="T5" fmla="*/ 354 h 529"/>
                <a:gd name="T6" fmla="*/ 379 w 471"/>
                <a:gd name="T7" fmla="*/ 259 h 529"/>
                <a:gd name="T8" fmla="*/ 371 w 471"/>
                <a:gd name="T9" fmla="*/ 97 h 529"/>
                <a:gd name="T10" fmla="*/ 270 w 471"/>
                <a:gd name="T11" fmla="*/ 123 h 529"/>
                <a:gd name="T12" fmla="*/ 168 w 471"/>
                <a:gd name="T13" fmla="*/ 111 h 529"/>
                <a:gd name="T14" fmla="*/ 87 w 471"/>
                <a:gd name="T15" fmla="*/ 129 h 529"/>
                <a:gd name="T16" fmla="*/ 90 w 471"/>
                <a:gd name="T17" fmla="*/ 253 h 529"/>
                <a:gd name="T18" fmla="*/ 60 w 471"/>
                <a:gd name="T19" fmla="*/ 346 h 529"/>
                <a:gd name="T20" fmla="*/ 0 w 471"/>
                <a:gd name="T21" fmla="*/ 192 h 529"/>
                <a:gd name="T22" fmla="*/ 42 w 471"/>
                <a:gd name="T23" fmla="*/ 29 h 529"/>
                <a:gd name="T24" fmla="*/ 177 w 471"/>
                <a:gd name="T25" fmla="*/ 50 h 529"/>
                <a:gd name="T26" fmla="*/ 265 w 471"/>
                <a:gd name="T27" fmla="*/ 43 h 529"/>
                <a:gd name="T28" fmla="*/ 356 w 471"/>
                <a:gd name="T29" fmla="*/ 21 h 529"/>
                <a:gd name="T30" fmla="*/ 435 w 471"/>
                <a:gd name="T31" fmla="*/ 66 h 529"/>
                <a:gd name="T32" fmla="*/ 432 w 471"/>
                <a:gd name="T33" fmla="*/ 211 h 529"/>
                <a:gd name="T34" fmla="*/ 456 w 471"/>
                <a:gd name="T35" fmla="*/ 365 h 529"/>
                <a:gd name="T36" fmla="*/ 362 w 471"/>
                <a:gd name="T37" fmla="*/ 437 h 529"/>
                <a:gd name="T38" fmla="*/ 265 w 471"/>
                <a:gd name="T39" fmla="*/ 399 h 529"/>
                <a:gd name="T40" fmla="*/ 205 w 471"/>
                <a:gd name="T41" fmla="*/ 529 h 529"/>
                <a:gd name="T42" fmla="*/ 192 w 471"/>
                <a:gd name="T43" fmla="*/ 512 h 529"/>
                <a:gd name="T44" fmla="*/ 212 w 471"/>
                <a:gd name="T45" fmla="*/ 391 h 529"/>
                <a:gd name="T46" fmla="*/ 270 w 471"/>
                <a:gd name="T47" fmla="*/ 385 h 529"/>
                <a:gd name="T48" fmla="*/ 323 w 471"/>
                <a:gd name="T49" fmla="*/ 419 h 529"/>
                <a:gd name="T50" fmla="*/ 403 w 471"/>
                <a:gd name="T51" fmla="*/ 418 h 529"/>
                <a:gd name="T52" fmla="*/ 448 w 471"/>
                <a:gd name="T53" fmla="*/ 386 h 529"/>
                <a:gd name="T54" fmla="*/ 455 w 471"/>
                <a:gd name="T55" fmla="*/ 301 h 529"/>
                <a:gd name="T56" fmla="*/ 432 w 471"/>
                <a:gd name="T57" fmla="*/ 229 h 529"/>
                <a:gd name="T58" fmla="*/ 426 w 471"/>
                <a:gd name="T59" fmla="*/ 163 h 529"/>
                <a:gd name="T60" fmla="*/ 432 w 471"/>
                <a:gd name="T61" fmla="*/ 86 h 529"/>
                <a:gd name="T62" fmla="*/ 398 w 471"/>
                <a:gd name="T63" fmla="*/ 11 h 529"/>
                <a:gd name="T64" fmla="*/ 350 w 471"/>
                <a:gd name="T65" fmla="*/ 45 h 529"/>
                <a:gd name="T66" fmla="*/ 300 w 471"/>
                <a:gd name="T67" fmla="*/ 49 h 529"/>
                <a:gd name="T68" fmla="*/ 248 w 471"/>
                <a:gd name="T69" fmla="*/ 64 h 529"/>
                <a:gd name="T70" fmla="*/ 196 w 471"/>
                <a:gd name="T71" fmla="*/ 54 h 529"/>
                <a:gd name="T72" fmla="*/ 137 w 471"/>
                <a:gd name="T73" fmla="*/ 60 h 529"/>
                <a:gd name="T74" fmla="*/ 30 w 471"/>
                <a:gd name="T75" fmla="*/ 47 h 529"/>
                <a:gd name="T76" fmla="*/ 23 w 471"/>
                <a:gd name="T77" fmla="*/ 145 h 529"/>
                <a:gd name="T78" fmla="*/ 21 w 471"/>
                <a:gd name="T79" fmla="*/ 217 h 529"/>
                <a:gd name="T80" fmla="*/ 43 w 471"/>
                <a:gd name="T81" fmla="*/ 286 h 529"/>
                <a:gd name="T82" fmla="*/ 70 w 471"/>
                <a:gd name="T83" fmla="*/ 342 h 529"/>
                <a:gd name="T84" fmla="*/ 98 w 471"/>
                <a:gd name="T85" fmla="*/ 303 h 529"/>
                <a:gd name="T86" fmla="*/ 67 w 471"/>
                <a:gd name="T87" fmla="*/ 244 h 529"/>
                <a:gd name="T88" fmla="*/ 62 w 471"/>
                <a:gd name="T89" fmla="*/ 178 h 529"/>
                <a:gd name="T90" fmla="*/ 72 w 471"/>
                <a:gd name="T91" fmla="*/ 111 h 529"/>
                <a:gd name="T92" fmla="*/ 132 w 471"/>
                <a:gd name="T93" fmla="*/ 88 h 529"/>
                <a:gd name="T94" fmla="*/ 189 w 471"/>
                <a:gd name="T95" fmla="*/ 113 h 529"/>
                <a:gd name="T96" fmla="*/ 248 w 471"/>
                <a:gd name="T97" fmla="*/ 97 h 529"/>
                <a:gd name="T98" fmla="*/ 309 w 471"/>
                <a:gd name="T99" fmla="*/ 107 h 529"/>
                <a:gd name="T100" fmla="*/ 368 w 471"/>
                <a:gd name="T101" fmla="*/ 78 h 529"/>
                <a:gd name="T102" fmla="*/ 384 w 471"/>
                <a:gd name="T103" fmla="*/ 137 h 529"/>
                <a:gd name="T104" fmla="*/ 384 w 471"/>
                <a:gd name="T105" fmla="*/ 217 h 529"/>
                <a:gd name="T106" fmla="*/ 401 w 471"/>
                <a:gd name="T107" fmla="*/ 290 h 529"/>
                <a:gd name="T108" fmla="*/ 401 w 471"/>
                <a:gd name="T109" fmla="*/ 353 h 529"/>
                <a:gd name="T110" fmla="*/ 361 w 471"/>
                <a:gd name="T111" fmla="*/ 368 h 529"/>
                <a:gd name="T112" fmla="*/ 298 w 471"/>
                <a:gd name="T113" fmla="*/ 346 h 529"/>
                <a:gd name="T114" fmla="*/ 243 w 471"/>
                <a:gd name="T115" fmla="*/ 341 h 5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471" h="529">
                  <a:moveTo>
                    <a:pt x="205" y="529"/>
                  </a:moveTo>
                  <a:cubicBezTo>
                    <a:pt x="195" y="529"/>
                    <a:pt x="186" y="524"/>
                    <a:pt x="183" y="516"/>
                  </a:cubicBezTo>
                  <a:cubicBezTo>
                    <a:pt x="182" y="514"/>
                    <a:pt x="180" y="512"/>
                    <a:pt x="177" y="509"/>
                  </a:cubicBezTo>
                  <a:cubicBezTo>
                    <a:pt x="168" y="499"/>
                    <a:pt x="154" y="485"/>
                    <a:pt x="154" y="460"/>
                  </a:cubicBezTo>
                  <a:cubicBezTo>
                    <a:pt x="154" y="453"/>
                    <a:pt x="154" y="448"/>
                    <a:pt x="154" y="444"/>
                  </a:cubicBezTo>
                  <a:cubicBezTo>
                    <a:pt x="155" y="437"/>
                    <a:pt x="155" y="434"/>
                    <a:pt x="154" y="429"/>
                  </a:cubicBezTo>
                  <a:cubicBezTo>
                    <a:pt x="152" y="424"/>
                    <a:pt x="149" y="418"/>
                    <a:pt x="143" y="406"/>
                  </a:cubicBezTo>
                  <a:cubicBezTo>
                    <a:pt x="136" y="390"/>
                    <a:pt x="136" y="374"/>
                    <a:pt x="145" y="357"/>
                  </a:cubicBezTo>
                  <a:cubicBezTo>
                    <a:pt x="152" y="344"/>
                    <a:pt x="164" y="333"/>
                    <a:pt x="172" y="328"/>
                  </a:cubicBezTo>
                  <a:cubicBezTo>
                    <a:pt x="181" y="323"/>
                    <a:pt x="199" y="317"/>
                    <a:pt x="215" y="317"/>
                  </a:cubicBezTo>
                  <a:cubicBezTo>
                    <a:pt x="228" y="317"/>
                    <a:pt x="238" y="321"/>
                    <a:pt x="245" y="328"/>
                  </a:cubicBezTo>
                  <a:cubicBezTo>
                    <a:pt x="249" y="325"/>
                    <a:pt x="254" y="323"/>
                    <a:pt x="259" y="323"/>
                  </a:cubicBezTo>
                  <a:cubicBezTo>
                    <a:pt x="261" y="323"/>
                    <a:pt x="263" y="324"/>
                    <a:pt x="265" y="324"/>
                  </a:cubicBezTo>
                  <a:cubicBezTo>
                    <a:pt x="273" y="326"/>
                    <a:pt x="279" y="332"/>
                    <a:pt x="282" y="339"/>
                  </a:cubicBezTo>
                  <a:cubicBezTo>
                    <a:pt x="286" y="337"/>
                    <a:pt x="291" y="336"/>
                    <a:pt x="295" y="336"/>
                  </a:cubicBezTo>
                  <a:cubicBezTo>
                    <a:pt x="297" y="336"/>
                    <a:pt x="299" y="336"/>
                    <a:pt x="300" y="336"/>
                  </a:cubicBezTo>
                  <a:cubicBezTo>
                    <a:pt x="309" y="338"/>
                    <a:pt x="316" y="345"/>
                    <a:pt x="319" y="353"/>
                  </a:cubicBezTo>
                  <a:cubicBezTo>
                    <a:pt x="322" y="351"/>
                    <a:pt x="326" y="351"/>
                    <a:pt x="330" y="351"/>
                  </a:cubicBezTo>
                  <a:cubicBezTo>
                    <a:pt x="332" y="351"/>
                    <a:pt x="333" y="351"/>
                    <a:pt x="335" y="351"/>
                  </a:cubicBezTo>
                  <a:cubicBezTo>
                    <a:pt x="341" y="353"/>
                    <a:pt x="346" y="356"/>
                    <a:pt x="350" y="361"/>
                  </a:cubicBezTo>
                  <a:cubicBezTo>
                    <a:pt x="353" y="359"/>
                    <a:pt x="357" y="358"/>
                    <a:pt x="361" y="358"/>
                  </a:cubicBezTo>
                  <a:cubicBezTo>
                    <a:pt x="361" y="358"/>
                    <a:pt x="361" y="358"/>
                    <a:pt x="362" y="358"/>
                  </a:cubicBezTo>
                  <a:cubicBezTo>
                    <a:pt x="365" y="358"/>
                    <a:pt x="368" y="358"/>
                    <a:pt x="371" y="360"/>
                  </a:cubicBezTo>
                  <a:cubicBezTo>
                    <a:pt x="373" y="358"/>
                    <a:pt x="376" y="356"/>
                    <a:pt x="378" y="354"/>
                  </a:cubicBezTo>
                  <a:cubicBezTo>
                    <a:pt x="381" y="353"/>
                    <a:pt x="385" y="352"/>
                    <a:pt x="388" y="352"/>
                  </a:cubicBezTo>
                  <a:cubicBezTo>
                    <a:pt x="389" y="350"/>
                    <a:pt x="391" y="348"/>
                    <a:pt x="392" y="347"/>
                  </a:cubicBezTo>
                  <a:cubicBezTo>
                    <a:pt x="391" y="344"/>
                    <a:pt x="391" y="341"/>
                    <a:pt x="391" y="337"/>
                  </a:cubicBezTo>
                  <a:cubicBezTo>
                    <a:pt x="392" y="333"/>
                    <a:pt x="393" y="328"/>
                    <a:pt x="396" y="325"/>
                  </a:cubicBezTo>
                  <a:cubicBezTo>
                    <a:pt x="390" y="320"/>
                    <a:pt x="387" y="314"/>
                    <a:pt x="386" y="307"/>
                  </a:cubicBezTo>
                  <a:cubicBezTo>
                    <a:pt x="386" y="303"/>
                    <a:pt x="386" y="298"/>
                    <a:pt x="388" y="294"/>
                  </a:cubicBezTo>
                  <a:cubicBezTo>
                    <a:pt x="382" y="290"/>
                    <a:pt x="377" y="284"/>
                    <a:pt x="376" y="277"/>
                  </a:cubicBezTo>
                  <a:cubicBezTo>
                    <a:pt x="374" y="270"/>
                    <a:pt x="376" y="264"/>
                    <a:pt x="379" y="259"/>
                  </a:cubicBezTo>
                  <a:cubicBezTo>
                    <a:pt x="371" y="255"/>
                    <a:pt x="365" y="248"/>
                    <a:pt x="364" y="240"/>
                  </a:cubicBezTo>
                  <a:cubicBezTo>
                    <a:pt x="363" y="233"/>
                    <a:pt x="365" y="225"/>
                    <a:pt x="369" y="220"/>
                  </a:cubicBezTo>
                  <a:cubicBezTo>
                    <a:pt x="362" y="215"/>
                    <a:pt x="357" y="207"/>
                    <a:pt x="357" y="199"/>
                  </a:cubicBezTo>
                  <a:cubicBezTo>
                    <a:pt x="356" y="190"/>
                    <a:pt x="360" y="182"/>
                    <a:pt x="367" y="177"/>
                  </a:cubicBezTo>
                  <a:cubicBezTo>
                    <a:pt x="360" y="172"/>
                    <a:pt x="356" y="163"/>
                    <a:pt x="357" y="153"/>
                  </a:cubicBezTo>
                  <a:cubicBezTo>
                    <a:pt x="358" y="146"/>
                    <a:pt x="362" y="140"/>
                    <a:pt x="368" y="136"/>
                  </a:cubicBezTo>
                  <a:cubicBezTo>
                    <a:pt x="362" y="130"/>
                    <a:pt x="359" y="122"/>
                    <a:pt x="360" y="114"/>
                  </a:cubicBezTo>
                  <a:cubicBezTo>
                    <a:pt x="361" y="107"/>
                    <a:pt x="365" y="101"/>
                    <a:pt x="371" y="97"/>
                  </a:cubicBezTo>
                  <a:cubicBezTo>
                    <a:pt x="369" y="96"/>
                    <a:pt x="368" y="94"/>
                    <a:pt x="367" y="93"/>
                  </a:cubicBezTo>
                  <a:cubicBezTo>
                    <a:pt x="364" y="100"/>
                    <a:pt x="358" y="106"/>
                    <a:pt x="351" y="108"/>
                  </a:cubicBezTo>
                  <a:cubicBezTo>
                    <a:pt x="349" y="109"/>
                    <a:pt x="346" y="109"/>
                    <a:pt x="344" y="109"/>
                  </a:cubicBezTo>
                  <a:cubicBezTo>
                    <a:pt x="339" y="109"/>
                    <a:pt x="333" y="107"/>
                    <a:pt x="329" y="104"/>
                  </a:cubicBezTo>
                  <a:cubicBezTo>
                    <a:pt x="325" y="111"/>
                    <a:pt x="318" y="116"/>
                    <a:pt x="310" y="117"/>
                  </a:cubicBezTo>
                  <a:cubicBezTo>
                    <a:pt x="309" y="118"/>
                    <a:pt x="308" y="118"/>
                    <a:pt x="307" y="118"/>
                  </a:cubicBezTo>
                  <a:cubicBezTo>
                    <a:pt x="300" y="118"/>
                    <a:pt x="294" y="115"/>
                    <a:pt x="289" y="111"/>
                  </a:cubicBezTo>
                  <a:cubicBezTo>
                    <a:pt x="285" y="118"/>
                    <a:pt x="278" y="122"/>
                    <a:pt x="270" y="123"/>
                  </a:cubicBezTo>
                  <a:cubicBezTo>
                    <a:pt x="269" y="123"/>
                    <a:pt x="268" y="123"/>
                    <a:pt x="268" y="123"/>
                  </a:cubicBezTo>
                  <a:cubicBezTo>
                    <a:pt x="260" y="123"/>
                    <a:pt x="252" y="119"/>
                    <a:pt x="248" y="113"/>
                  </a:cubicBezTo>
                  <a:cubicBezTo>
                    <a:pt x="243" y="119"/>
                    <a:pt x="235" y="123"/>
                    <a:pt x="227" y="123"/>
                  </a:cubicBezTo>
                  <a:cubicBezTo>
                    <a:pt x="227" y="123"/>
                    <a:pt x="226" y="123"/>
                    <a:pt x="225" y="123"/>
                  </a:cubicBezTo>
                  <a:cubicBezTo>
                    <a:pt x="219" y="122"/>
                    <a:pt x="213" y="119"/>
                    <a:pt x="208" y="114"/>
                  </a:cubicBezTo>
                  <a:cubicBezTo>
                    <a:pt x="203" y="120"/>
                    <a:pt x="196" y="123"/>
                    <a:pt x="189" y="123"/>
                  </a:cubicBezTo>
                  <a:cubicBezTo>
                    <a:pt x="188" y="123"/>
                    <a:pt x="187" y="123"/>
                    <a:pt x="185" y="123"/>
                  </a:cubicBezTo>
                  <a:cubicBezTo>
                    <a:pt x="178" y="121"/>
                    <a:pt x="172" y="117"/>
                    <a:pt x="168" y="111"/>
                  </a:cubicBezTo>
                  <a:cubicBezTo>
                    <a:pt x="163" y="115"/>
                    <a:pt x="157" y="118"/>
                    <a:pt x="151" y="118"/>
                  </a:cubicBezTo>
                  <a:cubicBezTo>
                    <a:pt x="150" y="118"/>
                    <a:pt x="148" y="118"/>
                    <a:pt x="147" y="117"/>
                  </a:cubicBezTo>
                  <a:cubicBezTo>
                    <a:pt x="139" y="116"/>
                    <a:pt x="132" y="111"/>
                    <a:pt x="129" y="104"/>
                  </a:cubicBezTo>
                  <a:cubicBezTo>
                    <a:pt x="124" y="107"/>
                    <a:pt x="118" y="109"/>
                    <a:pt x="113" y="109"/>
                  </a:cubicBezTo>
                  <a:cubicBezTo>
                    <a:pt x="111" y="109"/>
                    <a:pt x="110" y="109"/>
                    <a:pt x="108" y="109"/>
                  </a:cubicBezTo>
                  <a:cubicBezTo>
                    <a:pt x="105" y="109"/>
                    <a:pt x="102" y="107"/>
                    <a:pt x="99" y="106"/>
                  </a:cubicBezTo>
                  <a:cubicBezTo>
                    <a:pt x="96" y="110"/>
                    <a:pt x="91" y="114"/>
                    <a:pt x="85" y="116"/>
                  </a:cubicBezTo>
                  <a:cubicBezTo>
                    <a:pt x="87" y="120"/>
                    <a:pt x="88" y="124"/>
                    <a:pt x="87" y="129"/>
                  </a:cubicBezTo>
                  <a:cubicBezTo>
                    <a:pt x="87" y="136"/>
                    <a:pt x="83" y="143"/>
                    <a:pt x="76" y="147"/>
                  </a:cubicBezTo>
                  <a:cubicBezTo>
                    <a:pt x="80" y="152"/>
                    <a:pt x="82" y="158"/>
                    <a:pt x="81" y="164"/>
                  </a:cubicBezTo>
                  <a:cubicBezTo>
                    <a:pt x="81" y="170"/>
                    <a:pt x="78" y="175"/>
                    <a:pt x="74" y="179"/>
                  </a:cubicBezTo>
                  <a:cubicBezTo>
                    <a:pt x="78" y="184"/>
                    <a:pt x="80" y="189"/>
                    <a:pt x="80" y="195"/>
                  </a:cubicBezTo>
                  <a:cubicBezTo>
                    <a:pt x="79" y="201"/>
                    <a:pt x="77" y="206"/>
                    <a:pt x="74" y="210"/>
                  </a:cubicBezTo>
                  <a:cubicBezTo>
                    <a:pt x="79" y="215"/>
                    <a:pt x="82" y="221"/>
                    <a:pt x="82" y="228"/>
                  </a:cubicBezTo>
                  <a:cubicBezTo>
                    <a:pt x="82" y="232"/>
                    <a:pt x="81" y="237"/>
                    <a:pt x="79" y="240"/>
                  </a:cubicBezTo>
                  <a:cubicBezTo>
                    <a:pt x="84" y="243"/>
                    <a:pt x="88" y="248"/>
                    <a:pt x="90" y="253"/>
                  </a:cubicBezTo>
                  <a:cubicBezTo>
                    <a:pt x="91" y="258"/>
                    <a:pt x="92" y="262"/>
                    <a:pt x="91" y="267"/>
                  </a:cubicBezTo>
                  <a:cubicBezTo>
                    <a:pt x="100" y="268"/>
                    <a:pt x="107" y="274"/>
                    <a:pt x="111" y="282"/>
                  </a:cubicBezTo>
                  <a:cubicBezTo>
                    <a:pt x="113" y="288"/>
                    <a:pt x="113" y="294"/>
                    <a:pt x="111" y="300"/>
                  </a:cubicBezTo>
                  <a:cubicBezTo>
                    <a:pt x="121" y="301"/>
                    <a:pt x="130" y="307"/>
                    <a:pt x="134" y="316"/>
                  </a:cubicBezTo>
                  <a:cubicBezTo>
                    <a:pt x="139" y="329"/>
                    <a:pt x="132" y="345"/>
                    <a:pt x="118" y="350"/>
                  </a:cubicBezTo>
                  <a:cubicBezTo>
                    <a:pt x="96" y="359"/>
                    <a:pt x="96" y="359"/>
                    <a:pt x="96" y="359"/>
                  </a:cubicBezTo>
                  <a:cubicBezTo>
                    <a:pt x="92" y="361"/>
                    <a:pt x="88" y="361"/>
                    <a:pt x="85" y="361"/>
                  </a:cubicBezTo>
                  <a:cubicBezTo>
                    <a:pt x="74" y="361"/>
                    <a:pt x="64" y="355"/>
                    <a:pt x="60" y="346"/>
                  </a:cubicBezTo>
                  <a:cubicBezTo>
                    <a:pt x="58" y="340"/>
                    <a:pt x="58" y="334"/>
                    <a:pt x="60" y="328"/>
                  </a:cubicBezTo>
                  <a:cubicBezTo>
                    <a:pt x="49" y="327"/>
                    <a:pt x="41" y="321"/>
                    <a:pt x="37" y="312"/>
                  </a:cubicBezTo>
                  <a:cubicBezTo>
                    <a:pt x="35" y="307"/>
                    <a:pt x="35" y="302"/>
                    <a:pt x="36" y="296"/>
                  </a:cubicBezTo>
                  <a:cubicBezTo>
                    <a:pt x="26" y="295"/>
                    <a:pt x="18" y="289"/>
                    <a:pt x="15" y="280"/>
                  </a:cubicBezTo>
                  <a:cubicBezTo>
                    <a:pt x="12" y="271"/>
                    <a:pt x="14" y="261"/>
                    <a:pt x="20" y="255"/>
                  </a:cubicBezTo>
                  <a:cubicBezTo>
                    <a:pt x="10" y="251"/>
                    <a:pt x="3" y="242"/>
                    <a:pt x="3" y="232"/>
                  </a:cubicBezTo>
                  <a:cubicBezTo>
                    <a:pt x="2" y="225"/>
                    <a:pt x="5" y="218"/>
                    <a:pt x="10" y="213"/>
                  </a:cubicBezTo>
                  <a:cubicBezTo>
                    <a:pt x="3" y="208"/>
                    <a:pt x="0" y="200"/>
                    <a:pt x="0" y="192"/>
                  </a:cubicBezTo>
                  <a:cubicBezTo>
                    <a:pt x="0" y="186"/>
                    <a:pt x="3" y="180"/>
                    <a:pt x="8" y="175"/>
                  </a:cubicBezTo>
                  <a:cubicBezTo>
                    <a:pt x="3" y="170"/>
                    <a:pt x="1" y="164"/>
                    <a:pt x="2" y="157"/>
                  </a:cubicBezTo>
                  <a:cubicBezTo>
                    <a:pt x="2" y="150"/>
                    <a:pt x="6" y="143"/>
                    <a:pt x="13" y="139"/>
                  </a:cubicBezTo>
                  <a:cubicBezTo>
                    <a:pt x="9" y="134"/>
                    <a:pt x="7" y="128"/>
                    <a:pt x="8" y="122"/>
                  </a:cubicBezTo>
                  <a:cubicBezTo>
                    <a:pt x="8" y="114"/>
                    <a:pt x="13" y="107"/>
                    <a:pt x="20" y="103"/>
                  </a:cubicBezTo>
                  <a:cubicBezTo>
                    <a:pt x="14" y="95"/>
                    <a:pt x="12" y="85"/>
                    <a:pt x="11" y="73"/>
                  </a:cubicBezTo>
                  <a:cubicBezTo>
                    <a:pt x="11" y="59"/>
                    <a:pt x="15" y="47"/>
                    <a:pt x="23" y="40"/>
                  </a:cubicBezTo>
                  <a:cubicBezTo>
                    <a:pt x="28" y="35"/>
                    <a:pt x="34" y="31"/>
                    <a:pt x="42" y="29"/>
                  </a:cubicBezTo>
                  <a:cubicBezTo>
                    <a:pt x="48" y="28"/>
                    <a:pt x="55" y="27"/>
                    <a:pt x="64" y="27"/>
                  </a:cubicBezTo>
                  <a:cubicBezTo>
                    <a:pt x="78" y="27"/>
                    <a:pt x="90" y="32"/>
                    <a:pt x="99" y="39"/>
                  </a:cubicBezTo>
                  <a:cubicBezTo>
                    <a:pt x="104" y="34"/>
                    <a:pt x="111" y="30"/>
                    <a:pt x="118" y="30"/>
                  </a:cubicBezTo>
                  <a:cubicBezTo>
                    <a:pt x="119" y="30"/>
                    <a:pt x="121" y="30"/>
                    <a:pt x="122" y="31"/>
                  </a:cubicBezTo>
                  <a:cubicBezTo>
                    <a:pt x="130" y="32"/>
                    <a:pt x="137" y="37"/>
                    <a:pt x="140" y="44"/>
                  </a:cubicBezTo>
                  <a:cubicBezTo>
                    <a:pt x="145" y="41"/>
                    <a:pt x="151" y="38"/>
                    <a:pt x="157" y="38"/>
                  </a:cubicBezTo>
                  <a:cubicBezTo>
                    <a:pt x="158" y="38"/>
                    <a:pt x="160" y="39"/>
                    <a:pt x="161" y="39"/>
                  </a:cubicBezTo>
                  <a:cubicBezTo>
                    <a:pt x="168" y="40"/>
                    <a:pt x="173" y="44"/>
                    <a:pt x="177" y="50"/>
                  </a:cubicBezTo>
                  <a:cubicBezTo>
                    <a:pt x="182" y="46"/>
                    <a:pt x="188" y="44"/>
                    <a:pt x="194" y="44"/>
                  </a:cubicBezTo>
                  <a:cubicBezTo>
                    <a:pt x="195" y="44"/>
                    <a:pt x="196" y="44"/>
                    <a:pt x="197" y="44"/>
                  </a:cubicBezTo>
                  <a:cubicBezTo>
                    <a:pt x="203" y="45"/>
                    <a:pt x="208" y="47"/>
                    <a:pt x="212" y="52"/>
                  </a:cubicBezTo>
                  <a:cubicBezTo>
                    <a:pt x="217" y="46"/>
                    <a:pt x="223" y="43"/>
                    <a:pt x="230" y="43"/>
                  </a:cubicBezTo>
                  <a:cubicBezTo>
                    <a:pt x="231" y="43"/>
                    <a:pt x="232" y="44"/>
                    <a:pt x="232" y="44"/>
                  </a:cubicBezTo>
                  <a:cubicBezTo>
                    <a:pt x="238" y="44"/>
                    <a:pt x="243" y="47"/>
                    <a:pt x="248" y="51"/>
                  </a:cubicBezTo>
                  <a:cubicBezTo>
                    <a:pt x="252" y="47"/>
                    <a:pt x="257" y="44"/>
                    <a:pt x="263" y="44"/>
                  </a:cubicBezTo>
                  <a:cubicBezTo>
                    <a:pt x="263" y="44"/>
                    <a:pt x="264" y="43"/>
                    <a:pt x="265" y="43"/>
                  </a:cubicBezTo>
                  <a:cubicBezTo>
                    <a:pt x="271" y="43"/>
                    <a:pt x="277" y="46"/>
                    <a:pt x="281" y="50"/>
                  </a:cubicBezTo>
                  <a:cubicBezTo>
                    <a:pt x="285" y="44"/>
                    <a:pt x="291" y="40"/>
                    <a:pt x="298" y="39"/>
                  </a:cubicBezTo>
                  <a:cubicBezTo>
                    <a:pt x="299" y="39"/>
                    <a:pt x="301" y="38"/>
                    <a:pt x="302" y="38"/>
                  </a:cubicBezTo>
                  <a:cubicBezTo>
                    <a:pt x="306" y="38"/>
                    <a:pt x="311" y="40"/>
                    <a:pt x="315" y="42"/>
                  </a:cubicBezTo>
                  <a:cubicBezTo>
                    <a:pt x="318" y="37"/>
                    <a:pt x="323" y="33"/>
                    <a:pt x="329" y="32"/>
                  </a:cubicBezTo>
                  <a:cubicBezTo>
                    <a:pt x="331" y="31"/>
                    <a:pt x="333" y="31"/>
                    <a:pt x="335" y="31"/>
                  </a:cubicBezTo>
                  <a:cubicBezTo>
                    <a:pt x="339" y="31"/>
                    <a:pt x="342" y="31"/>
                    <a:pt x="345" y="32"/>
                  </a:cubicBezTo>
                  <a:cubicBezTo>
                    <a:pt x="347" y="27"/>
                    <a:pt x="351" y="23"/>
                    <a:pt x="356" y="21"/>
                  </a:cubicBezTo>
                  <a:cubicBezTo>
                    <a:pt x="359" y="19"/>
                    <a:pt x="363" y="18"/>
                    <a:pt x="367" y="18"/>
                  </a:cubicBezTo>
                  <a:cubicBezTo>
                    <a:pt x="369" y="18"/>
                    <a:pt x="372" y="19"/>
                    <a:pt x="374" y="19"/>
                  </a:cubicBezTo>
                  <a:cubicBezTo>
                    <a:pt x="375" y="14"/>
                    <a:pt x="378" y="9"/>
                    <a:pt x="383" y="6"/>
                  </a:cubicBezTo>
                  <a:cubicBezTo>
                    <a:pt x="387" y="2"/>
                    <a:pt x="392" y="0"/>
                    <a:pt x="398" y="0"/>
                  </a:cubicBezTo>
                  <a:cubicBezTo>
                    <a:pt x="407" y="0"/>
                    <a:pt x="415" y="4"/>
                    <a:pt x="421" y="11"/>
                  </a:cubicBezTo>
                  <a:cubicBezTo>
                    <a:pt x="435" y="30"/>
                    <a:pt x="435" y="30"/>
                    <a:pt x="435" y="30"/>
                  </a:cubicBezTo>
                  <a:cubicBezTo>
                    <a:pt x="440" y="36"/>
                    <a:pt x="442" y="44"/>
                    <a:pt x="442" y="51"/>
                  </a:cubicBezTo>
                  <a:cubicBezTo>
                    <a:pt x="441" y="57"/>
                    <a:pt x="439" y="62"/>
                    <a:pt x="435" y="66"/>
                  </a:cubicBezTo>
                  <a:cubicBezTo>
                    <a:pt x="441" y="71"/>
                    <a:pt x="444" y="79"/>
                    <a:pt x="443" y="87"/>
                  </a:cubicBezTo>
                  <a:cubicBezTo>
                    <a:pt x="442" y="94"/>
                    <a:pt x="438" y="100"/>
                    <a:pt x="432" y="104"/>
                  </a:cubicBezTo>
                  <a:cubicBezTo>
                    <a:pt x="438" y="109"/>
                    <a:pt x="440" y="117"/>
                    <a:pt x="439" y="125"/>
                  </a:cubicBezTo>
                  <a:cubicBezTo>
                    <a:pt x="438" y="132"/>
                    <a:pt x="434" y="138"/>
                    <a:pt x="428" y="142"/>
                  </a:cubicBezTo>
                  <a:cubicBezTo>
                    <a:pt x="434" y="148"/>
                    <a:pt x="437" y="156"/>
                    <a:pt x="436" y="164"/>
                  </a:cubicBezTo>
                  <a:cubicBezTo>
                    <a:pt x="435" y="170"/>
                    <a:pt x="432" y="175"/>
                    <a:pt x="428" y="179"/>
                  </a:cubicBezTo>
                  <a:cubicBezTo>
                    <a:pt x="433" y="183"/>
                    <a:pt x="436" y="190"/>
                    <a:pt x="436" y="196"/>
                  </a:cubicBezTo>
                  <a:cubicBezTo>
                    <a:pt x="436" y="201"/>
                    <a:pt x="435" y="206"/>
                    <a:pt x="432" y="211"/>
                  </a:cubicBezTo>
                  <a:cubicBezTo>
                    <a:pt x="438" y="215"/>
                    <a:pt x="441" y="220"/>
                    <a:pt x="442" y="227"/>
                  </a:cubicBezTo>
                  <a:cubicBezTo>
                    <a:pt x="443" y="233"/>
                    <a:pt x="442" y="239"/>
                    <a:pt x="439" y="244"/>
                  </a:cubicBezTo>
                  <a:cubicBezTo>
                    <a:pt x="447" y="247"/>
                    <a:pt x="452" y="254"/>
                    <a:pt x="454" y="262"/>
                  </a:cubicBezTo>
                  <a:cubicBezTo>
                    <a:pt x="455" y="268"/>
                    <a:pt x="454" y="274"/>
                    <a:pt x="451" y="279"/>
                  </a:cubicBezTo>
                  <a:cubicBezTo>
                    <a:pt x="459" y="283"/>
                    <a:pt x="465" y="291"/>
                    <a:pt x="465" y="300"/>
                  </a:cubicBezTo>
                  <a:cubicBezTo>
                    <a:pt x="466" y="308"/>
                    <a:pt x="463" y="315"/>
                    <a:pt x="458" y="320"/>
                  </a:cubicBezTo>
                  <a:cubicBezTo>
                    <a:pt x="466" y="325"/>
                    <a:pt x="471" y="335"/>
                    <a:pt x="471" y="344"/>
                  </a:cubicBezTo>
                  <a:cubicBezTo>
                    <a:pt x="470" y="353"/>
                    <a:pt x="464" y="361"/>
                    <a:pt x="456" y="365"/>
                  </a:cubicBezTo>
                  <a:cubicBezTo>
                    <a:pt x="461" y="373"/>
                    <a:pt x="462" y="383"/>
                    <a:pt x="457" y="391"/>
                  </a:cubicBezTo>
                  <a:cubicBezTo>
                    <a:pt x="453" y="399"/>
                    <a:pt x="444" y="404"/>
                    <a:pt x="434" y="404"/>
                  </a:cubicBezTo>
                  <a:cubicBezTo>
                    <a:pt x="434" y="404"/>
                    <a:pt x="434" y="404"/>
                    <a:pt x="434" y="404"/>
                  </a:cubicBezTo>
                  <a:cubicBezTo>
                    <a:pt x="432" y="404"/>
                    <a:pt x="430" y="404"/>
                    <a:pt x="428" y="403"/>
                  </a:cubicBezTo>
                  <a:cubicBezTo>
                    <a:pt x="428" y="413"/>
                    <a:pt x="422" y="421"/>
                    <a:pt x="414" y="426"/>
                  </a:cubicBezTo>
                  <a:cubicBezTo>
                    <a:pt x="411" y="427"/>
                    <a:pt x="407" y="428"/>
                    <a:pt x="403" y="428"/>
                  </a:cubicBezTo>
                  <a:cubicBezTo>
                    <a:pt x="397" y="428"/>
                    <a:pt x="390" y="426"/>
                    <a:pt x="386" y="422"/>
                  </a:cubicBezTo>
                  <a:cubicBezTo>
                    <a:pt x="381" y="431"/>
                    <a:pt x="373" y="437"/>
                    <a:pt x="362" y="437"/>
                  </a:cubicBezTo>
                  <a:cubicBezTo>
                    <a:pt x="362" y="437"/>
                    <a:pt x="362" y="437"/>
                    <a:pt x="362" y="437"/>
                  </a:cubicBezTo>
                  <a:cubicBezTo>
                    <a:pt x="352" y="437"/>
                    <a:pt x="344" y="432"/>
                    <a:pt x="339" y="423"/>
                  </a:cubicBezTo>
                  <a:cubicBezTo>
                    <a:pt x="335" y="427"/>
                    <a:pt x="329" y="429"/>
                    <a:pt x="323" y="429"/>
                  </a:cubicBezTo>
                  <a:cubicBezTo>
                    <a:pt x="321" y="429"/>
                    <a:pt x="319" y="429"/>
                    <a:pt x="317" y="429"/>
                  </a:cubicBezTo>
                  <a:cubicBezTo>
                    <a:pt x="309" y="427"/>
                    <a:pt x="302" y="420"/>
                    <a:pt x="299" y="412"/>
                  </a:cubicBezTo>
                  <a:cubicBezTo>
                    <a:pt x="296" y="414"/>
                    <a:pt x="292" y="415"/>
                    <a:pt x="288" y="415"/>
                  </a:cubicBezTo>
                  <a:cubicBezTo>
                    <a:pt x="286" y="415"/>
                    <a:pt x="284" y="414"/>
                    <a:pt x="283" y="414"/>
                  </a:cubicBezTo>
                  <a:cubicBezTo>
                    <a:pt x="275" y="412"/>
                    <a:pt x="268" y="407"/>
                    <a:pt x="265" y="399"/>
                  </a:cubicBezTo>
                  <a:cubicBezTo>
                    <a:pt x="261" y="401"/>
                    <a:pt x="257" y="402"/>
                    <a:pt x="253" y="402"/>
                  </a:cubicBezTo>
                  <a:cubicBezTo>
                    <a:pt x="251" y="402"/>
                    <a:pt x="249" y="402"/>
                    <a:pt x="247" y="402"/>
                  </a:cubicBezTo>
                  <a:cubicBezTo>
                    <a:pt x="243" y="401"/>
                    <a:pt x="239" y="399"/>
                    <a:pt x="236" y="396"/>
                  </a:cubicBezTo>
                  <a:cubicBezTo>
                    <a:pt x="231" y="400"/>
                    <a:pt x="226" y="402"/>
                    <a:pt x="222" y="402"/>
                  </a:cubicBezTo>
                  <a:cubicBezTo>
                    <a:pt x="232" y="417"/>
                    <a:pt x="231" y="431"/>
                    <a:pt x="230" y="442"/>
                  </a:cubicBezTo>
                  <a:cubicBezTo>
                    <a:pt x="229" y="449"/>
                    <a:pt x="228" y="456"/>
                    <a:pt x="230" y="462"/>
                  </a:cubicBezTo>
                  <a:cubicBezTo>
                    <a:pt x="237" y="485"/>
                    <a:pt x="235" y="516"/>
                    <a:pt x="220" y="525"/>
                  </a:cubicBezTo>
                  <a:cubicBezTo>
                    <a:pt x="215" y="528"/>
                    <a:pt x="210" y="529"/>
                    <a:pt x="205" y="529"/>
                  </a:cubicBezTo>
                  <a:close/>
                  <a:moveTo>
                    <a:pt x="215" y="327"/>
                  </a:moveTo>
                  <a:cubicBezTo>
                    <a:pt x="200" y="327"/>
                    <a:pt x="184" y="333"/>
                    <a:pt x="178" y="337"/>
                  </a:cubicBezTo>
                  <a:cubicBezTo>
                    <a:pt x="170" y="341"/>
                    <a:pt x="161" y="350"/>
                    <a:pt x="154" y="362"/>
                  </a:cubicBezTo>
                  <a:cubicBezTo>
                    <a:pt x="147" y="376"/>
                    <a:pt x="146" y="389"/>
                    <a:pt x="152" y="401"/>
                  </a:cubicBezTo>
                  <a:cubicBezTo>
                    <a:pt x="165" y="427"/>
                    <a:pt x="165" y="428"/>
                    <a:pt x="165" y="445"/>
                  </a:cubicBezTo>
                  <a:cubicBezTo>
                    <a:pt x="165" y="449"/>
                    <a:pt x="164" y="453"/>
                    <a:pt x="164" y="460"/>
                  </a:cubicBezTo>
                  <a:cubicBezTo>
                    <a:pt x="164" y="481"/>
                    <a:pt x="176" y="493"/>
                    <a:pt x="184" y="501"/>
                  </a:cubicBezTo>
                  <a:cubicBezTo>
                    <a:pt x="188" y="505"/>
                    <a:pt x="191" y="509"/>
                    <a:pt x="192" y="512"/>
                  </a:cubicBezTo>
                  <a:cubicBezTo>
                    <a:pt x="194" y="516"/>
                    <a:pt x="199" y="519"/>
                    <a:pt x="205" y="519"/>
                  </a:cubicBezTo>
                  <a:cubicBezTo>
                    <a:pt x="208" y="519"/>
                    <a:pt x="211" y="518"/>
                    <a:pt x="215" y="516"/>
                  </a:cubicBezTo>
                  <a:cubicBezTo>
                    <a:pt x="219" y="513"/>
                    <a:pt x="222" y="506"/>
                    <a:pt x="223" y="496"/>
                  </a:cubicBezTo>
                  <a:cubicBezTo>
                    <a:pt x="224" y="487"/>
                    <a:pt x="223" y="475"/>
                    <a:pt x="220" y="465"/>
                  </a:cubicBezTo>
                  <a:cubicBezTo>
                    <a:pt x="218" y="457"/>
                    <a:pt x="218" y="449"/>
                    <a:pt x="219" y="441"/>
                  </a:cubicBezTo>
                  <a:cubicBezTo>
                    <a:pt x="221" y="428"/>
                    <a:pt x="222" y="415"/>
                    <a:pt x="206" y="399"/>
                  </a:cubicBezTo>
                  <a:cubicBezTo>
                    <a:pt x="204" y="397"/>
                    <a:pt x="204" y="394"/>
                    <a:pt x="206" y="392"/>
                  </a:cubicBezTo>
                  <a:cubicBezTo>
                    <a:pt x="207" y="390"/>
                    <a:pt x="210" y="389"/>
                    <a:pt x="212" y="391"/>
                  </a:cubicBezTo>
                  <a:cubicBezTo>
                    <a:pt x="212" y="391"/>
                    <a:pt x="215" y="392"/>
                    <a:pt x="219" y="392"/>
                  </a:cubicBezTo>
                  <a:cubicBezTo>
                    <a:pt x="224" y="392"/>
                    <a:pt x="228" y="390"/>
                    <a:pt x="232" y="385"/>
                  </a:cubicBezTo>
                  <a:cubicBezTo>
                    <a:pt x="233" y="383"/>
                    <a:pt x="234" y="383"/>
                    <a:pt x="236" y="383"/>
                  </a:cubicBezTo>
                  <a:cubicBezTo>
                    <a:pt x="238" y="383"/>
                    <a:pt x="239" y="384"/>
                    <a:pt x="240" y="385"/>
                  </a:cubicBezTo>
                  <a:cubicBezTo>
                    <a:pt x="242" y="388"/>
                    <a:pt x="246" y="391"/>
                    <a:pt x="249" y="392"/>
                  </a:cubicBezTo>
                  <a:cubicBezTo>
                    <a:pt x="250" y="392"/>
                    <a:pt x="252" y="392"/>
                    <a:pt x="253" y="392"/>
                  </a:cubicBezTo>
                  <a:cubicBezTo>
                    <a:pt x="257" y="392"/>
                    <a:pt x="261" y="390"/>
                    <a:pt x="264" y="387"/>
                  </a:cubicBezTo>
                  <a:cubicBezTo>
                    <a:pt x="266" y="385"/>
                    <a:pt x="268" y="385"/>
                    <a:pt x="270" y="385"/>
                  </a:cubicBezTo>
                  <a:cubicBezTo>
                    <a:pt x="271" y="386"/>
                    <a:pt x="273" y="388"/>
                    <a:pt x="273" y="390"/>
                  </a:cubicBezTo>
                  <a:cubicBezTo>
                    <a:pt x="274" y="397"/>
                    <a:pt x="278" y="403"/>
                    <a:pt x="285" y="404"/>
                  </a:cubicBezTo>
                  <a:cubicBezTo>
                    <a:pt x="286" y="404"/>
                    <a:pt x="287" y="404"/>
                    <a:pt x="288" y="404"/>
                  </a:cubicBezTo>
                  <a:cubicBezTo>
                    <a:pt x="292" y="404"/>
                    <a:pt x="296" y="403"/>
                    <a:pt x="299" y="400"/>
                  </a:cubicBezTo>
                  <a:cubicBezTo>
                    <a:pt x="300" y="398"/>
                    <a:pt x="303" y="398"/>
                    <a:pt x="305" y="399"/>
                  </a:cubicBezTo>
                  <a:cubicBezTo>
                    <a:pt x="306" y="399"/>
                    <a:pt x="308" y="401"/>
                    <a:pt x="308" y="403"/>
                  </a:cubicBezTo>
                  <a:cubicBezTo>
                    <a:pt x="308" y="411"/>
                    <a:pt x="313" y="417"/>
                    <a:pt x="320" y="419"/>
                  </a:cubicBezTo>
                  <a:cubicBezTo>
                    <a:pt x="321" y="419"/>
                    <a:pt x="322" y="419"/>
                    <a:pt x="323" y="419"/>
                  </a:cubicBezTo>
                  <a:cubicBezTo>
                    <a:pt x="328" y="419"/>
                    <a:pt x="334" y="416"/>
                    <a:pt x="337" y="411"/>
                  </a:cubicBezTo>
                  <a:cubicBezTo>
                    <a:pt x="338" y="409"/>
                    <a:pt x="340" y="408"/>
                    <a:pt x="342" y="408"/>
                  </a:cubicBezTo>
                  <a:cubicBezTo>
                    <a:pt x="344" y="409"/>
                    <a:pt x="346" y="410"/>
                    <a:pt x="346" y="412"/>
                  </a:cubicBezTo>
                  <a:cubicBezTo>
                    <a:pt x="348" y="421"/>
                    <a:pt x="354" y="427"/>
                    <a:pt x="362" y="427"/>
                  </a:cubicBezTo>
                  <a:cubicBezTo>
                    <a:pt x="371" y="427"/>
                    <a:pt x="378" y="419"/>
                    <a:pt x="378" y="410"/>
                  </a:cubicBezTo>
                  <a:cubicBezTo>
                    <a:pt x="378" y="408"/>
                    <a:pt x="379" y="406"/>
                    <a:pt x="382" y="405"/>
                  </a:cubicBezTo>
                  <a:cubicBezTo>
                    <a:pt x="384" y="405"/>
                    <a:pt x="386" y="406"/>
                    <a:pt x="387" y="408"/>
                  </a:cubicBezTo>
                  <a:cubicBezTo>
                    <a:pt x="391" y="414"/>
                    <a:pt x="397" y="418"/>
                    <a:pt x="403" y="418"/>
                  </a:cubicBezTo>
                  <a:cubicBezTo>
                    <a:pt x="405" y="418"/>
                    <a:pt x="407" y="417"/>
                    <a:pt x="409" y="416"/>
                  </a:cubicBezTo>
                  <a:cubicBezTo>
                    <a:pt x="416" y="413"/>
                    <a:pt x="419" y="405"/>
                    <a:pt x="417" y="397"/>
                  </a:cubicBezTo>
                  <a:cubicBezTo>
                    <a:pt x="416" y="395"/>
                    <a:pt x="417" y="393"/>
                    <a:pt x="419" y="392"/>
                  </a:cubicBezTo>
                  <a:cubicBezTo>
                    <a:pt x="420" y="390"/>
                    <a:pt x="423" y="390"/>
                    <a:pt x="424" y="391"/>
                  </a:cubicBezTo>
                  <a:cubicBezTo>
                    <a:pt x="425" y="391"/>
                    <a:pt x="425" y="391"/>
                    <a:pt x="425" y="391"/>
                  </a:cubicBezTo>
                  <a:cubicBezTo>
                    <a:pt x="428" y="393"/>
                    <a:pt x="431" y="394"/>
                    <a:pt x="434" y="394"/>
                  </a:cubicBezTo>
                  <a:cubicBezTo>
                    <a:pt x="434" y="394"/>
                    <a:pt x="434" y="394"/>
                    <a:pt x="434" y="394"/>
                  </a:cubicBezTo>
                  <a:cubicBezTo>
                    <a:pt x="441" y="394"/>
                    <a:pt x="446" y="391"/>
                    <a:pt x="448" y="386"/>
                  </a:cubicBezTo>
                  <a:cubicBezTo>
                    <a:pt x="452" y="380"/>
                    <a:pt x="450" y="372"/>
                    <a:pt x="444" y="366"/>
                  </a:cubicBezTo>
                  <a:cubicBezTo>
                    <a:pt x="443" y="365"/>
                    <a:pt x="442" y="363"/>
                    <a:pt x="443" y="361"/>
                  </a:cubicBezTo>
                  <a:cubicBezTo>
                    <a:pt x="443" y="359"/>
                    <a:pt x="445" y="358"/>
                    <a:pt x="447" y="357"/>
                  </a:cubicBezTo>
                  <a:cubicBezTo>
                    <a:pt x="454" y="356"/>
                    <a:pt x="460" y="350"/>
                    <a:pt x="460" y="344"/>
                  </a:cubicBezTo>
                  <a:cubicBezTo>
                    <a:pt x="461" y="335"/>
                    <a:pt x="455" y="328"/>
                    <a:pt x="446" y="326"/>
                  </a:cubicBezTo>
                  <a:cubicBezTo>
                    <a:pt x="444" y="326"/>
                    <a:pt x="442" y="324"/>
                    <a:pt x="442" y="322"/>
                  </a:cubicBezTo>
                  <a:cubicBezTo>
                    <a:pt x="441" y="320"/>
                    <a:pt x="443" y="318"/>
                    <a:pt x="445" y="317"/>
                  </a:cubicBezTo>
                  <a:cubicBezTo>
                    <a:pt x="452" y="314"/>
                    <a:pt x="456" y="307"/>
                    <a:pt x="455" y="301"/>
                  </a:cubicBezTo>
                  <a:cubicBezTo>
                    <a:pt x="454" y="294"/>
                    <a:pt x="449" y="288"/>
                    <a:pt x="441" y="287"/>
                  </a:cubicBezTo>
                  <a:cubicBezTo>
                    <a:pt x="439" y="287"/>
                    <a:pt x="438" y="285"/>
                    <a:pt x="437" y="283"/>
                  </a:cubicBezTo>
                  <a:cubicBezTo>
                    <a:pt x="437" y="281"/>
                    <a:pt x="437" y="279"/>
                    <a:pt x="439" y="278"/>
                  </a:cubicBezTo>
                  <a:cubicBezTo>
                    <a:pt x="443" y="274"/>
                    <a:pt x="445" y="269"/>
                    <a:pt x="444" y="264"/>
                  </a:cubicBezTo>
                  <a:cubicBezTo>
                    <a:pt x="443" y="257"/>
                    <a:pt x="437" y="252"/>
                    <a:pt x="430" y="251"/>
                  </a:cubicBezTo>
                  <a:cubicBezTo>
                    <a:pt x="428" y="251"/>
                    <a:pt x="426" y="250"/>
                    <a:pt x="426" y="248"/>
                  </a:cubicBezTo>
                  <a:cubicBezTo>
                    <a:pt x="425" y="246"/>
                    <a:pt x="426" y="244"/>
                    <a:pt x="427" y="243"/>
                  </a:cubicBezTo>
                  <a:cubicBezTo>
                    <a:pt x="431" y="239"/>
                    <a:pt x="433" y="234"/>
                    <a:pt x="432" y="229"/>
                  </a:cubicBezTo>
                  <a:cubicBezTo>
                    <a:pt x="431" y="223"/>
                    <a:pt x="428" y="219"/>
                    <a:pt x="422" y="217"/>
                  </a:cubicBezTo>
                  <a:cubicBezTo>
                    <a:pt x="420" y="216"/>
                    <a:pt x="419" y="215"/>
                    <a:pt x="419" y="213"/>
                  </a:cubicBezTo>
                  <a:cubicBezTo>
                    <a:pt x="419" y="211"/>
                    <a:pt x="419" y="209"/>
                    <a:pt x="421" y="208"/>
                  </a:cubicBezTo>
                  <a:cubicBezTo>
                    <a:pt x="424" y="205"/>
                    <a:pt x="426" y="201"/>
                    <a:pt x="426" y="197"/>
                  </a:cubicBezTo>
                  <a:cubicBezTo>
                    <a:pt x="426" y="191"/>
                    <a:pt x="422" y="186"/>
                    <a:pt x="417" y="183"/>
                  </a:cubicBezTo>
                  <a:cubicBezTo>
                    <a:pt x="415" y="182"/>
                    <a:pt x="414" y="181"/>
                    <a:pt x="414" y="179"/>
                  </a:cubicBezTo>
                  <a:cubicBezTo>
                    <a:pt x="414" y="177"/>
                    <a:pt x="415" y="175"/>
                    <a:pt x="417" y="174"/>
                  </a:cubicBezTo>
                  <a:cubicBezTo>
                    <a:pt x="422" y="172"/>
                    <a:pt x="425" y="168"/>
                    <a:pt x="426" y="163"/>
                  </a:cubicBezTo>
                  <a:cubicBezTo>
                    <a:pt x="426" y="156"/>
                    <a:pt x="422" y="149"/>
                    <a:pt x="415" y="146"/>
                  </a:cubicBezTo>
                  <a:cubicBezTo>
                    <a:pt x="413" y="145"/>
                    <a:pt x="412" y="143"/>
                    <a:pt x="412" y="141"/>
                  </a:cubicBezTo>
                  <a:cubicBezTo>
                    <a:pt x="412" y="139"/>
                    <a:pt x="414" y="137"/>
                    <a:pt x="416" y="136"/>
                  </a:cubicBezTo>
                  <a:cubicBezTo>
                    <a:pt x="423" y="135"/>
                    <a:pt x="428" y="130"/>
                    <a:pt x="429" y="123"/>
                  </a:cubicBezTo>
                  <a:cubicBezTo>
                    <a:pt x="430" y="117"/>
                    <a:pt x="427" y="111"/>
                    <a:pt x="421" y="107"/>
                  </a:cubicBezTo>
                  <a:cubicBezTo>
                    <a:pt x="419" y="106"/>
                    <a:pt x="418" y="105"/>
                    <a:pt x="418" y="103"/>
                  </a:cubicBezTo>
                  <a:cubicBezTo>
                    <a:pt x="418" y="100"/>
                    <a:pt x="419" y="99"/>
                    <a:pt x="421" y="98"/>
                  </a:cubicBezTo>
                  <a:cubicBezTo>
                    <a:pt x="427" y="96"/>
                    <a:pt x="432" y="91"/>
                    <a:pt x="432" y="86"/>
                  </a:cubicBezTo>
                  <a:cubicBezTo>
                    <a:pt x="433" y="80"/>
                    <a:pt x="430" y="73"/>
                    <a:pt x="424" y="70"/>
                  </a:cubicBezTo>
                  <a:cubicBezTo>
                    <a:pt x="423" y="69"/>
                    <a:pt x="422" y="67"/>
                    <a:pt x="422" y="66"/>
                  </a:cubicBezTo>
                  <a:cubicBezTo>
                    <a:pt x="422" y="64"/>
                    <a:pt x="423" y="62"/>
                    <a:pt x="424" y="61"/>
                  </a:cubicBezTo>
                  <a:cubicBezTo>
                    <a:pt x="425" y="61"/>
                    <a:pt x="425" y="60"/>
                    <a:pt x="426" y="60"/>
                  </a:cubicBezTo>
                  <a:cubicBezTo>
                    <a:pt x="429" y="58"/>
                    <a:pt x="431" y="54"/>
                    <a:pt x="431" y="50"/>
                  </a:cubicBezTo>
                  <a:cubicBezTo>
                    <a:pt x="432" y="45"/>
                    <a:pt x="430" y="40"/>
                    <a:pt x="427" y="36"/>
                  </a:cubicBezTo>
                  <a:cubicBezTo>
                    <a:pt x="412" y="18"/>
                    <a:pt x="412" y="18"/>
                    <a:pt x="412" y="18"/>
                  </a:cubicBezTo>
                  <a:cubicBezTo>
                    <a:pt x="409" y="13"/>
                    <a:pt x="404" y="11"/>
                    <a:pt x="398" y="11"/>
                  </a:cubicBezTo>
                  <a:cubicBezTo>
                    <a:pt x="395" y="11"/>
                    <a:pt x="392" y="12"/>
                    <a:pt x="389" y="14"/>
                  </a:cubicBezTo>
                  <a:cubicBezTo>
                    <a:pt x="385" y="17"/>
                    <a:pt x="383" y="21"/>
                    <a:pt x="384" y="27"/>
                  </a:cubicBezTo>
                  <a:cubicBezTo>
                    <a:pt x="384" y="28"/>
                    <a:pt x="383" y="30"/>
                    <a:pt x="381" y="31"/>
                  </a:cubicBezTo>
                  <a:cubicBezTo>
                    <a:pt x="379" y="32"/>
                    <a:pt x="377" y="32"/>
                    <a:pt x="376" y="31"/>
                  </a:cubicBezTo>
                  <a:cubicBezTo>
                    <a:pt x="373" y="29"/>
                    <a:pt x="370" y="29"/>
                    <a:pt x="367" y="29"/>
                  </a:cubicBezTo>
                  <a:cubicBezTo>
                    <a:pt x="365" y="29"/>
                    <a:pt x="362" y="29"/>
                    <a:pt x="360" y="30"/>
                  </a:cubicBezTo>
                  <a:cubicBezTo>
                    <a:pt x="356" y="32"/>
                    <a:pt x="354" y="36"/>
                    <a:pt x="353" y="41"/>
                  </a:cubicBezTo>
                  <a:cubicBezTo>
                    <a:pt x="352" y="43"/>
                    <a:pt x="351" y="44"/>
                    <a:pt x="350" y="45"/>
                  </a:cubicBezTo>
                  <a:cubicBezTo>
                    <a:pt x="348" y="45"/>
                    <a:pt x="346" y="45"/>
                    <a:pt x="345" y="44"/>
                  </a:cubicBezTo>
                  <a:cubicBezTo>
                    <a:pt x="342" y="42"/>
                    <a:pt x="339" y="41"/>
                    <a:pt x="335" y="41"/>
                  </a:cubicBezTo>
                  <a:cubicBezTo>
                    <a:pt x="334" y="41"/>
                    <a:pt x="333" y="41"/>
                    <a:pt x="332" y="42"/>
                  </a:cubicBezTo>
                  <a:cubicBezTo>
                    <a:pt x="327" y="43"/>
                    <a:pt x="323" y="47"/>
                    <a:pt x="321" y="52"/>
                  </a:cubicBezTo>
                  <a:cubicBezTo>
                    <a:pt x="321" y="53"/>
                    <a:pt x="319" y="55"/>
                    <a:pt x="318" y="55"/>
                  </a:cubicBezTo>
                  <a:cubicBezTo>
                    <a:pt x="316" y="55"/>
                    <a:pt x="314" y="55"/>
                    <a:pt x="313" y="54"/>
                  </a:cubicBezTo>
                  <a:cubicBezTo>
                    <a:pt x="310" y="50"/>
                    <a:pt x="306" y="49"/>
                    <a:pt x="302" y="49"/>
                  </a:cubicBezTo>
                  <a:cubicBezTo>
                    <a:pt x="301" y="49"/>
                    <a:pt x="301" y="49"/>
                    <a:pt x="300" y="49"/>
                  </a:cubicBezTo>
                  <a:cubicBezTo>
                    <a:pt x="294" y="50"/>
                    <a:pt x="289" y="54"/>
                    <a:pt x="287" y="60"/>
                  </a:cubicBezTo>
                  <a:cubicBezTo>
                    <a:pt x="287" y="62"/>
                    <a:pt x="285" y="64"/>
                    <a:pt x="283" y="64"/>
                  </a:cubicBezTo>
                  <a:cubicBezTo>
                    <a:pt x="281" y="64"/>
                    <a:pt x="279" y="63"/>
                    <a:pt x="278" y="62"/>
                  </a:cubicBezTo>
                  <a:cubicBezTo>
                    <a:pt x="275" y="57"/>
                    <a:pt x="270" y="54"/>
                    <a:pt x="265" y="54"/>
                  </a:cubicBezTo>
                  <a:cubicBezTo>
                    <a:pt x="264" y="54"/>
                    <a:pt x="264" y="54"/>
                    <a:pt x="264" y="54"/>
                  </a:cubicBezTo>
                  <a:cubicBezTo>
                    <a:pt x="259" y="54"/>
                    <a:pt x="255" y="57"/>
                    <a:pt x="252" y="61"/>
                  </a:cubicBezTo>
                  <a:cubicBezTo>
                    <a:pt x="251" y="63"/>
                    <a:pt x="249" y="64"/>
                    <a:pt x="248" y="64"/>
                  </a:cubicBezTo>
                  <a:cubicBezTo>
                    <a:pt x="248" y="64"/>
                    <a:pt x="248" y="64"/>
                    <a:pt x="248" y="64"/>
                  </a:cubicBezTo>
                  <a:cubicBezTo>
                    <a:pt x="246" y="64"/>
                    <a:pt x="244" y="63"/>
                    <a:pt x="243" y="61"/>
                  </a:cubicBezTo>
                  <a:cubicBezTo>
                    <a:pt x="240" y="57"/>
                    <a:pt x="236" y="54"/>
                    <a:pt x="232" y="54"/>
                  </a:cubicBezTo>
                  <a:cubicBezTo>
                    <a:pt x="231" y="54"/>
                    <a:pt x="231" y="54"/>
                    <a:pt x="230" y="54"/>
                  </a:cubicBezTo>
                  <a:cubicBezTo>
                    <a:pt x="225" y="54"/>
                    <a:pt x="219" y="57"/>
                    <a:pt x="216" y="63"/>
                  </a:cubicBezTo>
                  <a:cubicBezTo>
                    <a:pt x="215" y="64"/>
                    <a:pt x="214" y="66"/>
                    <a:pt x="212" y="66"/>
                  </a:cubicBezTo>
                  <a:cubicBezTo>
                    <a:pt x="212" y="66"/>
                    <a:pt x="212" y="66"/>
                    <a:pt x="212" y="66"/>
                  </a:cubicBezTo>
                  <a:cubicBezTo>
                    <a:pt x="210" y="65"/>
                    <a:pt x="208" y="64"/>
                    <a:pt x="207" y="63"/>
                  </a:cubicBezTo>
                  <a:cubicBezTo>
                    <a:pt x="205" y="58"/>
                    <a:pt x="201" y="55"/>
                    <a:pt x="196" y="54"/>
                  </a:cubicBezTo>
                  <a:cubicBezTo>
                    <a:pt x="195" y="54"/>
                    <a:pt x="194" y="54"/>
                    <a:pt x="194" y="54"/>
                  </a:cubicBezTo>
                  <a:cubicBezTo>
                    <a:pt x="188" y="54"/>
                    <a:pt x="184" y="57"/>
                    <a:pt x="180" y="62"/>
                  </a:cubicBezTo>
                  <a:cubicBezTo>
                    <a:pt x="179" y="63"/>
                    <a:pt x="177" y="64"/>
                    <a:pt x="175" y="64"/>
                  </a:cubicBezTo>
                  <a:cubicBezTo>
                    <a:pt x="173" y="64"/>
                    <a:pt x="172" y="62"/>
                    <a:pt x="171" y="60"/>
                  </a:cubicBezTo>
                  <a:cubicBezTo>
                    <a:pt x="169" y="54"/>
                    <a:pt x="165" y="50"/>
                    <a:pt x="159" y="49"/>
                  </a:cubicBezTo>
                  <a:cubicBezTo>
                    <a:pt x="158" y="49"/>
                    <a:pt x="157" y="49"/>
                    <a:pt x="157" y="49"/>
                  </a:cubicBezTo>
                  <a:cubicBezTo>
                    <a:pt x="151" y="49"/>
                    <a:pt x="146" y="52"/>
                    <a:pt x="143" y="58"/>
                  </a:cubicBezTo>
                  <a:cubicBezTo>
                    <a:pt x="142" y="60"/>
                    <a:pt x="139" y="61"/>
                    <a:pt x="137" y="60"/>
                  </a:cubicBezTo>
                  <a:cubicBezTo>
                    <a:pt x="135" y="60"/>
                    <a:pt x="133" y="58"/>
                    <a:pt x="133" y="56"/>
                  </a:cubicBezTo>
                  <a:cubicBezTo>
                    <a:pt x="132" y="48"/>
                    <a:pt x="127" y="42"/>
                    <a:pt x="120" y="41"/>
                  </a:cubicBezTo>
                  <a:cubicBezTo>
                    <a:pt x="120" y="41"/>
                    <a:pt x="119" y="41"/>
                    <a:pt x="118" y="41"/>
                  </a:cubicBezTo>
                  <a:cubicBezTo>
                    <a:pt x="112" y="41"/>
                    <a:pt x="107" y="44"/>
                    <a:pt x="104" y="50"/>
                  </a:cubicBezTo>
                  <a:cubicBezTo>
                    <a:pt x="103" y="51"/>
                    <a:pt x="101" y="52"/>
                    <a:pt x="100" y="53"/>
                  </a:cubicBezTo>
                  <a:cubicBezTo>
                    <a:pt x="98" y="53"/>
                    <a:pt x="96" y="52"/>
                    <a:pt x="95" y="51"/>
                  </a:cubicBezTo>
                  <a:cubicBezTo>
                    <a:pt x="89" y="43"/>
                    <a:pt x="77" y="38"/>
                    <a:pt x="64" y="38"/>
                  </a:cubicBezTo>
                  <a:cubicBezTo>
                    <a:pt x="53" y="38"/>
                    <a:pt x="38" y="39"/>
                    <a:pt x="30" y="47"/>
                  </a:cubicBezTo>
                  <a:cubicBezTo>
                    <a:pt x="24" y="53"/>
                    <a:pt x="22" y="61"/>
                    <a:pt x="22" y="73"/>
                  </a:cubicBezTo>
                  <a:cubicBezTo>
                    <a:pt x="22" y="86"/>
                    <a:pt x="25" y="95"/>
                    <a:pt x="32" y="100"/>
                  </a:cubicBezTo>
                  <a:cubicBezTo>
                    <a:pt x="33" y="102"/>
                    <a:pt x="34" y="104"/>
                    <a:pt x="33" y="105"/>
                  </a:cubicBezTo>
                  <a:cubicBezTo>
                    <a:pt x="33" y="107"/>
                    <a:pt x="32" y="109"/>
                    <a:pt x="30" y="109"/>
                  </a:cubicBezTo>
                  <a:cubicBezTo>
                    <a:pt x="23" y="111"/>
                    <a:pt x="19" y="117"/>
                    <a:pt x="18" y="123"/>
                  </a:cubicBezTo>
                  <a:cubicBezTo>
                    <a:pt x="18" y="128"/>
                    <a:pt x="20" y="133"/>
                    <a:pt x="24" y="136"/>
                  </a:cubicBezTo>
                  <a:cubicBezTo>
                    <a:pt x="26" y="137"/>
                    <a:pt x="26" y="139"/>
                    <a:pt x="26" y="141"/>
                  </a:cubicBezTo>
                  <a:cubicBezTo>
                    <a:pt x="26" y="143"/>
                    <a:pt x="25" y="144"/>
                    <a:pt x="23" y="145"/>
                  </a:cubicBezTo>
                  <a:cubicBezTo>
                    <a:pt x="17" y="147"/>
                    <a:pt x="13" y="152"/>
                    <a:pt x="12" y="158"/>
                  </a:cubicBezTo>
                  <a:cubicBezTo>
                    <a:pt x="12" y="163"/>
                    <a:pt x="14" y="168"/>
                    <a:pt x="19" y="172"/>
                  </a:cubicBezTo>
                  <a:cubicBezTo>
                    <a:pt x="20" y="173"/>
                    <a:pt x="21" y="174"/>
                    <a:pt x="21" y="176"/>
                  </a:cubicBezTo>
                  <a:cubicBezTo>
                    <a:pt x="21" y="178"/>
                    <a:pt x="20" y="179"/>
                    <a:pt x="18" y="180"/>
                  </a:cubicBezTo>
                  <a:cubicBezTo>
                    <a:pt x="13" y="183"/>
                    <a:pt x="10" y="188"/>
                    <a:pt x="10" y="193"/>
                  </a:cubicBezTo>
                  <a:cubicBezTo>
                    <a:pt x="10" y="199"/>
                    <a:pt x="14" y="205"/>
                    <a:pt x="21" y="208"/>
                  </a:cubicBezTo>
                  <a:cubicBezTo>
                    <a:pt x="23" y="208"/>
                    <a:pt x="24" y="210"/>
                    <a:pt x="24" y="212"/>
                  </a:cubicBezTo>
                  <a:cubicBezTo>
                    <a:pt x="24" y="214"/>
                    <a:pt x="23" y="216"/>
                    <a:pt x="21" y="217"/>
                  </a:cubicBezTo>
                  <a:cubicBezTo>
                    <a:pt x="16" y="220"/>
                    <a:pt x="13" y="225"/>
                    <a:pt x="13" y="231"/>
                  </a:cubicBezTo>
                  <a:cubicBezTo>
                    <a:pt x="13" y="240"/>
                    <a:pt x="21" y="247"/>
                    <a:pt x="31" y="246"/>
                  </a:cubicBezTo>
                  <a:cubicBezTo>
                    <a:pt x="33" y="246"/>
                    <a:pt x="33" y="246"/>
                    <a:pt x="33" y="246"/>
                  </a:cubicBezTo>
                  <a:cubicBezTo>
                    <a:pt x="35" y="246"/>
                    <a:pt x="37" y="248"/>
                    <a:pt x="38" y="250"/>
                  </a:cubicBezTo>
                  <a:cubicBezTo>
                    <a:pt x="38" y="252"/>
                    <a:pt x="37" y="255"/>
                    <a:pt x="35" y="256"/>
                  </a:cubicBezTo>
                  <a:cubicBezTo>
                    <a:pt x="26" y="260"/>
                    <a:pt x="22" y="268"/>
                    <a:pt x="24" y="276"/>
                  </a:cubicBezTo>
                  <a:cubicBezTo>
                    <a:pt x="27" y="282"/>
                    <a:pt x="33" y="286"/>
                    <a:pt x="40" y="286"/>
                  </a:cubicBezTo>
                  <a:cubicBezTo>
                    <a:pt x="41" y="286"/>
                    <a:pt x="42" y="286"/>
                    <a:pt x="43" y="286"/>
                  </a:cubicBezTo>
                  <a:cubicBezTo>
                    <a:pt x="45" y="286"/>
                    <a:pt x="47" y="287"/>
                    <a:pt x="48" y="288"/>
                  </a:cubicBezTo>
                  <a:cubicBezTo>
                    <a:pt x="50" y="290"/>
                    <a:pt x="49" y="292"/>
                    <a:pt x="48" y="294"/>
                  </a:cubicBezTo>
                  <a:cubicBezTo>
                    <a:pt x="45" y="299"/>
                    <a:pt x="45" y="304"/>
                    <a:pt x="46" y="308"/>
                  </a:cubicBezTo>
                  <a:cubicBezTo>
                    <a:pt x="49" y="314"/>
                    <a:pt x="55" y="318"/>
                    <a:pt x="62" y="318"/>
                  </a:cubicBezTo>
                  <a:cubicBezTo>
                    <a:pt x="64" y="318"/>
                    <a:pt x="66" y="318"/>
                    <a:pt x="68" y="317"/>
                  </a:cubicBezTo>
                  <a:cubicBezTo>
                    <a:pt x="70" y="316"/>
                    <a:pt x="72" y="317"/>
                    <a:pt x="74" y="319"/>
                  </a:cubicBezTo>
                  <a:cubicBezTo>
                    <a:pt x="75" y="321"/>
                    <a:pt x="75" y="324"/>
                    <a:pt x="73" y="325"/>
                  </a:cubicBezTo>
                  <a:cubicBezTo>
                    <a:pt x="69" y="330"/>
                    <a:pt x="67" y="336"/>
                    <a:pt x="70" y="342"/>
                  </a:cubicBezTo>
                  <a:cubicBezTo>
                    <a:pt x="72" y="348"/>
                    <a:pt x="78" y="351"/>
                    <a:pt x="85" y="351"/>
                  </a:cubicBezTo>
                  <a:cubicBezTo>
                    <a:pt x="87" y="351"/>
                    <a:pt x="90" y="351"/>
                    <a:pt x="92" y="350"/>
                  </a:cubicBezTo>
                  <a:cubicBezTo>
                    <a:pt x="114" y="341"/>
                    <a:pt x="114" y="341"/>
                    <a:pt x="114" y="341"/>
                  </a:cubicBezTo>
                  <a:cubicBezTo>
                    <a:pt x="123" y="337"/>
                    <a:pt x="127" y="328"/>
                    <a:pt x="124" y="320"/>
                  </a:cubicBezTo>
                  <a:cubicBezTo>
                    <a:pt x="122" y="314"/>
                    <a:pt x="116" y="310"/>
                    <a:pt x="109" y="310"/>
                  </a:cubicBezTo>
                  <a:cubicBezTo>
                    <a:pt x="107" y="310"/>
                    <a:pt x="105" y="310"/>
                    <a:pt x="103" y="311"/>
                  </a:cubicBezTo>
                  <a:cubicBezTo>
                    <a:pt x="101" y="312"/>
                    <a:pt x="98" y="311"/>
                    <a:pt x="97" y="309"/>
                  </a:cubicBezTo>
                  <a:cubicBezTo>
                    <a:pt x="96" y="307"/>
                    <a:pt x="96" y="305"/>
                    <a:pt x="98" y="303"/>
                  </a:cubicBezTo>
                  <a:cubicBezTo>
                    <a:pt x="102" y="298"/>
                    <a:pt x="103" y="292"/>
                    <a:pt x="101" y="286"/>
                  </a:cubicBezTo>
                  <a:cubicBezTo>
                    <a:pt x="99" y="281"/>
                    <a:pt x="93" y="277"/>
                    <a:pt x="86" y="277"/>
                  </a:cubicBezTo>
                  <a:cubicBezTo>
                    <a:pt x="85" y="277"/>
                    <a:pt x="85" y="277"/>
                    <a:pt x="84" y="277"/>
                  </a:cubicBezTo>
                  <a:cubicBezTo>
                    <a:pt x="82" y="277"/>
                    <a:pt x="80" y="276"/>
                    <a:pt x="79" y="275"/>
                  </a:cubicBezTo>
                  <a:cubicBezTo>
                    <a:pt x="78" y="273"/>
                    <a:pt x="78" y="271"/>
                    <a:pt x="79" y="269"/>
                  </a:cubicBezTo>
                  <a:cubicBezTo>
                    <a:pt x="81" y="265"/>
                    <a:pt x="82" y="261"/>
                    <a:pt x="80" y="257"/>
                  </a:cubicBezTo>
                  <a:cubicBezTo>
                    <a:pt x="79" y="252"/>
                    <a:pt x="75" y="249"/>
                    <a:pt x="70" y="247"/>
                  </a:cubicBezTo>
                  <a:cubicBezTo>
                    <a:pt x="68" y="247"/>
                    <a:pt x="67" y="246"/>
                    <a:pt x="67" y="244"/>
                  </a:cubicBezTo>
                  <a:cubicBezTo>
                    <a:pt x="66" y="242"/>
                    <a:pt x="67" y="240"/>
                    <a:pt x="68" y="239"/>
                  </a:cubicBezTo>
                  <a:cubicBezTo>
                    <a:pt x="71" y="236"/>
                    <a:pt x="72" y="232"/>
                    <a:pt x="72" y="228"/>
                  </a:cubicBezTo>
                  <a:cubicBezTo>
                    <a:pt x="72" y="223"/>
                    <a:pt x="68" y="218"/>
                    <a:pt x="63" y="216"/>
                  </a:cubicBezTo>
                  <a:cubicBezTo>
                    <a:pt x="61" y="215"/>
                    <a:pt x="60" y="213"/>
                    <a:pt x="60" y="211"/>
                  </a:cubicBezTo>
                  <a:cubicBezTo>
                    <a:pt x="60" y="209"/>
                    <a:pt x="61" y="208"/>
                    <a:pt x="62" y="207"/>
                  </a:cubicBezTo>
                  <a:cubicBezTo>
                    <a:pt x="67" y="204"/>
                    <a:pt x="69" y="199"/>
                    <a:pt x="69" y="195"/>
                  </a:cubicBezTo>
                  <a:cubicBezTo>
                    <a:pt x="69" y="190"/>
                    <a:pt x="67" y="186"/>
                    <a:pt x="64" y="183"/>
                  </a:cubicBezTo>
                  <a:cubicBezTo>
                    <a:pt x="62" y="182"/>
                    <a:pt x="62" y="180"/>
                    <a:pt x="62" y="178"/>
                  </a:cubicBezTo>
                  <a:cubicBezTo>
                    <a:pt x="62" y="177"/>
                    <a:pt x="63" y="175"/>
                    <a:pt x="64" y="174"/>
                  </a:cubicBezTo>
                  <a:cubicBezTo>
                    <a:pt x="68" y="172"/>
                    <a:pt x="71" y="168"/>
                    <a:pt x="71" y="163"/>
                  </a:cubicBezTo>
                  <a:cubicBezTo>
                    <a:pt x="71" y="158"/>
                    <a:pt x="69" y="153"/>
                    <a:pt x="65" y="150"/>
                  </a:cubicBezTo>
                  <a:cubicBezTo>
                    <a:pt x="63" y="149"/>
                    <a:pt x="63" y="147"/>
                    <a:pt x="63" y="145"/>
                  </a:cubicBezTo>
                  <a:cubicBezTo>
                    <a:pt x="63" y="143"/>
                    <a:pt x="64" y="141"/>
                    <a:pt x="66" y="141"/>
                  </a:cubicBezTo>
                  <a:cubicBezTo>
                    <a:pt x="72" y="139"/>
                    <a:pt x="76" y="134"/>
                    <a:pt x="77" y="128"/>
                  </a:cubicBezTo>
                  <a:cubicBezTo>
                    <a:pt x="77" y="124"/>
                    <a:pt x="76" y="120"/>
                    <a:pt x="73" y="117"/>
                  </a:cubicBezTo>
                  <a:cubicBezTo>
                    <a:pt x="72" y="115"/>
                    <a:pt x="71" y="113"/>
                    <a:pt x="72" y="111"/>
                  </a:cubicBezTo>
                  <a:cubicBezTo>
                    <a:pt x="73" y="110"/>
                    <a:pt x="74" y="108"/>
                    <a:pt x="76" y="108"/>
                  </a:cubicBezTo>
                  <a:cubicBezTo>
                    <a:pt x="85" y="106"/>
                    <a:pt x="90" y="103"/>
                    <a:pt x="94" y="96"/>
                  </a:cubicBezTo>
                  <a:cubicBezTo>
                    <a:pt x="94" y="94"/>
                    <a:pt x="96" y="93"/>
                    <a:pt x="97" y="93"/>
                  </a:cubicBezTo>
                  <a:cubicBezTo>
                    <a:pt x="99" y="93"/>
                    <a:pt x="101" y="93"/>
                    <a:pt x="102" y="94"/>
                  </a:cubicBezTo>
                  <a:cubicBezTo>
                    <a:pt x="104" y="97"/>
                    <a:pt x="107" y="98"/>
                    <a:pt x="110" y="99"/>
                  </a:cubicBezTo>
                  <a:cubicBezTo>
                    <a:pt x="111" y="99"/>
                    <a:pt x="112" y="99"/>
                    <a:pt x="113" y="99"/>
                  </a:cubicBezTo>
                  <a:cubicBezTo>
                    <a:pt x="118" y="99"/>
                    <a:pt x="124" y="96"/>
                    <a:pt x="127" y="90"/>
                  </a:cubicBezTo>
                  <a:cubicBezTo>
                    <a:pt x="128" y="88"/>
                    <a:pt x="130" y="87"/>
                    <a:pt x="132" y="88"/>
                  </a:cubicBezTo>
                  <a:cubicBezTo>
                    <a:pt x="134" y="88"/>
                    <a:pt x="136" y="90"/>
                    <a:pt x="136" y="92"/>
                  </a:cubicBezTo>
                  <a:cubicBezTo>
                    <a:pt x="137" y="100"/>
                    <a:pt x="142" y="106"/>
                    <a:pt x="149" y="107"/>
                  </a:cubicBezTo>
                  <a:cubicBezTo>
                    <a:pt x="150" y="107"/>
                    <a:pt x="150" y="107"/>
                    <a:pt x="151" y="107"/>
                  </a:cubicBezTo>
                  <a:cubicBezTo>
                    <a:pt x="157" y="107"/>
                    <a:pt x="162" y="104"/>
                    <a:pt x="165" y="99"/>
                  </a:cubicBezTo>
                  <a:cubicBezTo>
                    <a:pt x="166" y="97"/>
                    <a:pt x="168" y="96"/>
                    <a:pt x="170" y="97"/>
                  </a:cubicBezTo>
                  <a:cubicBezTo>
                    <a:pt x="172" y="97"/>
                    <a:pt x="174" y="98"/>
                    <a:pt x="174" y="100"/>
                  </a:cubicBezTo>
                  <a:cubicBezTo>
                    <a:pt x="176" y="107"/>
                    <a:pt x="181" y="111"/>
                    <a:pt x="187" y="112"/>
                  </a:cubicBezTo>
                  <a:cubicBezTo>
                    <a:pt x="188" y="113"/>
                    <a:pt x="188" y="113"/>
                    <a:pt x="189" y="113"/>
                  </a:cubicBezTo>
                  <a:cubicBezTo>
                    <a:pt x="195" y="113"/>
                    <a:pt x="201" y="109"/>
                    <a:pt x="204" y="102"/>
                  </a:cubicBezTo>
                  <a:cubicBezTo>
                    <a:pt x="205" y="100"/>
                    <a:pt x="206" y="99"/>
                    <a:pt x="209" y="99"/>
                  </a:cubicBezTo>
                  <a:cubicBezTo>
                    <a:pt x="211" y="99"/>
                    <a:pt x="212" y="100"/>
                    <a:pt x="213" y="102"/>
                  </a:cubicBezTo>
                  <a:cubicBezTo>
                    <a:pt x="216" y="108"/>
                    <a:pt x="220" y="112"/>
                    <a:pt x="226" y="113"/>
                  </a:cubicBezTo>
                  <a:cubicBezTo>
                    <a:pt x="227" y="113"/>
                    <a:pt x="227" y="113"/>
                    <a:pt x="227" y="113"/>
                  </a:cubicBezTo>
                  <a:cubicBezTo>
                    <a:pt x="234" y="113"/>
                    <a:pt x="240" y="108"/>
                    <a:pt x="243" y="101"/>
                  </a:cubicBezTo>
                  <a:cubicBezTo>
                    <a:pt x="243" y="98"/>
                    <a:pt x="245" y="97"/>
                    <a:pt x="248" y="97"/>
                  </a:cubicBezTo>
                  <a:cubicBezTo>
                    <a:pt x="248" y="97"/>
                    <a:pt x="248" y="97"/>
                    <a:pt x="248" y="97"/>
                  </a:cubicBezTo>
                  <a:cubicBezTo>
                    <a:pt x="250" y="97"/>
                    <a:pt x="252" y="98"/>
                    <a:pt x="252" y="101"/>
                  </a:cubicBezTo>
                  <a:cubicBezTo>
                    <a:pt x="255" y="108"/>
                    <a:pt x="261" y="113"/>
                    <a:pt x="268" y="113"/>
                  </a:cubicBezTo>
                  <a:cubicBezTo>
                    <a:pt x="268" y="113"/>
                    <a:pt x="268" y="113"/>
                    <a:pt x="269" y="113"/>
                  </a:cubicBezTo>
                  <a:cubicBezTo>
                    <a:pt x="276" y="112"/>
                    <a:pt x="281" y="107"/>
                    <a:pt x="283" y="99"/>
                  </a:cubicBezTo>
                  <a:cubicBezTo>
                    <a:pt x="283" y="97"/>
                    <a:pt x="285" y="96"/>
                    <a:pt x="287" y="95"/>
                  </a:cubicBezTo>
                  <a:cubicBezTo>
                    <a:pt x="289" y="95"/>
                    <a:pt x="291" y="96"/>
                    <a:pt x="292" y="98"/>
                  </a:cubicBezTo>
                  <a:cubicBezTo>
                    <a:pt x="295" y="104"/>
                    <a:pt x="301" y="107"/>
                    <a:pt x="307" y="107"/>
                  </a:cubicBezTo>
                  <a:cubicBezTo>
                    <a:pt x="307" y="107"/>
                    <a:pt x="308" y="107"/>
                    <a:pt x="309" y="107"/>
                  </a:cubicBezTo>
                  <a:cubicBezTo>
                    <a:pt x="315" y="106"/>
                    <a:pt x="320" y="101"/>
                    <a:pt x="322" y="94"/>
                  </a:cubicBezTo>
                  <a:cubicBezTo>
                    <a:pt x="322" y="92"/>
                    <a:pt x="324" y="90"/>
                    <a:pt x="326" y="90"/>
                  </a:cubicBezTo>
                  <a:cubicBezTo>
                    <a:pt x="328" y="89"/>
                    <a:pt x="330" y="90"/>
                    <a:pt x="331" y="92"/>
                  </a:cubicBezTo>
                  <a:cubicBezTo>
                    <a:pt x="334" y="96"/>
                    <a:pt x="339" y="99"/>
                    <a:pt x="344" y="99"/>
                  </a:cubicBezTo>
                  <a:cubicBezTo>
                    <a:pt x="345" y="99"/>
                    <a:pt x="347" y="99"/>
                    <a:pt x="348" y="98"/>
                  </a:cubicBezTo>
                  <a:cubicBezTo>
                    <a:pt x="355" y="96"/>
                    <a:pt x="359" y="89"/>
                    <a:pt x="359" y="82"/>
                  </a:cubicBezTo>
                  <a:cubicBezTo>
                    <a:pt x="359" y="79"/>
                    <a:pt x="360" y="77"/>
                    <a:pt x="362" y="77"/>
                  </a:cubicBezTo>
                  <a:cubicBezTo>
                    <a:pt x="364" y="76"/>
                    <a:pt x="367" y="76"/>
                    <a:pt x="368" y="78"/>
                  </a:cubicBezTo>
                  <a:cubicBezTo>
                    <a:pt x="369" y="79"/>
                    <a:pt x="371" y="81"/>
                    <a:pt x="372" y="82"/>
                  </a:cubicBezTo>
                  <a:cubicBezTo>
                    <a:pt x="373" y="82"/>
                    <a:pt x="374" y="83"/>
                    <a:pt x="375" y="84"/>
                  </a:cubicBezTo>
                  <a:cubicBezTo>
                    <a:pt x="376" y="88"/>
                    <a:pt x="379" y="91"/>
                    <a:pt x="382" y="94"/>
                  </a:cubicBezTo>
                  <a:cubicBezTo>
                    <a:pt x="384" y="95"/>
                    <a:pt x="385" y="96"/>
                    <a:pt x="385" y="99"/>
                  </a:cubicBezTo>
                  <a:cubicBezTo>
                    <a:pt x="385" y="101"/>
                    <a:pt x="384" y="102"/>
                    <a:pt x="382" y="103"/>
                  </a:cubicBezTo>
                  <a:cubicBezTo>
                    <a:pt x="376" y="105"/>
                    <a:pt x="371" y="110"/>
                    <a:pt x="371" y="115"/>
                  </a:cubicBezTo>
                  <a:cubicBezTo>
                    <a:pt x="370" y="122"/>
                    <a:pt x="374" y="129"/>
                    <a:pt x="381" y="132"/>
                  </a:cubicBezTo>
                  <a:cubicBezTo>
                    <a:pt x="383" y="133"/>
                    <a:pt x="384" y="135"/>
                    <a:pt x="384" y="137"/>
                  </a:cubicBezTo>
                  <a:cubicBezTo>
                    <a:pt x="384" y="139"/>
                    <a:pt x="382" y="141"/>
                    <a:pt x="380" y="142"/>
                  </a:cubicBezTo>
                  <a:cubicBezTo>
                    <a:pt x="373" y="143"/>
                    <a:pt x="368" y="148"/>
                    <a:pt x="367" y="155"/>
                  </a:cubicBezTo>
                  <a:cubicBezTo>
                    <a:pt x="366" y="163"/>
                    <a:pt x="372" y="170"/>
                    <a:pt x="380" y="172"/>
                  </a:cubicBezTo>
                  <a:cubicBezTo>
                    <a:pt x="383" y="173"/>
                    <a:pt x="384" y="175"/>
                    <a:pt x="384" y="177"/>
                  </a:cubicBezTo>
                  <a:cubicBezTo>
                    <a:pt x="384" y="180"/>
                    <a:pt x="383" y="182"/>
                    <a:pt x="380" y="182"/>
                  </a:cubicBezTo>
                  <a:cubicBezTo>
                    <a:pt x="372" y="184"/>
                    <a:pt x="367" y="191"/>
                    <a:pt x="367" y="198"/>
                  </a:cubicBezTo>
                  <a:cubicBezTo>
                    <a:pt x="367" y="205"/>
                    <a:pt x="372" y="211"/>
                    <a:pt x="380" y="213"/>
                  </a:cubicBezTo>
                  <a:cubicBezTo>
                    <a:pt x="382" y="213"/>
                    <a:pt x="384" y="215"/>
                    <a:pt x="384" y="217"/>
                  </a:cubicBezTo>
                  <a:cubicBezTo>
                    <a:pt x="384" y="219"/>
                    <a:pt x="384" y="221"/>
                    <a:pt x="382" y="222"/>
                  </a:cubicBezTo>
                  <a:cubicBezTo>
                    <a:pt x="376" y="226"/>
                    <a:pt x="373" y="232"/>
                    <a:pt x="374" y="238"/>
                  </a:cubicBezTo>
                  <a:cubicBezTo>
                    <a:pt x="375" y="245"/>
                    <a:pt x="381" y="250"/>
                    <a:pt x="389" y="251"/>
                  </a:cubicBezTo>
                  <a:cubicBezTo>
                    <a:pt x="391" y="251"/>
                    <a:pt x="392" y="253"/>
                    <a:pt x="393" y="255"/>
                  </a:cubicBezTo>
                  <a:cubicBezTo>
                    <a:pt x="394" y="257"/>
                    <a:pt x="393" y="259"/>
                    <a:pt x="391" y="260"/>
                  </a:cubicBezTo>
                  <a:cubicBezTo>
                    <a:pt x="387" y="264"/>
                    <a:pt x="385" y="269"/>
                    <a:pt x="386" y="275"/>
                  </a:cubicBezTo>
                  <a:cubicBezTo>
                    <a:pt x="387" y="280"/>
                    <a:pt x="391" y="285"/>
                    <a:pt x="397" y="287"/>
                  </a:cubicBezTo>
                  <a:cubicBezTo>
                    <a:pt x="399" y="287"/>
                    <a:pt x="401" y="288"/>
                    <a:pt x="401" y="290"/>
                  </a:cubicBezTo>
                  <a:cubicBezTo>
                    <a:pt x="402" y="292"/>
                    <a:pt x="401" y="294"/>
                    <a:pt x="400" y="295"/>
                  </a:cubicBezTo>
                  <a:cubicBezTo>
                    <a:pt x="397" y="298"/>
                    <a:pt x="396" y="302"/>
                    <a:pt x="396" y="306"/>
                  </a:cubicBezTo>
                  <a:cubicBezTo>
                    <a:pt x="397" y="312"/>
                    <a:pt x="401" y="317"/>
                    <a:pt x="406" y="319"/>
                  </a:cubicBezTo>
                  <a:cubicBezTo>
                    <a:pt x="408" y="320"/>
                    <a:pt x="409" y="321"/>
                    <a:pt x="409" y="323"/>
                  </a:cubicBezTo>
                  <a:cubicBezTo>
                    <a:pt x="410" y="325"/>
                    <a:pt x="409" y="327"/>
                    <a:pt x="407" y="328"/>
                  </a:cubicBezTo>
                  <a:cubicBezTo>
                    <a:pt x="404" y="330"/>
                    <a:pt x="402" y="334"/>
                    <a:pt x="401" y="338"/>
                  </a:cubicBezTo>
                  <a:cubicBezTo>
                    <a:pt x="401" y="341"/>
                    <a:pt x="402" y="344"/>
                    <a:pt x="403" y="346"/>
                  </a:cubicBezTo>
                  <a:cubicBezTo>
                    <a:pt x="404" y="348"/>
                    <a:pt x="403" y="351"/>
                    <a:pt x="401" y="353"/>
                  </a:cubicBezTo>
                  <a:cubicBezTo>
                    <a:pt x="399" y="354"/>
                    <a:pt x="398" y="356"/>
                    <a:pt x="397" y="358"/>
                  </a:cubicBezTo>
                  <a:cubicBezTo>
                    <a:pt x="396" y="358"/>
                    <a:pt x="396" y="359"/>
                    <a:pt x="396" y="359"/>
                  </a:cubicBezTo>
                  <a:cubicBezTo>
                    <a:pt x="395" y="361"/>
                    <a:pt x="393" y="362"/>
                    <a:pt x="391" y="362"/>
                  </a:cubicBezTo>
                  <a:cubicBezTo>
                    <a:pt x="388" y="362"/>
                    <a:pt x="385" y="362"/>
                    <a:pt x="383" y="364"/>
                  </a:cubicBezTo>
                  <a:cubicBezTo>
                    <a:pt x="381" y="365"/>
                    <a:pt x="379" y="367"/>
                    <a:pt x="377" y="369"/>
                  </a:cubicBezTo>
                  <a:cubicBezTo>
                    <a:pt x="376" y="370"/>
                    <a:pt x="375" y="371"/>
                    <a:pt x="374" y="371"/>
                  </a:cubicBezTo>
                  <a:cubicBezTo>
                    <a:pt x="372" y="372"/>
                    <a:pt x="371" y="372"/>
                    <a:pt x="370" y="371"/>
                  </a:cubicBezTo>
                  <a:cubicBezTo>
                    <a:pt x="367" y="369"/>
                    <a:pt x="364" y="368"/>
                    <a:pt x="361" y="368"/>
                  </a:cubicBezTo>
                  <a:cubicBezTo>
                    <a:pt x="358" y="368"/>
                    <a:pt x="354" y="370"/>
                    <a:pt x="352" y="372"/>
                  </a:cubicBezTo>
                  <a:cubicBezTo>
                    <a:pt x="350" y="373"/>
                    <a:pt x="349" y="374"/>
                    <a:pt x="347" y="373"/>
                  </a:cubicBezTo>
                  <a:cubicBezTo>
                    <a:pt x="345" y="373"/>
                    <a:pt x="344" y="372"/>
                    <a:pt x="343" y="370"/>
                  </a:cubicBezTo>
                  <a:cubicBezTo>
                    <a:pt x="341" y="366"/>
                    <a:pt x="337" y="362"/>
                    <a:pt x="333" y="361"/>
                  </a:cubicBezTo>
                  <a:cubicBezTo>
                    <a:pt x="328" y="360"/>
                    <a:pt x="323" y="362"/>
                    <a:pt x="319" y="366"/>
                  </a:cubicBezTo>
                  <a:cubicBezTo>
                    <a:pt x="317" y="367"/>
                    <a:pt x="315" y="367"/>
                    <a:pt x="313" y="367"/>
                  </a:cubicBezTo>
                  <a:cubicBezTo>
                    <a:pt x="311" y="366"/>
                    <a:pt x="310" y="364"/>
                    <a:pt x="310" y="362"/>
                  </a:cubicBezTo>
                  <a:cubicBezTo>
                    <a:pt x="310" y="354"/>
                    <a:pt x="305" y="348"/>
                    <a:pt x="298" y="346"/>
                  </a:cubicBezTo>
                  <a:cubicBezTo>
                    <a:pt x="297" y="346"/>
                    <a:pt x="296" y="346"/>
                    <a:pt x="295" y="346"/>
                  </a:cubicBezTo>
                  <a:cubicBezTo>
                    <a:pt x="291" y="346"/>
                    <a:pt x="286" y="348"/>
                    <a:pt x="283" y="351"/>
                  </a:cubicBezTo>
                  <a:cubicBezTo>
                    <a:pt x="282" y="353"/>
                    <a:pt x="280" y="353"/>
                    <a:pt x="278" y="353"/>
                  </a:cubicBezTo>
                  <a:cubicBezTo>
                    <a:pt x="276" y="352"/>
                    <a:pt x="275" y="350"/>
                    <a:pt x="274" y="348"/>
                  </a:cubicBezTo>
                  <a:cubicBezTo>
                    <a:pt x="274" y="341"/>
                    <a:pt x="269" y="336"/>
                    <a:pt x="263" y="334"/>
                  </a:cubicBezTo>
                  <a:cubicBezTo>
                    <a:pt x="261" y="334"/>
                    <a:pt x="260" y="334"/>
                    <a:pt x="259" y="334"/>
                  </a:cubicBezTo>
                  <a:cubicBezTo>
                    <a:pt x="255" y="334"/>
                    <a:pt x="251" y="336"/>
                    <a:pt x="247" y="339"/>
                  </a:cubicBezTo>
                  <a:cubicBezTo>
                    <a:pt x="246" y="341"/>
                    <a:pt x="245" y="341"/>
                    <a:pt x="243" y="341"/>
                  </a:cubicBezTo>
                  <a:cubicBezTo>
                    <a:pt x="241" y="341"/>
                    <a:pt x="240" y="340"/>
                    <a:pt x="239" y="338"/>
                  </a:cubicBezTo>
                  <a:cubicBezTo>
                    <a:pt x="235" y="331"/>
                    <a:pt x="227" y="327"/>
                    <a:pt x="215" y="327"/>
                  </a:cubicBezTo>
                  <a:close/>
                </a:path>
              </a:pathLst>
            </a:custGeom>
            <a:solidFill>
              <a:srgbClr val="BB3A3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grpSp>
    </p:spTree>
    <p:extLst>
      <p:ext uri="{BB962C8B-B14F-4D97-AF65-F5344CB8AC3E}">
        <p14:creationId xmlns:p14="http://schemas.microsoft.com/office/powerpoint/2010/main" val="99682072"/>
      </p:ext>
    </p:extLst>
  </p:cSld>
  <p:clrMapOvr>
    <a:masterClrMapping/>
  </p:clrMapOvr>
  <p:transition spd="slow">
    <p:push/>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81" name="Group 180"/>
          <p:cNvGrpSpPr/>
          <p:nvPr/>
        </p:nvGrpSpPr>
        <p:grpSpPr>
          <a:xfrm>
            <a:off x="5829300" y="1715003"/>
            <a:ext cx="4617052" cy="842761"/>
            <a:chOff x="15967107" y="5402759"/>
            <a:chExt cx="7817893" cy="1685522"/>
          </a:xfrm>
        </p:grpSpPr>
        <p:sp>
          <p:nvSpPr>
            <p:cNvPr id="182" name="Title 20"/>
            <p:cNvSpPr txBox="1">
              <a:spLocks/>
            </p:cNvSpPr>
            <p:nvPr/>
          </p:nvSpPr>
          <p:spPr bwMode="auto">
            <a:xfrm>
              <a:off x="15967107" y="5932183"/>
              <a:ext cx="7817893" cy="11560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21926" tIns="60963" rIns="121926" bIns="60963" anchor="ctr">
              <a:spAutoFit/>
            </a:bodyPr>
            <a:lstStyle>
              <a:lvl1pPr defTabSz="457200">
                <a:defRPr sz="4300">
                  <a:solidFill>
                    <a:schemeClr val="tx1"/>
                  </a:solidFill>
                  <a:latin typeface="Calibri" pitchFamily="34" charset="0"/>
                  <a:ea typeface="MS PGothic" pitchFamily="34" charset="-128"/>
                </a:defRPr>
              </a:lvl1pPr>
              <a:lvl2pPr marL="742950" indent="-285750" defTabSz="457200">
                <a:defRPr sz="4300">
                  <a:solidFill>
                    <a:schemeClr val="tx1"/>
                  </a:solidFill>
                  <a:latin typeface="Calibri" pitchFamily="34" charset="0"/>
                  <a:ea typeface="MS PGothic" pitchFamily="34" charset="-128"/>
                </a:defRPr>
              </a:lvl2pPr>
              <a:lvl3pPr marL="1143000" indent="-228600" defTabSz="457200">
                <a:defRPr sz="4300">
                  <a:solidFill>
                    <a:schemeClr val="tx1"/>
                  </a:solidFill>
                  <a:latin typeface="Calibri" pitchFamily="34" charset="0"/>
                  <a:ea typeface="MS PGothic" pitchFamily="34" charset="-128"/>
                </a:defRPr>
              </a:lvl3pPr>
              <a:lvl4pPr marL="1600200" indent="-228600" defTabSz="457200">
                <a:defRPr sz="4300">
                  <a:solidFill>
                    <a:schemeClr val="tx1"/>
                  </a:solidFill>
                  <a:latin typeface="Calibri" pitchFamily="34" charset="0"/>
                  <a:ea typeface="MS PGothic" pitchFamily="34" charset="-128"/>
                </a:defRPr>
              </a:lvl4pPr>
              <a:lvl5pPr marL="2057400" indent="-228600" defTabSz="457200">
                <a:defRPr sz="4300">
                  <a:solidFill>
                    <a:schemeClr val="tx1"/>
                  </a:solidFill>
                  <a:latin typeface="Calibri" pitchFamily="34" charset="0"/>
                  <a:ea typeface="MS PGothic" pitchFamily="34" charset="-128"/>
                </a:defRPr>
              </a:lvl5pPr>
              <a:lvl6pPr marL="2514600" indent="-228600" defTabSz="457200" fontAlgn="base">
                <a:spcBef>
                  <a:spcPct val="0"/>
                </a:spcBef>
                <a:spcAft>
                  <a:spcPct val="0"/>
                </a:spcAft>
                <a:defRPr sz="4300">
                  <a:solidFill>
                    <a:schemeClr val="tx1"/>
                  </a:solidFill>
                  <a:latin typeface="Calibri" pitchFamily="34" charset="0"/>
                  <a:ea typeface="MS PGothic" pitchFamily="34" charset="-128"/>
                </a:defRPr>
              </a:lvl6pPr>
              <a:lvl7pPr marL="2971800" indent="-228600" defTabSz="457200" fontAlgn="base">
                <a:spcBef>
                  <a:spcPct val="0"/>
                </a:spcBef>
                <a:spcAft>
                  <a:spcPct val="0"/>
                </a:spcAft>
                <a:defRPr sz="4300">
                  <a:solidFill>
                    <a:schemeClr val="tx1"/>
                  </a:solidFill>
                  <a:latin typeface="Calibri" pitchFamily="34" charset="0"/>
                  <a:ea typeface="MS PGothic" pitchFamily="34" charset="-128"/>
                </a:defRPr>
              </a:lvl7pPr>
              <a:lvl8pPr marL="3429000" indent="-228600" defTabSz="457200" fontAlgn="base">
                <a:spcBef>
                  <a:spcPct val="0"/>
                </a:spcBef>
                <a:spcAft>
                  <a:spcPct val="0"/>
                </a:spcAft>
                <a:defRPr sz="4300">
                  <a:solidFill>
                    <a:schemeClr val="tx1"/>
                  </a:solidFill>
                  <a:latin typeface="Calibri" pitchFamily="34" charset="0"/>
                  <a:ea typeface="MS PGothic" pitchFamily="34" charset="-128"/>
                </a:defRPr>
              </a:lvl8pPr>
              <a:lvl9pPr marL="3886200" indent="-228600" defTabSz="457200" fontAlgn="base">
                <a:spcBef>
                  <a:spcPct val="0"/>
                </a:spcBef>
                <a:spcAft>
                  <a:spcPct val="0"/>
                </a:spcAft>
                <a:defRPr sz="4300">
                  <a:solidFill>
                    <a:schemeClr val="tx1"/>
                  </a:solidFill>
                  <a:latin typeface="Calibri" pitchFamily="34" charset="0"/>
                  <a:ea typeface="MS PGothic" pitchFamily="34" charset="-128"/>
                </a:defRPr>
              </a:lvl9pPr>
            </a:lstStyle>
            <a:p>
              <a:pPr>
                <a:lnSpc>
                  <a:spcPct val="130000"/>
                </a:lnSpc>
              </a:pPr>
              <a:r>
                <a:rPr lang="pt-BR" sz="1200" dirty="0">
                  <a:solidFill>
                    <a:schemeClr val="bg1">
                      <a:lumMod val="75000"/>
                    </a:schemeClr>
                  </a:solidFill>
                  <a:latin typeface="Lato" pitchFamily="34" charset="0"/>
                  <a:ea typeface="Lato" pitchFamily="34" charset="0"/>
                  <a:cs typeface="Lato" pitchFamily="34" charset="0"/>
                </a:rPr>
                <a:t>Lorem ipsum dolor sit amet, consectetur adipiscing elit. Aliquam tincidunt ante nec sem congue </a:t>
              </a:r>
              <a:r>
                <a:rPr lang="pt-BR" sz="1200" dirty="0" err="1">
                  <a:solidFill>
                    <a:schemeClr val="bg1">
                      <a:lumMod val="75000"/>
                    </a:schemeClr>
                  </a:solidFill>
                  <a:latin typeface="Lato" pitchFamily="34" charset="0"/>
                  <a:ea typeface="Lato" pitchFamily="34" charset="0"/>
                  <a:cs typeface="Lato" pitchFamily="34" charset="0"/>
                </a:rPr>
                <a:t>convallis</a:t>
              </a:r>
              <a:r>
                <a:rPr lang="pt-BR" sz="1200" dirty="0">
                  <a:solidFill>
                    <a:schemeClr val="bg1">
                      <a:lumMod val="75000"/>
                    </a:schemeClr>
                  </a:solidFill>
                  <a:latin typeface="Lato" pitchFamily="34" charset="0"/>
                  <a:ea typeface="Lato" pitchFamily="34" charset="0"/>
                  <a:cs typeface="Lato" pitchFamily="34" charset="0"/>
                </a:rPr>
                <a:t>. </a:t>
              </a:r>
              <a:endParaRPr lang="en-US" sz="1200" dirty="0">
                <a:solidFill>
                  <a:schemeClr val="bg1">
                    <a:lumMod val="75000"/>
                  </a:schemeClr>
                </a:solidFill>
                <a:latin typeface="Lato" pitchFamily="34" charset="0"/>
                <a:ea typeface="Lato" pitchFamily="34" charset="0"/>
                <a:cs typeface="Lato" pitchFamily="34" charset="0"/>
              </a:endParaRPr>
            </a:p>
          </p:txBody>
        </p:sp>
        <p:sp>
          <p:nvSpPr>
            <p:cNvPr id="183" name="TextBox 182"/>
            <p:cNvSpPr txBox="1"/>
            <p:nvPr/>
          </p:nvSpPr>
          <p:spPr>
            <a:xfrm>
              <a:off x="16100411" y="5402759"/>
              <a:ext cx="6577026" cy="723274"/>
            </a:xfrm>
            <a:prstGeom prst="rect">
              <a:avLst/>
            </a:prstGeom>
            <a:noFill/>
          </p:spPr>
          <p:txBody>
            <a:bodyPr wrap="square" rtlCol="0">
              <a:spAutoFit/>
            </a:bodyPr>
            <a:lstStyle/>
            <a:p>
              <a:r>
                <a:rPr lang="en-US" sz="1750" b="1" dirty="0">
                  <a:solidFill>
                    <a:schemeClr val="accent2"/>
                  </a:solidFill>
                  <a:latin typeface="Lato Black" charset="0"/>
                  <a:ea typeface="Lato Black" charset="0"/>
                  <a:cs typeface="Lato Black" charset="0"/>
                </a:rPr>
                <a:t>FEATURE</a:t>
              </a:r>
              <a:r>
                <a:rPr lang="en-US" sz="1750" b="1" dirty="0">
                  <a:solidFill>
                    <a:schemeClr val="accent6"/>
                  </a:solidFill>
                  <a:latin typeface="Lato Black" charset="0"/>
                  <a:ea typeface="Lato Black" charset="0"/>
                  <a:cs typeface="Lato Black" charset="0"/>
                </a:rPr>
                <a:t> </a:t>
              </a:r>
              <a:r>
                <a:rPr lang="en-US" sz="1750" b="1" dirty="0">
                  <a:solidFill>
                    <a:schemeClr val="accent4"/>
                  </a:solidFill>
                  <a:latin typeface="Lato Black" charset="0"/>
                  <a:ea typeface="Lato Black" charset="0"/>
                  <a:cs typeface="Lato Black" charset="0"/>
                </a:rPr>
                <a:t>CONTENT</a:t>
              </a:r>
            </a:p>
          </p:txBody>
        </p:sp>
      </p:grpSp>
      <p:grpSp>
        <p:nvGrpSpPr>
          <p:cNvPr id="34" name="Group 33"/>
          <p:cNvGrpSpPr/>
          <p:nvPr/>
        </p:nvGrpSpPr>
        <p:grpSpPr>
          <a:xfrm>
            <a:off x="4935728" y="2933700"/>
            <a:ext cx="6147475" cy="833559"/>
            <a:chOff x="8871348" y="3276600"/>
            <a:chExt cx="20762203" cy="4694984"/>
          </a:xfrm>
        </p:grpSpPr>
        <p:sp>
          <p:nvSpPr>
            <p:cNvPr id="35" name="Freeform 10"/>
            <p:cNvSpPr>
              <a:spLocks/>
            </p:cNvSpPr>
            <p:nvPr/>
          </p:nvSpPr>
          <p:spPr bwMode="auto">
            <a:xfrm rot="5400000" flipV="1">
              <a:off x="26890350" y="5194448"/>
              <a:ext cx="4654295" cy="832107"/>
            </a:xfrm>
            <a:custGeom>
              <a:avLst/>
              <a:gdLst>
                <a:gd name="T0" fmla="*/ 588 w 588"/>
                <a:gd name="T1" fmla="*/ 0 h 142"/>
                <a:gd name="T2" fmla="*/ 0 w 588"/>
                <a:gd name="T3" fmla="*/ 0 h 142"/>
                <a:gd name="T4" fmla="*/ 92 w 588"/>
                <a:gd name="T5" fmla="*/ 142 h 142"/>
                <a:gd name="T6" fmla="*/ 496 w 588"/>
                <a:gd name="T7" fmla="*/ 142 h 142"/>
                <a:gd name="T8" fmla="*/ 588 w 588"/>
                <a:gd name="T9" fmla="*/ 0 h 142"/>
              </a:gdLst>
              <a:ahLst/>
              <a:cxnLst>
                <a:cxn ang="0">
                  <a:pos x="T0" y="T1"/>
                </a:cxn>
                <a:cxn ang="0">
                  <a:pos x="T2" y="T3"/>
                </a:cxn>
                <a:cxn ang="0">
                  <a:pos x="T4" y="T5"/>
                </a:cxn>
                <a:cxn ang="0">
                  <a:pos x="T6" y="T7"/>
                </a:cxn>
                <a:cxn ang="0">
                  <a:pos x="T8" y="T9"/>
                </a:cxn>
              </a:cxnLst>
              <a:rect l="0" t="0" r="r" b="b"/>
              <a:pathLst>
                <a:path w="588" h="142">
                  <a:moveTo>
                    <a:pt x="588" y="0"/>
                  </a:moveTo>
                  <a:lnTo>
                    <a:pt x="0" y="0"/>
                  </a:lnTo>
                  <a:lnTo>
                    <a:pt x="92" y="142"/>
                  </a:lnTo>
                  <a:lnTo>
                    <a:pt x="496" y="142"/>
                  </a:lnTo>
                  <a:lnTo>
                    <a:pt x="588" y="0"/>
                  </a:lnTo>
                  <a:close/>
                </a:path>
              </a:pathLst>
            </a:custGeom>
            <a:solidFill>
              <a:schemeClr val="accent1">
                <a:lumMod val="75000"/>
              </a:schemeClr>
            </a:solidFill>
            <a:ln>
              <a:noFill/>
            </a:ln>
          </p:spPr>
          <p:txBody>
            <a:bodyPr vert="horz" wrap="square" lIns="45720" tIns="22860" rIns="45720" bIns="22860" numCol="1" anchor="t" anchorCtr="0" compatLnSpc="1">
              <a:prstTxWarp prst="textNoShape">
                <a:avLst/>
              </a:prstTxWarp>
            </a:bodyPr>
            <a:lstStyle/>
            <a:p>
              <a:endParaRPr lang="en-US" sz="1677"/>
            </a:p>
          </p:txBody>
        </p:sp>
        <p:sp>
          <p:nvSpPr>
            <p:cNvPr id="36" name="Rectangle 35"/>
            <p:cNvSpPr/>
            <p:nvPr/>
          </p:nvSpPr>
          <p:spPr>
            <a:xfrm rot="5400000">
              <a:off x="16516194" y="-4347602"/>
              <a:ext cx="4654294" cy="1991620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77"/>
            </a:p>
          </p:txBody>
        </p:sp>
        <p:pic>
          <p:nvPicPr>
            <p:cNvPr id="37" name="Picture 3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871348" y="3276600"/>
              <a:ext cx="10101043" cy="4694984"/>
            </a:xfrm>
            <a:prstGeom prst="rect">
              <a:avLst/>
            </a:prstGeom>
          </p:spPr>
        </p:pic>
      </p:grpSp>
      <p:grpSp>
        <p:nvGrpSpPr>
          <p:cNvPr id="38" name="Group 37"/>
          <p:cNvGrpSpPr/>
          <p:nvPr/>
        </p:nvGrpSpPr>
        <p:grpSpPr>
          <a:xfrm>
            <a:off x="4935728" y="3740056"/>
            <a:ext cx="6147475" cy="827534"/>
            <a:chOff x="8871348" y="3276600"/>
            <a:chExt cx="20762203" cy="4661049"/>
          </a:xfrm>
        </p:grpSpPr>
        <p:sp>
          <p:nvSpPr>
            <p:cNvPr id="39" name="Freeform 10"/>
            <p:cNvSpPr>
              <a:spLocks/>
            </p:cNvSpPr>
            <p:nvPr/>
          </p:nvSpPr>
          <p:spPr bwMode="auto">
            <a:xfrm rot="5400000" flipV="1">
              <a:off x="26890350" y="5194448"/>
              <a:ext cx="4654295" cy="832107"/>
            </a:xfrm>
            <a:custGeom>
              <a:avLst/>
              <a:gdLst>
                <a:gd name="T0" fmla="*/ 588 w 588"/>
                <a:gd name="T1" fmla="*/ 0 h 142"/>
                <a:gd name="T2" fmla="*/ 0 w 588"/>
                <a:gd name="T3" fmla="*/ 0 h 142"/>
                <a:gd name="T4" fmla="*/ 92 w 588"/>
                <a:gd name="T5" fmla="*/ 142 h 142"/>
                <a:gd name="T6" fmla="*/ 496 w 588"/>
                <a:gd name="T7" fmla="*/ 142 h 142"/>
                <a:gd name="T8" fmla="*/ 588 w 588"/>
                <a:gd name="T9" fmla="*/ 0 h 142"/>
              </a:gdLst>
              <a:ahLst/>
              <a:cxnLst>
                <a:cxn ang="0">
                  <a:pos x="T0" y="T1"/>
                </a:cxn>
                <a:cxn ang="0">
                  <a:pos x="T2" y="T3"/>
                </a:cxn>
                <a:cxn ang="0">
                  <a:pos x="T4" y="T5"/>
                </a:cxn>
                <a:cxn ang="0">
                  <a:pos x="T6" y="T7"/>
                </a:cxn>
                <a:cxn ang="0">
                  <a:pos x="T8" y="T9"/>
                </a:cxn>
              </a:cxnLst>
              <a:rect l="0" t="0" r="r" b="b"/>
              <a:pathLst>
                <a:path w="588" h="142">
                  <a:moveTo>
                    <a:pt x="588" y="0"/>
                  </a:moveTo>
                  <a:lnTo>
                    <a:pt x="0" y="0"/>
                  </a:lnTo>
                  <a:lnTo>
                    <a:pt x="92" y="142"/>
                  </a:lnTo>
                  <a:lnTo>
                    <a:pt x="496" y="142"/>
                  </a:lnTo>
                  <a:lnTo>
                    <a:pt x="588" y="0"/>
                  </a:lnTo>
                  <a:close/>
                </a:path>
              </a:pathLst>
            </a:custGeom>
            <a:solidFill>
              <a:schemeClr val="accent6">
                <a:lumMod val="75000"/>
              </a:schemeClr>
            </a:solidFill>
            <a:ln>
              <a:noFill/>
            </a:ln>
          </p:spPr>
          <p:txBody>
            <a:bodyPr vert="horz" wrap="square" lIns="45720" tIns="22860" rIns="45720" bIns="22860" numCol="1" anchor="t" anchorCtr="0" compatLnSpc="1">
              <a:prstTxWarp prst="textNoShape">
                <a:avLst/>
              </a:prstTxWarp>
            </a:bodyPr>
            <a:lstStyle/>
            <a:p>
              <a:endParaRPr lang="en-US" sz="1677"/>
            </a:p>
          </p:txBody>
        </p:sp>
        <p:sp>
          <p:nvSpPr>
            <p:cNvPr id="40" name="Rectangle 39"/>
            <p:cNvSpPr/>
            <p:nvPr/>
          </p:nvSpPr>
          <p:spPr>
            <a:xfrm rot="5400000">
              <a:off x="16516194" y="-4347602"/>
              <a:ext cx="4654294" cy="19916207"/>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77"/>
            </a:p>
          </p:txBody>
        </p:sp>
        <p:pic>
          <p:nvPicPr>
            <p:cNvPr id="41" name="Picture 40"/>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871348" y="3276600"/>
              <a:ext cx="10101043" cy="4661049"/>
            </a:xfrm>
            <a:prstGeom prst="rect">
              <a:avLst/>
            </a:prstGeom>
          </p:spPr>
        </p:pic>
      </p:grpSp>
      <p:grpSp>
        <p:nvGrpSpPr>
          <p:cNvPr id="42" name="Group 41"/>
          <p:cNvGrpSpPr/>
          <p:nvPr/>
        </p:nvGrpSpPr>
        <p:grpSpPr>
          <a:xfrm>
            <a:off x="4935728" y="4566662"/>
            <a:ext cx="6147475" cy="827534"/>
            <a:chOff x="8871348" y="3276600"/>
            <a:chExt cx="20762203" cy="4661049"/>
          </a:xfrm>
        </p:grpSpPr>
        <p:sp>
          <p:nvSpPr>
            <p:cNvPr id="43" name="Freeform 42"/>
            <p:cNvSpPr>
              <a:spLocks/>
            </p:cNvSpPr>
            <p:nvPr/>
          </p:nvSpPr>
          <p:spPr bwMode="auto">
            <a:xfrm rot="5400000" flipV="1">
              <a:off x="26890350" y="5194448"/>
              <a:ext cx="4654295" cy="832107"/>
            </a:xfrm>
            <a:custGeom>
              <a:avLst/>
              <a:gdLst>
                <a:gd name="T0" fmla="*/ 588 w 588"/>
                <a:gd name="T1" fmla="*/ 0 h 142"/>
                <a:gd name="T2" fmla="*/ 0 w 588"/>
                <a:gd name="T3" fmla="*/ 0 h 142"/>
                <a:gd name="T4" fmla="*/ 92 w 588"/>
                <a:gd name="T5" fmla="*/ 142 h 142"/>
                <a:gd name="T6" fmla="*/ 496 w 588"/>
                <a:gd name="T7" fmla="*/ 142 h 142"/>
                <a:gd name="T8" fmla="*/ 588 w 588"/>
                <a:gd name="T9" fmla="*/ 0 h 142"/>
              </a:gdLst>
              <a:ahLst/>
              <a:cxnLst>
                <a:cxn ang="0">
                  <a:pos x="T0" y="T1"/>
                </a:cxn>
                <a:cxn ang="0">
                  <a:pos x="T2" y="T3"/>
                </a:cxn>
                <a:cxn ang="0">
                  <a:pos x="T4" y="T5"/>
                </a:cxn>
                <a:cxn ang="0">
                  <a:pos x="T6" y="T7"/>
                </a:cxn>
                <a:cxn ang="0">
                  <a:pos x="T8" y="T9"/>
                </a:cxn>
              </a:cxnLst>
              <a:rect l="0" t="0" r="r" b="b"/>
              <a:pathLst>
                <a:path w="588" h="142">
                  <a:moveTo>
                    <a:pt x="588" y="0"/>
                  </a:moveTo>
                  <a:lnTo>
                    <a:pt x="0" y="0"/>
                  </a:lnTo>
                  <a:lnTo>
                    <a:pt x="92" y="142"/>
                  </a:lnTo>
                  <a:lnTo>
                    <a:pt x="496" y="142"/>
                  </a:lnTo>
                  <a:lnTo>
                    <a:pt x="588" y="0"/>
                  </a:lnTo>
                  <a:close/>
                </a:path>
              </a:pathLst>
            </a:custGeom>
            <a:solidFill>
              <a:schemeClr val="accent5">
                <a:lumMod val="75000"/>
              </a:schemeClr>
            </a:solidFill>
            <a:ln>
              <a:noFill/>
            </a:ln>
          </p:spPr>
          <p:txBody>
            <a:bodyPr vert="horz" wrap="square" lIns="45720" tIns="22860" rIns="45720" bIns="22860" numCol="1" anchor="t" anchorCtr="0" compatLnSpc="1">
              <a:prstTxWarp prst="textNoShape">
                <a:avLst/>
              </a:prstTxWarp>
            </a:bodyPr>
            <a:lstStyle/>
            <a:p>
              <a:endParaRPr lang="en-US" sz="1677"/>
            </a:p>
          </p:txBody>
        </p:sp>
        <p:sp>
          <p:nvSpPr>
            <p:cNvPr id="44" name="Rectangle 43"/>
            <p:cNvSpPr/>
            <p:nvPr/>
          </p:nvSpPr>
          <p:spPr>
            <a:xfrm rot="5400000">
              <a:off x="16516194" y="-4347602"/>
              <a:ext cx="4654294" cy="19916207"/>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77"/>
            </a:p>
          </p:txBody>
        </p:sp>
        <p:pic>
          <p:nvPicPr>
            <p:cNvPr id="45" name="Picture 4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871348" y="3276600"/>
              <a:ext cx="10101043" cy="4661049"/>
            </a:xfrm>
            <a:prstGeom prst="rect">
              <a:avLst/>
            </a:prstGeom>
          </p:spPr>
        </p:pic>
      </p:grpSp>
      <p:grpSp>
        <p:nvGrpSpPr>
          <p:cNvPr id="46" name="Group 45"/>
          <p:cNvGrpSpPr/>
          <p:nvPr/>
        </p:nvGrpSpPr>
        <p:grpSpPr>
          <a:xfrm>
            <a:off x="4939841" y="5374272"/>
            <a:ext cx="6143363" cy="833559"/>
            <a:chOff x="8885237" y="3276600"/>
            <a:chExt cx="20748314" cy="4694984"/>
          </a:xfrm>
        </p:grpSpPr>
        <p:sp>
          <p:nvSpPr>
            <p:cNvPr id="47" name="Freeform 10"/>
            <p:cNvSpPr>
              <a:spLocks/>
            </p:cNvSpPr>
            <p:nvPr/>
          </p:nvSpPr>
          <p:spPr bwMode="auto">
            <a:xfrm rot="5400000" flipV="1">
              <a:off x="26890350" y="5194448"/>
              <a:ext cx="4654295" cy="832107"/>
            </a:xfrm>
            <a:custGeom>
              <a:avLst/>
              <a:gdLst>
                <a:gd name="T0" fmla="*/ 588 w 588"/>
                <a:gd name="T1" fmla="*/ 0 h 142"/>
                <a:gd name="T2" fmla="*/ 0 w 588"/>
                <a:gd name="T3" fmla="*/ 0 h 142"/>
                <a:gd name="T4" fmla="*/ 92 w 588"/>
                <a:gd name="T5" fmla="*/ 142 h 142"/>
                <a:gd name="T6" fmla="*/ 496 w 588"/>
                <a:gd name="T7" fmla="*/ 142 h 142"/>
                <a:gd name="T8" fmla="*/ 588 w 588"/>
                <a:gd name="T9" fmla="*/ 0 h 142"/>
              </a:gdLst>
              <a:ahLst/>
              <a:cxnLst>
                <a:cxn ang="0">
                  <a:pos x="T0" y="T1"/>
                </a:cxn>
                <a:cxn ang="0">
                  <a:pos x="T2" y="T3"/>
                </a:cxn>
                <a:cxn ang="0">
                  <a:pos x="T4" y="T5"/>
                </a:cxn>
                <a:cxn ang="0">
                  <a:pos x="T6" y="T7"/>
                </a:cxn>
                <a:cxn ang="0">
                  <a:pos x="T8" y="T9"/>
                </a:cxn>
              </a:cxnLst>
              <a:rect l="0" t="0" r="r" b="b"/>
              <a:pathLst>
                <a:path w="588" h="142">
                  <a:moveTo>
                    <a:pt x="588" y="0"/>
                  </a:moveTo>
                  <a:lnTo>
                    <a:pt x="0" y="0"/>
                  </a:lnTo>
                  <a:lnTo>
                    <a:pt x="92" y="142"/>
                  </a:lnTo>
                  <a:lnTo>
                    <a:pt x="496" y="142"/>
                  </a:lnTo>
                  <a:lnTo>
                    <a:pt x="588" y="0"/>
                  </a:lnTo>
                  <a:close/>
                </a:path>
              </a:pathLst>
            </a:custGeom>
            <a:solidFill>
              <a:schemeClr val="accent2">
                <a:lumMod val="75000"/>
              </a:schemeClr>
            </a:solidFill>
            <a:ln>
              <a:noFill/>
            </a:ln>
          </p:spPr>
          <p:txBody>
            <a:bodyPr vert="horz" wrap="square" lIns="45720" tIns="22860" rIns="45720" bIns="22860" numCol="1" anchor="t" anchorCtr="0" compatLnSpc="1">
              <a:prstTxWarp prst="textNoShape">
                <a:avLst/>
              </a:prstTxWarp>
            </a:bodyPr>
            <a:lstStyle/>
            <a:p>
              <a:endParaRPr lang="en-US" sz="1677"/>
            </a:p>
          </p:txBody>
        </p:sp>
        <p:sp>
          <p:nvSpPr>
            <p:cNvPr id="48" name="Rectangle 47"/>
            <p:cNvSpPr/>
            <p:nvPr/>
          </p:nvSpPr>
          <p:spPr>
            <a:xfrm rot="5400000">
              <a:off x="16516194" y="-4347602"/>
              <a:ext cx="4654294" cy="19916207"/>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77"/>
            </a:p>
          </p:txBody>
        </p:sp>
        <p:pic>
          <p:nvPicPr>
            <p:cNvPr id="49" name="Picture 4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916520" y="3276600"/>
              <a:ext cx="8950775" cy="4694984"/>
            </a:xfrm>
            <a:prstGeom prst="rect">
              <a:avLst/>
            </a:prstGeom>
          </p:spPr>
        </p:pic>
      </p:grpSp>
      <p:sp>
        <p:nvSpPr>
          <p:cNvPr id="50" name="TextBox 49"/>
          <p:cNvSpPr txBox="1"/>
          <p:nvPr/>
        </p:nvSpPr>
        <p:spPr>
          <a:xfrm>
            <a:off x="5800317" y="3085742"/>
            <a:ext cx="4423214" cy="480113"/>
          </a:xfrm>
          <a:prstGeom prst="rect">
            <a:avLst/>
          </a:prstGeom>
          <a:noFill/>
        </p:spPr>
        <p:txBody>
          <a:bodyPr wrap="square" lIns="109710" tIns="54855" rIns="109710" bIns="54855" rtlCol="0">
            <a:spAutoFit/>
          </a:bodyPr>
          <a:lstStyle/>
          <a:p>
            <a:pPr algn="r"/>
            <a:r>
              <a:rPr lang="en-US" sz="1200" dirty="0">
                <a:solidFill>
                  <a:schemeClr val="bg1"/>
                </a:solidFill>
                <a:latin typeface="Lato" pitchFamily="34" charset="0"/>
                <a:ea typeface="Lato" pitchFamily="34" charset="0"/>
                <a:cs typeface="Lato" pitchFamily="34" charset="0"/>
              </a:rPr>
              <a:t>Lorem Ipsum has two main data statistical this methodologies important Data analysis which summarizes.</a:t>
            </a:r>
          </a:p>
        </p:txBody>
      </p:sp>
      <p:sp>
        <p:nvSpPr>
          <p:cNvPr id="51" name="TextBox 50"/>
          <p:cNvSpPr txBox="1"/>
          <p:nvPr/>
        </p:nvSpPr>
        <p:spPr>
          <a:xfrm>
            <a:off x="10288999" y="3070556"/>
            <a:ext cx="527505" cy="477035"/>
          </a:xfrm>
          <a:prstGeom prst="rect">
            <a:avLst/>
          </a:prstGeom>
          <a:noFill/>
        </p:spPr>
        <p:txBody>
          <a:bodyPr wrap="square" lIns="91422" tIns="45711" rIns="91422" bIns="45711" rtlCol="0">
            <a:spAutoFit/>
          </a:bodyPr>
          <a:lstStyle/>
          <a:p>
            <a:r>
              <a:rPr lang="en-US" sz="2500" b="1">
                <a:solidFill>
                  <a:schemeClr val="bg1"/>
                </a:solidFill>
                <a:latin typeface="Lato" pitchFamily="34" charset="0"/>
                <a:ea typeface="Lato" pitchFamily="34" charset="0"/>
                <a:cs typeface="Lato" pitchFamily="34" charset="0"/>
              </a:rPr>
              <a:t>A</a:t>
            </a:r>
            <a:endParaRPr lang="id-ID" sz="2500" b="1" dirty="0">
              <a:solidFill>
                <a:schemeClr val="bg1"/>
              </a:solidFill>
              <a:latin typeface="Lato" pitchFamily="34" charset="0"/>
              <a:ea typeface="Lato" pitchFamily="34" charset="0"/>
              <a:cs typeface="Lato" pitchFamily="34" charset="0"/>
            </a:endParaRPr>
          </a:p>
        </p:txBody>
      </p:sp>
      <p:sp>
        <p:nvSpPr>
          <p:cNvPr id="52" name="TextBox 51"/>
          <p:cNvSpPr txBox="1"/>
          <p:nvPr/>
        </p:nvSpPr>
        <p:spPr>
          <a:xfrm>
            <a:off x="6208371" y="3927241"/>
            <a:ext cx="4038582" cy="480113"/>
          </a:xfrm>
          <a:prstGeom prst="rect">
            <a:avLst/>
          </a:prstGeom>
          <a:noFill/>
        </p:spPr>
        <p:txBody>
          <a:bodyPr wrap="square" lIns="109710" tIns="54855" rIns="109710" bIns="54855" rtlCol="0">
            <a:spAutoFit/>
          </a:bodyPr>
          <a:lstStyle/>
          <a:p>
            <a:pPr algn="r"/>
            <a:r>
              <a:rPr lang="en-US" sz="1200" dirty="0">
                <a:solidFill>
                  <a:schemeClr val="bg1"/>
                </a:solidFill>
                <a:latin typeface="Lato" pitchFamily="34" charset="0"/>
                <a:ea typeface="Lato" pitchFamily="34" charset="0"/>
                <a:cs typeface="Lato" pitchFamily="34" charset="0"/>
              </a:rPr>
              <a:t>Lorem Ipsum has two main data statistical this methodologies important Data analysis</a:t>
            </a:r>
          </a:p>
        </p:txBody>
      </p:sp>
      <p:sp>
        <p:nvSpPr>
          <p:cNvPr id="53" name="TextBox 52"/>
          <p:cNvSpPr txBox="1"/>
          <p:nvPr/>
        </p:nvSpPr>
        <p:spPr>
          <a:xfrm>
            <a:off x="10288999" y="3912055"/>
            <a:ext cx="527505" cy="477035"/>
          </a:xfrm>
          <a:prstGeom prst="rect">
            <a:avLst/>
          </a:prstGeom>
          <a:noFill/>
        </p:spPr>
        <p:txBody>
          <a:bodyPr wrap="square" lIns="91422" tIns="45711" rIns="91422" bIns="45711" rtlCol="0">
            <a:spAutoFit/>
          </a:bodyPr>
          <a:lstStyle/>
          <a:p>
            <a:r>
              <a:rPr lang="en-US" sz="2500" b="1" dirty="0">
                <a:solidFill>
                  <a:schemeClr val="bg1"/>
                </a:solidFill>
                <a:latin typeface="Lato" pitchFamily="34" charset="0"/>
                <a:ea typeface="Lato" pitchFamily="34" charset="0"/>
                <a:cs typeface="Lato" pitchFamily="34" charset="0"/>
              </a:rPr>
              <a:t>B</a:t>
            </a:r>
            <a:endParaRPr lang="id-ID" sz="2500" b="1" dirty="0">
              <a:solidFill>
                <a:schemeClr val="bg1"/>
              </a:solidFill>
              <a:latin typeface="Lato" pitchFamily="34" charset="0"/>
              <a:ea typeface="Lato" pitchFamily="34" charset="0"/>
              <a:cs typeface="Lato" pitchFamily="34" charset="0"/>
            </a:endParaRPr>
          </a:p>
        </p:txBody>
      </p:sp>
      <p:sp>
        <p:nvSpPr>
          <p:cNvPr id="54" name="TextBox 53"/>
          <p:cNvSpPr txBox="1"/>
          <p:nvPr/>
        </p:nvSpPr>
        <p:spPr>
          <a:xfrm>
            <a:off x="6151645" y="4762143"/>
            <a:ext cx="4141797" cy="480113"/>
          </a:xfrm>
          <a:prstGeom prst="rect">
            <a:avLst/>
          </a:prstGeom>
          <a:noFill/>
        </p:spPr>
        <p:txBody>
          <a:bodyPr wrap="square" lIns="109710" tIns="54855" rIns="109710" bIns="54855" rtlCol="0">
            <a:spAutoFit/>
          </a:bodyPr>
          <a:lstStyle/>
          <a:p>
            <a:pPr algn="r"/>
            <a:r>
              <a:rPr lang="en-US" sz="1200" dirty="0">
                <a:solidFill>
                  <a:schemeClr val="bg1"/>
                </a:solidFill>
                <a:latin typeface="Lato" pitchFamily="34" charset="0"/>
                <a:ea typeface="Lato" pitchFamily="34" charset="0"/>
                <a:cs typeface="Lato" pitchFamily="34" charset="0"/>
              </a:rPr>
              <a:t>Lorem Ipsum has two main data statistical this methodologies important Data analysis.</a:t>
            </a:r>
          </a:p>
        </p:txBody>
      </p:sp>
      <p:sp>
        <p:nvSpPr>
          <p:cNvPr id="55" name="TextBox 54"/>
          <p:cNvSpPr txBox="1"/>
          <p:nvPr/>
        </p:nvSpPr>
        <p:spPr>
          <a:xfrm>
            <a:off x="10293442" y="4746956"/>
            <a:ext cx="527505" cy="477035"/>
          </a:xfrm>
          <a:prstGeom prst="rect">
            <a:avLst/>
          </a:prstGeom>
          <a:noFill/>
        </p:spPr>
        <p:txBody>
          <a:bodyPr wrap="square" lIns="91422" tIns="45711" rIns="91422" bIns="45711" rtlCol="0">
            <a:spAutoFit/>
          </a:bodyPr>
          <a:lstStyle/>
          <a:p>
            <a:r>
              <a:rPr lang="en-US" sz="2500" b="1" dirty="0">
                <a:solidFill>
                  <a:schemeClr val="bg1"/>
                </a:solidFill>
                <a:latin typeface="Lato" pitchFamily="34" charset="0"/>
                <a:ea typeface="Lato" pitchFamily="34" charset="0"/>
                <a:cs typeface="Lato" pitchFamily="34" charset="0"/>
              </a:rPr>
              <a:t>C</a:t>
            </a:r>
            <a:endParaRPr lang="id-ID" sz="2500" b="1" dirty="0">
              <a:solidFill>
                <a:schemeClr val="bg1"/>
              </a:solidFill>
              <a:latin typeface="Lato" pitchFamily="34" charset="0"/>
              <a:ea typeface="Lato" pitchFamily="34" charset="0"/>
              <a:cs typeface="Lato" pitchFamily="34" charset="0"/>
            </a:endParaRPr>
          </a:p>
        </p:txBody>
      </p:sp>
      <p:sp>
        <p:nvSpPr>
          <p:cNvPr id="56" name="TextBox 55"/>
          <p:cNvSpPr txBox="1"/>
          <p:nvPr/>
        </p:nvSpPr>
        <p:spPr>
          <a:xfrm>
            <a:off x="7226375" y="5571443"/>
            <a:ext cx="3062130" cy="480113"/>
          </a:xfrm>
          <a:prstGeom prst="rect">
            <a:avLst/>
          </a:prstGeom>
          <a:noFill/>
        </p:spPr>
        <p:txBody>
          <a:bodyPr wrap="square" lIns="109710" tIns="54855" rIns="109710" bIns="54855" rtlCol="0">
            <a:spAutoFit/>
          </a:bodyPr>
          <a:lstStyle/>
          <a:p>
            <a:pPr algn="r"/>
            <a:r>
              <a:rPr lang="en-US" sz="1200" dirty="0">
                <a:solidFill>
                  <a:schemeClr val="bg1"/>
                </a:solidFill>
                <a:latin typeface="Lato" pitchFamily="34" charset="0"/>
                <a:ea typeface="Lato" pitchFamily="34" charset="0"/>
                <a:cs typeface="Lato" pitchFamily="34" charset="0"/>
              </a:rPr>
              <a:t>Lorem Ipsum has two main data statistical this methodologies.</a:t>
            </a:r>
          </a:p>
        </p:txBody>
      </p:sp>
      <p:sp>
        <p:nvSpPr>
          <p:cNvPr id="57" name="TextBox 56"/>
          <p:cNvSpPr txBox="1"/>
          <p:nvPr/>
        </p:nvSpPr>
        <p:spPr>
          <a:xfrm>
            <a:off x="10288504" y="5556257"/>
            <a:ext cx="527505" cy="477035"/>
          </a:xfrm>
          <a:prstGeom prst="rect">
            <a:avLst/>
          </a:prstGeom>
          <a:noFill/>
        </p:spPr>
        <p:txBody>
          <a:bodyPr wrap="square" lIns="91422" tIns="45711" rIns="91422" bIns="45711" rtlCol="0">
            <a:spAutoFit/>
          </a:bodyPr>
          <a:lstStyle/>
          <a:p>
            <a:r>
              <a:rPr lang="en-US" sz="2500" b="1" dirty="0">
                <a:solidFill>
                  <a:schemeClr val="bg1"/>
                </a:solidFill>
                <a:latin typeface="Lato" pitchFamily="34" charset="0"/>
                <a:ea typeface="Lato" pitchFamily="34" charset="0"/>
                <a:cs typeface="Lato" pitchFamily="34" charset="0"/>
              </a:rPr>
              <a:t>D</a:t>
            </a:r>
            <a:endParaRPr lang="id-ID" sz="2500" b="1" dirty="0">
              <a:solidFill>
                <a:schemeClr val="bg1"/>
              </a:solidFill>
              <a:latin typeface="Lato" pitchFamily="34" charset="0"/>
              <a:ea typeface="Lato" pitchFamily="34" charset="0"/>
              <a:cs typeface="Lato" pitchFamily="34" charset="0"/>
            </a:endParaRPr>
          </a:p>
        </p:txBody>
      </p:sp>
      <p:sp>
        <p:nvSpPr>
          <p:cNvPr id="58" name="Freeform 10"/>
          <p:cNvSpPr>
            <a:spLocks/>
          </p:cNvSpPr>
          <p:nvPr/>
        </p:nvSpPr>
        <p:spPr bwMode="auto">
          <a:xfrm rot="5400000">
            <a:off x="254457" y="1774660"/>
            <a:ext cx="5247984" cy="4918698"/>
          </a:xfrm>
          <a:custGeom>
            <a:avLst/>
            <a:gdLst>
              <a:gd name="T0" fmla="*/ 0 w 128"/>
              <a:gd name="T1" fmla="*/ 60 h 120"/>
              <a:gd name="T2" fmla="*/ 60 w 128"/>
              <a:gd name="T3" fmla="*/ 120 h 120"/>
              <a:gd name="T4" fmla="*/ 128 w 128"/>
              <a:gd name="T5" fmla="*/ 120 h 120"/>
              <a:gd name="T6" fmla="*/ 128 w 128"/>
              <a:gd name="T7" fmla="*/ 0 h 120"/>
              <a:gd name="T8" fmla="*/ 60 w 128"/>
              <a:gd name="T9" fmla="*/ 0 h 120"/>
              <a:gd name="T10" fmla="*/ 0 w 128"/>
              <a:gd name="T11" fmla="*/ 60 h 120"/>
            </a:gdLst>
            <a:ahLst/>
            <a:cxnLst>
              <a:cxn ang="0">
                <a:pos x="T0" y="T1"/>
              </a:cxn>
              <a:cxn ang="0">
                <a:pos x="T2" y="T3"/>
              </a:cxn>
              <a:cxn ang="0">
                <a:pos x="T4" y="T5"/>
              </a:cxn>
              <a:cxn ang="0">
                <a:pos x="T6" y="T7"/>
              </a:cxn>
              <a:cxn ang="0">
                <a:pos x="T8" y="T9"/>
              </a:cxn>
              <a:cxn ang="0">
                <a:pos x="T10" y="T11"/>
              </a:cxn>
            </a:cxnLst>
            <a:rect l="0" t="0" r="r" b="b"/>
            <a:pathLst>
              <a:path w="128" h="120">
                <a:moveTo>
                  <a:pt x="0" y="60"/>
                </a:moveTo>
                <a:cubicBezTo>
                  <a:pt x="0" y="93"/>
                  <a:pt x="27" y="120"/>
                  <a:pt x="60" y="120"/>
                </a:cubicBezTo>
                <a:cubicBezTo>
                  <a:pt x="128" y="120"/>
                  <a:pt x="128" y="120"/>
                  <a:pt x="128" y="120"/>
                </a:cubicBezTo>
                <a:cubicBezTo>
                  <a:pt x="128" y="0"/>
                  <a:pt x="128" y="0"/>
                  <a:pt x="128" y="0"/>
                </a:cubicBezTo>
                <a:cubicBezTo>
                  <a:pt x="60" y="0"/>
                  <a:pt x="60" y="0"/>
                  <a:pt x="60" y="0"/>
                </a:cubicBezTo>
                <a:cubicBezTo>
                  <a:pt x="27" y="0"/>
                  <a:pt x="0" y="27"/>
                  <a:pt x="0" y="60"/>
                </a:cubicBezTo>
                <a:close/>
              </a:path>
            </a:pathLst>
          </a:custGeom>
          <a:solidFill>
            <a:srgbClr val="57ADB6"/>
          </a:solidFill>
          <a:ln>
            <a:noFill/>
          </a:ln>
        </p:spPr>
        <p:txBody>
          <a:bodyPr vert="horz" wrap="square" lIns="45720" tIns="22860" rIns="45720" bIns="22860" numCol="1" anchor="t" anchorCtr="0" compatLnSpc="1">
            <a:prstTxWarp prst="textNoShape">
              <a:avLst/>
            </a:prstTxWarp>
          </a:bodyPr>
          <a:lstStyle/>
          <a:p>
            <a:endParaRPr lang="th-TH" sz="1677"/>
          </a:p>
        </p:txBody>
      </p:sp>
      <p:sp>
        <p:nvSpPr>
          <p:cNvPr id="107" name="Freeform 106"/>
          <p:cNvSpPr/>
          <p:nvPr/>
        </p:nvSpPr>
        <p:spPr>
          <a:xfrm rot="10800000">
            <a:off x="5539582" y="190500"/>
            <a:ext cx="6637337" cy="1261618"/>
          </a:xfrm>
          <a:custGeom>
            <a:avLst/>
            <a:gdLst>
              <a:gd name="connsiteX0" fmla="*/ 11052855 w 13274674"/>
              <a:gd name="connsiteY0" fmla="*/ 0 h 2523235"/>
              <a:gd name="connsiteX1" fmla="*/ 11068611 w 13274674"/>
              <a:gd name="connsiteY1" fmla="*/ 1744 h 2523235"/>
              <a:gd name="connsiteX2" fmla="*/ 12891488 w 13274674"/>
              <a:gd name="connsiteY2" fmla="*/ 0 h 2523235"/>
              <a:gd name="connsiteX3" fmla="*/ 13274674 w 13274674"/>
              <a:gd name="connsiteY3" fmla="*/ 420548 h 2523235"/>
              <a:gd name="connsiteX4" fmla="*/ 13274674 w 13274674"/>
              <a:gd name="connsiteY4" fmla="*/ 2102688 h 2523235"/>
              <a:gd name="connsiteX5" fmla="*/ 12891488 w 13274674"/>
              <a:gd name="connsiteY5" fmla="*/ 2523235 h 2523235"/>
              <a:gd name="connsiteX6" fmla="*/ 11069816 w 13274674"/>
              <a:gd name="connsiteY6" fmla="*/ 2521358 h 2523235"/>
              <a:gd name="connsiteX7" fmla="*/ 11052855 w 13274674"/>
              <a:gd name="connsiteY7" fmla="*/ 2523235 h 2523235"/>
              <a:gd name="connsiteX8" fmla="*/ 6714548 w 13274674"/>
              <a:gd name="connsiteY8" fmla="*/ 2518766 h 2523235"/>
              <a:gd name="connsiteX9" fmla="*/ 0 w 13274674"/>
              <a:gd name="connsiteY9" fmla="*/ 2494783 h 2523235"/>
              <a:gd name="connsiteX10" fmla="*/ 0 w 13274674"/>
              <a:gd name="connsiteY10" fmla="*/ 3852 h 2523235"/>
              <a:gd name="connsiteX11" fmla="*/ 1046469 w 13274674"/>
              <a:gd name="connsiteY11" fmla="*/ 3887 h 2523235"/>
              <a:gd name="connsiteX12" fmla="*/ 1046469 w 13274674"/>
              <a:gd name="connsiteY12" fmla="*/ 3826 h 2523235"/>
              <a:gd name="connsiteX13" fmla="*/ 6852789 w 13274674"/>
              <a:gd name="connsiteY13" fmla="*/ 4017 h 25232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3274674" h="2523235">
                <a:moveTo>
                  <a:pt x="11052855" y="0"/>
                </a:moveTo>
                <a:lnTo>
                  <a:pt x="11068611" y="1744"/>
                </a:lnTo>
                <a:lnTo>
                  <a:pt x="12891488" y="0"/>
                </a:lnTo>
                <a:cubicBezTo>
                  <a:pt x="13103115" y="0"/>
                  <a:pt x="13274674" y="188285"/>
                  <a:pt x="13274674" y="420548"/>
                </a:cubicBezTo>
                <a:lnTo>
                  <a:pt x="13274674" y="2102688"/>
                </a:lnTo>
                <a:cubicBezTo>
                  <a:pt x="13274674" y="2334950"/>
                  <a:pt x="13103115" y="2523235"/>
                  <a:pt x="12891488" y="2523235"/>
                </a:cubicBezTo>
                <a:lnTo>
                  <a:pt x="11069816" y="2521358"/>
                </a:lnTo>
                <a:lnTo>
                  <a:pt x="11052855" y="2523235"/>
                </a:lnTo>
                <a:lnTo>
                  <a:pt x="6714548" y="2518766"/>
                </a:lnTo>
                <a:lnTo>
                  <a:pt x="0" y="2494783"/>
                </a:lnTo>
                <a:lnTo>
                  <a:pt x="0" y="3852"/>
                </a:lnTo>
                <a:lnTo>
                  <a:pt x="1046469" y="3887"/>
                </a:lnTo>
                <a:lnTo>
                  <a:pt x="1046469" y="3826"/>
                </a:lnTo>
                <a:lnTo>
                  <a:pt x="6852789" y="4017"/>
                </a:lnTo>
                <a:close/>
              </a:path>
            </a:pathLst>
          </a:custGeom>
          <a:gradFill flip="none" rotWithShape="1">
            <a:gsLst>
              <a:gs pos="0">
                <a:schemeClr val="accent6">
                  <a:shade val="30000"/>
                  <a:satMod val="115000"/>
                </a:schemeClr>
              </a:gs>
              <a:gs pos="50000">
                <a:schemeClr val="accent6">
                  <a:shade val="67500"/>
                  <a:satMod val="115000"/>
                </a:schemeClr>
              </a:gs>
              <a:gs pos="100000">
                <a:schemeClr val="accent6">
                  <a:shade val="100000"/>
                  <a:satMod val="115000"/>
                </a:schemeClr>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sz="1677"/>
          </a:p>
        </p:txBody>
      </p:sp>
      <p:grpSp>
        <p:nvGrpSpPr>
          <p:cNvPr id="108" name="Group 107"/>
          <p:cNvGrpSpPr/>
          <p:nvPr/>
        </p:nvGrpSpPr>
        <p:grpSpPr>
          <a:xfrm>
            <a:off x="5857821" y="339180"/>
            <a:ext cx="6280999" cy="899789"/>
            <a:chOff x="15970294" y="5575615"/>
            <a:chExt cx="12561997" cy="1799577"/>
          </a:xfrm>
        </p:grpSpPr>
        <p:sp>
          <p:nvSpPr>
            <p:cNvPr id="109" name="Title 20"/>
            <p:cNvSpPr txBox="1">
              <a:spLocks/>
            </p:cNvSpPr>
            <p:nvPr/>
          </p:nvSpPr>
          <p:spPr bwMode="auto">
            <a:xfrm>
              <a:off x="15970294" y="6219095"/>
              <a:ext cx="12561997" cy="11560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21926" tIns="60963" rIns="121926" bIns="60963" anchor="ctr">
              <a:spAutoFit/>
            </a:bodyPr>
            <a:lstStyle>
              <a:lvl1pPr defTabSz="457200">
                <a:defRPr sz="4300">
                  <a:solidFill>
                    <a:schemeClr val="tx1"/>
                  </a:solidFill>
                  <a:latin typeface="Calibri" pitchFamily="34" charset="0"/>
                  <a:ea typeface="MS PGothic" pitchFamily="34" charset="-128"/>
                </a:defRPr>
              </a:lvl1pPr>
              <a:lvl2pPr marL="742950" indent="-285750" defTabSz="457200">
                <a:defRPr sz="4300">
                  <a:solidFill>
                    <a:schemeClr val="tx1"/>
                  </a:solidFill>
                  <a:latin typeface="Calibri" pitchFamily="34" charset="0"/>
                  <a:ea typeface="MS PGothic" pitchFamily="34" charset="-128"/>
                </a:defRPr>
              </a:lvl2pPr>
              <a:lvl3pPr marL="1143000" indent="-228600" defTabSz="457200">
                <a:defRPr sz="4300">
                  <a:solidFill>
                    <a:schemeClr val="tx1"/>
                  </a:solidFill>
                  <a:latin typeface="Calibri" pitchFamily="34" charset="0"/>
                  <a:ea typeface="MS PGothic" pitchFamily="34" charset="-128"/>
                </a:defRPr>
              </a:lvl3pPr>
              <a:lvl4pPr marL="1600200" indent="-228600" defTabSz="457200">
                <a:defRPr sz="4300">
                  <a:solidFill>
                    <a:schemeClr val="tx1"/>
                  </a:solidFill>
                  <a:latin typeface="Calibri" pitchFamily="34" charset="0"/>
                  <a:ea typeface="MS PGothic" pitchFamily="34" charset="-128"/>
                </a:defRPr>
              </a:lvl4pPr>
              <a:lvl5pPr marL="2057400" indent="-228600" defTabSz="457200">
                <a:defRPr sz="4300">
                  <a:solidFill>
                    <a:schemeClr val="tx1"/>
                  </a:solidFill>
                  <a:latin typeface="Calibri" pitchFamily="34" charset="0"/>
                  <a:ea typeface="MS PGothic" pitchFamily="34" charset="-128"/>
                </a:defRPr>
              </a:lvl5pPr>
              <a:lvl6pPr marL="2514600" indent="-228600" defTabSz="457200" fontAlgn="base">
                <a:spcBef>
                  <a:spcPct val="0"/>
                </a:spcBef>
                <a:spcAft>
                  <a:spcPct val="0"/>
                </a:spcAft>
                <a:defRPr sz="4300">
                  <a:solidFill>
                    <a:schemeClr val="tx1"/>
                  </a:solidFill>
                  <a:latin typeface="Calibri" pitchFamily="34" charset="0"/>
                  <a:ea typeface="MS PGothic" pitchFamily="34" charset="-128"/>
                </a:defRPr>
              </a:lvl6pPr>
              <a:lvl7pPr marL="2971800" indent="-228600" defTabSz="457200" fontAlgn="base">
                <a:spcBef>
                  <a:spcPct val="0"/>
                </a:spcBef>
                <a:spcAft>
                  <a:spcPct val="0"/>
                </a:spcAft>
                <a:defRPr sz="4300">
                  <a:solidFill>
                    <a:schemeClr val="tx1"/>
                  </a:solidFill>
                  <a:latin typeface="Calibri" pitchFamily="34" charset="0"/>
                  <a:ea typeface="MS PGothic" pitchFamily="34" charset="-128"/>
                </a:defRPr>
              </a:lvl7pPr>
              <a:lvl8pPr marL="3429000" indent="-228600" defTabSz="457200" fontAlgn="base">
                <a:spcBef>
                  <a:spcPct val="0"/>
                </a:spcBef>
                <a:spcAft>
                  <a:spcPct val="0"/>
                </a:spcAft>
                <a:defRPr sz="4300">
                  <a:solidFill>
                    <a:schemeClr val="tx1"/>
                  </a:solidFill>
                  <a:latin typeface="Calibri" pitchFamily="34" charset="0"/>
                  <a:ea typeface="MS PGothic" pitchFamily="34" charset="-128"/>
                </a:defRPr>
              </a:lvl8pPr>
              <a:lvl9pPr marL="3886200" indent="-228600" defTabSz="457200" fontAlgn="base">
                <a:spcBef>
                  <a:spcPct val="0"/>
                </a:spcBef>
                <a:spcAft>
                  <a:spcPct val="0"/>
                </a:spcAft>
                <a:defRPr sz="4300">
                  <a:solidFill>
                    <a:schemeClr val="tx1"/>
                  </a:solidFill>
                  <a:latin typeface="Calibri" pitchFamily="34" charset="0"/>
                  <a:ea typeface="MS PGothic" pitchFamily="34" charset="-128"/>
                </a:defRPr>
              </a:lvl9pPr>
            </a:lstStyle>
            <a:p>
              <a:pPr>
                <a:lnSpc>
                  <a:spcPct val="130000"/>
                </a:lnSpc>
              </a:pPr>
              <a:r>
                <a:rPr lang="pt-BR" sz="1200" dirty="0">
                  <a:solidFill>
                    <a:schemeClr val="bg1"/>
                  </a:solidFill>
                  <a:latin typeface="Lato" pitchFamily="34" charset="0"/>
                  <a:ea typeface="Lato" pitchFamily="34" charset="0"/>
                  <a:cs typeface="Lato" pitchFamily="34" charset="0"/>
                </a:rPr>
                <a:t>Lorem ipsum dolor sit amet, consectetur adipiscing elit. Aliquam tincidunt ante nec sem congue convallis. Pellentesque vel mauris quis nisl ornare rutrum in id risus. </a:t>
              </a:r>
              <a:endParaRPr lang="en-US" sz="1200" dirty="0">
                <a:solidFill>
                  <a:schemeClr val="bg1"/>
                </a:solidFill>
                <a:latin typeface="Lato" pitchFamily="34" charset="0"/>
                <a:ea typeface="Lato" pitchFamily="34" charset="0"/>
                <a:cs typeface="Lato" pitchFamily="34" charset="0"/>
              </a:endParaRPr>
            </a:p>
          </p:txBody>
        </p:sp>
        <p:sp>
          <p:nvSpPr>
            <p:cNvPr id="110" name="TextBox 109"/>
            <p:cNvSpPr txBox="1"/>
            <p:nvPr/>
          </p:nvSpPr>
          <p:spPr>
            <a:xfrm>
              <a:off x="16100412" y="5575615"/>
              <a:ext cx="10320507" cy="861774"/>
            </a:xfrm>
            <a:prstGeom prst="rect">
              <a:avLst/>
            </a:prstGeom>
            <a:noFill/>
          </p:spPr>
          <p:txBody>
            <a:bodyPr wrap="square" rtlCol="0">
              <a:spAutoFit/>
            </a:bodyPr>
            <a:lstStyle/>
            <a:p>
              <a:r>
                <a:rPr lang="en-US" sz="2200" b="1" dirty="0">
                  <a:solidFill>
                    <a:schemeClr val="bg1"/>
                  </a:solidFill>
                  <a:latin typeface="Lato Black" charset="0"/>
                  <a:ea typeface="Lato Black" charset="0"/>
                  <a:cs typeface="Lato Black" charset="0"/>
                </a:rPr>
                <a:t>MEDICAL PRESENTATION</a:t>
              </a:r>
            </a:p>
          </p:txBody>
        </p:sp>
      </p:grpSp>
      <p:grpSp>
        <p:nvGrpSpPr>
          <p:cNvPr id="78" name="กลุ่ม 438"/>
          <p:cNvGrpSpPr/>
          <p:nvPr/>
        </p:nvGrpSpPr>
        <p:grpSpPr>
          <a:xfrm>
            <a:off x="436770" y="642142"/>
            <a:ext cx="5348756" cy="5409415"/>
            <a:chOff x="7940675" y="9886951"/>
            <a:chExt cx="839788" cy="849312"/>
          </a:xfrm>
        </p:grpSpPr>
        <p:sp>
          <p:nvSpPr>
            <p:cNvPr id="79" name="Freeform 1450"/>
            <p:cNvSpPr>
              <a:spLocks/>
            </p:cNvSpPr>
            <p:nvPr/>
          </p:nvSpPr>
          <p:spPr bwMode="auto">
            <a:xfrm>
              <a:off x="7940675" y="10450513"/>
              <a:ext cx="609600" cy="285750"/>
            </a:xfrm>
            <a:custGeom>
              <a:avLst/>
              <a:gdLst>
                <a:gd name="T0" fmla="*/ 281 w 292"/>
                <a:gd name="T1" fmla="*/ 114 h 137"/>
                <a:gd name="T2" fmla="*/ 277 w 292"/>
                <a:gd name="T3" fmla="*/ 114 h 137"/>
                <a:gd name="T4" fmla="*/ 265 w 292"/>
                <a:gd name="T5" fmla="*/ 100 h 137"/>
                <a:gd name="T6" fmla="*/ 242 w 292"/>
                <a:gd name="T7" fmla="*/ 68 h 137"/>
                <a:gd name="T8" fmla="*/ 187 w 292"/>
                <a:gd name="T9" fmla="*/ 83 h 137"/>
                <a:gd name="T10" fmla="*/ 37 w 292"/>
                <a:gd name="T11" fmla="*/ 120 h 137"/>
                <a:gd name="T12" fmla="*/ 1 w 292"/>
                <a:gd name="T13" fmla="*/ 72 h 137"/>
                <a:gd name="T14" fmla="*/ 19 w 292"/>
                <a:gd name="T15" fmla="*/ 25 h 137"/>
                <a:gd name="T16" fmla="*/ 97 w 292"/>
                <a:gd name="T17" fmla="*/ 8 h 137"/>
                <a:gd name="T18" fmla="*/ 108 w 292"/>
                <a:gd name="T19" fmla="*/ 23 h 137"/>
                <a:gd name="T20" fmla="*/ 93 w 292"/>
                <a:gd name="T21" fmla="*/ 34 h 137"/>
                <a:gd name="T22" fmla="*/ 37 w 292"/>
                <a:gd name="T23" fmla="*/ 44 h 137"/>
                <a:gd name="T24" fmla="*/ 27 w 292"/>
                <a:gd name="T25" fmla="*/ 71 h 137"/>
                <a:gd name="T26" fmla="*/ 46 w 292"/>
                <a:gd name="T27" fmla="*/ 96 h 137"/>
                <a:gd name="T28" fmla="*/ 168 w 292"/>
                <a:gd name="T29" fmla="*/ 64 h 137"/>
                <a:gd name="T30" fmla="*/ 253 w 292"/>
                <a:gd name="T31" fmla="*/ 44 h 137"/>
                <a:gd name="T32" fmla="*/ 291 w 292"/>
                <a:gd name="T33" fmla="*/ 101 h 137"/>
                <a:gd name="T34" fmla="*/ 281 w 292"/>
                <a:gd name="T35" fmla="*/ 114 h 13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92" h="137">
                  <a:moveTo>
                    <a:pt x="281" y="114"/>
                  </a:moveTo>
                  <a:cubicBezTo>
                    <a:pt x="280" y="114"/>
                    <a:pt x="279" y="114"/>
                    <a:pt x="277" y="114"/>
                  </a:cubicBezTo>
                  <a:cubicBezTo>
                    <a:pt x="270" y="114"/>
                    <a:pt x="264" y="107"/>
                    <a:pt x="265" y="100"/>
                  </a:cubicBezTo>
                  <a:cubicBezTo>
                    <a:pt x="265" y="87"/>
                    <a:pt x="256" y="74"/>
                    <a:pt x="242" y="68"/>
                  </a:cubicBezTo>
                  <a:cubicBezTo>
                    <a:pt x="233" y="64"/>
                    <a:pt x="211" y="58"/>
                    <a:pt x="187" y="83"/>
                  </a:cubicBezTo>
                  <a:cubicBezTo>
                    <a:pt x="151" y="119"/>
                    <a:pt x="79" y="137"/>
                    <a:pt x="37" y="120"/>
                  </a:cubicBezTo>
                  <a:cubicBezTo>
                    <a:pt x="14" y="112"/>
                    <a:pt x="2" y="95"/>
                    <a:pt x="1" y="72"/>
                  </a:cubicBezTo>
                  <a:cubicBezTo>
                    <a:pt x="0" y="52"/>
                    <a:pt x="6" y="36"/>
                    <a:pt x="19" y="25"/>
                  </a:cubicBezTo>
                  <a:cubicBezTo>
                    <a:pt x="47" y="0"/>
                    <a:pt x="95" y="7"/>
                    <a:pt x="97" y="8"/>
                  </a:cubicBezTo>
                  <a:cubicBezTo>
                    <a:pt x="105" y="9"/>
                    <a:pt x="110" y="16"/>
                    <a:pt x="108" y="23"/>
                  </a:cubicBezTo>
                  <a:cubicBezTo>
                    <a:pt x="107" y="30"/>
                    <a:pt x="100" y="35"/>
                    <a:pt x="93" y="34"/>
                  </a:cubicBezTo>
                  <a:cubicBezTo>
                    <a:pt x="83" y="32"/>
                    <a:pt x="52" y="31"/>
                    <a:pt x="37" y="44"/>
                  </a:cubicBezTo>
                  <a:cubicBezTo>
                    <a:pt x="30" y="50"/>
                    <a:pt x="27" y="59"/>
                    <a:pt x="27" y="71"/>
                  </a:cubicBezTo>
                  <a:cubicBezTo>
                    <a:pt x="28" y="83"/>
                    <a:pt x="34" y="91"/>
                    <a:pt x="46" y="96"/>
                  </a:cubicBezTo>
                  <a:cubicBezTo>
                    <a:pt x="79" y="108"/>
                    <a:pt x="140" y="92"/>
                    <a:pt x="168" y="64"/>
                  </a:cubicBezTo>
                  <a:cubicBezTo>
                    <a:pt x="193" y="39"/>
                    <a:pt x="224" y="31"/>
                    <a:pt x="253" y="44"/>
                  </a:cubicBezTo>
                  <a:cubicBezTo>
                    <a:pt x="277" y="54"/>
                    <a:pt x="292" y="77"/>
                    <a:pt x="291" y="101"/>
                  </a:cubicBezTo>
                  <a:cubicBezTo>
                    <a:pt x="291" y="107"/>
                    <a:pt x="287" y="112"/>
                    <a:pt x="281" y="114"/>
                  </a:cubicBezTo>
                  <a:close/>
                </a:path>
              </a:pathLst>
            </a:custGeom>
            <a:solidFill>
              <a:srgbClr val="466D7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80" name="Freeform 1451"/>
            <p:cNvSpPr>
              <a:spLocks/>
            </p:cNvSpPr>
            <p:nvPr/>
          </p:nvSpPr>
          <p:spPr bwMode="auto">
            <a:xfrm>
              <a:off x="8326438" y="9886951"/>
              <a:ext cx="184150" cy="258763"/>
            </a:xfrm>
            <a:custGeom>
              <a:avLst/>
              <a:gdLst>
                <a:gd name="T0" fmla="*/ 82 w 88"/>
                <a:gd name="T1" fmla="*/ 113 h 124"/>
                <a:gd name="T2" fmla="*/ 85 w 88"/>
                <a:gd name="T3" fmla="*/ 110 h 124"/>
                <a:gd name="T4" fmla="*/ 80 w 88"/>
                <a:gd name="T5" fmla="*/ 92 h 124"/>
                <a:gd name="T6" fmla="*/ 42 w 88"/>
                <a:gd name="T7" fmla="*/ 20 h 124"/>
                <a:gd name="T8" fmla="*/ 34 w 88"/>
                <a:gd name="T9" fmla="*/ 3 h 124"/>
                <a:gd name="T10" fmla="*/ 17 w 88"/>
                <a:gd name="T11" fmla="*/ 11 h 124"/>
                <a:gd name="T12" fmla="*/ 56 w 88"/>
                <a:gd name="T13" fmla="*/ 121 h 124"/>
                <a:gd name="T14" fmla="*/ 82 w 88"/>
                <a:gd name="T15" fmla="*/ 113 h 12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88" h="124">
                  <a:moveTo>
                    <a:pt x="82" y="113"/>
                  </a:moveTo>
                  <a:cubicBezTo>
                    <a:pt x="83" y="112"/>
                    <a:pt x="84" y="111"/>
                    <a:pt x="85" y="110"/>
                  </a:cubicBezTo>
                  <a:cubicBezTo>
                    <a:pt x="88" y="104"/>
                    <a:pt x="86" y="96"/>
                    <a:pt x="80" y="92"/>
                  </a:cubicBezTo>
                  <a:cubicBezTo>
                    <a:pt x="28" y="63"/>
                    <a:pt x="41" y="21"/>
                    <a:pt x="42" y="20"/>
                  </a:cubicBezTo>
                  <a:cubicBezTo>
                    <a:pt x="44" y="13"/>
                    <a:pt x="40" y="5"/>
                    <a:pt x="34" y="3"/>
                  </a:cubicBezTo>
                  <a:cubicBezTo>
                    <a:pt x="27" y="0"/>
                    <a:pt x="19" y="4"/>
                    <a:pt x="17" y="11"/>
                  </a:cubicBezTo>
                  <a:cubicBezTo>
                    <a:pt x="9" y="33"/>
                    <a:pt x="0" y="88"/>
                    <a:pt x="56" y="121"/>
                  </a:cubicBezTo>
                  <a:cubicBezTo>
                    <a:pt x="61" y="124"/>
                    <a:pt x="78" y="117"/>
                    <a:pt x="82" y="113"/>
                  </a:cubicBezTo>
                  <a:close/>
                </a:path>
              </a:pathLst>
            </a:custGeom>
            <a:solidFill>
              <a:srgbClr val="466D7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81" name="Freeform 1452"/>
            <p:cNvSpPr>
              <a:spLocks/>
            </p:cNvSpPr>
            <p:nvPr/>
          </p:nvSpPr>
          <p:spPr bwMode="auto">
            <a:xfrm>
              <a:off x="8026400" y="9986963"/>
              <a:ext cx="754063" cy="706438"/>
            </a:xfrm>
            <a:custGeom>
              <a:avLst/>
              <a:gdLst>
                <a:gd name="T0" fmla="*/ 206 w 361"/>
                <a:gd name="T1" fmla="*/ 20 h 338"/>
                <a:gd name="T2" fmla="*/ 128 w 361"/>
                <a:gd name="T3" fmla="*/ 122 h 338"/>
                <a:gd name="T4" fmla="*/ 114 w 361"/>
                <a:gd name="T5" fmla="*/ 179 h 338"/>
                <a:gd name="T6" fmla="*/ 78 w 361"/>
                <a:gd name="T7" fmla="*/ 207 h 338"/>
                <a:gd name="T8" fmla="*/ 9 w 361"/>
                <a:gd name="T9" fmla="*/ 240 h 338"/>
                <a:gd name="T10" fmla="*/ 197 w 361"/>
                <a:gd name="T11" fmla="*/ 294 h 338"/>
                <a:gd name="T12" fmla="*/ 206 w 361"/>
                <a:gd name="T13" fmla="*/ 20 h 338"/>
              </a:gdLst>
              <a:ahLst/>
              <a:cxnLst>
                <a:cxn ang="0">
                  <a:pos x="T0" y="T1"/>
                </a:cxn>
                <a:cxn ang="0">
                  <a:pos x="T2" y="T3"/>
                </a:cxn>
                <a:cxn ang="0">
                  <a:pos x="T4" y="T5"/>
                </a:cxn>
                <a:cxn ang="0">
                  <a:pos x="T6" y="T7"/>
                </a:cxn>
                <a:cxn ang="0">
                  <a:pos x="T8" y="T9"/>
                </a:cxn>
                <a:cxn ang="0">
                  <a:pos x="T10" y="T11"/>
                </a:cxn>
                <a:cxn ang="0">
                  <a:pos x="T12" y="T13"/>
                </a:cxn>
              </a:cxnLst>
              <a:rect l="0" t="0" r="r" b="b"/>
              <a:pathLst>
                <a:path w="361" h="338">
                  <a:moveTo>
                    <a:pt x="206" y="20"/>
                  </a:moveTo>
                  <a:cubicBezTo>
                    <a:pt x="139" y="28"/>
                    <a:pt x="125" y="93"/>
                    <a:pt x="128" y="122"/>
                  </a:cubicBezTo>
                  <a:cubicBezTo>
                    <a:pt x="132" y="151"/>
                    <a:pt x="129" y="175"/>
                    <a:pt x="114" y="179"/>
                  </a:cubicBezTo>
                  <a:cubicBezTo>
                    <a:pt x="99" y="183"/>
                    <a:pt x="85" y="191"/>
                    <a:pt x="78" y="207"/>
                  </a:cubicBezTo>
                  <a:cubicBezTo>
                    <a:pt x="71" y="223"/>
                    <a:pt x="18" y="208"/>
                    <a:pt x="9" y="240"/>
                  </a:cubicBezTo>
                  <a:cubicBezTo>
                    <a:pt x="0" y="273"/>
                    <a:pt x="84" y="338"/>
                    <a:pt x="197" y="294"/>
                  </a:cubicBezTo>
                  <a:cubicBezTo>
                    <a:pt x="348" y="235"/>
                    <a:pt x="361" y="0"/>
                    <a:pt x="206" y="20"/>
                  </a:cubicBezTo>
                  <a:close/>
                </a:path>
              </a:pathLst>
            </a:custGeom>
            <a:solidFill>
              <a:srgbClr val="D34B4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82" name="Freeform 1453"/>
            <p:cNvSpPr>
              <a:spLocks/>
            </p:cNvSpPr>
            <p:nvPr/>
          </p:nvSpPr>
          <p:spPr bwMode="auto">
            <a:xfrm>
              <a:off x="8081963" y="10064751"/>
              <a:ext cx="585788" cy="528638"/>
            </a:xfrm>
            <a:custGeom>
              <a:avLst/>
              <a:gdLst>
                <a:gd name="T0" fmla="*/ 95 w 280"/>
                <a:gd name="T1" fmla="*/ 253 h 253"/>
                <a:gd name="T2" fmla="*/ 6 w 280"/>
                <a:gd name="T3" fmla="*/ 220 h 253"/>
                <a:gd name="T4" fmla="*/ 0 w 280"/>
                <a:gd name="T5" fmla="*/ 208 h 253"/>
                <a:gd name="T6" fmla="*/ 28 w 280"/>
                <a:gd name="T7" fmla="*/ 198 h 253"/>
                <a:gd name="T8" fmla="*/ 68 w 280"/>
                <a:gd name="T9" fmla="*/ 178 h 253"/>
                <a:gd name="T10" fmla="*/ 92 w 280"/>
                <a:gd name="T11" fmla="*/ 160 h 253"/>
                <a:gd name="T12" fmla="*/ 119 w 280"/>
                <a:gd name="T13" fmla="*/ 83 h 253"/>
                <a:gd name="T14" fmla="*/ 181 w 280"/>
                <a:gd name="T15" fmla="*/ 1 h 253"/>
                <a:gd name="T16" fmla="*/ 197 w 280"/>
                <a:gd name="T17" fmla="*/ 0 h 253"/>
                <a:gd name="T18" fmla="*/ 269 w 280"/>
                <a:gd name="T19" fmla="*/ 61 h 253"/>
                <a:gd name="T20" fmla="*/ 163 w 280"/>
                <a:gd name="T21" fmla="*/ 240 h 253"/>
                <a:gd name="T22" fmla="*/ 95 w 280"/>
                <a:gd name="T23" fmla="*/ 253 h 2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280" h="253">
                  <a:moveTo>
                    <a:pt x="95" y="253"/>
                  </a:moveTo>
                  <a:cubicBezTo>
                    <a:pt x="51" y="253"/>
                    <a:pt x="20" y="235"/>
                    <a:pt x="6" y="220"/>
                  </a:cubicBezTo>
                  <a:cubicBezTo>
                    <a:pt x="1" y="214"/>
                    <a:pt x="0" y="209"/>
                    <a:pt x="0" y="208"/>
                  </a:cubicBezTo>
                  <a:cubicBezTo>
                    <a:pt x="2" y="202"/>
                    <a:pt x="10" y="200"/>
                    <a:pt x="28" y="198"/>
                  </a:cubicBezTo>
                  <a:cubicBezTo>
                    <a:pt x="43" y="196"/>
                    <a:pt x="61" y="194"/>
                    <a:pt x="68" y="178"/>
                  </a:cubicBezTo>
                  <a:cubicBezTo>
                    <a:pt x="72" y="169"/>
                    <a:pt x="80" y="163"/>
                    <a:pt x="92" y="160"/>
                  </a:cubicBezTo>
                  <a:cubicBezTo>
                    <a:pt x="116" y="153"/>
                    <a:pt x="125" y="127"/>
                    <a:pt x="119" y="83"/>
                  </a:cubicBezTo>
                  <a:cubicBezTo>
                    <a:pt x="118" y="68"/>
                    <a:pt x="123" y="9"/>
                    <a:pt x="181" y="1"/>
                  </a:cubicBezTo>
                  <a:cubicBezTo>
                    <a:pt x="186" y="0"/>
                    <a:pt x="192" y="0"/>
                    <a:pt x="197" y="0"/>
                  </a:cubicBezTo>
                  <a:cubicBezTo>
                    <a:pt x="250" y="0"/>
                    <a:pt x="265" y="38"/>
                    <a:pt x="269" y="61"/>
                  </a:cubicBezTo>
                  <a:cubicBezTo>
                    <a:pt x="280" y="123"/>
                    <a:pt x="243" y="208"/>
                    <a:pt x="163" y="240"/>
                  </a:cubicBezTo>
                  <a:cubicBezTo>
                    <a:pt x="140" y="248"/>
                    <a:pt x="117" y="253"/>
                    <a:pt x="95" y="253"/>
                  </a:cubicBezTo>
                  <a:close/>
                </a:path>
              </a:pathLst>
            </a:custGeom>
            <a:solidFill>
              <a:srgbClr val="F79A8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grpSp>
    </p:spTree>
    <p:extLst>
      <p:ext uri="{BB962C8B-B14F-4D97-AF65-F5344CB8AC3E}">
        <p14:creationId xmlns:p14="http://schemas.microsoft.com/office/powerpoint/2010/main" val="1851060378"/>
      </p:ext>
    </p:extLst>
  </p:cSld>
  <p:clrMapOvr>
    <a:masterClrMapping/>
  </p:clrMapOvr>
  <p:transition spd="slow">
    <p:push/>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Freeform 25"/>
          <p:cNvSpPr/>
          <p:nvPr/>
        </p:nvSpPr>
        <p:spPr>
          <a:xfrm>
            <a:off x="0" y="152400"/>
            <a:ext cx="4935728" cy="1261618"/>
          </a:xfrm>
          <a:custGeom>
            <a:avLst/>
            <a:gdLst>
              <a:gd name="connsiteX0" fmla="*/ 7649637 w 9871456"/>
              <a:gd name="connsiteY0" fmla="*/ 0 h 2523235"/>
              <a:gd name="connsiteX1" fmla="*/ 7665393 w 9871456"/>
              <a:gd name="connsiteY1" fmla="*/ 1744 h 2523235"/>
              <a:gd name="connsiteX2" fmla="*/ 9488270 w 9871456"/>
              <a:gd name="connsiteY2" fmla="*/ 0 h 2523235"/>
              <a:gd name="connsiteX3" fmla="*/ 9871456 w 9871456"/>
              <a:gd name="connsiteY3" fmla="*/ 420548 h 2523235"/>
              <a:gd name="connsiteX4" fmla="*/ 9871456 w 9871456"/>
              <a:gd name="connsiteY4" fmla="*/ 2102688 h 2523235"/>
              <a:gd name="connsiteX5" fmla="*/ 9488270 w 9871456"/>
              <a:gd name="connsiteY5" fmla="*/ 2523235 h 2523235"/>
              <a:gd name="connsiteX6" fmla="*/ 7666598 w 9871456"/>
              <a:gd name="connsiteY6" fmla="*/ 2521358 h 2523235"/>
              <a:gd name="connsiteX7" fmla="*/ 7649637 w 9871456"/>
              <a:gd name="connsiteY7" fmla="*/ 2523235 h 2523235"/>
              <a:gd name="connsiteX8" fmla="*/ 3311330 w 9871456"/>
              <a:gd name="connsiteY8" fmla="*/ 2518766 h 2523235"/>
              <a:gd name="connsiteX9" fmla="*/ 0 w 9871456"/>
              <a:gd name="connsiteY9" fmla="*/ 2506939 h 2523235"/>
              <a:gd name="connsiteX10" fmla="*/ 0 w 9871456"/>
              <a:gd name="connsiteY10" fmla="*/ 3904 h 2523235"/>
              <a:gd name="connsiteX11" fmla="*/ 3449571 w 9871456"/>
              <a:gd name="connsiteY11" fmla="*/ 4017 h 25232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9871456" h="2523235">
                <a:moveTo>
                  <a:pt x="7649637" y="0"/>
                </a:moveTo>
                <a:lnTo>
                  <a:pt x="7665393" y="1744"/>
                </a:lnTo>
                <a:lnTo>
                  <a:pt x="9488270" y="0"/>
                </a:lnTo>
                <a:cubicBezTo>
                  <a:pt x="9699897" y="0"/>
                  <a:pt x="9871456" y="188285"/>
                  <a:pt x="9871456" y="420548"/>
                </a:cubicBezTo>
                <a:lnTo>
                  <a:pt x="9871456" y="2102688"/>
                </a:lnTo>
                <a:cubicBezTo>
                  <a:pt x="9871456" y="2334950"/>
                  <a:pt x="9699897" y="2523235"/>
                  <a:pt x="9488270" y="2523235"/>
                </a:cubicBezTo>
                <a:lnTo>
                  <a:pt x="7666598" y="2521358"/>
                </a:lnTo>
                <a:lnTo>
                  <a:pt x="7649637" y="2523235"/>
                </a:lnTo>
                <a:lnTo>
                  <a:pt x="3311330" y="2518766"/>
                </a:lnTo>
                <a:lnTo>
                  <a:pt x="0" y="2506939"/>
                </a:lnTo>
                <a:lnTo>
                  <a:pt x="0" y="3904"/>
                </a:lnTo>
                <a:lnTo>
                  <a:pt x="3449571" y="4017"/>
                </a:lnTo>
                <a:close/>
              </a:path>
            </a:pathLst>
          </a:custGeom>
          <a:gradFill flip="none" rotWithShape="1">
            <a:gsLst>
              <a:gs pos="0">
                <a:schemeClr val="accent6">
                  <a:shade val="30000"/>
                  <a:satMod val="115000"/>
                </a:schemeClr>
              </a:gs>
              <a:gs pos="50000">
                <a:schemeClr val="accent6">
                  <a:shade val="67500"/>
                  <a:satMod val="115000"/>
                </a:schemeClr>
              </a:gs>
              <a:gs pos="100000">
                <a:schemeClr val="accent6">
                  <a:shade val="100000"/>
                  <a:satMod val="115000"/>
                </a:schemeClr>
              </a:gs>
            </a:gsLst>
            <a:lin ang="189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sz="1677"/>
          </a:p>
        </p:txBody>
      </p:sp>
      <p:grpSp>
        <p:nvGrpSpPr>
          <p:cNvPr id="27" name="Group 26"/>
          <p:cNvGrpSpPr/>
          <p:nvPr/>
        </p:nvGrpSpPr>
        <p:grpSpPr>
          <a:xfrm>
            <a:off x="196002" y="339180"/>
            <a:ext cx="4603063" cy="905522"/>
            <a:chOff x="15970295" y="5575615"/>
            <a:chExt cx="9206126" cy="1811043"/>
          </a:xfrm>
        </p:grpSpPr>
        <p:sp>
          <p:nvSpPr>
            <p:cNvPr id="28" name="Title 20"/>
            <p:cNvSpPr txBox="1">
              <a:spLocks/>
            </p:cNvSpPr>
            <p:nvPr/>
          </p:nvSpPr>
          <p:spPr bwMode="auto">
            <a:xfrm>
              <a:off x="15970295" y="6230561"/>
              <a:ext cx="9206126" cy="11560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21926" tIns="60963" rIns="121926" bIns="60963" anchor="ctr">
              <a:spAutoFit/>
            </a:bodyPr>
            <a:lstStyle>
              <a:lvl1pPr defTabSz="457200">
                <a:defRPr sz="4300">
                  <a:solidFill>
                    <a:schemeClr val="tx1"/>
                  </a:solidFill>
                  <a:latin typeface="Calibri" pitchFamily="34" charset="0"/>
                  <a:ea typeface="MS PGothic" pitchFamily="34" charset="-128"/>
                </a:defRPr>
              </a:lvl1pPr>
              <a:lvl2pPr marL="742950" indent="-285750" defTabSz="457200">
                <a:defRPr sz="4300">
                  <a:solidFill>
                    <a:schemeClr val="tx1"/>
                  </a:solidFill>
                  <a:latin typeface="Calibri" pitchFamily="34" charset="0"/>
                  <a:ea typeface="MS PGothic" pitchFamily="34" charset="-128"/>
                </a:defRPr>
              </a:lvl2pPr>
              <a:lvl3pPr marL="1143000" indent="-228600" defTabSz="457200">
                <a:defRPr sz="4300">
                  <a:solidFill>
                    <a:schemeClr val="tx1"/>
                  </a:solidFill>
                  <a:latin typeface="Calibri" pitchFamily="34" charset="0"/>
                  <a:ea typeface="MS PGothic" pitchFamily="34" charset="-128"/>
                </a:defRPr>
              </a:lvl3pPr>
              <a:lvl4pPr marL="1600200" indent="-228600" defTabSz="457200">
                <a:defRPr sz="4300">
                  <a:solidFill>
                    <a:schemeClr val="tx1"/>
                  </a:solidFill>
                  <a:latin typeface="Calibri" pitchFamily="34" charset="0"/>
                  <a:ea typeface="MS PGothic" pitchFamily="34" charset="-128"/>
                </a:defRPr>
              </a:lvl4pPr>
              <a:lvl5pPr marL="2057400" indent="-228600" defTabSz="457200">
                <a:defRPr sz="4300">
                  <a:solidFill>
                    <a:schemeClr val="tx1"/>
                  </a:solidFill>
                  <a:latin typeface="Calibri" pitchFamily="34" charset="0"/>
                  <a:ea typeface="MS PGothic" pitchFamily="34" charset="-128"/>
                </a:defRPr>
              </a:lvl5pPr>
              <a:lvl6pPr marL="2514600" indent="-228600" defTabSz="457200" fontAlgn="base">
                <a:spcBef>
                  <a:spcPct val="0"/>
                </a:spcBef>
                <a:spcAft>
                  <a:spcPct val="0"/>
                </a:spcAft>
                <a:defRPr sz="4300">
                  <a:solidFill>
                    <a:schemeClr val="tx1"/>
                  </a:solidFill>
                  <a:latin typeface="Calibri" pitchFamily="34" charset="0"/>
                  <a:ea typeface="MS PGothic" pitchFamily="34" charset="-128"/>
                </a:defRPr>
              </a:lvl6pPr>
              <a:lvl7pPr marL="2971800" indent="-228600" defTabSz="457200" fontAlgn="base">
                <a:spcBef>
                  <a:spcPct val="0"/>
                </a:spcBef>
                <a:spcAft>
                  <a:spcPct val="0"/>
                </a:spcAft>
                <a:defRPr sz="4300">
                  <a:solidFill>
                    <a:schemeClr val="tx1"/>
                  </a:solidFill>
                  <a:latin typeface="Calibri" pitchFamily="34" charset="0"/>
                  <a:ea typeface="MS PGothic" pitchFamily="34" charset="-128"/>
                </a:defRPr>
              </a:lvl7pPr>
              <a:lvl8pPr marL="3429000" indent="-228600" defTabSz="457200" fontAlgn="base">
                <a:spcBef>
                  <a:spcPct val="0"/>
                </a:spcBef>
                <a:spcAft>
                  <a:spcPct val="0"/>
                </a:spcAft>
                <a:defRPr sz="4300">
                  <a:solidFill>
                    <a:schemeClr val="tx1"/>
                  </a:solidFill>
                  <a:latin typeface="Calibri" pitchFamily="34" charset="0"/>
                  <a:ea typeface="MS PGothic" pitchFamily="34" charset="-128"/>
                </a:defRPr>
              </a:lvl8pPr>
              <a:lvl9pPr marL="3886200" indent="-228600" defTabSz="457200" fontAlgn="base">
                <a:spcBef>
                  <a:spcPct val="0"/>
                </a:spcBef>
                <a:spcAft>
                  <a:spcPct val="0"/>
                </a:spcAft>
                <a:defRPr sz="4300">
                  <a:solidFill>
                    <a:schemeClr val="tx1"/>
                  </a:solidFill>
                  <a:latin typeface="Calibri" pitchFamily="34" charset="0"/>
                  <a:ea typeface="MS PGothic" pitchFamily="34" charset="-128"/>
                </a:defRPr>
              </a:lvl9pPr>
            </a:lstStyle>
            <a:p>
              <a:pPr>
                <a:lnSpc>
                  <a:spcPct val="130000"/>
                </a:lnSpc>
              </a:pPr>
              <a:r>
                <a:rPr lang="pt-BR" sz="1200" dirty="0">
                  <a:solidFill>
                    <a:schemeClr val="bg1"/>
                  </a:solidFill>
                  <a:latin typeface="Lato" pitchFamily="34" charset="0"/>
                  <a:ea typeface="Lato" pitchFamily="34" charset="0"/>
                  <a:cs typeface="Lato" pitchFamily="34" charset="0"/>
                </a:rPr>
                <a:t>Lorem ipsum dolor sit amet, consectetur adipiscing elit. Aliquam tincidunt ante nec sem congue convallis. </a:t>
              </a:r>
              <a:endParaRPr lang="en-US" sz="1200" dirty="0">
                <a:solidFill>
                  <a:schemeClr val="bg1"/>
                </a:solidFill>
                <a:latin typeface="Lato" pitchFamily="34" charset="0"/>
                <a:ea typeface="Lato" pitchFamily="34" charset="0"/>
                <a:cs typeface="Lato" pitchFamily="34" charset="0"/>
              </a:endParaRPr>
            </a:p>
          </p:txBody>
        </p:sp>
        <p:sp>
          <p:nvSpPr>
            <p:cNvPr id="29" name="TextBox 28"/>
            <p:cNvSpPr txBox="1"/>
            <p:nvPr/>
          </p:nvSpPr>
          <p:spPr>
            <a:xfrm>
              <a:off x="16100411" y="5575615"/>
              <a:ext cx="8621880" cy="861774"/>
            </a:xfrm>
            <a:prstGeom prst="rect">
              <a:avLst/>
            </a:prstGeom>
            <a:noFill/>
          </p:spPr>
          <p:txBody>
            <a:bodyPr wrap="square" rtlCol="0">
              <a:spAutoFit/>
            </a:bodyPr>
            <a:lstStyle/>
            <a:p>
              <a:r>
                <a:rPr lang="en-US" sz="2200" b="1" dirty="0">
                  <a:solidFill>
                    <a:schemeClr val="bg1"/>
                  </a:solidFill>
                  <a:latin typeface="Lato Black" charset="0"/>
                  <a:ea typeface="Lato Black" charset="0"/>
                  <a:cs typeface="Lato Black" charset="0"/>
                </a:rPr>
                <a:t>MEDICAL PRESENTATION</a:t>
              </a:r>
            </a:p>
          </p:txBody>
        </p:sp>
      </p:grpSp>
      <p:grpSp>
        <p:nvGrpSpPr>
          <p:cNvPr id="150" name="Group 149"/>
          <p:cNvGrpSpPr/>
          <p:nvPr/>
        </p:nvGrpSpPr>
        <p:grpSpPr>
          <a:xfrm flipH="1">
            <a:off x="1600200" y="2364670"/>
            <a:ext cx="6400800" cy="833559"/>
            <a:chOff x="8871348" y="3276600"/>
            <a:chExt cx="20762203" cy="4694984"/>
          </a:xfrm>
        </p:grpSpPr>
        <p:sp>
          <p:nvSpPr>
            <p:cNvPr id="151" name="Freeform 10"/>
            <p:cNvSpPr>
              <a:spLocks/>
            </p:cNvSpPr>
            <p:nvPr/>
          </p:nvSpPr>
          <p:spPr bwMode="auto">
            <a:xfrm rot="5400000" flipV="1">
              <a:off x="26890350" y="5194448"/>
              <a:ext cx="4654295" cy="832107"/>
            </a:xfrm>
            <a:custGeom>
              <a:avLst/>
              <a:gdLst>
                <a:gd name="T0" fmla="*/ 588 w 588"/>
                <a:gd name="T1" fmla="*/ 0 h 142"/>
                <a:gd name="T2" fmla="*/ 0 w 588"/>
                <a:gd name="T3" fmla="*/ 0 h 142"/>
                <a:gd name="T4" fmla="*/ 92 w 588"/>
                <a:gd name="T5" fmla="*/ 142 h 142"/>
                <a:gd name="T6" fmla="*/ 496 w 588"/>
                <a:gd name="T7" fmla="*/ 142 h 142"/>
                <a:gd name="T8" fmla="*/ 588 w 588"/>
                <a:gd name="T9" fmla="*/ 0 h 142"/>
              </a:gdLst>
              <a:ahLst/>
              <a:cxnLst>
                <a:cxn ang="0">
                  <a:pos x="T0" y="T1"/>
                </a:cxn>
                <a:cxn ang="0">
                  <a:pos x="T2" y="T3"/>
                </a:cxn>
                <a:cxn ang="0">
                  <a:pos x="T4" y="T5"/>
                </a:cxn>
                <a:cxn ang="0">
                  <a:pos x="T6" y="T7"/>
                </a:cxn>
                <a:cxn ang="0">
                  <a:pos x="T8" y="T9"/>
                </a:cxn>
              </a:cxnLst>
              <a:rect l="0" t="0" r="r" b="b"/>
              <a:pathLst>
                <a:path w="588" h="142">
                  <a:moveTo>
                    <a:pt x="588" y="0"/>
                  </a:moveTo>
                  <a:lnTo>
                    <a:pt x="0" y="0"/>
                  </a:lnTo>
                  <a:lnTo>
                    <a:pt x="92" y="142"/>
                  </a:lnTo>
                  <a:lnTo>
                    <a:pt x="496" y="142"/>
                  </a:lnTo>
                  <a:lnTo>
                    <a:pt x="588" y="0"/>
                  </a:lnTo>
                  <a:close/>
                </a:path>
              </a:pathLst>
            </a:custGeom>
            <a:solidFill>
              <a:schemeClr val="accent1">
                <a:lumMod val="75000"/>
              </a:schemeClr>
            </a:solidFill>
            <a:ln>
              <a:noFill/>
            </a:ln>
          </p:spPr>
          <p:txBody>
            <a:bodyPr vert="horz" wrap="square" lIns="45720" tIns="22860" rIns="45720" bIns="22860" numCol="1" anchor="t" anchorCtr="0" compatLnSpc="1">
              <a:prstTxWarp prst="textNoShape">
                <a:avLst/>
              </a:prstTxWarp>
            </a:bodyPr>
            <a:lstStyle/>
            <a:p>
              <a:endParaRPr lang="en-US" sz="1677"/>
            </a:p>
          </p:txBody>
        </p:sp>
        <p:sp>
          <p:nvSpPr>
            <p:cNvPr id="152" name="Rectangle 151"/>
            <p:cNvSpPr/>
            <p:nvPr/>
          </p:nvSpPr>
          <p:spPr>
            <a:xfrm rot="5400000">
              <a:off x="16516194" y="-4347602"/>
              <a:ext cx="4654294" cy="1991620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77"/>
            </a:p>
          </p:txBody>
        </p:sp>
        <p:pic>
          <p:nvPicPr>
            <p:cNvPr id="153" name="Picture 15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871348" y="3276600"/>
              <a:ext cx="10101043" cy="4694984"/>
            </a:xfrm>
            <a:prstGeom prst="rect">
              <a:avLst/>
            </a:prstGeom>
          </p:spPr>
        </p:pic>
      </p:grpSp>
      <p:grpSp>
        <p:nvGrpSpPr>
          <p:cNvPr id="154" name="Group 153"/>
          <p:cNvGrpSpPr/>
          <p:nvPr/>
        </p:nvGrpSpPr>
        <p:grpSpPr>
          <a:xfrm flipH="1">
            <a:off x="1600200" y="3171025"/>
            <a:ext cx="6400800" cy="827534"/>
            <a:chOff x="8871348" y="3276600"/>
            <a:chExt cx="20762203" cy="4661049"/>
          </a:xfrm>
        </p:grpSpPr>
        <p:sp>
          <p:nvSpPr>
            <p:cNvPr id="155" name="Freeform 10"/>
            <p:cNvSpPr>
              <a:spLocks/>
            </p:cNvSpPr>
            <p:nvPr/>
          </p:nvSpPr>
          <p:spPr bwMode="auto">
            <a:xfrm rot="5400000" flipV="1">
              <a:off x="26890350" y="5194448"/>
              <a:ext cx="4654295" cy="832107"/>
            </a:xfrm>
            <a:custGeom>
              <a:avLst/>
              <a:gdLst>
                <a:gd name="T0" fmla="*/ 588 w 588"/>
                <a:gd name="T1" fmla="*/ 0 h 142"/>
                <a:gd name="T2" fmla="*/ 0 w 588"/>
                <a:gd name="T3" fmla="*/ 0 h 142"/>
                <a:gd name="T4" fmla="*/ 92 w 588"/>
                <a:gd name="T5" fmla="*/ 142 h 142"/>
                <a:gd name="T6" fmla="*/ 496 w 588"/>
                <a:gd name="T7" fmla="*/ 142 h 142"/>
                <a:gd name="T8" fmla="*/ 588 w 588"/>
                <a:gd name="T9" fmla="*/ 0 h 142"/>
              </a:gdLst>
              <a:ahLst/>
              <a:cxnLst>
                <a:cxn ang="0">
                  <a:pos x="T0" y="T1"/>
                </a:cxn>
                <a:cxn ang="0">
                  <a:pos x="T2" y="T3"/>
                </a:cxn>
                <a:cxn ang="0">
                  <a:pos x="T4" y="T5"/>
                </a:cxn>
                <a:cxn ang="0">
                  <a:pos x="T6" y="T7"/>
                </a:cxn>
                <a:cxn ang="0">
                  <a:pos x="T8" y="T9"/>
                </a:cxn>
              </a:cxnLst>
              <a:rect l="0" t="0" r="r" b="b"/>
              <a:pathLst>
                <a:path w="588" h="142">
                  <a:moveTo>
                    <a:pt x="588" y="0"/>
                  </a:moveTo>
                  <a:lnTo>
                    <a:pt x="0" y="0"/>
                  </a:lnTo>
                  <a:lnTo>
                    <a:pt x="92" y="142"/>
                  </a:lnTo>
                  <a:lnTo>
                    <a:pt x="496" y="142"/>
                  </a:lnTo>
                  <a:lnTo>
                    <a:pt x="588" y="0"/>
                  </a:lnTo>
                  <a:close/>
                </a:path>
              </a:pathLst>
            </a:custGeom>
            <a:solidFill>
              <a:schemeClr val="accent6">
                <a:lumMod val="75000"/>
              </a:schemeClr>
            </a:solidFill>
            <a:ln>
              <a:noFill/>
            </a:ln>
          </p:spPr>
          <p:txBody>
            <a:bodyPr vert="horz" wrap="square" lIns="45720" tIns="22860" rIns="45720" bIns="22860" numCol="1" anchor="t" anchorCtr="0" compatLnSpc="1">
              <a:prstTxWarp prst="textNoShape">
                <a:avLst/>
              </a:prstTxWarp>
            </a:bodyPr>
            <a:lstStyle/>
            <a:p>
              <a:endParaRPr lang="en-US" sz="1677"/>
            </a:p>
          </p:txBody>
        </p:sp>
        <p:sp>
          <p:nvSpPr>
            <p:cNvPr id="156" name="Rectangle 155"/>
            <p:cNvSpPr/>
            <p:nvPr/>
          </p:nvSpPr>
          <p:spPr>
            <a:xfrm rot="5400000">
              <a:off x="16516194" y="-4347602"/>
              <a:ext cx="4654294" cy="19916207"/>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77"/>
            </a:p>
          </p:txBody>
        </p:sp>
        <p:pic>
          <p:nvPicPr>
            <p:cNvPr id="157" name="Picture 15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871348" y="3276600"/>
              <a:ext cx="10101043" cy="4661049"/>
            </a:xfrm>
            <a:prstGeom prst="rect">
              <a:avLst/>
            </a:prstGeom>
          </p:spPr>
        </p:pic>
      </p:grpSp>
      <p:grpSp>
        <p:nvGrpSpPr>
          <p:cNvPr id="158" name="Group 157"/>
          <p:cNvGrpSpPr/>
          <p:nvPr/>
        </p:nvGrpSpPr>
        <p:grpSpPr>
          <a:xfrm flipH="1">
            <a:off x="1600200" y="3997631"/>
            <a:ext cx="6400800" cy="827534"/>
            <a:chOff x="8871348" y="3276600"/>
            <a:chExt cx="20762203" cy="4661049"/>
          </a:xfrm>
        </p:grpSpPr>
        <p:sp>
          <p:nvSpPr>
            <p:cNvPr id="159" name="Freeform 158"/>
            <p:cNvSpPr>
              <a:spLocks/>
            </p:cNvSpPr>
            <p:nvPr/>
          </p:nvSpPr>
          <p:spPr bwMode="auto">
            <a:xfrm rot="5400000" flipV="1">
              <a:off x="26890350" y="5194448"/>
              <a:ext cx="4654295" cy="832107"/>
            </a:xfrm>
            <a:custGeom>
              <a:avLst/>
              <a:gdLst>
                <a:gd name="T0" fmla="*/ 588 w 588"/>
                <a:gd name="T1" fmla="*/ 0 h 142"/>
                <a:gd name="T2" fmla="*/ 0 w 588"/>
                <a:gd name="T3" fmla="*/ 0 h 142"/>
                <a:gd name="T4" fmla="*/ 92 w 588"/>
                <a:gd name="T5" fmla="*/ 142 h 142"/>
                <a:gd name="T6" fmla="*/ 496 w 588"/>
                <a:gd name="T7" fmla="*/ 142 h 142"/>
                <a:gd name="T8" fmla="*/ 588 w 588"/>
                <a:gd name="T9" fmla="*/ 0 h 142"/>
              </a:gdLst>
              <a:ahLst/>
              <a:cxnLst>
                <a:cxn ang="0">
                  <a:pos x="T0" y="T1"/>
                </a:cxn>
                <a:cxn ang="0">
                  <a:pos x="T2" y="T3"/>
                </a:cxn>
                <a:cxn ang="0">
                  <a:pos x="T4" y="T5"/>
                </a:cxn>
                <a:cxn ang="0">
                  <a:pos x="T6" y="T7"/>
                </a:cxn>
                <a:cxn ang="0">
                  <a:pos x="T8" y="T9"/>
                </a:cxn>
              </a:cxnLst>
              <a:rect l="0" t="0" r="r" b="b"/>
              <a:pathLst>
                <a:path w="588" h="142">
                  <a:moveTo>
                    <a:pt x="588" y="0"/>
                  </a:moveTo>
                  <a:lnTo>
                    <a:pt x="0" y="0"/>
                  </a:lnTo>
                  <a:lnTo>
                    <a:pt x="92" y="142"/>
                  </a:lnTo>
                  <a:lnTo>
                    <a:pt x="496" y="142"/>
                  </a:lnTo>
                  <a:lnTo>
                    <a:pt x="588" y="0"/>
                  </a:lnTo>
                  <a:close/>
                </a:path>
              </a:pathLst>
            </a:custGeom>
            <a:solidFill>
              <a:schemeClr val="accent5">
                <a:lumMod val="75000"/>
              </a:schemeClr>
            </a:solidFill>
            <a:ln>
              <a:noFill/>
            </a:ln>
          </p:spPr>
          <p:txBody>
            <a:bodyPr vert="horz" wrap="square" lIns="45720" tIns="22860" rIns="45720" bIns="22860" numCol="1" anchor="t" anchorCtr="0" compatLnSpc="1">
              <a:prstTxWarp prst="textNoShape">
                <a:avLst/>
              </a:prstTxWarp>
            </a:bodyPr>
            <a:lstStyle/>
            <a:p>
              <a:endParaRPr lang="en-US" sz="1677"/>
            </a:p>
          </p:txBody>
        </p:sp>
        <p:sp>
          <p:nvSpPr>
            <p:cNvPr id="160" name="Rectangle 159"/>
            <p:cNvSpPr/>
            <p:nvPr/>
          </p:nvSpPr>
          <p:spPr>
            <a:xfrm rot="5400000">
              <a:off x="16516194" y="-4347602"/>
              <a:ext cx="4654294" cy="19916207"/>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77"/>
            </a:p>
          </p:txBody>
        </p:sp>
        <p:pic>
          <p:nvPicPr>
            <p:cNvPr id="161" name="Picture 160"/>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871348" y="3276600"/>
              <a:ext cx="10101043" cy="4661049"/>
            </a:xfrm>
            <a:prstGeom prst="rect">
              <a:avLst/>
            </a:prstGeom>
          </p:spPr>
        </p:pic>
      </p:grpSp>
      <p:grpSp>
        <p:nvGrpSpPr>
          <p:cNvPr id="162" name="Group 161"/>
          <p:cNvGrpSpPr/>
          <p:nvPr/>
        </p:nvGrpSpPr>
        <p:grpSpPr>
          <a:xfrm flipH="1">
            <a:off x="1600200" y="4805242"/>
            <a:ext cx="6396518" cy="833559"/>
            <a:chOff x="8885237" y="3276600"/>
            <a:chExt cx="20748314" cy="4694984"/>
          </a:xfrm>
        </p:grpSpPr>
        <p:sp>
          <p:nvSpPr>
            <p:cNvPr id="163" name="Freeform 10"/>
            <p:cNvSpPr>
              <a:spLocks/>
            </p:cNvSpPr>
            <p:nvPr/>
          </p:nvSpPr>
          <p:spPr bwMode="auto">
            <a:xfrm rot="5400000" flipV="1">
              <a:off x="26890350" y="5194448"/>
              <a:ext cx="4654295" cy="832107"/>
            </a:xfrm>
            <a:custGeom>
              <a:avLst/>
              <a:gdLst>
                <a:gd name="T0" fmla="*/ 588 w 588"/>
                <a:gd name="T1" fmla="*/ 0 h 142"/>
                <a:gd name="T2" fmla="*/ 0 w 588"/>
                <a:gd name="T3" fmla="*/ 0 h 142"/>
                <a:gd name="T4" fmla="*/ 92 w 588"/>
                <a:gd name="T5" fmla="*/ 142 h 142"/>
                <a:gd name="T6" fmla="*/ 496 w 588"/>
                <a:gd name="T7" fmla="*/ 142 h 142"/>
                <a:gd name="T8" fmla="*/ 588 w 588"/>
                <a:gd name="T9" fmla="*/ 0 h 142"/>
              </a:gdLst>
              <a:ahLst/>
              <a:cxnLst>
                <a:cxn ang="0">
                  <a:pos x="T0" y="T1"/>
                </a:cxn>
                <a:cxn ang="0">
                  <a:pos x="T2" y="T3"/>
                </a:cxn>
                <a:cxn ang="0">
                  <a:pos x="T4" y="T5"/>
                </a:cxn>
                <a:cxn ang="0">
                  <a:pos x="T6" y="T7"/>
                </a:cxn>
                <a:cxn ang="0">
                  <a:pos x="T8" y="T9"/>
                </a:cxn>
              </a:cxnLst>
              <a:rect l="0" t="0" r="r" b="b"/>
              <a:pathLst>
                <a:path w="588" h="142">
                  <a:moveTo>
                    <a:pt x="588" y="0"/>
                  </a:moveTo>
                  <a:lnTo>
                    <a:pt x="0" y="0"/>
                  </a:lnTo>
                  <a:lnTo>
                    <a:pt x="92" y="142"/>
                  </a:lnTo>
                  <a:lnTo>
                    <a:pt x="496" y="142"/>
                  </a:lnTo>
                  <a:lnTo>
                    <a:pt x="588" y="0"/>
                  </a:lnTo>
                  <a:close/>
                </a:path>
              </a:pathLst>
            </a:custGeom>
            <a:solidFill>
              <a:schemeClr val="accent2">
                <a:lumMod val="75000"/>
              </a:schemeClr>
            </a:solidFill>
            <a:ln>
              <a:noFill/>
            </a:ln>
          </p:spPr>
          <p:txBody>
            <a:bodyPr vert="horz" wrap="square" lIns="45720" tIns="22860" rIns="45720" bIns="22860" numCol="1" anchor="t" anchorCtr="0" compatLnSpc="1">
              <a:prstTxWarp prst="textNoShape">
                <a:avLst/>
              </a:prstTxWarp>
            </a:bodyPr>
            <a:lstStyle/>
            <a:p>
              <a:endParaRPr lang="en-US" sz="1677"/>
            </a:p>
          </p:txBody>
        </p:sp>
        <p:sp>
          <p:nvSpPr>
            <p:cNvPr id="164" name="Rectangle 163"/>
            <p:cNvSpPr/>
            <p:nvPr/>
          </p:nvSpPr>
          <p:spPr>
            <a:xfrm rot="5400000">
              <a:off x="16516194" y="-4347602"/>
              <a:ext cx="4654294" cy="19916207"/>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77"/>
            </a:p>
          </p:txBody>
        </p:sp>
        <p:pic>
          <p:nvPicPr>
            <p:cNvPr id="165" name="Picture 16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916520" y="3276600"/>
              <a:ext cx="8950775" cy="4694984"/>
            </a:xfrm>
            <a:prstGeom prst="rect">
              <a:avLst/>
            </a:prstGeom>
          </p:spPr>
        </p:pic>
      </p:grpSp>
      <p:sp>
        <p:nvSpPr>
          <p:cNvPr id="174" name="Freeform 10"/>
          <p:cNvSpPr>
            <a:spLocks/>
          </p:cNvSpPr>
          <p:nvPr/>
        </p:nvSpPr>
        <p:spPr bwMode="auto">
          <a:xfrm>
            <a:off x="7134286" y="1638300"/>
            <a:ext cx="5050744" cy="4733834"/>
          </a:xfrm>
          <a:custGeom>
            <a:avLst/>
            <a:gdLst>
              <a:gd name="T0" fmla="*/ 0 w 128"/>
              <a:gd name="T1" fmla="*/ 60 h 120"/>
              <a:gd name="T2" fmla="*/ 60 w 128"/>
              <a:gd name="T3" fmla="*/ 120 h 120"/>
              <a:gd name="T4" fmla="*/ 128 w 128"/>
              <a:gd name="T5" fmla="*/ 120 h 120"/>
              <a:gd name="T6" fmla="*/ 128 w 128"/>
              <a:gd name="T7" fmla="*/ 0 h 120"/>
              <a:gd name="T8" fmla="*/ 60 w 128"/>
              <a:gd name="T9" fmla="*/ 0 h 120"/>
              <a:gd name="T10" fmla="*/ 0 w 128"/>
              <a:gd name="T11" fmla="*/ 60 h 120"/>
            </a:gdLst>
            <a:ahLst/>
            <a:cxnLst>
              <a:cxn ang="0">
                <a:pos x="T0" y="T1"/>
              </a:cxn>
              <a:cxn ang="0">
                <a:pos x="T2" y="T3"/>
              </a:cxn>
              <a:cxn ang="0">
                <a:pos x="T4" y="T5"/>
              </a:cxn>
              <a:cxn ang="0">
                <a:pos x="T6" y="T7"/>
              </a:cxn>
              <a:cxn ang="0">
                <a:pos x="T8" y="T9"/>
              </a:cxn>
              <a:cxn ang="0">
                <a:pos x="T10" y="T11"/>
              </a:cxn>
            </a:cxnLst>
            <a:rect l="0" t="0" r="r" b="b"/>
            <a:pathLst>
              <a:path w="128" h="120">
                <a:moveTo>
                  <a:pt x="0" y="60"/>
                </a:moveTo>
                <a:cubicBezTo>
                  <a:pt x="0" y="93"/>
                  <a:pt x="27" y="120"/>
                  <a:pt x="60" y="120"/>
                </a:cubicBezTo>
                <a:cubicBezTo>
                  <a:pt x="128" y="120"/>
                  <a:pt x="128" y="120"/>
                  <a:pt x="128" y="120"/>
                </a:cubicBezTo>
                <a:cubicBezTo>
                  <a:pt x="128" y="0"/>
                  <a:pt x="128" y="0"/>
                  <a:pt x="128" y="0"/>
                </a:cubicBezTo>
                <a:cubicBezTo>
                  <a:pt x="60" y="0"/>
                  <a:pt x="60" y="0"/>
                  <a:pt x="60" y="0"/>
                </a:cubicBezTo>
                <a:cubicBezTo>
                  <a:pt x="27" y="0"/>
                  <a:pt x="0" y="27"/>
                  <a:pt x="0" y="60"/>
                </a:cubicBezTo>
                <a:close/>
              </a:path>
            </a:pathLst>
          </a:custGeom>
          <a:solidFill>
            <a:srgbClr val="57ADB6"/>
          </a:solidFill>
          <a:ln>
            <a:noFill/>
          </a:ln>
        </p:spPr>
        <p:txBody>
          <a:bodyPr vert="horz" wrap="square" lIns="45720" tIns="22860" rIns="45720" bIns="22860" numCol="1" anchor="t" anchorCtr="0" compatLnSpc="1">
            <a:prstTxWarp prst="textNoShape">
              <a:avLst/>
            </a:prstTxWarp>
          </a:bodyPr>
          <a:lstStyle/>
          <a:p>
            <a:endParaRPr lang="th-TH" sz="1677"/>
          </a:p>
        </p:txBody>
      </p:sp>
      <p:grpSp>
        <p:nvGrpSpPr>
          <p:cNvPr id="181" name="Group 180"/>
          <p:cNvGrpSpPr/>
          <p:nvPr/>
        </p:nvGrpSpPr>
        <p:grpSpPr>
          <a:xfrm>
            <a:off x="5418632" y="408006"/>
            <a:ext cx="4361903" cy="842761"/>
            <a:chOff x="15967107" y="5402759"/>
            <a:chExt cx="7385858" cy="1685522"/>
          </a:xfrm>
        </p:grpSpPr>
        <p:sp>
          <p:nvSpPr>
            <p:cNvPr id="182" name="Title 20"/>
            <p:cNvSpPr txBox="1">
              <a:spLocks/>
            </p:cNvSpPr>
            <p:nvPr/>
          </p:nvSpPr>
          <p:spPr bwMode="auto">
            <a:xfrm>
              <a:off x="15967107" y="5932183"/>
              <a:ext cx="7385858" cy="11560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21926" tIns="60963" rIns="121926" bIns="60963" anchor="ctr">
              <a:spAutoFit/>
            </a:bodyPr>
            <a:lstStyle>
              <a:lvl1pPr defTabSz="457200">
                <a:defRPr sz="4300">
                  <a:solidFill>
                    <a:schemeClr val="tx1"/>
                  </a:solidFill>
                  <a:latin typeface="Calibri" pitchFamily="34" charset="0"/>
                  <a:ea typeface="MS PGothic" pitchFamily="34" charset="-128"/>
                </a:defRPr>
              </a:lvl1pPr>
              <a:lvl2pPr marL="742950" indent="-285750" defTabSz="457200">
                <a:defRPr sz="4300">
                  <a:solidFill>
                    <a:schemeClr val="tx1"/>
                  </a:solidFill>
                  <a:latin typeface="Calibri" pitchFamily="34" charset="0"/>
                  <a:ea typeface="MS PGothic" pitchFamily="34" charset="-128"/>
                </a:defRPr>
              </a:lvl2pPr>
              <a:lvl3pPr marL="1143000" indent="-228600" defTabSz="457200">
                <a:defRPr sz="4300">
                  <a:solidFill>
                    <a:schemeClr val="tx1"/>
                  </a:solidFill>
                  <a:latin typeface="Calibri" pitchFamily="34" charset="0"/>
                  <a:ea typeface="MS PGothic" pitchFamily="34" charset="-128"/>
                </a:defRPr>
              </a:lvl3pPr>
              <a:lvl4pPr marL="1600200" indent="-228600" defTabSz="457200">
                <a:defRPr sz="4300">
                  <a:solidFill>
                    <a:schemeClr val="tx1"/>
                  </a:solidFill>
                  <a:latin typeface="Calibri" pitchFamily="34" charset="0"/>
                  <a:ea typeface="MS PGothic" pitchFamily="34" charset="-128"/>
                </a:defRPr>
              </a:lvl4pPr>
              <a:lvl5pPr marL="2057400" indent="-228600" defTabSz="457200">
                <a:defRPr sz="4300">
                  <a:solidFill>
                    <a:schemeClr val="tx1"/>
                  </a:solidFill>
                  <a:latin typeface="Calibri" pitchFamily="34" charset="0"/>
                  <a:ea typeface="MS PGothic" pitchFamily="34" charset="-128"/>
                </a:defRPr>
              </a:lvl5pPr>
              <a:lvl6pPr marL="2514600" indent="-228600" defTabSz="457200" fontAlgn="base">
                <a:spcBef>
                  <a:spcPct val="0"/>
                </a:spcBef>
                <a:spcAft>
                  <a:spcPct val="0"/>
                </a:spcAft>
                <a:defRPr sz="4300">
                  <a:solidFill>
                    <a:schemeClr val="tx1"/>
                  </a:solidFill>
                  <a:latin typeface="Calibri" pitchFamily="34" charset="0"/>
                  <a:ea typeface="MS PGothic" pitchFamily="34" charset="-128"/>
                </a:defRPr>
              </a:lvl6pPr>
              <a:lvl7pPr marL="2971800" indent="-228600" defTabSz="457200" fontAlgn="base">
                <a:spcBef>
                  <a:spcPct val="0"/>
                </a:spcBef>
                <a:spcAft>
                  <a:spcPct val="0"/>
                </a:spcAft>
                <a:defRPr sz="4300">
                  <a:solidFill>
                    <a:schemeClr val="tx1"/>
                  </a:solidFill>
                  <a:latin typeface="Calibri" pitchFamily="34" charset="0"/>
                  <a:ea typeface="MS PGothic" pitchFamily="34" charset="-128"/>
                </a:defRPr>
              </a:lvl7pPr>
              <a:lvl8pPr marL="3429000" indent="-228600" defTabSz="457200" fontAlgn="base">
                <a:spcBef>
                  <a:spcPct val="0"/>
                </a:spcBef>
                <a:spcAft>
                  <a:spcPct val="0"/>
                </a:spcAft>
                <a:defRPr sz="4300">
                  <a:solidFill>
                    <a:schemeClr val="tx1"/>
                  </a:solidFill>
                  <a:latin typeface="Calibri" pitchFamily="34" charset="0"/>
                  <a:ea typeface="MS PGothic" pitchFamily="34" charset="-128"/>
                </a:defRPr>
              </a:lvl8pPr>
              <a:lvl9pPr marL="3886200" indent="-228600" defTabSz="457200" fontAlgn="base">
                <a:spcBef>
                  <a:spcPct val="0"/>
                </a:spcBef>
                <a:spcAft>
                  <a:spcPct val="0"/>
                </a:spcAft>
                <a:defRPr sz="4300">
                  <a:solidFill>
                    <a:schemeClr val="tx1"/>
                  </a:solidFill>
                  <a:latin typeface="Calibri" pitchFamily="34" charset="0"/>
                  <a:ea typeface="MS PGothic" pitchFamily="34" charset="-128"/>
                </a:defRPr>
              </a:lvl9pPr>
            </a:lstStyle>
            <a:p>
              <a:pPr>
                <a:lnSpc>
                  <a:spcPct val="130000"/>
                </a:lnSpc>
              </a:pPr>
              <a:r>
                <a:rPr lang="pt-BR" sz="1200" dirty="0">
                  <a:solidFill>
                    <a:schemeClr val="bg1">
                      <a:lumMod val="75000"/>
                    </a:schemeClr>
                  </a:solidFill>
                  <a:latin typeface="Lato" pitchFamily="34" charset="0"/>
                  <a:ea typeface="Lato" pitchFamily="34" charset="0"/>
                  <a:cs typeface="Lato" pitchFamily="34" charset="0"/>
                </a:rPr>
                <a:t>Lorem ipsum dolor sit amet, consectetur adipiscing elit. Aliquam tincidunt ante nec sem congue </a:t>
              </a:r>
              <a:r>
                <a:rPr lang="pt-BR" sz="1200" dirty="0" err="1">
                  <a:solidFill>
                    <a:schemeClr val="bg1">
                      <a:lumMod val="75000"/>
                    </a:schemeClr>
                  </a:solidFill>
                  <a:latin typeface="Lato" pitchFamily="34" charset="0"/>
                  <a:ea typeface="Lato" pitchFamily="34" charset="0"/>
                  <a:cs typeface="Lato" pitchFamily="34" charset="0"/>
                </a:rPr>
                <a:t>convallis</a:t>
              </a:r>
              <a:r>
                <a:rPr lang="pt-BR" sz="1200" dirty="0">
                  <a:solidFill>
                    <a:schemeClr val="bg1">
                      <a:lumMod val="75000"/>
                    </a:schemeClr>
                  </a:solidFill>
                  <a:latin typeface="Lato" pitchFamily="34" charset="0"/>
                  <a:ea typeface="Lato" pitchFamily="34" charset="0"/>
                  <a:cs typeface="Lato" pitchFamily="34" charset="0"/>
                </a:rPr>
                <a:t>. </a:t>
              </a:r>
              <a:endParaRPr lang="en-US" sz="1200" dirty="0">
                <a:solidFill>
                  <a:schemeClr val="bg1">
                    <a:lumMod val="75000"/>
                  </a:schemeClr>
                </a:solidFill>
                <a:latin typeface="Lato" pitchFamily="34" charset="0"/>
                <a:ea typeface="Lato" pitchFamily="34" charset="0"/>
                <a:cs typeface="Lato" pitchFamily="34" charset="0"/>
              </a:endParaRPr>
            </a:p>
          </p:txBody>
        </p:sp>
        <p:sp>
          <p:nvSpPr>
            <p:cNvPr id="183" name="TextBox 182"/>
            <p:cNvSpPr txBox="1"/>
            <p:nvPr/>
          </p:nvSpPr>
          <p:spPr>
            <a:xfrm>
              <a:off x="16100411" y="5402759"/>
              <a:ext cx="6577026" cy="723274"/>
            </a:xfrm>
            <a:prstGeom prst="rect">
              <a:avLst/>
            </a:prstGeom>
            <a:noFill/>
          </p:spPr>
          <p:txBody>
            <a:bodyPr wrap="square" rtlCol="0">
              <a:spAutoFit/>
            </a:bodyPr>
            <a:lstStyle/>
            <a:p>
              <a:r>
                <a:rPr lang="en-US" sz="1750" b="1" dirty="0">
                  <a:solidFill>
                    <a:schemeClr val="accent2"/>
                  </a:solidFill>
                  <a:latin typeface="Lato Black" charset="0"/>
                  <a:ea typeface="Lato Black" charset="0"/>
                  <a:cs typeface="Lato Black" charset="0"/>
                </a:rPr>
                <a:t>FEATURE</a:t>
              </a:r>
              <a:r>
                <a:rPr lang="en-US" sz="1750" b="1" dirty="0">
                  <a:solidFill>
                    <a:schemeClr val="accent6"/>
                  </a:solidFill>
                  <a:latin typeface="Lato Black" charset="0"/>
                  <a:ea typeface="Lato Black" charset="0"/>
                  <a:cs typeface="Lato Black" charset="0"/>
                </a:rPr>
                <a:t> </a:t>
              </a:r>
              <a:r>
                <a:rPr lang="en-US" sz="1750" b="1" dirty="0">
                  <a:solidFill>
                    <a:schemeClr val="accent4"/>
                  </a:solidFill>
                  <a:latin typeface="Lato Black" charset="0"/>
                  <a:ea typeface="Lato Black" charset="0"/>
                  <a:cs typeface="Lato Black" charset="0"/>
                </a:rPr>
                <a:t>CONTENT</a:t>
              </a:r>
            </a:p>
          </p:txBody>
        </p:sp>
      </p:grpSp>
      <p:sp>
        <p:nvSpPr>
          <p:cNvPr id="184" name="TextBox 183"/>
          <p:cNvSpPr txBox="1"/>
          <p:nvPr/>
        </p:nvSpPr>
        <p:spPr>
          <a:xfrm>
            <a:off x="2019795" y="2483681"/>
            <a:ext cx="527505" cy="477035"/>
          </a:xfrm>
          <a:prstGeom prst="rect">
            <a:avLst/>
          </a:prstGeom>
          <a:noFill/>
        </p:spPr>
        <p:txBody>
          <a:bodyPr wrap="square" lIns="91422" tIns="45711" rIns="91422" bIns="45711" rtlCol="0">
            <a:spAutoFit/>
          </a:bodyPr>
          <a:lstStyle/>
          <a:p>
            <a:r>
              <a:rPr lang="en-US" sz="2500" b="1">
                <a:solidFill>
                  <a:schemeClr val="bg1"/>
                </a:solidFill>
                <a:latin typeface="Lato" pitchFamily="34" charset="0"/>
                <a:ea typeface="Lato" pitchFamily="34" charset="0"/>
                <a:cs typeface="Lato" pitchFamily="34" charset="0"/>
              </a:rPr>
              <a:t>A</a:t>
            </a:r>
            <a:endParaRPr lang="id-ID" sz="2500" b="1" dirty="0">
              <a:solidFill>
                <a:schemeClr val="bg1"/>
              </a:solidFill>
              <a:latin typeface="Lato" pitchFamily="34" charset="0"/>
              <a:ea typeface="Lato" pitchFamily="34" charset="0"/>
              <a:cs typeface="Lato" pitchFamily="34" charset="0"/>
            </a:endParaRPr>
          </a:p>
        </p:txBody>
      </p:sp>
      <p:sp>
        <p:nvSpPr>
          <p:cNvPr id="185" name="TextBox 184"/>
          <p:cNvSpPr txBox="1"/>
          <p:nvPr/>
        </p:nvSpPr>
        <p:spPr>
          <a:xfrm>
            <a:off x="2019795" y="3325180"/>
            <a:ext cx="527505" cy="477035"/>
          </a:xfrm>
          <a:prstGeom prst="rect">
            <a:avLst/>
          </a:prstGeom>
          <a:noFill/>
        </p:spPr>
        <p:txBody>
          <a:bodyPr wrap="square" lIns="91422" tIns="45711" rIns="91422" bIns="45711" rtlCol="0">
            <a:spAutoFit/>
          </a:bodyPr>
          <a:lstStyle/>
          <a:p>
            <a:r>
              <a:rPr lang="en-US" sz="2500" b="1" dirty="0">
                <a:solidFill>
                  <a:schemeClr val="bg1"/>
                </a:solidFill>
                <a:latin typeface="Lato" pitchFamily="34" charset="0"/>
                <a:ea typeface="Lato" pitchFamily="34" charset="0"/>
                <a:cs typeface="Lato" pitchFamily="34" charset="0"/>
              </a:rPr>
              <a:t>B</a:t>
            </a:r>
            <a:endParaRPr lang="id-ID" sz="2500" b="1" dirty="0">
              <a:solidFill>
                <a:schemeClr val="bg1"/>
              </a:solidFill>
              <a:latin typeface="Lato" pitchFamily="34" charset="0"/>
              <a:ea typeface="Lato" pitchFamily="34" charset="0"/>
              <a:cs typeface="Lato" pitchFamily="34" charset="0"/>
            </a:endParaRPr>
          </a:p>
        </p:txBody>
      </p:sp>
      <p:sp>
        <p:nvSpPr>
          <p:cNvPr id="186" name="TextBox 185"/>
          <p:cNvSpPr txBox="1"/>
          <p:nvPr/>
        </p:nvSpPr>
        <p:spPr>
          <a:xfrm>
            <a:off x="1981200" y="4160081"/>
            <a:ext cx="527505" cy="477035"/>
          </a:xfrm>
          <a:prstGeom prst="rect">
            <a:avLst/>
          </a:prstGeom>
          <a:noFill/>
        </p:spPr>
        <p:txBody>
          <a:bodyPr wrap="square" lIns="91422" tIns="45711" rIns="91422" bIns="45711" rtlCol="0">
            <a:spAutoFit/>
          </a:bodyPr>
          <a:lstStyle/>
          <a:p>
            <a:r>
              <a:rPr lang="en-US" sz="2500" b="1" dirty="0">
                <a:solidFill>
                  <a:schemeClr val="bg1"/>
                </a:solidFill>
                <a:latin typeface="Lato" pitchFamily="34" charset="0"/>
                <a:ea typeface="Lato" pitchFamily="34" charset="0"/>
                <a:cs typeface="Lato" pitchFamily="34" charset="0"/>
              </a:rPr>
              <a:t>C</a:t>
            </a:r>
            <a:endParaRPr lang="id-ID" sz="2500" b="1" dirty="0">
              <a:solidFill>
                <a:schemeClr val="bg1"/>
              </a:solidFill>
              <a:latin typeface="Lato" pitchFamily="34" charset="0"/>
              <a:ea typeface="Lato" pitchFamily="34" charset="0"/>
              <a:cs typeface="Lato" pitchFamily="34" charset="0"/>
            </a:endParaRPr>
          </a:p>
        </p:txBody>
      </p:sp>
      <p:sp>
        <p:nvSpPr>
          <p:cNvPr id="187" name="TextBox 186"/>
          <p:cNvSpPr txBox="1"/>
          <p:nvPr/>
        </p:nvSpPr>
        <p:spPr>
          <a:xfrm>
            <a:off x="1981200" y="4969382"/>
            <a:ext cx="527505" cy="477035"/>
          </a:xfrm>
          <a:prstGeom prst="rect">
            <a:avLst/>
          </a:prstGeom>
          <a:noFill/>
        </p:spPr>
        <p:txBody>
          <a:bodyPr wrap="square" lIns="91422" tIns="45711" rIns="91422" bIns="45711" rtlCol="0">
            <a:spAutoFit/>
          </a:bodyPr>
          <a:lstStyle/>
          <a:p>
            <a:r>
              <a:rPr lang="en-US" sz="2500" b="1" dirty="0">
                <a:solidFill>
                  <a:schemeClr val="bg1"/>
                </a:solidFill>
                <a:latin typeface="Lato" pitchFamily="34" charset="0"/>
                <a:ea typeface="Lato" pitchFamily="34" charset="0"/>
                <a:cs typeface="Lato" pitchFamily="34" charset="0"/>
              </a:rPr>
              <a:t>D</a:t>
            </a:r>
            <a:endParaRPr lang="id-ID" sz="2500" b="1" dirty="0">
              <a:solidFill>
                <a:schemeClr val="bg1"/>
              </a:solidFill>
              <a:latin typeface="Lato" pitchFamily="34" charset="0"/>
              <a:ea typeface="Lato" pitchFamily="34" charset="0"/>
              <a:cs typeface="Lato" pitchFamily="34" charset="0"/>
            </a:endParaRPr>
          </a:p>
        </p:txBody>
      </p:sp>
      <p:sp>
        <p:nvSpPr>
          <p:cNvPr id="188" name="TextBox 187"/>
          <p:cNvSpPr txBox="1"/>
          <p:nvPr/>
        </p:nvSpPr>
        <p:spPr>
          <a:xfrm>
            <a:off x="2496759" y="2514010"/>
            <a:ext cx="3751641" cy="480113"/>
          </a:xfrm>
          <a:prstGeom prst="rect">
            <a:avLst/>
          </a:prstGeom>
          <a:noFill/>
        </p:spPr>
        <p:txBody>
          <a:bodyPr wrap="square" lIns="109710" tIns="54855" rIns="109710" bIns="54855" rtlCol="0">
            <a:spAutoFit/>
          </a:bodyPr>
          <a:lstStyle/>
          <a:p>
            <a:r>
              <a:rPr lang="en-US" sz="1200" dirty="0">
                <a:solidFill>
                  <a:schemeClr val="bg1"/>
                </a:solidFill>
                <a:latin typeface="Lato" pitchFamily="34" charset="0"/>
                <a:ea typeface="Lato" pitchFamily="34" charset="0"/>
                <a:cs typeface="Lato" pitchFamily="34" charset="0"/>
              </a:rPr>
              <a:t>Lorem Ipsum has two main data statistical this methodologies important Data analysis</a:t>
            </a:r>
          </a:p>
        </p:txBody>
      </p:sp>
      <p:sp>
        <p:nvSpPr>
          <p:cNvPr id="189" name="TextBox 188"/>
          <p:cNvSpPr txBox="1"/>
          <p:nvPr/>
        </p:nvSpPr>
        <p:spPr>
          <a:xfrm>
            <a:off x="2487603" y="3314700"/>
            <a:ext cx="3847523" cy="480113"/>
          </a:xfrm>
          <a:prstGeom prst="rect">
            <a:avLst/>
          </a:prstGeom>
          <a:noFill/>
        </p:spPr>
        <p:txBody>
          <a:bodyPr wrap="square" lIns="109710" tIns="54855" rIns="109710" bIns="54855" rtlCol="0">
            <a:spAutoFit/>
          </a:bodyPr>
          <a:lstStyle/>
          <a:p>
            <a:r>
              <a:rPr lang="en-US" sz="1200" dirty="0">
                <a:solidFill>
                  <a:schemeClr val="bg1"/>
                </a:solidFill>
                <a:latin typeface="Lato" pitchFamily="34" charset="0"/>
                <a:ea typeface="Lato" pitchFamily="34" charset="0"/>
                <a:cs typeface="Lato" pitchFamily="34" charset="0"/>
              </a:rPr>
              <a:t>Lorem Ipsum has two main data statistical this methodologies important Data analysis.</a:t>
            </a:r>
          </a:p>
        </p:txBody>
      </p:sp>
      <p:sp>
        <p:nvSpPr>
          <p:cNvPr id="191" name="TextBox 190"/>
          <p:cNvSpPr txBox="1"/>
          <p:nvPr/>
        </p:nvSpPr>
        <p:spPr>
          <a:xfrm>
            <a:off x="2537914" y="4193799"/>
            <a:ext cx="3751641" cy="480113"/>
          </a:xfrm>
          <a:prstGeom prst="rect">
            <a:avLst/>
          </a:prstGeom>
          <a:noFill/>
        </p:spPr>
        <p:txBody>
          <a:bodyPr wrap="square" lIns="109710" tIns="54855" rIns="109710" bIns="54855" rtlCol="0">
            <a:spAutoFit/>
          </a:bodyPr>
          <a:lstStyle/>
          <a:p>
            <a:r>
              <a:rPr lang="en-US" sz="1200" dirty="0">
                <a:solidFill>
                  <a:schemeClr val="bg1"/>
                </a:solidFill>
                <a:latin typeface="Lato" pitchFamily="34" charset="0"/>
                <a:ea typeface="Lato" pitchFamily="34" charset="0"/>
                <a:cs typeface="Lato" pitchFamily="34" charset="0"/>
              </a:rPr>
              <a:t>Lorem Ipsum has two main data statistical this methodologies important Data analysis</a:t>
            </a:r>
          </a:p>
        </p:txBody>
      </p:sp>
      <p:sp>
        <p:nvSpPr>
          <p:cNvPr id="192" name="TextBox 191"/>
          <p:cNvSpPr txBox="1"/>
          <p:nvPr/>
        </p:nvSpPr>
        <p:spPr>
          <a:xfrm>
            <a:off x="2528758" y="4953000"/>
            <a:ext cx="3847523" cy="480113"/>
          </a:xfrm>
          <a:prstGeom prst="rect">
            <a:avLst/>
          </a:prstGeom>
          <a:noFill/>
        </p:spPr>
        <p:txBody>
          <a:bodyPr wrap="square" lIns="109710" tIns="54855" rIns="109710" bIns="54855" rtlCol="0">
            <a:spAutoFit/>
          </a:bodyPr>
          <a:lstStyle/>
          <a:p>
            <a:r>
              <a:rPr lang="en-US" sz="1200" dirty="0">
                <a:solidFill>
                  <a:schemeClr val="bg1"/>
                </a:solidFill>
                <a:latin typeface="Lato" pitchFamily="34" charset="0"/>
                <a:ea typeface="Lato" pitchFamily="34" charset="0"/>
                <a:cs typeface="Lato" pitchFamily="34" charset="0"/>
              </a:rPr>
              <a:t>Lorem Ipsum has two main data statistical this methodologies important Data analysis.</a:t>
            </a:r>
          </a:p>
        </p:txBody>
      </p:sp>
      <p:grpSp>
        <p:nvGrpSpPr>
          <p:cNvPr id="58" name="กลุ่ม 218"/>
          <p:cNvGrpSpPr/>
          <p:nvPr/>
        </p:nvGrpSpPr>
        <p:grpSpPr>
          <a:xfrm>
            <a:off x="7984563" y="2350043"/>
            <a:ext cx="4063843" cy="3056874"/>
            <a:chOff x="3360738" y="13447713"/>
            <a:chExt cx="538163" cy="404813"/>
          </a:xfrm>
        </p:grpSpPr>
        <p:sp>
          <p:nvSpPr>
            <p:cNvPr id="59" name="Freeform 1553"/>
            <p:cNvSpPr>
              <a:spLocks/>
            </p:cNvSpPr>
            <p:nvPr/>
          </p:nvSpPr>
          <p:spPr bwMode="auto">
            <a:xfrm>
              <a:off x="3394076" y="13447713"/>
              <a:ext cx="493713" cy="314325"/>
            </a:xfrm>
            <a:custGeom>
              <a:avLst/>
              <a:gdLst>
                <a:gd name="T0" fmla="*/ 222 w 236"/>
                <a:gd name="T1" fmla="*/ 19 h 151"/>
                <a:gd name="T2" fmla="*/ 119 w 236"/>
                <a:gd name="T3" fmla="*/ 19 h 151"/>
                <a:gd name="T4" fmla="*/ 105 w 236"/>
                <a:gd name="T5" fmla="*/ 9 h 151"/>
                <a:gd name="T6" fmla="*/ 88 w 236"/>
                <a:gd name="T7" fmla="*/ 0 h 151"/>
                <a:gd name="T8" fmla="*/ 14 w 236"/>
                <a:gd name="T9" fmla="*/ 0 h 151"/>
                <a:gd name="T10" fmla="*/ 0 w 236"/>
                <a:gd name="T11" fmla="*/ 12 h 151"/>
                <a:gd name="T12" fmla="*/ 2 w 236"/>
                <a:gd name="T13" fmla="*/ 38 h 151"/>
                <a:gd name="T14" fmla="*/ 2 w 236"/>
                <a:gd name="T15" fmla="*/ 38 h 151"/>
                <a:gd name="T16" fmla="*/ 7 w 236"/>
                <a:gd name="T17" fmla="*/ 138 h 151"/>
                <a:gd name="T18" fmla="*/ 17 w 236"/>
                <a:gd name="T19" fmla="*/ 151 h 151"/>
                <a:gd name="T20" fmla="*/ 119 w 236"/>
                <a:gd name="T21" fmla="*/ 151 h 151"/>
                <a:gd name="T22" fmla="*/ 220 w 236"/>
                <a:gd name="T23" fmla="*/ 151 h 151"/>
                <a:gd name="T24" fmla="*/ 230 w 236"/>
                <a:gd name="T25" fmla="*/ 138 h 151"/>
                <a:gd name="T26" fmla="*/ 236 w 236"/>
                <a:gd name="T27" fmla="*/ 28 h 151"/>
                <a:gd name="T28" fmla="*/ 222 w 236"/>
                <a:gd name="T29" fmla="*/ 19 h 1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236" h="151">
                  <a:moveTo>
                    <a:pt x="222" y="19"/>
                  </a:moveTo>
                  <a:cubicBezTo>
                    <a:pt x="213" y="19"/>
                    <a:pt x="121" y="19"/>
                    <a:pt x="119" y="19"/>
                  </a:cubicBezTo>
                  <a:cubicBezTo>
                    <a:pt x="109" y="18"/>
                    <a:pt x="107" y="15"/>
                    <a:pt x="105" y="9"/>
                  </a:cubicBezTo>
                  <a:cubicBezTo>
                    <a:pt x="103" y="2"/>
                    <a:pt x="101" y="0"/>
                    <a:pt x="88" y="0"/>
                  </a:cubicBezTo>
                  <a:cubicBezTo>
                    <a:pt x="74" y="0"/>
                    <a:pt x="28" y="0"/>
                    <a:pt x="14" y="0"/>
                  </a:cubicBezTo>
                  <a:cubicBezTo>
                    <a:pt x="1" y="0"/>
                    <a:pt x="0" y="7"/>
                    <a:pt x="0" y="12"/>
                  </a:cubicBezTo>
                  <a:cubicBezTo>
                    <a:pt x="1" y="18"/>
                    <a:pt x="2" y="38"/>
                    <a:pt x="2" y="38"/>
                  </a:cubicBezTo>
                  <a:cubicBezTo>
                    <a:pt x="2" y="38"/>
                    <a:pt x="2" y="38"/>
                    <a:pt x="2" y="38"/>
                  </a:cubicBezTo>
                  <a:cubicBezTo>
                    <a:pt x="3" y="64"/>
                    <a:pt x="7" y="128"/>
                    <a:pt x="7" y="138"/>
                  </a:cubicBezTo>
                  <a:cubicBezTo>
                    <a:pt x="7" y="150"/>
                    <a:pt x="11" y="151"/>
                    <a:pt x="17" y="151"/>
                  </a:cubicBezTo>
                  <a:cubicBezTo>
                    <a:pt x="23" y="151"/>
                    <a:pt x="119" y="151"/>
                    <a:pt x="119" y="151"/>
                  </a:cubicBezTo>
                  <a:cubicBezTo>
                    <a:pt x="119" y="151"/>
                    <a:pt x="214" y="151"/>
                    <a:pt x="220" y="151"/>
                  </a:cubicBezTo>
                  <a:cubicBezTo>
                    <a:pt x="226" y="151"/>
                    <a:pt x="230" y="150"/>
                    <a:pt x="230" y="138"/>
                  </a:cubicBezTo>
                  <a:cubicBezTo>
                    <a:pt x="230" y="126"/>
                    <a:pt x="236" y="35"/>
                    <a:pt x="236" y="28"/>
                  </a:cubicBezTo>
                  <a:cubicBezTo>
                    <a:pt x="235" y="21"/>
                    <a:pt x="230" y="19"/>
                    <a:pt x="222" y="19"/>
                  </a:cubicBezTo>
                  <a:close/>
                </a:path>
              </a:pathLst>
            </a:custGeom>
            <a:solidFill>
              <a:srgbClr val="DC922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60" name="Freeform 1554"/>
            <p:cNvSpPr>
              <a:spLocks/>
            </p:cNvSpPr>
            <p:nvPr/>
          </p:nvSpPr>
          <p:spPr bwMode="auto">
            <a:xfrm>
              <a:off x="3360738" y="13522326"/>
              <a:ext cx="508000" cy="317500"/>
            </a:xfrm>
            <a:custGeom>
              <a:avLst/>
              <a:gdLst>
                <a:gd name="T0" fmla="*/ 320 w 320"/>
                <a:gd name="T1" fmla="*/ 200 h 200"/>
                <a:gd name="T2" fmla="*/ 12 w 320"/>
                <a:gd name="T3" fmla="*/ 200 h 200"/>
                <a:gd name="T4" fmla="*/ 0 w 320"/>
                <a:gd name="T5" fmla="*/ 0 h 200"/>
                <a:gd name="T6" fmla="*/ 320 w 320"/>
                <a:gd name="T7" fmla="*/ 0 h 200"/>
                <a:gd name="T8" fmla="*/ 320 w 320"/>
                <a:gd name="T9" fmla="*/ 200 h 200"/>
              </a:gdLst>
              <a:ahLst/>
              <a:cxnLst>
                <a:cxn ang="0">
                  <a:pos x="T0" y="T1"/>
                </a:cxn>
                <a:cxn ang="0">
                  <a:pos x="T2" y="T3"/>
                </a:cxn>
                <a:cxn ang="0">
                  <a:pos x="T4" y="T5"/>
                </a:cxn>
                <a:cxn ang="0">
                  <a:pos x="T6" y="T7"/>
                </a:cxn>
                <a:cxn ang="0">
                  <a:pos x="T8" y="T9"/>
                </a:cxn>
              </a:cxnLst>
              <a:rect l="0" t="0" r="r" b="b"/>
              <a:pathLst>
                <a:path w="320" h="200">
                  <a:moveTo>
                    <a:pt x="320" y="200"/>
                  </a:moveTo>
                  <a:lnTo>
                    <a:pt x="12" y="200"/>
                  </a:lnTo>
                  <a:lnTo>
                    <a:pt x="0" y="0"/>
                  </a:lnTo>
                  <a:lnTo>
                    <a:pt x="320" y="0"/>
                  </a:lnTo>
                  <a:lnTo>
                    <a:pt x="320" y="200"/>
                  </a:lnTo>
                  <a:close/>
                </a:path>
              </a:pathLst>
            </a:custGeom>
            <a:solidFill>
              <a:srgbClr val="FBE7C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61" name="Freeform 1555"/>
            <p:cNvSpPr>
              <a:spLocks/>
            </p:cNvSpPr>
            <p:nvPr/>
          </p:nvSpPr>
          <p:spPr bwMode="auto">
            <a:xfrm>
              <a:off x="3381376" y="13541376"/>
              <a:ext cx="517525" cy="311150"/>
            </a:xfrm>
            <a:custGeom>
              <a:avLst/>
              <a:gdLst>
                <a:gd name="T0" fmla="*/ 232 w 248"/>
                <a:gd name="T1" fmla="*/ 0 h 149"/>
                <a:gd name="T2" fmla="*/ 124 w 248"/>
                <a:gd name="T3" fmla="*/ 0 h 149"/>
                <a:gd name="T4" fmla="*/ 15 w 248"/>
                <a:gd name="T5" fmla="*/ 0 h 149"/>
                <a:gd name="T6" fmla="*/ 1 w 248"/>
                <a:gd name="T7" fmla="*/ 10 h 149"/>
                <a:gd name="T8" fmla="*/ 6 w 248"/>
                <a:gd name="T9" fmla="*/ 134 h 149"/>
                <a:gd name="T10" fmla="*/ 17 w 248"/>
                <a:gd name="T11" fmla="*/ 149 h 149"/>
                <a:gd name="T12" fmla="*/ 124 w 248"/>
                <a:gd name="T13" fmla="*/ 149 h 149"/>
                <a:gd name="T14" fmla="*/ 231 w 248"/>
                <a:gd name="T15" fmla="*/ 149 h 149"/>
                <a:gd name="T16" fmla="*/ 241 w 248"/>
                <a:gd name="T17" fmla="*/ 134 h 149"/>
                <a:gd name="T18" fmla="*/ 247 w 248"/>
                <a:gd name="T19" fmla="*/ 10 h 149"/>
                <a:gd name="T20" fmla="*/ 232 w 248"/>
                <a:gd name="T21" fmla="*/ 0 h 14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48" h="149">
                  <a:moveTo>
                    <a:pt x="232" y="0"/>
                  </a:moveTo>
                  <a:cubicBezTo>
                    <a:pt x="224" y="0"/>
                    <a:pt x="124" y="0"/>
                    <a:pt x="124" y="0"/>
                  </a:cubicBezTo>
                  <a:cubicBezTo>
                    <a:pt x="124" y="0"/>
                    <a:pt x="24" y="0"/>
                    <a:pt x="15" y="0"/>
                  </a:cubicBezTo>
                  <a:cubicBezTo>
                    <a:pt x="6" y="0"/>
                    <a:pt x="0" y="3"/>
                    <a:pt x="1" y="10"/>
                  </a:cubicBezTo>
                  <a:cubicBezTo>
                    <a:pt x="1" y="18"/>
                    <a:pt x="6" y="121"/>
                    <a:pt x="6" y="134"/>
                  </a:cubicBezTo>
                  <a:cubicBezTo>
                    <a:pt x="7" y="148"/>
                    <a:pt x="11" y="149"/>
                    <a:pt x="17" y="149"/>
                  </a:cubicBezTo>
                  <a:cubicBezTo>
                    <a:pt x="23" y="149"/>
                    <a:pt x="124" y="149"/>
                    <a:pt x="124" y="149"/>
                  </a:cubicBezTo>
                  <a:cubicBezTo>
                    <a:pt x="124" y="149"/>
                    <a:pt x="224" y="149"/>
                    <a:pt x="231" y="149"/>
                  </a:cubicBezTo>
                  <a:cubicBezTo>
                    <a:pt x="237" y="149"/>
                    <a:pt x="241" y="148"/>
                    <a:pt x="241" y="134"/>
                  </a:cubicBezTo>
                  <a:cubicBezTo>
                    <a:pt x="242" y="121"/>
                    <a:pt x="247" y="18"/>
                    <a:pt x="247" y="10"/>
                  </a:cubicBezTo>
                  <a:cubicBezTo>
                    <a:pt x="248" y="3"/>
                    <a:pt x="241" y="0"/>
                    <a:pt x="232" y="0"/>
                  </a:cubicBezTo>
                  <a:close/>
                </a:path>
              </a:pathLst>
            </a:custGeom>
            <a:solidFill>
              <a:srgbClr val="F7A94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62" name="Oval 1556"/>
            <p:cNvSpPr>
              <a:spLocks noChangeArrowheads="1"/>
            </p:cNvSpPr>
            <p:nvPr/>
          </p:nvSpPr>
          <p:spPr bwMode="auto">
            <a:xfrm>
              <a:off x="3540126" y="13603288"/>
              <a:ext cx="200025" cy="201613"/>
            </a:xfrm>
            <a:prstGeom prst="ellipse">
              <a:avLst/>
            </a:prstGeom>
            <a:solidFill>
              <a:srgbClr val="F15A5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63" name="Freeform 1557"/>
            <p:cNvSpPr>
              <a:spLocks/>
            </p:cNvSpPr>
            <p:nvPr/>
          </p:nvSpPr>
          <p:spPr bwMode="auto">
            <a:xfrm>
              <a:off x="3578226" y="13641388"/>
              <a:ext cx="125413" cy="125413"/>
            </a:xfrm>
            <a:custGeom>
              <a:avLst/>
              <a:gdLst>
                <a:gd name="T0" fmla="*/ 79 w 79"/>
                <a:gd name="T1" fmla="*/ 26 h 79"/>
                <a:gd name="T2" fmla="*/ 52 w 79"/>
                <a:gd name="T3" fmla="*/ 26 h 79"/>
                <a:gd name="T4" fmla="*/ 52 w 79"/>
                <a:gd name="T5" fmla="*/ 0 h 79"/>
                <a:gd name="T6" fmla="*/ 26 w 79"/>
                <a:gd name="T7" fmla="*/ 0 h 79"/>
                <a:gd name="T8" fmla="*/ 26 w 79"/>
                <a:gd name="T9" fmla="*/ 26 h 79"/>
                <a:gd name="T10" fmla="*/ 0 w 79"/>
                <a:gd name="T11" fmla="*/ 26 h 79"/>
                <a:gd name="T12" fmla="*/ 0 w 79"/>
                <a:gd name="T13" fmla="*/ 53 h 79"/>
                <a:gd name="T14" fmla="*/ 26 w 79"/>
                <a:gd name="T15" fmla="*/ 53 h 79"/>
                <a:gd name="T16" fmla="*/ 26 w 79"/>
                <a:gd name="T17" fmla="*/ 79 h 79"/>
                <a:gd name="T18" fmla="*/ 52 w 79"/>
                <a:gd name="T19" fmla="*/ 79 h 79"/>
                <a:gd name="T20" fmla="*/ 52 w 79"/>
                <a:gd name="T21" fmla="*/ 53 h 79"/>
                <a:gd name="T22" fmla="*/ 79 w 79"/>
                <a:gd name="T23" fmla="*/ 53 h 79"/>
                <a:gd name="T24" fmla="*/ 79 w 79"/>
                <a:gd name="T25" fmla="*/ 26 h 7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79" h="79">
                  <a:moveTo>
                    <a:pt x="79" y="26"/>
                  </a:moveTo>
                  <a:lnTo>
                    <a:pt x="52" y="26"/>
                  </a:lnTo>
                  <a:lnTo>
                    <a:pt x="52" y="0"/>
                  </a:lnTo>
                  <a:lnTo>
                    <a:pt x="26" y="0"/>
                  </a:lnTo>
                  <a:lnTo>
                    <a:pt x="26" y="26"/>
                  </a:lnTo>
                  <a:lnTo>
                    <a:pt x="0" y="26"/>
                  </a:lnTo>
                  <a:lnTo>
                    <a:pt x="0" y="53"/>
                  </a:lnTo>
                  <a:lnTo>
                    <a:pt x="26" y="53"/>
                  </a:lnTo>
                  <a:lnTo>
                    <a:pt x="26" y="79"/>
                  </a:lnTo>
                  <a:lnTo>
                    <a:pt x="52" y="79"/>
                  </a:lnTo>
                  <a:lnTo>
                    <a:pt x="52" y="53"/>
                  </a:lnTo>
                  <a:lnTo>
                    <a:pt x="79" y="53"/>
                  </a:lnTo>
                  <a:lnTo>
                    <a:pt x="79" y="26"/>
                  </a:lnTo>
                  <a:close/>
                </a:path>
              </a:pathLst>
            </a:custGeom>
            <a:solidFill>
              <a:srgbClr val="FBE7C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grpSp>
    </p:spTree>
    <p:extLst>
      <p:ext uri="{BB962C8B-B14F-4D97-AF65-F5344CB8AC3E}">
        <p14:creationId xmlns:p14="http://schemas.microsoft.com/office/powerpoint/2010/main" val="41868668"/>
      </p:ext>
    </p:extLst>
  </p:cSld>
  <p:clrMapOvr>
    <a:masterClrMapping/>
  </p:clrMapOvr>
  <p:transition spd="slow">
    <p:push/>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 name="Freeform 67"/>
          <p:cNvSpPr/>
          <p:nvPr/>
        </p:nvSpPr>
        <p:spPr>
          <a:xfrm>
            <a:off x="-7937" y="152400"/>
            <a:ext cx="6637337" cy="1261618"/>
          </a:xfrm>
          <a:custGeom>
            <a:avLst/>
            <a:gdLst>
              <a:gd name="connsiteX0" fmla="*/ 11052855 w 13274674"/>
              <a:gd name="connsiteY0" fmla="*/ 0 h 2523235"/>
              <a:gd name="connsiteX1" fmla="*/ 11068611 w 13274674"/>
              <a:gd name="connsiteY1" fmla="*/ 1744 h 2523235"/>
              <a:gd name="connsiteX2" fmla="*/ 12891488 w 13274674"/>
              <a:gd name="connsiteY2" fmla="*/ 0 h 2523235"/>
              <a:gd name="connsiteX3" fmla="*/ 13274674 w 13274674"/>
              <a:gd name="connsiteY3" fmla="*/ 420548 h 2523235"/>
              <a:gd name="connsiteX4" fmla="*/ 13274674 w 13274674"/>
              <a:gd name="connsiteY4" fmla="*/ 2102688 h 2523235"/>
              <a:gd name="connsiteX5" fmla="*/ 12891488 w 13274674"/>
              <a:gd name="connsiteY5" fmla="*/ 2523235 h 2523235"/>
              <a:gd name="connsiteX6" fmla="*/ 11069816 w 13274674"/>
              <a:gd name="connsiteY6" fmla="*/ 2521358 h 2523235"/>
              <a:gd name="connsiteX7" fmla="*/ 11052855 w 13274674"/>
              <a:gd name="connsiteY7" fmla="*/ 2523235 h 2523235"/>
              <a:gd name="connsiteX8" fmla="*/ 6714548 w 13274674"/>
              <a:gd name="connsiteY8" fmla="*/ 2518766 h 2523235"/>
              <a:gd name="connsiteX9" fmla="*/ 0 w 13274674"/>
              <a:gd name="connsiteY9" fmla="*/ 2494783 h 2523235"/>
              <a:gd name="connsiteX10" fmla="*/ 0 w 13274674"/>
              <a:gd name="connsiteY10" fmla="*/ 3852 h 2523235"/>
              <a:gd name="connsiteX11" fmla="*/ 1046469 w 13274674"/>
              <a:gd name="connsiteY11" fmla="*/ 3887 h 2523235"/>
              <a:gd name="connsiteX12" fmla="*/ 1046469 w 13274674"/>
              <a:gd name="connsiteY12" fmla="*/ 3826 h 2523235"/>
              <a:gd name="connsiteX13" fmla="*/ 6852789 w 13274674"/>
              <a:gd name="connsiteY13" fmla="*/ 4017 h 25232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3274674" h="2523235">
                <a:moveTo>
                  <a:pt x="11052855" y="0"/>
                </a:moveTo>
                <a:lnTo>
                  <a:pt x="11068611" y="1744"/>
                </a:lnTo>
                <a:lnTo>
                  <a:pt x="12891488" y="0"/>
                </a:lnTo>
                <a:cubicBezTo>
                  <a:pt x="13103115" y="0"/>
                  <a:pt x="13274674" y="188285"/>
                  <a:pt x="13274674" y="420548"/>
                </a:cubicBezTo>
                <a:lnTo>
                  <a:pt x="13274674" y="2102688"/>
                </a:lnTo>
                <a:cubicBezTo>
                  <a:pt x="13274674" y="2334950"/>
                  <a:pt x="13103115" y="2523235"/>
                  <a:pt x="12891488" y="2523235"/>
                </a:cubicBezTo>
                <a:lnTo>
                  <a:pt x="11069816" y="2521358"/>
                </a:lnTo>
                <a:lnTo>
                  <a:pt x="11052855" y="2523235"/>
                </a:lnTo>
                <a:lnTo>
                  <a:pt x="6714548" y="2518766"/>
                </a:lnTo>
                <a:lnTo>
                  <a:pt x="0" y="2494783"/>
                </a:lnTo>
                <a:lnTo>
                  <a:pt x="0" y="3852"/>
                </a:lnTo>
                <a:lnTo>
                  <a:pt x="1046469" y="3887"/>
                </a:lnTo>
                <a:lnTo>
                  <a:pt x="1046469" y="3826"/>
                </a:lnTo>
                <a:lnTo>
                  <a:pt x="6852789" y="4017"/>
                </a:lnTo>
                <a:close/>
              </a:path>
            </a:pathLst>
          </a:custGeom>
          <a:gradFill flip="none" rotWithShape="1">
            <a:gsLst>
              <a:gs pos="0">
                <a:schemeClr val="accent6">
                  <a:shade val="30000"/>
                  <a:satMod val="115000"/>
                </a:schemeClr>
              </a:gs>
              <a:gs pos="50000">
                <a:schemeClr val="accent6">
                  <a:shade val="67500"/>
                  <a:satMod val="115000"/>
                </a:schemeClr>
              </a:gs>
              <a:gs pos="100000">
                <a:schemeClr val="accent6">
                  <a:shade val="100000"/>
                  <a:satMod val="115000"/>
                </a:schemeClr>
              </a:gs>
            </a:gsLst>
            <a:lin ang="189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sz="1677"/>
          </a:p>
        </p:txBody>
      </p:sp>
      <p:grpSp>
        <p:nvGrpSpPr>
          <p:cNvPr id="72" name="Group 71"/>
          <p:cNvGrpSpPr/>
          <p:nvPr/>
        </p:nvGrpSpPr>
        <p:grpSpPr>
          <a:xfrm>
            <a:off x="310302" y="301080"/>
            <a:ext cx="6280999" cy="899789"/>
            <a:chOff x="15970294" y="5575615"/>
            <a:chExt cx="12561997" cy="1799577"/>
          </a:xfrm>
        </p:grpSpPr>
        <p:sp>
          <p:nvSpPr>
            <p:cNvPr id="73" name="Title 20"/>
            <p:cNvSpPr txBox="1">
              <a:spLocks/>
            </p:cNvSpPr>
            <p:nvPr/>
          </p:nvSpPr>
          <p:spPr bwMode="auto">
            <a:xfrm>
              <a:off x="15970294" y="6219095"/>
              <a:ext cx="12561997" cy="11560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21926" tIns="60963" rIns="121926" bIns="60963" anchor="ctr">
              <a:spAutoFit/>
            </a:bodyPr>
            <a:lstStyle>
              <a:lvl1pPr defTabSz="457200">
                <a:defRPr sz="4300">
                  <a:solidFill>
                    <a:schemeClr val="tx1"/>
                  </a:solidFill>
                  <a:latin typeface="Calibri" pitchFamily="34" charset="0"/>
                  <a:ea typeface="MS PGothic" pitchFamily="34" charset="-128"/>
                </a:defRPr>
              </a:lvl1pPr>
              <a:lvl2pPr marL="742950" indent="-285750" defTabSz="457200">
                <a:defRPr sz="4300">
                  <a:solidFill>
                    <a:schemeClr val="tx1"/>
                  </a:solidFill>
                  <a:latin typeface="Calibri" pitchFamily="34" charset="0"/>
                  <a:ea typeface="MS PGothic" pitchFamily="34" charset="-128"/>
                </a:defRPr>
              </a:lvl2pPr>
              <a:lvl3pPr marL="1143000" indent="-228600" defTabSz="457200">
                <a:defRPr sz="4300">
                  <a:solidFill>
                    <a:schemeClr val="tx1"/>
                  </a:solidFill>
                  <a:latin typeface="Calibri" pitchFamily="34" charset="0"/>
                  <a:ea typeface="MS PGothic" pitchFamily="34" charset="-128"/>
                </a:defRPr>
              </a:lvl3pPr>
              <a:lvl4pPr marL="1600200" indent="-228600" defTabSz="457200">
                <a:defRPr sz="4300">
                  <a:solidFill>
                    <a:schemeClr val="tx1"/>
                  </a:solidFill>
                  <a:latin typeface="Calibri" pitchFamily="34" charset="0"/>
                  <a:ea typeface="MS PGothic" pitchFamily="34" charset="-128"/>
                </a:defRPr>
              </a:lvl4pPr>
              <a:lvl5pPr marL="2057400" indent="-228600" defTabSz="457200">
                <a:defRPr sz="4300">
                  <a:solidFill>
                    <a:schemeClr val="tx1"/>
                  </a:solidFill>
                  <a:latin typeface="Calibri" pitchFamily="34" charset="0"/>
                  <a:ea typeface="MS PGothic" pitchFamily="34" charset="-128"/>
                </a:defRPr>
              </a:lvl5pPr>
              <a:lvl6pPr marL="2514600" indent="-228600" defTabSz="457200" fontAlgn="base">
                <a:spcBef>
                  <a:spcPct val="0"/>
                </a:spcBef>
                <a:spcAft>
                  <a:spcPct val="0"/>
                </a:spcAft>
                <a:defRPr sz="4300">
                  <a:solidFill>
                    <a:schemeClr val="tx1"/>
                  </a:solidFill>
                  <a:latin typeface="Calibri" pitchFamily="34" charset="0"/>
                  <a:ea typeface="MS PGothic" pitchFamily="34" charset="-128"/>
                </a:defRPr>
              </a:lvl6pPr>
              <a:lvl7pPr marL="2971800" indent="-228600" defTabSz="457200" fontAlgn="base">
                <a:spcBef>
                  <a:spcPct val="0"/>
                </a:spcBef>
                <a:spcAft>
                  <a:spcPct val="0"/>
                </a:spcAft>
                <a:defRPr sz="4300">
                  <a:solidFill>
                    <a:schemeClr val="tx1"/>
                  </a:solidFill>
                  <a:latin typeface="Calibri" pitchFamily="34" charset="0"/>
                  <a:ea typeface="MS PGothic" pitchFamily="34" charset="-128"/>
                </a:defRPr>
              </a:lvl7pPr>
              <a:lvl8pPr marL="3429000" indent="-228600" defTabSz="457200" fontAlgn="base">
                <a:spcBef>
                  <a:spcPct val="0"/>
                </a:spcBef>
                <a:spcAft>
                  <a:spcPct val="0"/>
                </a:spcAft>
                <a:defRPr sz="4300">
                  <a:solidFill>
                    <a:schemeClr val="tx1"/>
                  </a:solidFill>
                  <a:latin typeface="Calibri" pitchFamily="34" charset="0"/>
                  <a:ea typeface="MS PGothic" pitchFamily="34" charset="-128"/>
                </a:defRPr>
              </a:lvl8pPr>
              <a:lvl9pPr marL="3886200" indent="-228600" defTabSz="457200" fontAlgn="base">
                <a:spcBef>
                  <a:spcPct val="0"/>
                </a:spcBef>
                <a:spcAft>
                  <a:spcPct val="0"/>
                </a:spcAft>
                <a:defRPr sz="4300">
                  <a:solidFill>
                    <a:schemeClr val="tx1"/>
                  </a:solidFill>
                  <a:latin typeface="Calibri" pitchFamily="34" charset="0"/>
                  <a:ea typeface="MS PGothic" pitchFamily="34" charset="-128"/>
                </a:defRPr>
              </a:lvl9pPr>
            </a:lstStyle>
            <a:p>
              <a:pPr>
                <a:lnSpc>
                  <a:spcPct val="130000"/>
                </a:lnSpc>
              </a:pPr>
              <a:r>
                <a:rPr lang="pt-BR" sz="1200" dirty="0">
                  <a:solidFill>
                    <a:schemeClr val="bg1"/>
                  </a:solidFill>
                  <a:latin typeface="Lato" pitchFamily="34" charset="0"/>
                  <a:ea typeface="Lato" pitchFamily="34" charset="0"/>
                  <a:cs typeface="Lato" pitchFamily="34" charset="0"/>
                </a:rPr>
                <a:t>Lorem ipsum dolor sit amet, consectetur adipiscing elit. Aliquam tincidunt ante nec sem congue convallis. Pellentesque vel mauris quis nisl ornare rutrum in id risus. </a:t>
              </a:r>
              <a:endParaRPr lang="en-US" sz="1200" dirty="0">
                <a:solidFill>
                  <a:schemeClr val="bg1"/>
                </a:solidFill>
                <a:latin typeface="Lato" pitchFamily="34" charset="0"/>
                <a:ea typeface="Lato" pitchFamily="34" charset="0"/>
                <a:cs typeface="Lato" pitchFamily="34" charset="0"/>
              </a:endParaRPr>
            </a:p>
          </p:txBody>
        </p:sp>
        <p:sp>
          <p:nvSpPr>
            <p:cNvPr id="74" name="TextBox 73"/>
            <p:cNvSpPr txBox="1"/>
            <p:nvPr/>
          </p:nvSpPr>
          <p:spPr>
            <a:xfrm>
              <a:off x="16100412" y="5575615"/>
              <a:ext cx="10320507" cy="861774"/>
            </a:xfrm>
            <a:prstGeom prst="rect">
              <a:avLst/>
            </a:prstGeom>
            <a:noFill/>
          </p:spPr>
          <p:txBody>
            <a:bodyPr wrap="square" rtlCol="0">
              <a:spAutoFit/>
            </a:bodyPr>
            <a:lstStyle/>
            <a:p>
              <a:r>
                <a:rPr lang="en-US" sz="2200" b="1" dirty="0">
                  <a:solidFill>
                    <a:schemeClr val="bg1"/>
                  </a:solidFill>
                  <a:latin typeface="Lato Black" charset="0"/>
                  <a:ea typeface="Lato Black" charset="0"/>
                  <a:cs typeface="Lato Black" charset="0"/>
                </a:rPr>
                <a:t>MEDICAL PRESENTATION</a:t>
              </a:r>
            </a:p>
          </p:txBody>
        </p:sp>
      </p:grpSp>
      <p:sp>
        <p:nvSpPr>
          <p:cNvPr id="3" name="Picture Placeholder 2"/>
          <p:cNvSpPr>
            <a:spLocks noGrp="1"/>
          </p:cNvSpPr>
          <p:nvPr>
            <p:ph type="pic" sz="quarter" idx="11"/>
          </p:nvPr>
        </p:nvSpPr>
        <p:spPr/>
      </p:sp>
      <p:grpSp>
        <p:nvGrpSpPr>
          <p:cNvPr id="84" name="Group 83"/>
          <p:cNvGrpSpPr/>
          <p:nvPr/>
        </p:nvGrpSpPr>
        <p:grpSpPr>
          <a:xfrm>
            <a:off x="7479794" y="132495"/>
            <a:ext cx="4483607" cy="6725505"/>
            <a:chOff x="6599237" y="1219200"/>
            <a:chExt cx="8331082" cy="12496800"/>
          </a:xfrm>
        </p:grpSpPr>
        <p:sp>
          <p:nvSpPr>
            <p:cNvPr id="93" name="Freeform 1316"/>
            <p:cNvSpPr>
              <a:spLocks/>
            </p:cNvSpPr>
            <p:nvPr/>
          </p:nvSpPr>
          <p:spPr bwMode="auto">
            <a:xfrm>
              <a:off x="8768476" y="5073959"/>
              <a:ext cx="2998780" cy="4329650"/>
            </a:xfrm>
            <a:custGeom>
              <a:avLst/>
              <a:gdLst>
                <a:gd name="T0" fmla="*/ 216 w 264"/>
                <a:gd name="T1" fmla="*/ 0 h 380"/>
                <a:gd name="T2" fmla="*/ 264 w 264"/>
                <a:gd name="T3" fmla="*/ 27 h 380"/>
                <a:gd name="T4" fmla="*/ 233 w 264"/>
                <a:gd name="T5" fmla="*/ 166 h 380"/>
                <a:gd name="T6" fmla="*/ 226 w 264"/>
                <a:gd name="T7" fmla="*/ 359 h 380"/>
                <a:gd name="T8" fmla="*/ 132 w 264"/>
                <a:gd name="T9" fmla="*/ 380 h 380"/>
                <a:gd name="T10" fmla="*/ 39 w 264"/>
                <a:gd name="T11" fmla="*/ 359 h 380"/>
                <a:gd name="T12" fmla="*/ 32 w 264"/>
                <a:gd name="T13" fmla="*/ 166 h 380"/>
                <a:gd name="T14" fmla="*/ 0 w 264"/>
                <a:gd name="T15" fmla="*/ 27 h 380"/>
                <a:gd name="T16" fmla="*/ 49 w 264"/>
                <a:gd name="T17" fmla="*/ 0 h 380"/>
                <a:gd name="T18" fmla="*/ 216 w 264"/>
                <a:gd name="T19" fmla="*/ 0 h 3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64" h="380">
                  <a:moveTo>
                    <a:pt x="216" y="0"/>
                  </a:moveTo>
                  <a:cubicBezTo>
                    <a:pt x="216" y="0"/>
                    <a:pt x="239" y="10"/>
                    <a:pt x="264" y="27"/>
                  </a:cubicBezTo>
                  <a:cubicBezTo>
                    <a:pt x="264" y="27"/>
                    <a:pt x="244" y="57"/>
                    <a:pt x="233" y="166"/>
                  </a:cubicBezTo>
                  <a:cubicBezTo>
                    <a:pt x="227" y="213"/>
                    <a:pt x="228" y="280"/>
                    <a:pt x="226" y="359"/>
                  </a:cubicBezTo>
                  <a:cubicBezTo>
                    <a:pt x="226" y="359"/>
                    <a:pt x="213" y="380"/>
                    <a:pt x="132" y="380"/>
                  </a:cubicBezTo>
                  <a:cubicBezTo>
                    <a:pt x="51" y="380"/>
                    <a:pt x="39" y="359"/>
                    <a:pt x="39" y="359"/>
                  </a:cubicBezTo>
                  <a:cubicBezTo>
                    <a:pt x="37" y="278"/>
                    <a:pt x="37" y="215"/>
                    <a:pt x="32" y="166"/>
                  </a:cubicBezTo>
                  <a:cubicBezTo>
                    <a:pt x="20" y="61"/>
                    <a:pt x="0" y="27"/>
                    <a:pt x="0" y="27"/>
                  </a:cubicBezTo>
                  <a:cubicBezTo>
                    <a:pt x="25" y="10"/>
                    <a:pt x="49" y="0"/>
                    <a:pt x="49" y="0"/>
                  </a:cubicBezTo>
                  <a:lnTo>
                    <a:pt x="216" y="0"/>
                  </a:lnTo>
                  <a:close/>
                </a:path>
              </a:pathLst>
            </a:custGeom>
            <a:solidFill>
              <a:srgbClr val="DCDFE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94" name="Freeform 1317"/>
            <p:cNvSpPr>
              <a:spLocks/>
            </p:cNvSpPr>
            <p:nvPr/>
          </p:nvSpPr>
          <p:spPr bwMode="auto">
            <a:xfrm>
              <a:off x="9390701" y="5678900"/>
              <a:ext cx="717290" cy="1330870"/>
            </a:xfrm>
            <a:custGeom>
              <a:avLst/>
              <a:gdLst>
                <a:gd name="T0" fmla="*/ 37 w 83"/>
                <a:gd name="T1" fmla="*/ 0 h 154"/>
                <a:gd name="T2" fmla="*/ 0 w 83"/>
                <a:gd name="T3" fmla="*/ 69 h 154"/>
                <a:gd name="T4" fmla="*/ 83 w 83"/>
                <a:gd name="T5" fmla="*/ 154 h 154"/>
                <a:gd name="T6" fmla="*/ 37 w 83"/>
                <a:gd name="T7" fmla="*/ 0 h 154"/>
              </a:gdLst>
              <a:ahLst/>
              <a:cxnLst>
                <a:cxn ang="0">
                  <a:pos x="T0" y="T1"/>
                </a:cxn>
                <a:cxn ang="0">
                  <a:pos x="T2" y="T3"/>
                </a:cxn>
                <a:cxn ang="0">
                  <a:pos x="T4" y="T5"/>
                </a:cxn>
                <a:cxn ang="0">
                  <a:pos x="T6" y="T7"/>
                </a:cxn>
              </a:cxnLst>
              <a:rect l="0" t="0" r="r" b="b"/>
              <a:pathLst>
                <a:path w="83" h="154">
                  <a:moveTo>
                    <a:pt x="37" y="0"/>
                  </a:moveTo>
                  <a:lnTo>
                    <a:pt x="0" y="69"/>
                  </a:lnTo>
                  <a:lnTo>
                    <a:pt x="83" y="154"/>
                  </a:lnTo>
                  <a:lnTo>
                    <a:pt x="37"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95" name="Freeform 1318"/>
            <p:cNvSpPr>
              <a:spLocks/>
            </p:cNvSpPr>
            <p:nvPr/>
          </p:nvSpPr>
          <p:spPr bwMode="auto">
            <a:xfrm>
              <a:off x="9183293" y="5073959"/>
              <a:ext cx="604941" cy="1037041"/>
            </a:xfrm>
            <a:custGeom>
              <a:avLst/>
              <a:gdLst>
                <a:gd name="T0" fmla="*/ 28 w 70"/>
                <a:gd name="T1" fmla="*/ 0 h 120"/>
                <a:gd name="T2" fmla="*/ 0 w 70"/>
                <a:gd name="T3" fmla="*/ 100 h 120"/>
                <a:gd name="T4" fmla="*/ 70 w 70"/>
                <a:gd name="T5" fmla="*/ 120 h 120"/>
                <a:gd name="T6" fmla="*/ 28 w 70"/>
                <a:gd name="T7" fmla="*/ 0 h 120"/>
              </a:gdLst>
              <a:ahLst/>
              <a:cxnLst>
                <a:cxn ang="0">
                  <a:pos x="T0" y="T1"/>
                </a:cxn>
                <a:cxn ang="0">
                  <a:pos x="T2" y="T3"/>
                </a:cxn>
                <a:cxn ang="0">
                  <a:pos x="T4" y="T5"/>
                </a:cxn>
                <a:cxn ang="0">
                  <a:pos x="T6" y="T7"/>
                </a:cxn>
              </a:cxnLst>
              <a:rect l="0" t="0" r="r" b="b"/>
              <a:pathLst>
                <a:path w="70" h="120">
                  <a:moveTo>
                    <a:pt x="28" y="0"/>
                  </a:moveTo>
                  <a:lnTo>
                    <a:pt x="0" y="100"/>
                  </a:lnTo>
                  <a:lnTo>
                    <a:pt x="70" y="120"/>
                  </a:lnTo>
                  <a:lnTo>
                    <a:pt x="28"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96" name="Freeform 1319"/>
            <p:cNvSpPr>
              <a:spLocks/>
            </p:cNvSpPr>
            <p:nvPr/>
          </p:nvSpPr>
          <p:spPr bwMode="auto">
            <a:xfrm>
              <a:off x="10263541" y="5073959"/>
              <a:ext cx="1503710" cy="4329650"/>
            </a:xfrm>
            <a:custGeom>
              <a:avLst/>
              <a:gdLst>
                <a:gd name="T0" fmla="*/ 94 w 132"/>
                <a:gd name="T1" fmla="*/ 359 h 380"/>
                <a:gd name="T2" fmla="*/ 101 w 132"/>
                <a:gd name="T3" fmla="*/ 166 h 380"/>
                <a:gd name="T4" fmla="*/ 132 w 132"/>
                <a:gd name="T5" fmla="*/ 27 h 380"/>
                <a:gd name="T6" fmla="*/ 84 w 132"/>
                <a:gd name="T7" fmla="*/ 0 h 380"/>
                <a:gd name="T8" fmla="*/ 0 w 132"/>
                <a:gd name="T9" fmla="*/ 0 h 380"/>
                <a:gd name="T10" fmla="*/ 0 w 132"/>
                <a:gd name="T11" fmla="*/ 380 h 380"/>
                <a:gd name="T12" fmla="*/ 94 w 132"/>
                <a:gd name="T13" fmla="*/ 359 h 380"/>
              </a:gdLst>
              <a:ahLst/>
              <a:cxnLst>
                <a:cxn ang="0">
                  <a:pos x="T0" y="T1"/>
                </a:cxn>
                <a:cxn ang="0">
                  <a:pos x="T2" y="T3"/>
                </a:cxn>
                <a:cxn ang="0">
                  <a:pos x="T4" y="T5"/>
                </a:cxn>
                <a:cxn ang="0">
                  <a:pos x="T6" y="T7"/>
                </a:cxn>
                <a:cxn ang="0">
                  <a:pos x="T8" y="T9"/>
                </a:cxn>
                <a:cxn ang="0">
                  <a:pos x="T10" y="T11"/>
                </a:cxn>
                <a:cxn ang="0">
                  <a:pos x="T12" y="T13"/>
                </a:cxn>
              </a:cxnLst>
              <a:rect l="0" t="0" r="r" b="b"/>
              <a:pathLst>
                <a:path w="132" h="380">
                  <a:moveTo>
                    <a:pt x="94" y="359"/>
                  </a:moveTo>
                  <a:cubicBezTo>
                    <a:pt x="96" y="278"/>
                    <a:pt x="95" y="214"/>
                    <a:pt x="101" y="166"/>
                  </a:cubicBezTo>
                  <a:cubicBezTo>
                    <a:pt x="112" y="60"/>
                    <a:pt x="132" y="27"/>
                    <a:pt x="132" y="27"/>
                  </a:cubicBezTo>
                  <a:cubicBezTo>
                    <a:pt x="107" y="10"/>
                    <a:pt x="84" y="0"/>
                    <a:pt x="84" y="0"/>
                  </a:cubicBezTo>
                  <a:cubicBezTo>
                    <a:pt x="0" y="0"/>
                    <a:pt x="0" y="0"/>
                    <a:pt x="0" y="0"/>
                  </a:cubicBezTo>
                  <a:cubicBezTo>
                    <a:pt x="0" y="380"/>
                    <a:pt x="0" y="380"/>
                    <a:pt x="0" y="380"/>
                  </a:cubicBezTo>
                  <a:cubicBezTo>
                    <a:pt x="81" y="380"/>
                    <a:pt x="94" y="359"/>
                    <a:pt x="94" y="359"/>
                  </a:cubicBezTo>
                  <a:close/>
                </a:path>
              </a:pathLst>
            </a:custGeom>
            <a:solidFill>
              <a:srgbClr val="DCDFE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97" name="Freeform 1320"/>
            <p:cNvSpPr>
              <a:spLocks/>
            </p:cNvSpPr>
            <p:nvPr/>
          </p:nvSpPr>
          <p:spPr bwMode="auto">
            <a:xfrm>
              <a:off x="10427742" y="5678900"/>
              <a:ext cx="717290" cy="1330870"/>
            </a:xfrm>
            <a:custGeom>
              <a:avLst/>
              <a:gdLst>
                <a:gd name="T0" fmla="*/ 45 w 83"/>
                <a:gd name="T1" fmla="*/ 0 h 154"/>
                <a:gd name="T2" fmla="*/ 83 w 83"/>
                <a:gd name="T3" fmla="*/ 69 h 154"/>
                <a:gd name="T4" fmla="*/ 0 w 83"/>
                <a:gd name="T5" fmla="*/ 154 h 154"/>
                <a:gd name="T6" fmla="*/ 45 w 83"/>
                <a:gd name="T7" fmla="*/ 0 h 154"/>
              </a:gdLst>
              <a:ahLst/>
              <a:cxnLst>
                <a:cxn ang="0">
                  <a:pos x="T0" y="T1"/>
                </a:cxn>
                <a:cxn ang="0">
                  <a:pos x="T2" y="T3"/>
                </a:cxn>
                <a:cxn ang="0">
                  <a:pos x="T4" y="T5"/>
                </a:cxn>
                <a:cxn ang="0">
                  <a:pos x="T6" y="T7"/>
                </a:cxn>
              </a:cxnLst>
              <a:rect l="0" t="0" r="r" b="b"/>
              <a:pathLst>
                <a:path w="83" h="154">
                  <a:moveTo>
                    <a:pt x="45" y="0"/>
                  </a:moveTo>
                  <a:lnTo>
                    <a:pt x="83" y="69"/>
                  </a:lnTo>
                  <a:lnTo>
                    <a:pt x="0" y="154"/>
                  </a:lnTo>
                  <a:lnTo>
                    <a:pt x="45"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98" name="Freeform 1321"/>
            <p:cNvSpPr>
              <a:spLocks/>
            </p:cNvSpPr>
            <p:nvPr/>
          </p:nvSpPr>
          <p:spPr bwMode="auto">
            <a:xfrm>
              <a:off x="10730210" y="5073959"/>
              <a:ext cx="613585" cy="1037041"/>
            </a:xfrm>
            <a:custGeom>
              <a:avLst/>
              <a:gdLst>
                <a:gd name="T0" fmla="*/ 42 w 71"/>
                <a:gd name="T1" fmla="*/ 0 h 120"/>
                <a:gd name="T2" fmla="*/ 71 w 71"/>
                <a:gd name="T3" fmla="*/ 100 h 120"/>
                <a:gd name="T4" fmla="*/ 0 w 71"/>
                <a:gd name="T5" fmla="*/ 120 h 120"/>
                <a:gd name="T6" fmla="*/ 42 w 71"/>
                <a:gd name="T7" fmla="*/ 0 h 120"/>
              </a:gdLst>
              <a:ahLst/>
              <a:cxnLst>
                <a:cxn ang="0">
                  <a:pos x="T0" y="T1"/>
                </a:cxn>
                <a:cxn ang="0">
                  <a:pos x="T2" y="T3"/>
                </a:cxn>
                <a:cxn ang="0">
                  <a:pos x="T4" y="T5"/>
                </a:cxn>
                <a:cxn ang="0">
                  <a:pos x="T6" y="T7"/>
                </a:cxn>
              </a:cxnLst>
              <a:rect l="0" t="0" r="r" b="b"/>
              <a:pathLst>
                <a:path w="71" h="120">
                  <a:moveTo>
                    <a:pt x="42" y="0"/>
                  </a:moveTo>
                  <a:lnTo>
                    <a:pt x="71" y="100"/>
                  </a:lnTo>
                  <a:lnTo>
                    <a:pt x="0" y="120"/>
                  </a:lnTo>
                  <a:lnTo>
                    <a:pt x="42"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99" name="Freeform 1322"/>
            <p:cNvSpPr>
              <a:spLocks/>
            </p:cNvSpPr>
            <p:nvPr/>
          </p:nvSpPr>
          <p:spPr bwMode="auto">
            <a:xfrm>
              <a:off x="9511689" y="4987539"/>
              <a:ext cx="1520994" cy="2480260"/>
            </a:xfrm>
            <a:custGeom>
              <a:avLst/>
              <a:gdLst>
                <a:gd name="T0" fmla="*/ 176 w 176"/>
                <a:gd name="T1" fmla="*/ 35 h 287"/>
                <a:gd name="T2" fmla="*/ 86 w 176"/>
                <a:gd name="T3" fmla="*/ 287 h 287"/>
                <a:gd name="T4" fmla="*/ 0 w 176"/>
                <a:gd name="T5" fmla="*/ 35 h 287"/>
                <a:gd name="T6" fmla="*/ 86 w 176"/>
                <a:gd name="T7" fmla="*/ 0 h 287"/>
                <a:gd name="T8" fmla="*/ 176 w 176"/>
                <a:gd name="T9" fmla="*/ 35 h 287"/>
              </a:gdLst>
              <a:ahLst/>
              <a:cxnLst>
                <a:cxn ang="0">
                  <a:pos x="T0" y="T1"/>
                </a:cxn>
                <a:cxn ang="0">
                  <a:pos x="T2" y="T3"/>
                </a:cxn>
                <a:cxn ang="0">
                  <a:pos x="T4" y="T5"/>
                </a:cxn>
                <a:cxn ang="0">
                  <a:pos x="T6" y="T7"/>
                </a:cxn>
                <a:cxn ang="0">
                  <a:pos x="T8" y="T9"/>
                </a:cxn>
              </a:cxnLst>
              <a:rect l="0" t="0" r="r" b="b"/>
              <a:pathLst>
                <a:path w="176" h="287">
                  <a:moveTo>
                    <a:pt x="176" y="35"/>
                  </a:moveTo>
                  <a:lnTo>
                    <a:pt x="86" y="287"/>
                  </a:lnTo>
                  <a:lnTo>
                    <a:pt x="0" y="35"/>
                  </a:lnTo>
                  <a:lnTo>
                    <a:pt x="86" y="0"/>
                  </a:lnTo>
                  <a:lnTo>
                    <a:pt x="176" y="35"/>
                  </a:lnTo>
                  <a:close/>
                </a:path>
              </a:pathLst>
            </a:custGeom>
            <a:solidFill>
              <a:srgbClr val="DAE8E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100" name="Freeform 1323"/>
            <p:cNvSpPr>
              <a:spLocks/>
            </p:cNvSpPr>
            <p:nvPr/>
          </p:nvSpPr>
          <p:spPr bwMode="auto">
            <a:xfrm>
              <a:off x="9511689" y="5099883"/>
              <a:ext cx="1520994" cy="734574"/>
            </a:xfrm>
            <a:custGeom>
              <a:avLst/>
              <a:gdLst>
                <a:gd name="T0" fmla="*/ 90 w 133"/>
                <a:gd name="T1" fmla="*/ 0 h 65"/>
                <a:gd name="T2" fmla="*/ 66 w 133"/>
                <a:gd name="T3" fmla="*/ 25 h 65"/>
                <a:gd name="T4" fmla="*/ 42 w 133"/>
                <a:gd name="T5" fmla="*/ 0 h 65"/>
                <a:gd name="T6" fmla="*/ 0 w 133"/>
                <a:gd name="T7" fmla="*/ 17 h 65"/>
                <a:gd name="T8" fmla="*/ 7 w 133"/>
                <a:gd name="T9" fmla="*/ 38 h 65"/>
                <a:gd name="T10" fmla="*/ 28 w 133"/>
                <a:gd name="T11" fmla="*/ 65 h 65"/>
                <a:gd name="T12" fmla="*/ 50 w 133"/>
                <a:gd name="T13" fmla="*/ 42 h 65"/>
                <a:gd name="T14" fmla="*/ 66 w 133"/>
                <a:gd name="T15" fmla="*/ 58 h 65"/>
                <a:gd name="T16" fmla="*/ 82 w 133"/>
                <a:gd name="T17" fmla="*/ 43 h 65"/>
                <a:gd name="T18" fmla="*/ 104 w 133"/>
                <a:gd name="T19" fmla="*/ 65 h 65"/>
                <a:gd name="T20" fmla="*/ 126 w 133"/>
                <a:gd name="T21" fmla="*/ 37 h 65"/>
                <a:gd name="T22" fmla="*/ 133 w 133"/>
                <a:gd name="T23" fmla="*/ 17 h 65"/>
                <a:gd name="T24" fmla="*/ 90 w 133"/>
                <a:gd name="T25" fmla="*/ 0 h 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33" h="65">
                  <a:moveTo>
                    <a:pt x="90" y="0"/>
                  </a:moveTo>
                  <a:cubicBezTo>
                    <a:pt x="66" y="25"/>
                    <a:pt x="66" y="25"/>
                    <a:pt x="66" y="25"/>
                  </a:cubicBezTo>
                  <a:cubicBezTo>
                    <a:pt x="42" y="0"/>
                    <a:pt x="42" y="0"/>
                    <a:pt x="42" y="0"/>
                  </a:cubicBezTo>
                  <a:cubicBezTo>
                    <a:pt x="0" y="17"/>
                    <a:pt x="0" y="17"/>
                    <a:pt x="0" y="17"/>
                  </a:cubicBezTo>
                  <a:cubicBezTo>
                    <a:pt x="7" y="38"/>
                    <a:pt x="7" y="38"/>
                    <a:pt x="7" y="38"/>
                  </a:cubicBezTo>
                  <a:cubicBezTo>
                    <a:pt x="28" y="65"/>
                    <a:pt x="28" y="65"/>
                    <a:pt x="28" y="65"/>
                  </a:cubicBezTo>
                  <a:cubicBezTo>
                    <a:pt x="50" y="42"/>
                    <a:pt x="50" y="42"/>
                    <a:pt x="50" y="42"/>
                  </a:cubicBezTo>
                  <a:cubicBezTo>
                    <a:pt x="51" y="51"/>
                    <a:pt x="58" y="58"/>
                    <a:pt x="66" y="58"/>
                  </a:cubicBezTo>
                  <a:cubicBezTo>
                    <a:pt x="75" y="58"/>
                    <a:pt x="81" y="51"/>
                    <a:pt x="82" y="43"/>
                  </a:cubicBezTo>
                  <a:cubicBezTo>
                    <a:pt x="104" y="65"/>
                    <a:pt x="104" y="65"/>
                    <a:pt x="104" y="65"/>
                  </a:cubicBezTo>
                  <a:cubicBezTo>
                    <a:pt x="126" y="37"/>
                    <a:pt x="126" y="37"/>
                    <a:pt x="126" y="37"/>
                  </a:cubicBezTo>
                  <a:cubicBezTo>
                    <a:pt x="133" y="17"/>
                    <a:pt x="133" y="17"/>
                    <a:pt x="133" y="17"/>
                  </a:cubicBezTo>
                  <a:lnTo>
                    <a:pt x="90" y="0"/>
                  </a:lnTo>
                  <a:close/>
                </a:path>
              </a:pathLst>
            </a:custGeom>
            <a:solidFill>
              <a:srgbClr val="C8DBD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101" name="Freeform 1324"/>
            <p:cNvSpPr>
              <a:spLocks/>
            </p:cNvSpPr>
            <p:nvPr/>
          </p:nvSpPr>
          <p:spPr bwMode="auto">
            <a:xfrm>
              <a:off x="10099346" y="5506060"/>
              <a:ext cx="345680" cy="1961739"/>
            </a:xfrm>
            <a:custGeom>
              <a:avLst/>
              <a:gdLst>
                <a:gd name="T0" fmla="*/ 0 w 40"/>
                <a:gd name="T1" fmla="*/ 170 h 227"/>
                <a:gd name="T2" fmla="*/ 18 w 40"/>
                <a:gd name="T3" fmla="*/ 227 h 227"/>
                <a:gd name="T4" fmla="*/ 40 w 40"/>
                <a:gd name="T5" fmla="*/ 165 h 227"/>
                <a:gd name="T6" fmla="*/ 27 w 40"/>
                <a:gd name="T7" fmla="*/ 0 h 227"/>
                <a:gd name="T8" fmla="*/ 11 w 40"/>
                <a:gd name="T9" fmla="*/ 0 h 227"/>
                <a:gd name="T10" fmla="*/ 0 w 40"/>
                <a:gd name="T11" fmla="*/ 170 h 227"/>
              </a:gdLst>
              <a:ahLst/>
              <a:cxnLst>
                <a:cxn ang="0">
                  <a:pos x="T0" y="T1"/>
                </a:cxn>
                <a:cxn ang="0">
                  <a:pos x="T2" y="T3"/>
                </a:cxn>
                <a:cxn ang="0">
                  <a:pos x="T4" y="T5"/>
                </a:cxn>
                <a:cxn ang="0">
                  <a:pos x="T6" y="T7"/>
                </a:cxn>
                <a:cxn ang="0">
                  <a:pos x="T8" y="T9"/>
                </a:cxn>
                <a:cxn ang="0">
                  <a:pos x="T10" y="T11"/>
                </a:cxn>
              </a:cxnLst>
              <a:rect l="0" t="0" r="r" b="b"/>
              <a:pathLst>
                <a:path w="40" h="227">
                  <a:moveTo>
                    <a:pt x="0" y="170"/>
                  </a:moveTo>
                  <a:lnTo>
                    <a:pt x="18" y="227"/>
                  </a:lnTo>
                  <a:lnTo>
                    <a:pt x="40" y="165"/>
                  </a:lnTo>
                  <a:lnTo>
                    <a:pt x="27" y="0"/>
                  </a:lnTo>
                  <a:lnTo>
                    <a:pt x="11" y="0"/>
                  </a:lnTo>
                  <a:lnTo>
                    <a:pt x="0" y="170"/>
                  </a:lnTo>
                  <a:close/>
                </a:path>
              </a:pathLst>
            </a:custGeom>
            <a:solidFill>
              <a:srgbClr val="76AB9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102" name="Freeform 1325"/>
            <p:cNvSpPr>
              <a:spLocks/>
            </p:cNvSpPr>
            <p:nvPr/>
          </p:nvSpPr>
          <p:spPr bwMode="auto">
            <a:xfrm>
              <a:off x="9114157" y="4373954"/>
              <a:ext cx="2281491" cy="1667911"/>
            </a:xfrm>
            <a:custGeom>
              <a:avLst/>
              <a:gdLst>
                <a:gd name="T0" fmla="*/ 3 w 200"/>
                <a:gd name="T1" fmla="*/ 147 h 147"/>
                <a:gd name="T2" fmla="*/ 0 w 200"/>
                <a:gd name="T3" fmla="*/ 144 h 147"/>
                <a:gd name="T4" fmla="*/ 0 w 200"/>
                <a:gd name="T5" fmla="*/ 100 h 147"/>
                <a:gd name="T6" fmla="*/ 100 w 200"/>
                <a:gd name="T7" fmla="*/ 0 h 147"/>
                <a:gd name="T8" fmla="*/ 200 w 200"/>
                <a:gd name="T9" fmla="*/ 97 h 147"/>
                <a:gd name="T10" fmla="*/ 198 w 200"/>
                <a:gd name="T11" fmla="*/ 100 h 147"/>
                <a:gd name="T12" fmla="*/ 198 w 200"/>
                <a:gd name="T13" fmla="*/ 100 h 147"/>
                <a:gd name="T14" fmla="*/ 195 w 200"/>
                <a:gd name="T15" fmla="*/ 97 h 147"/>
                <a:gd name="T16" fmla="*/ 100 w 200"/>
                <a:gd name="T17" fmla="*/ 5 h 147"/>
                <a:gd name="T18" fmla="*/ 6 w 200"/>
                <a:gd name="T19" fmla="*/ 100 h 147"/>
                <a:gd name="T20" fmla="*/ 6 w 200"/>
                <a:gd name="T21" fmla="*/ 144 h 147"/>
                <a:gd name="T22" fmla="*/ 3 w 200"/>
                <a:gd name="T23" fmla="*/ 147 h 1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200" h="147">
                  <a:moveTo>
                    <a:pt x="3" y="147"/>
                  </a:moveTo>
                  <a:cubicBezTo>
                    <a:pt x="2" y="147"/>
                    <a:pt x="0" y="146"/>
                    <a:pt x="0" y="144"/>
                  </a:cubicBezTo>
                  <a:cubicBezTo>
                    <a:pt x="0" y="100"/>
                    <a:pt x="0" y="100"/>
                    <a:pt x="0" y="100"/>
                  </a:cubicBezTo>
                  <a:cubicBezTo>
                    <a:pt x="0" y="45"/>
                    <a:pt x="45" y="0"/>
                    <a:pt x="100" y="0"/>
                  </a:cubicBezTo>
                  <a:cubicBezTo>
                    <a:pt x="154" y="0"/>
                    <a:pt x="199" y="43"/>
                    <a:pt x="200" y="97"/>
                  </a:cubicBezTo>
                  <a:cubicBezTo>
                    <a:pt x="200" y="98"/>
                    <a:pt x="199" y="100"/>
                    <a:pt x="198" y="100"/>
                  </a:cubicBezTo>
                  <a:cubicBezTo>
                    <a:pt x="198" y="100"/>
                    <a:pt x="198" y="100"/>
                    <a:pt x="198" y="100"/>
                  </a:cubicBezTo>
                  <a:cubicBezTo>
                    <a:pt x="196" y="100"/>
                    <a:pt x="195" y="99"/>
                    <a:pt x="195" y="97"/>
                  </a:cubicBezTo>
                  <a:cubicBezTo>
                    <a:pt x="193" y="46"/>
                    <a:pt x="151" y="5"/>
                    <a:pt x="100" y="5"/>
                  </a:cubicBezTo>
                  <a:cubicBezTo>
                    <a:pt x="48" y="5"/>
                    <a:pt x="6" y="48"/>
                    <a:pt x="6" y="100"/>
                  </a:cubicBezTo>
                  <a:cubicBezTo>
                    <a:pt x="6" y="144"/>
                    <a:pt x="6" y="144"/>
                    <a:pt x="6" y="144"/>
                  </a:cubicBezTo>
                  <a:cubicBezTo>
                    <a:pt x="6" y="146"/>
                    <a:pt x="5" y="147"/>
                    <a:pt x="3" y="147"/>
                  </a:cubicBezTo>
                </a:path>
              </a:pathLst>
            </a:custGeom>
            <a:solidFill>
              <a:srgbClr val="59585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103" name="Freeform 1326"/>
            <p:cNvSpPr>
              <a:spLocks/>
            </p:cNvSpPr>
            <p:nvPr/>
          </p:nvSpPr>
          <p:spPr bwMode="auto">
            <a:xfrm>
              <a:off x="9580825" y="3838149"/>
              <a:ext cx="1356798" cy="1633343"/>
            </a:xfrm>
            <a:custGeom>
              <a:avLst/>
              <a:gdLst>
                <a:gd name="T0" fmla="*/ 157 w 157"/>
                <a:gd name="T1" fmla="*/ 150 h 189"/>
                <a:gd name="T2" fmla="*/ 79 w 157"/>
                <a:gd name="T3" fmla="*/ 189 h 189"/>
                <a:gd name="T4" fmla="*/ 0 w 157"/>
                <a:gd name="T5" fmla="*/ 150 h 189"/>
                <a:gd name="T6" fmla="*/ 27 w 157"/>
                <a:gd name="T7" fmla="*/ 0 h 189"/>
                <a:gd name="T8" fmla="*/ 131 w 157"/>
                <a:gd name="T9" fmla="*/ 0 h 189"/>
                <a:gd name="T10" fmla="*/ 157 w 157"/>
                <a:gd name="T11" fmla="*/ 150 h 189"/>
              </a:gdLst>
              <a:ahLst/>
              <a:cxnLst>
                <a:cxn ang="0">
                  <a:pos x="T0" y="T1"/>
                </a:cxn>
                <a:cxn ang="0">
                  <a:pos x="T2" y="T3"/>
                </a:cxn>
                <a:cxn ang="0">
                  <a:pos x="T4" y="T5"/>
                </a:cxn>
                <a:cxn ang="0">
                  <a:pos x="T6" y="T7"/>
                </a:cxn>
                <a:cxn ang="0">
                  <a:pos x="T8" y="T9"/>
                </a:cxn>
                <a:cxn ang="0">
                  <a:pos x="T10" y="T11"/>
                </a:cxn>
              </a:cxnLst>
              <a:rect l="0" t="0" r="r" b="b"/>
              <a:pathLst>
                <a:path w="157" h="189">
                  <a:moveTo>
                    <a:pt x="157" y="150"/>
                  </a:moveTo>
                  <a:lnTo>
                    <a:pt x="79" y="189"/>
                  </a:lnTo>
                  <a:lnTo>
                    <a:pt x="0" y="150"/>
                  </a:lnTo>
                  <a:lnTo>
                    <a:pt x="27" y="0"/>
                  </a:lnTo>
                  <a:lnTo>
                    <a:pt x="131" y="0"/>
                  </a:lnTo>
                  <a:lnTo>
                    <a:pt x="157" y="150"/>
                  </a:lnTo>
                  <a:close/>
                </a:path>
              </a:pathLst>
            </a:custGeom>
            <a:solidFill>
              <a:srgbClr val="F6CE9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104" name="Freeform 1327"/>
            <p:cNvSpPr>
              <a:spLocks/>
            </p:cNvSpPr>
            <p:nvPr/>
          </p:nvSpPr>
          <p:spPr bwMode="auto">
            <a:xfrm>
              <a:off x="9580825" y="3838149"/>
              <a:ext cx="1356798" cy="1633343"/>
            </a:xfrm>
            <a:custGeom>
              <a:avLst/>
              <a:gdLst>
                <a:gd name="T0" fmla="*/ 157 w 157"/>
                <a:gd name="T1" fmla="*/ 150 h 189"/>
                <a:gd name="T2" fmla="*/ 79 w 157"/>
                <a:gd name="T3" fmla="*/ 189 h 189"/>
                <a:gd name="T4" fmla="*/ 0 w 157"/>
                <a:gd name="T5" fmla="*/ 150 h 189"/>
                <a:gd name="T6" fmla="*/ 27 w 157"/>
                <a:gd name="T7" fmla="*/ 0 h 189"/>
                <a:gd name="T8" fmla="*/ 131 w 157"/>
                <a:gd name="T9" fmla="*/ 0 h 189"/>
                <a:gd name="T10" fmla="*/ 157 w 157"/>
                <a:gd name="T11" fmla="*/ 150 h 189"/>
              </a:gdLst>
              <a:ahLst/>
              <a:cxnLst>
                <a:cxn ang="0">
                  <a:pos x="T0" y="T1"/>
                </a:cxn>
                <a:cxn ang="0">
                  <a:pos x="T2" y="T3"/>
                </a:cxn>
                <a:cxn ang="0">
                  <a:pos x="T4" y="T5"/>
                </a:cxn>
                <a:cxn ang="0">
                  <a:pos x="T6" y="T7"/>
                </a:cxn>
                <a:cxn ang="0">
                  <a:pos x="T8" y="T9"/>
                </a:cxn>
                <a:cxn ang="0">
                  <a:pos x="T10" y="T11"/>
                </a:cxn>
              </a:cxnLst>
              <a:rect l="0" t="0" r="r" b="b"/>
              <a:pathLst>
                <a:path w="157" h="189">
                  <a:moveTo>
                    <a:pt x="157" y="150"/>
                  </a:moveTo>
                  <a:lnTo>
                    <a:pt x="79" y="189"/>
                  </a:lnTo>
                  <a:lnTo>
                    <a:pt x="0" y="150"/>
                  </a:lnTo>
                  <a:lnTo>
                    <a:pt x="27" y="0"/>
                  </a:lnTo>
                  <a:lnTo>
                    <a:pt x="131" y="0"/>
                  </a:lnTo>
                  <a:lnTo>
                    <a:pt x="157" y="15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105" name="Oval 1328"/>
            <p:cNvSpPr>
              <a:spLocks noChangeArrowheads="1"/>
            </p:cNvSpPr>
            <p:nvPr/>
          </p:nvSpPr>
          <p:spPr bwMode="auto">
            <a:xfrm>
              <a:off x="10082062" y="5290007"/>
              <a:ext cx="362964" cy="362964"/>
            </a:xfrm>
            <a:prstGeom prst="ellipse">
              <a:avLst/>
            </a:prstGeom>
            <a:solidFill>
              <a:srgbClr val="67958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106" name="Rectangle 1329"/>
            <p:cNvSpPr>
              <a:spLocks noChangeArrowheads="1"/>
            </p:cNvSpPr>
            <p:nvPr/>
          </p:nvSpPr>
          <p:spPr bwMode="auto">
            <a:xfrm>
              <a:off x="9693169" y="3838149"/>
              <a:ext cx="1123461" cy="933337"/>
            </a:xfrm>
            <a:prstGeom prst="rect">
              <a:avLst/>
            </a:prstGeom>
            <a:solidFill>
              <a:srgbClr val="D2AC88"/>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107" name="Freeform 1330"/>
            <p:cNvSpPr>
              <a:spLocks/>
            </p:cNvSpPr>
            <p:nvPr/>
          </p:nvSpPr>
          <p:spPr bwMode="auto">
            <a:xfrm>
              <a:off x="9321565" y="4659143"/>
              <a:ext cx="941982" cy="1088893"/>
            </a:xfrm>
            <a:custGeom>
              <a:avLst/>
              <a:gdLst>
                <a:gd name="T0" fmla="*/ 40 w 109"/>
                <a:gd name="T1" fmla="*/ 0 h 126"/>
                <a:gd name="T2" fmla="*/ 109 w 109"/>
                <a:gd name="T3" fmla="*/ 73 h 126"/>
                <a:gd name="T4" fmla="*/ 59 w 109"/>
                <a:gd name="T5" fmla="*/ 126 h 126"/>
                <a:gd name="T6" fmla="*/ 0 w 109"/>
                <a:gd name="T7" fmla="*/ 48 h 126"/>
                <a:gd name="T8" fmla="*/ 40 w 109"/>
                <a:gd name="T9" fmla="*/ 0 h 126"/>
              </a:gdLst>
              <a:ahLst/>
              <a:cxnLst>
                <a:cxn ang="0">
                  <a:pos x="T0" y="T1"/>
                </a:cxn>
                <a:cxn ang="0">
                  <a:pos x="T2" y="T3"/>
                </a:cxn>
                <a:cxn ang="0">
                  <a:pos x="T4" y="T5"/>
                </a:cxn>
                <a:cxn ang="0">
                  <a:pos x="T6" y="T7"/>
                </a:cxn>
                <a:cxn ang="0">
                  <a:pos x="T8" y="T9"/>
                </a:cxn>
              </a:cxnLst>
              <a:rect l="0" t="0" r="r" b="b"/>
              <a:pathLst>
                <a:path w="109" h="126">
                  <a:moveTo>
                    <a:pt x="40" y="0"/>
                  </a:moveTo>
                  <a:lnTo>
                    <a:pt x="109" y="73"/>
                  </a:lnTo>
                  <a:lnTo>
                    <a:pt x="59" y="126"/>
                  </a:lnTo>
                  <a:lnTo>
                    <a:pt x="0" y="48"/>
                  </a:lnTo>
                  <a:lnTo>
                    <a:pt x="4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108" name="Freeform 1331"/>
            <p:cNvSpPr>
              <a:spLocks/>
            </p:cNvSpPr>
            <p:nvPr/>
          </p:nvSpPr>
          <p:spPr bwMode="auto">
            <a:xfrm>
              <a:off x="10254902" y="4659143"/>
              <a:ext cx="959266" cy="1088893"/>
            </a:xfrm>
            <a:custGeom>
              <a:avLst/>
              <a:gdLst>
                <a:gd name="T0" fmla="*/ 71 w 111"/>
                <a:gd name="T1" fmla="*/ 0 h 126"/>
                <a:gd name="T2" fmla="*/ 0 w 111"/>
                <a:gd name="T3" fmla="*/ 73 h 126"/>
                <a:gd name="T4" fmla="*/ 51 w 111"/>
                <a:gd name="T5" fmla="*/ 126 h 126"/>
                <a:gd name="T6" fmla="*/ 111 w 111"/>
                <a:gd name="T7" fmla="*/ 48 h 126"/>
                <a:gd name="T8" fmla="*/ 71 w 111"/>
                <a:gd name="T9" fmla="*/ 0 h 126"/>
              </a:gdLst>
              <a:ahLst/>
              <a:cxnLst>
                <a:cxn ang="0">
                  <a:pos x="T0" y="T1"/>
                </a:cxn>
                <a:cxn ang="0">
                  <a:pos x="T2" y="T3"/>
                </a:cxn>
                <a:cxn ang="0">
                  <a:pos x="T4" y="T5"/>
                </a:cxn>
                <a:cxn ang="0">
                  <a:pos x="T6" y="T7"/>
                </a:cxn>
                <a:cxn ang="0">
                  <a:pos x="T8" y="T9"/>
                </a:cxn>
              </a:cxnLst>
              <a:rect l="0" t="0" r="r" b="b"/>
              <a:pathLst>
                <a:path w="111" h="126">
                  <a:moveTo>
                    <a:pt x="71" y="0"/>
                  </a:moveTo>
                  <a:lnTo>
                    <a:pt x="0" y="73"/>
                  </a:lnTo>
                  <a:lnTo>
                    <a:pt x="51" y="126"/>
                  </a:lnTo>
                  <a:lnTo>
                    <a:pt x="111" y="48"/>
                  </a:lnTo>
                  <a:lnTo>
                    <a:pt x="71"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109" name="Freeform 1332"/>
            <p:cNvSpPr>
              <a:spLocks/>
            </p:cNvSpPr>
            <p:nvPr/>
          </p:nvSpPr>
          <p:spPr bwMode="auto">
            <a:xfrm>
              <a:off x="10626506" y="5359143"/>
              <a:ext cx="967905" cy="941982"/>
            </a:xfrm>
            <a:custGeom>
              <a:avLst/>
              <a:gdLst>
                <a:gd name="T0" fmla="*/ 66 w 85"/>
                <a:gd name="T1" fmla="*/ 83 h 83"/>
                <a:gd name="T2" fmla="*/ 65 w 85"/>
                <a:gd name="T3" fmla="*/ 82 h 83"/>
                <a:gd name="T4" fmla="*/ 64 w 85"/>
                <a:gd name="T5" fmla="*/ 79 h 83"/>
                <a:gd name="T6" fmla="*/ 75 w 85"/>
                <a:gd name="T7" fmla="*/ 54 h 83"/>
                <a:gd name="T8" fmla="*/ 76 w 85"/>
                <a:gd name="T9" fmla="*/ 29 h 83"/>
                <a:gd name="T10" fmla="*/ 59 w 85"/>
                <a:gd name="T11" fmla="*/ 10 h 83"/>
                <a:gd name="T12" fmla="*/ 33 w 85"/>
                <a:gd name="T13" fmla="*/ 9 h 83"/>
                <a:gd name="T14" fmla="*/ 15 w 85"/>
                <a:gd name="T15" fmla="*/ 26 h 83"/>
                <a:gd name="T16" fmla="*/ 6 w 85"/>
                <a:gd name="T17" fmla="*/ 44 h 83"/>
                <a:gd name="T18" fmla="*/ 2 w 85"/>
                <a:gd name="T19" fmla="*/ 45 h 83"/>
                <a:gd name="T20" fmla="*/ 1 w 85"/>
                <a:gd name="T21" fmla="*/ 42 h 83"/>
                <a:gd name="T22" fmla="*/ 9 w 85"/>
                <a:gd name="T23" fmla="*/ 24 h 83"/>
                <a:gd name="T24" fmla="*/ 32 w 85"/>
                <a:gd name="T25" fmla="*/ 4 h 83"/>
                <a:gd name="T26" fmla="*/ 61 w 85"/>
                <a:gd name="T27" fmla="*/ 5 h 83"/>
                <a:gd name="T28" fmla="*/ 81 w 85"/>
                <a:gd name="T29" fmla="*/ 27 h 83"/>
                <a:gd name="T30" fmla="*/ 80 w 85"/>
                <a:gd name="T31" fmla="*/ 57 h 83"/>
                <a:gd name="T32" fmla="*/ 69 w 85"/>
                <a:gd name="T33" fmla="*/ 81 h 83"/>
                <a:gd name="T34" fmla="*/ 66 w 85"/>
                <a:gd name="T35" fmla="*/ 83 h 8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85" h="83">
                  <a:moveTo>
                    <a:pt x="66" y="83"/>
                  </a:moveTo>
                  <a:cubicBezTo>
                    <a:pt x="66" y="83"/>
                    <a:pt x="65" y="83"/>
                    <a:pt x="65" y="82"/>
                  </a:cubicBezTo>
                  <a:cubicBezTo>
                    <a:pt x="64" y="82"/>
                    <a:pt x="63" y="80"/>
                    <a:pt x="64" y="79"/>
                  </a:cubicBezTo>
                  <a:cubicBezTo>
                    <a:pt x="75" y="54"/>
                    <a:pt x="75" y="54"/>
                    <a:pt x="75" y="54"/>
                  </a:cubicBezTo>
                  <a:cubicBezTo>
                    <a:pt x="79" y="46"/>
                    <a:pt x="79" y="37"/>
                    <a:pt x="76" y="29"/>
                  </a:cubicBezTo>
                  <a:cubicBezTo>
                    <a:pt x="73" y="20"/>
                    <a:pt x="67" y="14"/>
                    <a:pt x="59" y="10"/>
                  </a:cubicBezTo>
                  <a:cubicBezTo>
                    <a:pt x="51" y="6"/>
                    <a:pt x="42" y="6"/>
                    <a:pt x="33" y="9"/>
                  </a:cubicBezTo>
                  <a:cubicBezTo>
                    <a:pt x="25" y="12"/>
                    <a:pt x="18" y="18"/>
                    <a:pt x="15" y="26"/>
                  </a:cubicBezTo>
                  <a:cubicBezTo>
                    <a:pt x="6" y="44"/>
                    <a:pt x="6" y="44"/>
                    <a:pt x="6" y="44"/>
                  </a:cubicBezTo>
                  <a:cubicBezTo>
                    <a:pt x="5" y="46"/>
                    <a:pt x="4" y="46"/>
                    <a:pt x="2" y="45"/>
                  </a:cubicBezTo>
                  <a:cubicBezTo>
                    <a:pt x="1" y="45"/>
                    <a:pt x="0" y="43"/>
                    <a:pt x="1" y="42"/>
                  </a:cubicBezTo>
                  <a:cubicBezTo>
                    <a:pt x="9" y="24"/>
                    <a:pt x="9" y="24"/>
                    <a:pt x="9" y="24"/>
                  </a:cubicBezTo>
                  <a:cubicBezTo>
                    <a:pt x="14" y="14"/>
                    <a:pt x="22" y="7"/>
                    <a:pt x="32" y="4"/>
                  </a:cubicBezTo>
                  <a:cubicBezTo>
                    <a:pt x="41" y="0"/>
                    <a:pt x="52" y="0"/>
                    <a:pt x="61" y="5"/>
                  </a:cubicBezTo>
                  <a:cubicBezTo>
                    <a:pt x="71" y="9"/>
                    <a:pt x="78" y="17"/>
                    <a:pt x="81" y="27"/>
                  </a:cubicBezTo>
                  <a:cubicBezTo>
                    <a:pt x="85" y="37"/>
                    <a:pt x="85" y="47"/>
                    <a:pt x="80" y="57"/>
                  </a:cubicBezTo>
                  <a:cubicBezTo>
                    <a:pt x="69" y="81"/>
                    <a:pt x="69" y="81"/>
                    <a:pt x="69" y="81"/>
                  </a:cubicBezTo>
                  <a:cubicBezTo>
                    <a:pt x="68" y="82"/>
                    <a:pt x="67" y="83"/>
                    <a:pt x="66" y="83"/>
                  </a:cubicBezTo>
                  <a:close/>
                </a:path>
              </a:pathLst>
            </a:custGeom>
            <a:solidFill>
              <a:srgbClr val="59585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110" name="Freeform 1333"/>
            <p:cNvSpPr>
              <a:spLocks/>
            </p:cNvSpPr>
            <p:nvPr/>
          </p:nvSpPr>
          <p:spPr bwMode="auto">
            <a:xfrm>
              <a:off x="10548730" y="5791243"/>
              <a:ext cx="172840" cy="207408"/>
            </a:xfrm>
            <a:custGeom>
              <a:avLst/>
              <a:gdLst>
                <a:gd name="T0" fmla="*/ 2 w 15"/>
                <a:gd name="T1" fmla="*/ 17 h 18"/>
                <a:gd name="T2" fmla="*/ 2 w 15"/>
                <a:gd name="T3" fmla="*/ 17 h 18"/>
                <a:gd name="T4" fmla="*/ 1 w 15"/>
                <a:gd name="T5" fmla="*/ 12 h 18"/>
                <a:gd name="T6" fmla="*/ 7 w 15"/>
                <a:gd name="T7" fmla="*/ 2 h 18"/>
                <a:gd name="T8" fmla="*/ 12 w 15"/>
                <a:gd name="T9" fmla="*/ 1 h 18"/>
                <a:gd name="T10" fmla="*/ 14 w 15"/>
                <a:gd name="T11" fmla="*/ 6 h 18"/>
                <a:gd name="T12" fmla="*/ 7 w 15"/>
                <a:gd name="T13" fmla="*/ 16 h 18"/>
                <a:gd name="T14" fmla="*/ 2 w 15"/>
                <a:gd name="T15" fmla="*/ 17 h 1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5" h="18">
                  <a:moveTo>
                    <a:pt x="2" y="17"/>
                  </a:moveTo>
                  <a:cubicBezTo>
                    <a:pt x="2" y="17"/>
                    <a:pt x="2" y="17"/>
                    <a:pt x="2" y="17"/>
                  </a:cubicBezTo>
                  <a:cubicBezTo>
                    <a:pt x="1" y="16"/>
                    <a:pt x="0" y="14"/>
                    <a:pt x="1" y="12"/>
                  </a:cubicBezTo>
                  <a:cubicBezTo>
                    <a:pt x="7" y="2"/>
                    <a:pt x="7" y="2"/>
                    <a:pt x="7" y="2"/>
                  </a:cubicBezTo>
                  <a:cubicBezTo>
                    <a:pt x="9" y="1"/>
                    <a:pt x="11" y="0"/>
                    <a:pt x="12" y="1"/>
                  </a:cubicBezTo>
                  <a:cubicBezTo>
                    <a:pt x="14" y="2"/>
                    <a:pt x="15" y="5"/>
                    <a:pt x="14" y="6"/>
                  </a:cubicBezTo>
                  <a:cubicBezTo>
                    <a:pt x="7" y="16"/>
                    <a:pt x="7" y="16"/>
                    <a:pt x="7" y="16"/>
                  </a:cubicBezTo>
                  <a:cubicBezTo>
                    <a:pt x="6" y="18"/>
                    <a:pt x="4" y="18"/>
                    <a:pt x="2" y="17"/>
                  </a:cubicBezTo>
                  <a:close/>
                </a:path>
              </a:pathLst>
            </a:custGeom>
            <a:solidFill>
              <a:srgbClr val="BCB8B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111" name="Freeform 1334"/>
            <p:cNvSpPr>
              <a:spLocks/>
            </p:cNvSpPr>
            <p:nvPr/>
          </p:nvSpPr>
          <p:spPr bwMode="auto">
            <a:xfrm>
              <a:off x="10591938" y="5834456"/>
              <a:ext cx="172840" cy="172840"/>
            </a:xfrm>
            <a:custGeom>
              <a:avLst/>
              <a:gdLst>
                <a:gd name="T0" fmla="*/ 6 w 15"/>
                <a:gd name="T1" fmla="*/ 0 h 15"/>
                <a:gd name="T2" fmla="*/ 12 w 15"/>
                <a:gd name="T3" fmla="*/ 4 h 15"/>
                <a:gd name="T4" fmla="*/ 14 w 15"/>
                <a:gd name="T5" fmla="*/ 12 h 15"/>
                <a:gd name="T6" fmla="*/ 6 w 15"/>
                <a:gd name="T7" fmla="*/ 13 h 15"/>
                <a:gd name="T8" fmla="*/ 0 w 15"/>
                <a:gd name="T9" fmla="*/ 10 h 15"/>
                <a:gd name="T10" fmla="*/ 6 w 15"/>
                <a:gd name="T11" fmla="*/ 0 h 15"/>
              </a:gdLst>
              <a:ahLst/>
              <a:cxnLst>
                <a:cxn ang="0">
                  <a:pos x="T0" y="T1"/>
                </a:cxn>
                <a:cxn ang="0">
                  <a:pos x="T2" y="T3"/>
                </a:cxn>
                <a:cxn ang="0">
                  <a:pos x="T4" y="T5"/>
                </a:cxn>
                <a:cxn ang="0">
                  <a:pos x="T6" y="T7"/>
                </a:cxn>
                <a:cxn ang="0">
                  <a:pos x="T8" y="T9"/>
                </a:cxn>
                <a:cxn ang="0">
                  <a:pos x="T10" y="T11"/>
                </a:cxn>
              </a:cxnLst>
              <a:rect l="0" t="0" r="r" b="b"/>
              <a:pathLst>
                <a:path w="15" h="15">
                  <a:moveTo>
                    <a:pt x="6" y="0"/>
                  </a:moveTo>
                  <a:cubicBezTo>
                    <a:pt x="12" y="4"/>
                    <a:pt x="12" y="4"/>
                    <a:pt x="12" y="4"/>
                  </a:cubicBezTo>
                  <a:cubicBezTo>
                    <a:pt x="15" y="6"/>
                    <a:pt x="15" y="9"/>
                    <a:pt x="14" y="12"/>
                  </a:cubicBezTo>
                  <a:cubicBezTo>
                    <a:pt x="12" y="14"/>
                    <a:pt x="8" y="15"/>
                    <a:pt x="6" y="13"/>
                  </a:cubicBezTo>
                  <a:cubicBezTo>
                    <a:pt x="0" y="10"/>
                    <a:pt x="0" y="10"/>
                    <a:pt x="0" y="10"/>
                  </a:cubicBezTo>
                  <a:lnTo>
                    <a:pt x="6" y="0"/>
                  </a:lnTo>
                  <a:close/>
                </a:path>
              </a:pathLst>
            </a:custGeom>
            <a:solidFill>
              <a:srgbClr val="86848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112" name="Freeform 1335"/>
            <p:cNvSpPr>
              <a:spLocks/>
            </p:cNvSpPr>
            <p:nvPr/>
          </p:nvSpPr>
          <p:spPr bwMode="auto">
            <a:xfrm>
              <a:off x="11266014" y="6214705"/>
              <a:ext cx="164201" cy="207408"/>
            </a:xfrm>
            <a:custGeom>
              <a:avLst/>
              <a:gdLst>
                <a:gd name="T0" fmla="*/ 12 w 14"/>
                <a:gd name="T1" fmla="*/ 1 h 18"/>
                <a:gd name="T2" fmla="*/ 12 w 14"/>
                <a:gd name="T3" fmla="*/ 1 h 18"/>
                <a:gd name="T4" fmla="*/ 13 w 14"/>
                <a:gd name="T5" fmla="*/ 7 h 18"/>
                <a:gd name="T6" fmla="*/ 7 w 14"/>
                <a:gd name="T7" fmla="*/ 16 h 18"/>
                <a:gd name="T8" fmla="*/ 2 w 14"/>
                <a:gd name="T9" fmla="*/ 17 h 18"/>
                <a:gd name="T10" fmla="*/ 1 w 14"/>
                <a:gd name="T11" fmla="*/ 12 h 18"/>
                <a:gd name="T12" fmla="*/ 7 w 14"/>
                <a:gd name="T13" fmla="*/ 3 h 18"/>
                <a:gd name="T14" fmla="*/ 12 w 14"/>
                <a:gd name="T15" fmla="*/ 1 h 1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4" h="18">
                  <a:moveTo>
                    <a:pt x="12" y="1"/>
                  </a:moveTo>
                  <a:cubicBezTo>
                    <a:pt x="12" y="1"/>
                    <a:pt x="12" y="1"/>
                    <a:pt x="12" y="1"/>
                  </a:cubicBezTo>
                  <a:cubicBezTo>
                    <a:pt x="14" y="3"/>
                    <a:pt x="14" y="5"/>
                    <a:pt x="13" y="7"/>
                  </a:cubicBezTo>
                  <a:cubicBezTo>
                    <a:pt x="7" y="16"/>
                    <a:pt x="7" y="16"/>
                    <a:pt x="7" y="16"/>
                  </a:cubicBezTo>
                  <a:cubicBezTo>
                    <a:pt x="6" y="18"/>
                    <a:pt x="4" y="18"/>
                    <a:pt x="2" y="17"/>
                  </a:cubicBezTo>
                  <a:cubicBezTo>
                    <a:pt x="0" y="16"/>
                    <a:pt x="0" y="14"/>
                    <a:pt x="1" y="12"/>
                  </a:cubicBezTo>
                  <a:cubicBezTo>
                    <a:pt x="7" y="3"/>
                    <a:pt x="7" y="3"/>
                    <a:pt x="7" y="3"/>
                  </a:cubicBezTo>
                  <a:cubicBezTo>
                    <a:pt x="8" y="1"/>
                    <a:pt x="11" y="0"/>
                    <a:pt x="12" y="1"/>
                  </a:cubicBezTo>
                  <a:close/>
                </a:path>
              </a:pathLst>
            </a:custGeom>
            <a:solidFill>
              <a:srgbClr val="BCB8B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113" name="Freeform 1336"/>
            <p:cNvSpPr>
              <a:spLocks/>
            </p:cNvSpPr>
            <p:nvPr/>
          </p:nvSpPr>
          <p:spPr bwMode="auto">
            <a:xfrm>
              <a:off x="11214162" y="6206060"/>
              <a:ext cx="164201" cy="164201"/>
            </a:xfrm>
            <a:custGeom>
              <a:avLst/>
              <a:gdLst>
                <a:gd name="T0" fmla="*/ 9 w 15"/>
                <a:gd name="T1" fmla="*/ 15 h 15"/>
                <a:gd name="T2" fmla="*/ 3 w 15"/>
                <a:gd name="T3" fmla="*/ 11 h 15"/>
                <a:gd name="T4" fmla="*/ 2 w 15"/>
                <a:gd name="T5" fmla="*/ 4 h 15"/>
                <a:gd name="T6" fmla="*/ 10 w 15"/>
                <a:gd name="T7" fmla="*/ 2 h 15"/>
                <a:gd name="T8" fmla="*/ 15 w 15"/>
                <a:gd name="T9" fmla="*/ 6 h 15"/>
                <a:gd name="T10" fmla="*/ 9 w 15"/>
                <a:gd name="T11" fmla="*/ 15 h 15"/>
              </a:gdLst>
              <a:ahLst/>
              <a:cxnLst>
                <a:cxn ang="0">
                  <a:pos x="T0" y="T1"/>
                </a:cxn>
                <a:cxn ang="0">
                  <a:pos x="T2" y="T3"/>
                </a:cxn>
                <a:cxn ang="0">
                  <a:pos x="T4" y="T5"/>
                </a:cxn>
                <a:cxn ang="0">
                  <a:pos x="T6" y="T7"/>
                </a:cxn>
                <a:cxn ang="0">
                  <a:pos x="T8" y="T9"/>
                </a:cxn>
                <a:cxn ang="0">
                  <a:pos x="T10" y="T11"/>
                </a:cxn>
              </a:cxnLst>
              <a:rect l="0" t="0" r="r" b="b"/>
              <a:pathLst>
                <a:path w="15" h="15">
                  <a:moveTo>
                    <a:pt x="9" y="15"/>
                  </a:moveTo>
                  <a:cubicBezTo>
                    <a:pt x="3" y="11"/>
                    <a:pt x="3" y="11"/>
                    <a:pt x="3" y="11"/>
                  </a:cubicBezTo>
                  <a:cubicBezTo>
                    <a:pt x="1" y="10"/>
                    <a:pt x="0" y="6"/>
                    <a:pt x="2" y="4"/>
                  </a:cubicBezTo>
                  <a:cubicBezTo>
                    <a:pt x="4" y="1"/>
                    <a:pt x="7" y="0"/>
                    <a:pt x="10" y="2"/>
                  </a:cubicBezTo>
                  <a:cubicBezTo>
                    <a:pt x="15" y="6"/>
                    <a:pt x="15" y="6"/>
                    <a:pt x="15" y="6"/>
                  </a:cubicBezTo>
                  <a:lnTo>
                    <a:pt x="9" y="15"/>
                  </a:lnTo>
                  <a:close/>
                </a:path>
              </a:pathLst>
            </a:custGeom>
            <a:solidFill>
              <a:srgbClr val="86848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114" name="Freeform 1337"/>
            <p:cNvSpPr>
              <a:spLocks/>
            </p:cNvSpPr>
            <p:nvPr/>
          </p:nvSpPr>
          <p:spPr bwMode="auto">
            <a:xfrm>
              <a:off x="9174648" y="7701130"/>
              <a:ext cx="2195071" cy="1702479"/>
            </a:xfrm>
            <a:custGeom>
              <a:avLst/>
              <a:gdLst>
                <a:gd name="T0" fmla="*/ 96 w 193"/>
                <a:gd name="T1" fmla="*/ 15 h 149"/>
                <a:gd name="T2" fmla="*/ 0 w 193"/>
                <a:gd name="T3" fmla="*/ 0 h 149"/>
                <a:gd name="T4" fmla="*/ 3 w 193"/>
                <a:gd name="T5" fmla="*/ 128 h 149"/>
                <a:gd name="T6" fmla="*/ 96 w 193"/>
                <a:gd name="T7" fmla="*/ 149 h 149"/>
                <a:gd name="T8" fmla="*/ 190 w 193"/>
                <a:gd name="T9" fmla="*/ 128 h 149"/>
                <a:gd name="T10" fmla="*/ 193 w 193"/>
                <a:gd name="T11" fmla="*/ 0 h 149"/>
                <a:gd name="T12" fmla="*/ 96 w 193"/>
                <a:gd name="T13" fmla="*/ 15 h 149"/>
              </a:gdLst>
              <a:ahLst/>
              <a:cxnLst>
                <a:cxn ang="0">
                  <a:pos x="T0" y="T1"/>
                </a:cxn>
                <a:cxn ang="0">
                  <a:pos x="T2" y="T3"/>
                </a:cxn>
                <a:cxn ang="0">
                  <a:pos x="T4" y="T5"/>
                </a:cxn>
                <a:cxn ang="0">
                  <a:pos x="T6" y="T7"/>
                </a:cxn>
                <a:cxn ang="0">
                  <a:pos x="T8" y="T9"/>
                </a:cxn>
                <a:cxn ang="0">
                  <a:pos x="T10" y="T11"/>
                </a:cxn>
                <a:cxn ang="0">
                  <a:pos x="T12" y="T13"/>
                </a:cxn>
              </a:cxnLst>
              <a:rect l="0" t="0" r="r" b="b"/>
              <a:pathLst>
                <a:path w="193" h="149">
                  <a:moveTo>
                    <a:pt x="96" y="15"/>
                  </a:moveTo>
                  <a:cubicBezTo>
                    <a:pt x="63" y="15"/>
                    <a:pt x="30" y="10"/>
                    <a:pt x="0" y="0"/>
                  </a:cubicBezTo>
                  <a:cubicBezTo>
                    <a:pt x="1" y="37"/>
                    <a:pt x="1" y="79"/>
                    <a:pt x="3" y="128"/>
                  </a:cubicBezTo>
                  <a:cubicBezTo>
                    <a:pt x="3" y="128"/>
                    <a:pt x="15" y="149"/>
                    <a:pt x="96" y="149"/>
                  </a:cubicBezTo>
                  <a:cubicBezTo>
                    <a:pt x="177" y="149"/>
                    <a:pt x="190" y="128"/>
                    <a:pt x="190" y="128"/>
                  </a:cubicBezTo>
                  <a:cubicBezTo>
                    <a:pt x="191" y="81"/>
                    <a:pt x="191" y="37"/>
                    <a:pt x="193" y="0"/>
                  </a:cubicBezTo>
                  <a:cubicBezTo>
                    <a:pt x="162" y="10"/>
                    <a:pt x="130" y="15"/>
                    <a:pt x="96" y="15"/>
                  </a:cubicBezTo>
                  <a:close/>
                </a:path>
              </a:pathLst>
            </a:custGeom>
            <a:solidFill>
              <a:srgbClr val="DCDFE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115" name="Freeform 1338"/>
            <p:cNvSpPr>
              <a:spLocks/>
            </p:cNvSpPr>
            <p:nvPr/>
          </p:nvSpPr>
          <p:spPr bwMode="auto">
            <a:xfrm>
              <a:off x="8275879" y="5385072"/>
              <a:ext cx="950621" cy="2601248"/>
            </a:xfrm>
            <a:custGeom>
              <a:avLst/>
              <a:gdLst>
                <a:gd name="T0" fmla="*/ 43 w 84"/>
                <a:gd name="T1" fmla="*/ 0 h 229"/>
                <a:gd name="T2" fmla="*/ 0 w 84"/>
                <a:gd name="T3" fmla="*/ 80 h 229"/>
                <a:gd name="T4" fmla="*/ 23 w 84"/>
                <a:gd name="T5" fmla="*/ 211 h 229"/>
                <a:gd name="T6" fmla="*/ 73 w 84"/>
                <a:gd name="T7" fmla="*/ 188 h 229"/>
                <a:gd name="T8" fmla="*/ 43 w 84"/>
                <a:gd name="T9" fmla="*/ 0 h 229"/>
              </a:gdLst>
              <a:ahLst/>
              <a:cxnLst>
                <a:cxn ang="0">
                  <a:pos x="T0" y="T1"/>
                </a:cxn>
                <a:cxn ang="0">
                  <a:pos x="T2" y="T3"/>
                </a:cxn>
                <a:cxn ang="0">
                  <a:pos x="T4" y="T5"/>
                </a:cxn>
                <a:cxn ang="0">
                  <a:pos x="T6" y="T7"/>
                </a:cxn>
                <a:cxn ang="0">
                  <a:pos x="T8" y="T9"/>
                </a:cxn>
              </a:cxnLst>
              <a:rect l="0" t="0" r="r" b="b"/>
              <a:pathLst>
                <a:path w="84" h="229">
                  <a:moveTo>
                    <a:pt x="43" y="0"/>
                  </a:moveTo>
                  <a:cubicBezTo>
                    <a:pt x="43" y="0"/>
                    <a:pt x="0" y="17"/>
                    <a:pt x="0" y="80"/>
                  </a:cubicBezTo>
                  <a:cubicBezTo>
                    <a:pt x="0" y="164"/>
                    <a:pt x="11" y="200"/>
                    <a:pt x="23" y="211"/>
                  </a:cubicBezTo>
                  <a:cubicBezTo>
                    <a:pt x="40" y="226"/>
                    <a:pt x="58" y="229"/>
                    <a:pt x="73" y="188"/>
                  </a:cubicBezTo>
                  <a:cubicBezTo>
                    <a:pt x="84" y="155"/>
                    <a:pt x="59" y="18"/>
                    <a:pt x="43" y="0"/>
                  </a:cubicBezTo>
                  <a:close/>
                </a:path>
              </a:pathLst>
            </a:custGeom>
            <a:solidFill>
              <a:srgbClr val="DCDFE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116" name="Oval 1339"/>
            <p:cNvSpPr>
              <a:spLocks noChangeArrowheads="1"/>
            </p:cNvSpPr>
            <p:nvPr/>
          </p:nvSpPr>
          <p:spPr bwMode="auto">
            <a:xfrm>
              <a:off x="8949956" y="5869024"/>
              <a:ext cx="475313" cy="466669"/>
            </a:xfrm>
            <a:prstGeom prst="ellipse">
              <a:avLst/>
            </a:prstGeom>
            <a:solidFill>
              <a:srgbClr val="86848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117" name="Oval 1340"/>
            <p:cNvSpPr>
              <a:spLocks noChangeArrowheads="1"/>
            </p:cNvSpPr>
            <p:nvPr/>
          </p:nvSpPr>
          <p:spPr bwMode="auto">
            <a:xfrm>
              <a:off x="9062305" y="5972728"/>
              <a:ext cx="250621" cy="267905"/>
            </a:xfrm>
            <a:prstGeom prst="ellipse">
              <a:avLst/>
            </a:prstGeom>
            <a:solidFill>
              <a:srgbClr val="BCB8B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118" name="Freeform 1341"/>
            <p:cNvSpPr>
              <a:spLocks/>
            </p:cNvSpPr>
            <p:nvPr/>
          </p:nvSpPr>
          <p:spPr bwMode="auto">
            <a:xfrm>
              <a:off x="11309227" y="5385072"/>
              <a:ext cx="959266" cy="2566680"/>
            </a:xfrm>
            <a:custGeom>
              <a:avLst/>
              <a:gdLst>
                <a:gd name="T0" fmla="*/ 40 w 84"/>
                <a:gd name="T1" fmla="*/ 0 h 226"/>
                <a:gd name="T2" fmla="*/ 84 w 84"/>
                <a:gd name="T3" fmla="*/ 80 h 226"/>
                <a:gd name="T4" fmla="*/ 60 w 84"/>
                <a:gd name="T5" fmla="*/ 211 h 226"/>
                <a:gd name="T6" fmla="*/ 12 w 84"/>
                <a:gd name="T7" fmla="*/ 195 h 226"/>
                <a:gd name="T8" fmla="*/ 40 w 84"/>
                <a:gd name="T9" fmla="*/ 0 h 226"/>
              </a:gdLst>
              <a:ahLst/>
              <a:cxnLst>
                <a:cxn ang="0">
                  <a:pos x="T0" y="T1"/>
                </a:cxn>
                <a:cxn ang="0">
                  <a:pos x="T2" y="T3"/>
                </a:cxn>
                <a:cxn ang="0">
                  <a:pos x="T4" y="T5"/>
                </a:cxn>
                <a:cxn ang="0">
                  <a:pos x="T6" y="T7"/>
                </a:cxn>
                <a:cxn ang="0">
                  <a:pos x="T8" y="T9"/>
                </a:cxn>
              </a:cxnLst>
              <a:rect l="0" t="0" r="r" b="b"/>
              <a:pathLst>
                <a:path w="84" h="226">
                  <a:moveTo>
                    <a:pt x="40" y="0"/>
                  </a:moveTo>
                  <a:cubicBezTo>
                    <a:pt x="40" y="0"/>
                    <a:pt x="84" y="17"/>
                    <a:pt x="84" y="80"/>
                  </a:cubicBezTo>
                  <a:cubicBezTo>
                    <a:pt x="84" y="164"/>
                    <a:pt x="72" y="200"/>
                    <a:pt x="60" y="211"/>
                  </a:cubicBezTo>
                  <a:cubicBezTo>
                    <a:pt x="43" y="226"/>
                    <a:pt x="26" y="225"/>
                    <a:pt x="12" y="195"/>
                  </a:cubicBezTo>
                  <a:cubicBezTo>
                    <a:pt x="0" y="168"/>
                    <a:pt x="11" y="50"/>
                    <a:pt x="40" y="0"/>
                  </a:cubicBezTo>
                  <a:close/>
                </a:path>
              </a:pathLst>
            </a:custGeom>
            <a:solidFill>
              <a:srgbClr val="DCDFE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119" name="Freeform 1342"/>
            <p:cNvSpPr>
              <a:spLocks/>
            </p:cNvSpPr>
            <p:nvPr/>
          </p:nvSpPr>
          <p:spPr bwMode="auto">
            <a:xfrm>
              <a:off x="8785760" y="6750509"/>
              <a:ext cx="2376555" cy="1149390"/>
            </a:xfrm>
            <a:custGeom>
              <a:avLst/>
              <a:gdLst>
                <a:gd name="T0" fmla="*/ 0 w 209"/>
                <a:gd name="T1" fmla="*/ 101 h 101"/>
                <a:gd name="T2" fmla="*/ 209 w 209"/>
                <a:gd name="T3" fmla="*/ 45 h 101"/>
                <a:gd name="T4" fmla="*/ 193 w 209"/>
                <a:gd name="T5" fmla="*/ 0 h 101"/>
                <a:gd name="T6" fmla="*/ 27 w 209"/>
                <a:gd name="T7" fmla="*/ 19 h 101"/>
                <a:gd name="T8" fmla="*/ 0 w 209"/>
                <a:gd name="T9" fmla="*/ 101 h 101"/>
              </a:gdLst>
              <a:ahLst/>
              <a:cxnLst>
                <a:cxn ang="0">
                  <a:pos x="T0" y="T1"/>
                </a:cxn>
                <a:cxn ang="0">
                  <a:pos x="T2" y="T3"/>
                </a:cxn>
                <a:cxn ang="0">
                  <a:pos x="T4" y="T5"/>
                </a:cxn>
                <a:cxn ang="0">
                  <a:pos x="T6" y="T7"/>
                </a:cxn>
                <a:cxn ang="0">
                  <a:pos x="T8" y="T9"/>
                </a:cxn>
              </a:cxnLst>
              <a:rect l="0" t="0" r="r" b="b"/>
              <a:pathLst>
                <a:path w="209" h="101">
                  <a:moveTo>
                    <a:pt x="0" y="101"/>
                  </a:moveTo>
                  <a:cubicBezTo>
                    <a:pt x="0" y="101"/>
                    <a:pt x="125" y="101"/>
                    <a:pt x="209" y="45"/>
                  </a:cubicBezTo>
                  <a:cubicBezTo>
                    <a:pt x="193" y="0"/>
                    <a:pt x="193" y="0"/>
                    <a:pt x="193" y="0"/>
                  </a:cubicBezTo>
                  <a:cubicBezTo>
                    <a:pt x="193" y="0"/>
                    <a:pt x="92" y="1"/>
                    <a:pt x="27" y="19"/>
                  </a:cubicBezTo>
                  <a:cubicBezTo>
                    <a:pt x="27" y="19"/>
                    <a:pt x="41" y="86"/>
                    <a:pt x="0" y="101"/>
                  </a:cubicBezTo>
                  <a:close/>
                </a:path>
              </a:pathLst>
            </a:custGeom>
            <a:solidFill>
              <a:srgbClr val="DCDFE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120" name="Freeform 1343"/>
            <p:cNvSpPr>
              <a:spLocks/>
            </p:cNvSpPr>
            <p:nvPr/>
          </p:nvSpPr>
          <p:spPr bwMode="auto">
            <a:xfrm>
              <a:off x="9347488" y="6759148"/>
              <a:ext cx="1814822" cy="855562"/>
            </a:xfrm>
            <a:custGeom>
              <a:avLst/>
              <a:gdLst>
                <a:gd name="T0" fmla="*/ 149 w 160"/>
                <a:gd name="T1" fmla="*/ 11 h 75"/>
                <a:gd name="T2" fmla="*/ 105 w 160"/>
                <a:gd name="T3" fmla="*/ 0 h 75"/>
                <a:gd name="T4" fmla="*/ 0 w 160"/>
                <a:gd name="T5" fmla="*/ 13 h 75"/>
                <a:gd name="T6" fmla="*/ 95 w 160"/>
                <a:gd name="T7" fmla="*/ 75 h 75"/>
                <a:gd name="T8" fmla="*/ 160 w 160"/>
                <a:gd name="T9" fmla="*/ 44 h 75"/>
                <a:gd name="T10" fmla="*/ 149 w 160"/>
                <a:gd name="T11" fmla="*/ 11 h 75"/>
              </a:gdLst>
              <a:ahLst/>
              <a:cxnLst>
                <a:cxn ang="0">
                  <a:pos x="T0" y="T1"/>
                </a:cxn>
                <a:cxn ang="0">
                  <a:pos x="T2" y="T3"/>
                </a:cxn>
                <a:cxn ang="0">
                  <a:pos x="T4" y="T5"/>
                </a:cxn>
                <a:cxn ang="0">
                  <a:pos x="T6" y="T7"/>
                </a:cxn>
                <a:cxn ang="0">
                  <a:pos x="T8" y="T9"/>
                </a:cxn>
                <a:cxn ang="0">
                  <a:pos x="T10" y="T11"/>
                </a:cxn>
              </a:cxnLst>
              <a:rect l="0" t="0" r="r" b="b"/>
              <a:pathLst>
                <a:path w="160" h="75">
                  <a:moveTo>
                    <a:pt x="149" y="11"/>
                  </a:moveTo>
                  <a:cubicBezTo>
                    <a:pt x="134" y="7"/>
                    <a:pt x="119" y="4"/>
                    <a:pt x="105" y="0"/>
                  </a:cubicBezTo>
                  <a:cubicBezTo>
                    <a:pt x="76" y="2"/>
                    <a:pt x="35" y="6"/>
                    <a:pt x="0" y="13"/>
                  </a:cubicBezTo>
                  <a:cubicBezTo>
                    <a:pt x="33" y="43"/>
                    <a:pt x="66" y="62"/>
                    <a:pt x="95" y="75"/>
                  </a:cubicBezTo>
                  <a:cubicBezTo>
                    <a:pt x="118" y="68"/>
                    <a:pt x="140" y="57"/>
                    <a:pt x="160" y="44"/>
                  </a:cubicBezTo>
                  <a:lnTo>
                    <a:pt x="149" y="11"/>
                  </a:lnTo>
                  <a:close/>
                </a:path>
              </a:pathLst>
            </a:custGeom>
            <a:solidFill>
              <a:srgbClr val="D1CCD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121" name="Freeform 1344"/>
            <p:cNvSpPr>
              <a:spLocks/>
            </p:cNvSpPr>
            <p:nvPr/>
          </p:nvSpPr>
          <p:spPr bwMode="auto">
            <a:xfrm>
              <a:off x="9131441" y="6499888"/>
              <a:ext cx="596301" cy="466669"/>
            </a:xfrm>
            <a:custGeom>
              <a:avLst/>
              <a:gdLst>
                <a:gd name="T0" fmla="*/ 5 w 53"/>
                <a:gd name="T1" fmla="*/ 22 h 41"/>
                <a:gd name="T2" fmla="*/ 0 w 53"/>
                <a:gd name="T3" fmla="*/ 41 h 41"/>
                <a:gd name="T4" fmla="*/ 53 w 53"/>
                <a:gd name="T5" fmla="*/ 31 h 41"/>
                <a:gd name="T6" fmla="*/ 50 w 53"/>
                <a:gd name="T7" fmla="*/ 8 h 41"/>
                <a:gd name="T8" fmla="*/ 5 w 53"/>
                <a:gd name="T9" fmla="*/ 22 h 41"/>
              </a:gdLst>
              <a:ahLst/>
              <a:cxnLst>
                <a:cxn ang="0">
                  <a:pos x="T0" y="T1"/>
                </a:cxn>
                <a:cxn ang="0">
                  <a:pos x="T2" y="T3"/>
                </a:cxn>
                <a:cxn ang="0">
                  <a:pos x="T4" y="T5"/>
                </a:cxn>
                <a:cxn ang="0">
                  <a:pos x="T6" y="T7"/>
                </a:cxn>
                <a:cxn ang="0">
                  <a:pos x="T8" y="T9"/>
                </a:cxn>
              </a:cxnLst>
              <a:rect l="0" t="0" r="r" b="b"/>
              <a:pathLst>
                <a:path w="53" h="41">
                  <a:moveTo>
                    <a:pt x="5" y="22"/>
                  </a:moveTo>
                  <a:cubicBezTo>
                    <a:pt x="1" y="28"/>
                    <a:pt x="0" y="35"/>
                    <a:pt x="0" y="41"/>
                  </a:cubicBezTo>
                  <a:cubicBezTo>
                    <a:pt x="16" y="37"/>
                    <a:pt x="34" y="33"/>
                    <a:pt x="53" y="31"/>
                  </a:cubicBezTo>
                  <a:cubicBezTo>
                    <a:pt x="50" y="8"/>
                    <a:pt x="50" y="8"/>
                    <a:pt x="50" y="8"/>
                  </a:cubicBezTo>
                  <a:cubicBezTo>
                    <a:pt x="50" y="8"/>
                    <a:pt x="19" y="0"/>
                    <a:pt x="5" y="22"/>
                  </a:cubicBezTo>
                  <a:close/>
                </a:path>
              </a:pathLst>
            </a:custGeom>
            <a:solidFill>
              <a:srgbClr val="F6CE9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122" name="Freeform 1345"/>
            <p:cNvSpPr>
              <a:spLocks/>
            </p:cNvSpPr>
            <p:nvPr/>
          </p:nvSpPr>
          <p:spPr bwMode="auto">
            <a:xfrm>
              <a:off x="10825275" y="6318409"/>
              <a:ext cx="898769" cy="838278"/>
            </a:xfrm>
            <a:custGeom>
              <a:avLst/>
              <a:gdLst>
                <a:gd name="T0" fmla="*/ 71 w 79"/>
                <a:gd name="T1" fmla="*/ 17 h 74"/>
                <a:gd name="T2" fmla="*/ 73 w 79"/>
                <a:gd name="T3" fmla="*/ 16 h 74"/>
                <a:gd name="T4" fmla="*/ 77 w 79"/>
                <a:gd name="T5" fmla="*/ 6 h 74"/>
                <a:gd name="T6" fmla="*/ 66 w 79"/>
                <a:gd name="T7" fmla="*/ 2 h 74"/>
                <a:gd name="T8" fmla="*/ 44 w 79"/>
                <a:gd name="T9" fmla="*/ 13 h 74"/>
                <a:gd name="T10" fmla="*/ 44 w 79"/>
                <a:gd name="T11" fmla="*/ 13 h 74"/>
                <a:gd name="T12" fmla="*/ 40 w 79"/>
                <a:gd name="T13" fmla="*/ 5 h 74"/>
                <a:gd name="T14" fmla="*/ 31 w 79"/>
                <a:gd name="T15" fmla="*/ 9 h 74"/>
                <a:gd name="T16" fmla="*/ 28 w 79"/>
                <a:gd name="T17" fmla="*/ 22 h 74"/>
                <a:gd name="T18" fmla="*/ 18 w 79"/>
                <a:gd name="T19" fmla="*/ 27 h 74"/>
                <a:gd name="T20" fmla="*/ 17 w 79"/>
                <a:gd name="T21" fmla="*/ 27 h 74"/>
                <a:gd name="T22" fmla="*/ 7 w 79"/>
                <a:gd name="T23" fmla="*/ 55 h 74"/>
                <a:gd name="T24" fmla="*/ 17 w 79"/>
                <a:gd name="T25" fmla="*/ 65 h 74"/>
                <a:gd name="T26" fmla="*/ 19 w 79"/>
                <a:gd name="T27" fmla="*/ 70 h 74"/>
                <a:gd name="T28" fmla="*/ 30 w 79"/>
                <a:gd name="T29" fmla="*/ 72 h 74"/>
                <a:gd name="T30" fmla="*/ 57 w 79"/>
                <a:gd name="T31" fmla="*/ 53 h 74"/>
                <a:gd name="T32" fmla="*/ 61 w 79"/>
                <a:gd name="T33" fmla="*/ 47 h 74"/>
                <a:gd name="T34" fmla="*/ 68 w 79"/>
                <a:gd name="T35" fmla="*/ 43 h 74"/>
                <a:gd name="T36" fmla="*/ 71 w 79"/>
                <a:gd name="T37" fmla="*/ 33 h 74"/>
                <a:gd name="T38" fmla="*/ 72 w 79"/>
                <a:gd name="T39" fmla="*/ 32 h 74"/>
                <a:gd name="T40" fmla="*/ 76 w 79"/>
                <a:gd name="T41" fmla="*/ 21 h 74"/>
                <a:gd name="T42" fmla="*/ 71 w 79"/>
                <a:gd name="T43" fmla="*/ 17 h 7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79" h="74">
                  <a:moveTo>
                    <a:pt x="71" y="17"/>
                  </a:moveTo>
                  <a:cubicBezTo>
                    <a:pt x="73" y="16"/>
                    <a:pt x="73" y="16"/>
                    <a:pt x="73" y="16"/>
                  </a:cubicBezTo>
                  <a:cubicBezTo>
                    <a:pt x="77" y="14"/>
                    <a:pt x="79" y="10"/>
                    <a:pt x="77" y="6"/>
                  </a:cubicBezTo>
                  <a:cubicBezTo>
                    <a:pt x="75" y="2"/>
                    <a:pt x="70" y="0"/>
                    <a:pt x="66" y="2"/>
                  </a:cubicBezTo>
                  <a:cubicBezTo>
                    <a:pt x="44" y="13"/>
                    <a:pt x="44" y="13"/>
                    <a:pt x="44" y="13"/>
                  </a:cubicBezTo>
                  <a:cubicBezTo>
                    <a:pt x="44" y="13"/>
                    <a:pt x="44" y="13"/>
                    <a:pt x="44" y="13"/>
                  </a:cubicBezTo>
                  <a:cubicBezTo>
                    <a:pt x="46" y="10"/>
                    <a:pt x="43" y="6"/>
                    <a:pt x="40" y="5"/>
                  </a:cubicBezTo>
                  <a:cubicBezTo>
                    <a:pt x="36" y="4"/>
                    <a:pt x="32" y="6"/>
                    <a:pt x="31" y="9"/>
                  </a:cubicBezTo>
                  <a:cubicBezTo>
                    <a:pt x="28" y="22"/>
                    <a:pt x="28" y="22"/>
                    <a:pt x="28" y="22"/>
                  </a:cubicBezTo>
                  <a:cubicBezTo>
                    <a:pt x="18" y="27"/>
                    <a:pt x="18" y="27"/>
                    <a:pt x="18" y="27"/>
                  </a:cubicBezTo>
                  <a:cubicBezTo>
                    <a:pt x="18" y="27"/>
                    <a:pt x="18" y="27"/>
                    <a:pt x="17" y="27"/>
                  </a:cubicBezTo>
                  <a:cubicBezTo>
                    <a:pt x="6" y="34"/>
                    <a:pt x="0" y="43"/>
                    <a:pt x="7" y="55"/>
                  </a:cubicBezTo>
                  <a:cubicBezTo>
                    <a:pt x="9" y="60"/>
                    <a:pt x="13" y="63"/>
                    <a:pt x="17" y="65"/>
                  </a:cubicBezTo>
                  <a:cubicBezTo>
                    <a:pt x="17" y="67"/>
                    <a:pt x="18" y="68"/>
                    <a:pt x="19" y="70"/>
                  </a:cubicBezTo>
                  <a:cubicBezTo>
                    <a:pt x="21" y="73"/>
                    <a:pt x="26" y="74"/>
                    <a:pt x="30" y="72"/>
                  </a:cubicBezTo>
                  <a:cubicBezTo>
                    <a:pt x="57" y="53"/>
                    <a:pt x="57" y="53"/>
                    <a:pt x="57" y="53"/>
                  </a:cubicBezTo>
                  <a:cubicBezTo>
                    <a:pt x="59" y="52"/>
                    <a:pt x="61" y="49"/>
                    <a:pt x="61" y="47"/>
                  </a:cubicBezTo>
                  <a:cubicBezTo>
                    <a:pt x="68" y="43"/>
                    <a:pt x="68" y="43"/>
                    <a:pt x="68" y="43"/>
                  </a:cubicBezTo>
                  <a:cubicBezTo>
                    <a:pt x="72" y="41"/>
                    <a:pt x="73" y="36"/>
                    <a:pt x="71" y="33"/>
                  </a:cubicBezTo>
                  <a:cubicBezTo>
                    <a:pt x="72" y="32"/>
                    <a:pt x="72" y="32"/>
                    <a:pt x="72" y="32"/>
                  </a:cubicBezTo>
                  <a:cubicBezTo>
                    <a:pt x="76" y="30"/>
                    <a:pt x="78" y="25"/>
                    <a:pt x="76" y="21"/>
                  </a:cubicBezTo>
                  <a:cubicBezTo>
                    <a:pt x="75" y="19"/>
                    <a:pt x="73" y="18"/>
                    <a:pt x="71" y="17"/>
                  </a:cubicBezTo>
                  <a:close/>
                </a:path>
              </a:pathLst>
            </a:custGeom>
            <a:solidFill>
              <a:srgbClr val="F6CE9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123" name="Freeform 1346"/>
            <p:cNvSpPr>
              <a:spLocks/>
            </p:cNvSpPr>
            <p:nvPr/>
          </p:nvSpPr>
          <p:spPr bwMode="auto">
            <a:xfrm>
              <a:off x="9451192" y="6569024"/>
              <a:ext cx="2290135" cy="1365438"/>
            </a:xfrm>
            <a:custGeom>
              <a:avLst/>
              <a:gdLst>
                <a:gd name="T0" fmla="*/ 202 w 202"/>
                <a:gd name="T1" fmla="*/ 117 h 120"/>
                <a:gd name="T2" fmla="*/ 0 w 202"/>
                <a:gd name="T3" fmla="*/ 29 h 120"/>
                <a:gd name="T4" fmla="*/ 23 w 202"/>
                <a:gd name="T5" fmla="*/ 0 h 120"/>
                <a:gd name="T6" fmla="*/ 175 w 202"/>
                <a:gd name="T7" fmla="*/ 35 h 120"/>
                <a:gd name="T8" fmla="*/ 202 w 202"/>
                <a:gd name="T9" fmla="*/ 117 h 120"/>
              </a:gdLst>
              <a:ahLst/>
              <a:cxnLst>
                <a:cxn ang="0">
                  <a:pos x="T0" y="T1"/>
                </a:cxn>
                <a:cxn ang="0">
                  <a:pos x="T2" y="T3"/>
                </a:cxn>
                <a:cxn ang="0">
                  <a:pos x="T4" y="T5"/>
                </a:cxn>
                <a:cxn ang="0">
                  <a:pos x="T6" y="T7"/>
                </a:cxn>
                <a:cxn ang="0">
                  <a:pos x="T8" y="T9"/>
                </a:cxn>
              </a:cxnLst>
              <a:rect l="0" t="0" r="r" b="b"/>
              <a:pathLst>
                <a:path w="202" h="120">
                  <a:moveTo>
                    <a:pt x="202" y="117"/>
                  </a:moveTo>
                  <a:cubicBezTo>
                    <a:pt x="202" y="117"/>
                    <a:pt x="101" y="120"/>
                    <a:pt x="0" y="29"/>
                  </a:cubicBezTo>
                  <a:cubicBezTo>
                    <a:pt x="23" y="0"/>
                    <a:pt x="23" y="0"/>
                    <a:pt x="23" y="0"/>
                  </a:cubicBezTo>
                  <a:cubicBezTo>
                    <a:pt x="23" y="0"/>
                    <a:pt x="111" y="16"/>
                    <a:pt x="175" y="35"/>
                  </a:cubicBezTo>
                  <a:cubicBezTo>
                    <a:pt x="175" y="35"/>
                    <a:pt x="161" y="102"/>
                    <a:pt x="202" y="117"/>
                  </a:cubicBezTo>
                  <a:close/>
                </a:path>
              </a:pathLst>
            </a:custGeom>
            <a:solidFill>
              <a:srgbClr val="DCDFE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124" name="Freeform 1363"/>
            <p:cNvSpPr>
              <a:spLocks/>
            </p:cNvSpPr>
            <p:nvPr/>
          </p:nvSpPr>
          <p:spPr bwMode="auto">
            <a:xfrm>
              <a:off x="10505518" y="8262858"/>
              <a:ext cx="682722" cy="760497"/>
            </a:xfrm>
            <a:custGeom>
              <a:avLst/>
              <a:gdLst>
                <a:gd name="T0" fmla="*/ 52 w 60"/>
                <a:gd name="T1" fmla="*/ 57 h 67"/>
                <a:gd name="T2" fmla="*/ 12 w 60"/>
                <a:gd name="T3" fmla="*/ 65 h 67"/>
                <a:gd name="T4" fmla="*/ 0 w 60"/>
                <a:gd name="T5" fmla="*/ 56 h 67"/>
                <a:gd name="T6" fmla="*/ 0 w 60"/>
                <a:gd name="T7" fmla="*/ 12 h 67"/>
                <a:gd name="T8" fmla="*/ 60 w 60"/>
                <a:gd name="T9" fmla="*/ 0 h 67"/>
                <a:gd name="T10" fmla="*/ 60 w 60"/>
                <a:gd name="T11" fmla="*/ 48 h 67"/>
                <a:gd name="T12" fmla="*/ 52 w 60"/>
                <a:gd name="T13" fmla="*/ 57 h 67"/>
              </a:gdLst>
              <a:ahLst/>
              <a:cxnLst>
                <a:cxn ang="0">
                  <a:pos x="T0" y="T1"/>
                </a:cxn>
                <a:cxn ang="0">
                  <a:pos x="T2" y="T3"/>
                </a:cxn>
                <a:cxn ang="0">
                  <a:pos x="T4" y="T5"/>
                </a:cxn>
                <a:cxn ang="0">
                  <a:pos x="T6" y="T7"/>
                </a:cxn>
                <a:cxn ang="0">
                  <a:pos x="T8" y="T9"/>
                </a:cxn>
                <a:cxn ang="0">
                  <a:pos x="T10" y="T11"/>
                </a:cxn>
                <a:cxn ang="0">
                  <a:pos x="T12" y="T13"/>
                </a:cxn>
              </a:cxnLst>
              <a:rect l="0" t="0" r="r" b="b"/>
              <a:pathLst>
                <a:path w="60" h="67">
                  <a:moveTo>
                    <a:pt x="52" y="57"/>
                  </a:moveTo>
                  <a:cubicBezTo>
                    <a:pt x="12" y="65"/>
                    <a:pt x="12" y="65"/>
                    <a:pt x="12" y="65"/>
                  </a:cubicBezTo>
                  <a:cubicBezTo>
                    <a:pt x="6" y="67"/>
                    <a:pt x="0" y="62"/>
                    <a:pt x="0" y="56"/>
                  </a:cubicBezTo>
                  <a:cubicBezTo>
                    <a:pt x="0" y="12"/>
                    <a:pt x="0" y="12"/>
                    <a:pt x="0" y="12"/>
                  </a:cubicBezTo>
                  <a:cubicBezTo>
                    <a:pt x="60" y="0"/>
                    <a:pt x="60" y="0"/>
                    <a:pt x="60" y="0"/>
                  </a:cubicBezTo>
                  <a:cubicBezTo>
                    <a:pt x="60" y="48"/>
                    <a:pt x="60" y="48"/>
                    <a:pt x="60" y="48"/>
                  </a:cubicBezTo>
                  <a:cubicBezTo>
                    <a:pt x="60" y="52"/>
                    <a:pt x="57" y="56"/>
                    <a:pt x="52" y="57"/>
                  </a:cubicBezTo>
                  <a:close/>
                </a:path>
              </a:pathLst>
            </a:custGeom>
            <a:solidFill>
              <a:srgbClr val="E8E8E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125" name="Freeform 1364"/>
            <p:cNvSpPr>
              <a:spLocks/>
            </p:cNvSpPr>
            <p:nvPr/>
          </p:nvSpPr>
          <p:spPr bwMode="auto">
            <a:xfrm>
              <a:off x="10445026" y="8159154"/>
              <a:ext cx="803710" cy="328396"/>
            </a:xfrm>
            <a:custGeom>
              <a:avLst/>
              <a:gdLst>
                <a:gd name="T0" fmla="*/ 93 w 93"/>
                <a:gd name="T1" fmla="*/ 18 h 38"/>
                <a:gd name="T2" fmla="*/ 0 w 93"/>
                <a:gd name="T3" fmla="*/ 38 h 38"/>
                <a:gd name="T4" fmla="*/ 0 w 93"/>
                <a:gd name="T5" fmla="*/ 18 h 38"/>
                <a:gd name="T6" fmla="*/ 93 w 93"/>
                <a:gd name="T7" fmla="*/ 0 h 38"/>
                <a:gd name="T8" fmla="*/ 93 w 93"/>
                <a:gd name="T9" fmla="*/ 18 h 38"/>
              </a:gdLst>
              <a:ahLst/>
              <a:cxnLst>
                <a:cxn ang="0">
                  <a:pos x="T0" y="T1"/>
                </a:cxn>
                <a:cxn ang="0">
                  <a:pos x="T2" y="T3"/>
                </a:cxn>
                <a:cxn ang="0">
                  <a:pos x="T4" y="T5"/>
                </a:cxn>
                <a:cxn ang="0">
                  <a:pos x="T6" y="T7"/>
                </a:cxn>
                <a:cxn ang="0">
                  <a:pos x="T8" y="T9"/>
                </a:cxn>
              </a:cxnLst>
              <a:rect l="0" t="0" r="r" b="b"/>
              <a:pathLst>
                <a:path w="93" h="38">
                  <a:moveTo>
                    <a:pt x="93" y="18"/>
                  </a:moveTo>
                  <a:lnTo>
                    <a:pt x="0" y="38"/>
                  </a:lnTo>
                  <a:lnTo>
                    <a:pt x="0" y="18"/>
                  </a:lnTo>
                  <a:lnTo>
                    <a:pt x="93" y="0"/>
                  </a:lnTo>
                  <a:lnTo>
                    <a:pt x="93" y="18"/>
                  </a:lnTo>
                  <a:close/>
                </a:path>
              </a:pathLst>
            </a:custGeom>
            <a:solidFill>
              <a:srgbClr val="D1D3D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126" name="Freeform 1365"/>
            <p:cNvSpPr>
              <a:spLocks/>
            </p:cNvSpPr>
            <p:nvPr/>
          </p:nvSpPr>
          <p:spPr bwMode="auto">
            <a:xfrm>
              <a:off x="9347488" y="8262858"/>
              <a:ext cx="682722" cy="760497"/>
            </a:xfrm>
            <a:custGeom>
              <a:avLst/>
              <a:gdLst>
                <a:gd name="T0" fmla="*/ 7 w 60"/>
                <a:gd name="T1" fmla="*/ 57 h 67"/>
                <a:gd name="T2" fmla="*/ 48 w 60"/>
                <a:gd name="T3" fmla="*/ 65 h 67"/>
                <a:gd name="T4" fmla="*/ 60 w 60"/>
                <a:gd name="T5" fmla="*/ 56 h 67"/>
                <a:gd name="T6" fmla="*/ 60 w 60"/>
                <a:gd name="T7" fmla="*/ 12 h 67"/>
                <a:gd name="T8" fmla="*/ 0 w 60"/>
                <a:gd name="T9" fmla="*/ 0 h 67"/>
                <a:gd name="T10" fmla="*/ 0 w 60"/>
                <a:gd name="T11" fmla="*/ 48 h 67"/>
                <a:gd name="T12" fmla="*/ 7 w 60"/>
                <a:gd name="T13" fmla="*/ 57 h 67"/>
              </a:gdLst>
              <a:ahLst/>
              <a:cxnLst>
                <a:cxn ang="0">
                  <a:pos x="T0" y="T1"/>
                </a:cxn>
                <a:cxn ang="0">
                  <a:pos x="T2" y="T3"/>
                </a:cxn>
                <a:cxn ang="0">
                  <a:pos x="T4" y="T5"/>
                </a:cxn>
                <a:cxn ang="0">
                  <a:pos x="T6" y="T7"/>
                </a:cxn>
                <a:cxn ang="0">
                  <a:pos x="T8" y="T9"/>
                </a:cxn>
                <a:cxn ang="0">
                  <a:pos x="T10" y="T11"/>
                </a:cxn>
                <a:cxn ang="0">
                  <a:pos x="T12" y="T13"/>
                </a:cxn>
              </a:cxnLst>
              <a:rect l="0" t="0" r="r" b="b"/>
              <a:pathLst>
                <a:path w="60" h="67">
                  <a:moveTo>
                    <a:pt x="7" y="57"/>
                  </a:moveTo>
                  <a:cubicBezTo>
                    <a:pt x="48" y="65"/>
                    <a:pt x="48" y="65"/>
                    <a:pt x="48" y="65"/>
                  </a:cubicBezTo>
                  <a:cubicBezTo>
                    <a:pt x="54" y="67"/>
                    <a:pt x="60" y="62"/>
                    <a:pt x="60" y="56"/>
                  </a:cubicBezTo>
                  <a:cubicBezTo>
                    <a:pt x="60" y="12"/>
                    <a:pt x="60" y="12"/>
                    <a:pt x="60" y="12"/>
                  </a:cubicBezTo>
                  <a:cubicBezTo>
                    <a:pt x="0" y="0"/>
                    <a:pt x="0" y="0"/>
                    <a:pt x="0" y="0"/>
                  </a:cubicBezTo>
                  <a:cubicBezTo>
                    <a:pt x="0" y="48"/>
                    <a:pt x="0" y="48"/>
                    <a:pt x="0" y="48"/>
                  </a:cubicBezTo>
                  <a:cubicBezTo>
                    <a:pt x="0" y="52"/>
                    <a:pt x="3" y="56"/>
                    <a:pt x="7" y="57"/>
                  </a:cubicBezTo>
                  <a:close/>
                </a:path>
              </a:pathLst>
            </a:custGeom>
            <a:solidFill>
              <a:srgbClr val="E8E8E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127" name="Freeform 1366"/>
            <p:cNvSpPr>
              <a:spLocks/>
            </p:cNvSpPr>
            <p:nvPr/>
          </p:nvSpPr>
          <p:spPr bwMode="auto">
            <a:xfrm>
              <a:off x="9278352" y="8159154"/>
              <a:ext cx="803710" cy="328396"/>
            </a:xfrm>
            <a:custGeom>
              <a:avLst/>
              <a:gdLst>
                <a:gd name="T0" fmla="*/ 0 w 93"/>
                <a:gd name="T1" fmla="*/ 18 h 38"/>
                <a:gd name="T2" fmla="*/ 93 w 93"/>
                <a:gd name="T3" fmla="*/ 38 h 38"/>
                <a:gd name="T4" fmla="*/ 93 w 93"/>
                <a:gd name="T5" fmla="*/ 18 h 38"/>
                <a:gd name="T6" fmla="*/ 0 w 93"/>
                <a:gd name="T7" fmla="*/ 0 h 38"/>
                <a:gd name="T8" fmla="*/ 0 w 93"/>
                <a:gd name="T9" fmla="*/ 18 h 38"/>
              </a:gdLst>
              <a:ahLst/>
              <a:cxnLst>
                <a:cxn ang="0">
                  <a:pos x="T0" y="T1"/>
                </a:cxn>
                <a:cxn ang="0">
                  <a:pos x="T2" y="T3"/>
                </a:cxn>
                <a:cxn ang="0">
                  <a:pos x="T4" y="T5"/>
                </a:cxn>
                <a:cxn ang="0">
                  <a:pos x="T6" y="T7"/>
                </a:cxn>
                <a:cxn ang="0">
                  <a:pos x="T8" y="T9"/>
                </a:cxn>
              </a:cxnLst>
              <a:rect l="0" t="0" r="r" b="b"/>
              <a:pathLst>
                <a:path w="93" h="38">
                  <a:moveTo>
                    <a:pt x="0" y="18"/>
                  </a:moveTo>
                  <a:lnTo>
                    <a:pt x="93" y="38"/>
                  </a:lnTo>
                  <a:lnTo>
                    <a:pt x="93" y="18"/>
                  </a:lnTo>
                  <a:lnTo>
                    <a:pt x="0" y="0"/>
                  </a:lnTo>
                  <a:lnTo>
                    <a:pt x="0" y="18"/>
                  </a:lnTo>
                  <a:close/>
                </a:path>
              </a:pathLst>
            </a:custGeom>
            <a:solidFill>
              <a:srgbClr val="D1D3D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grpSp>
          <p:nvGrpSpPr>
            <p:cNvPr id="128" name="Group 127"/>
            <p:cNvGrpSpPr/>
            <p:nvPr/>
          </p:nvGrpSpPr>
          <p:grpSpPr>
            <a:xfrm>
              <a:off x="6599237" y="6188773"/>
              <a:ext cx="8331082" cy="7527227"/>
              <a:chOff x="1069330" y="7930175"/>
              <a:chExt cx="8073982" cy="7294934"/>
            </a:xfrm>
          </p:grpSpPr>
          <p:sp>
            <p:nvSpPr>
              <p:cNvPr id="130" name="Freeform 145"/>
              <p:cNvSpPr>
                <a:spLocks/>
              </p:cNvSpPr>
              <p:nvPr/>
            </p:nvSpPr>
            <p:spPr bwMode="auto">
              <a:xfrm>
                <a:off x="3808987" y="8393277"/>
                <a:ext cx="4845255" cy="2544895"/>
              </a:xfrm>
              <a:custGeom>
                <a:avLst/>
                <a:gdLst>
                  <a:gd name="T0" fmla="*/ 198 w 198"/>
                  <a:gd name="T1" fmla="*/ 92 h 104"/>
                  <a:gd name="T2" fmla="*/ 185 w 198"/>
                  <a:gd name="T3" fmla="*/ 104 h 104"/>
                  <a:gd name="T4" fmla="*/ 13 w 198"/>
                  <a:gd name="T5" fmla="*/ 104 h 104"/>
                  <a:gd name="T6" fmla="*/ 0 w 198"/>
                  <a:gd name="T7" fmla="*/ 92 h 104"/>
                  <a:gd name="T8" fmla="*/ 0 w 198"/>
                  <a:gd name="T9" fmla="*/ 11 h 104"/>
                  <a:gd name="T10" fmla="*/ 13 w 198"/>
                  <a:gd name="T11" fmla="*/ 0 h 104"/>
                  <a:gd name="T12" fmla="*/ 185 w 198"/>
                  <a:gd name="T13" fmla="*/ 0 h 104"/>
                  <a:gd name="T14" fmla="*/ 198 w 198"/>
                  <a:gd name="T15" fmla="*/ 11 h 104"/>
                  <a:gd name="T16" fmla="*/ 198 w 198"/>
                  <a:gd name="T17" fmla="*/ 92 h 10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98" h="104">
                    <a:moveTo>
                      <a:pt x="198" y="92"/>
                    </a:moveTo>
                    <a:cubicBezTo>
                      <a:pt x="198" y="98"/>
                      <a:pt x="192" y="104"/>
                      <a:pt x="185" y="104"/>
                    </a:cubicBezTo>
                    <a:cubicBezTo>
                      <a:pt x="13" y="104"/>
                      <a:pt x="13" y="104"/>
                      <a:pt x="13" y="104"/>
                    </a:cubicBezTo>
                    <a:cubicBezTo>
                      <a:pt x="6" y="104"/>
                      <a:pt x="0" y="98"/>
                      <a:pt x="0" y="92"/>
                    </a:cubicBezTo>
                    <a:cubicBezTo>
                      <a:pt x="0" y="11"/>
                      <a:pt x="0" y="11"/>
                      <a:pt x="0" y="11"/>
                    </a:cubicBezTo>
                    <a:cubicBezTo>
                      <a:pt x="0" y="5"/>
                      <a:pt x="6" y="0"/>
                      <a:pt x="13" y="0"/>
                    </a:cubicBezTo>
                    <a:cubicBezTo>
                      <a:pt x="185" y="0"/>
                      <a:pt x="185" y="0"/>
                      <a:pt x="185" y="0"/>
                    </a:cubicBezTo>
                    <a:cubicBezTo>
                      <a:pt x="192" y="0"/>
                      <a:pt x="198" y="5"/>
                      <a:pt x="198" y="11"/>
                    </a:cubicBezTo>
                    <a:lnTo>
                      <a:pt x="198" y="92"/>
                    </a:lnTo>
                    <a:close/>
                  </a:path>
                </a:pathLst>
              </a:custGeom>
              <a:solidFill>
                <a:schemeClr val="bg2">
                  <a:lumMod val="9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grpSp>
            <p:nvGrpSpPr>
              <p:cNvPr id="131" name="กลุ่ม 1853"/>
              <p:cNvGrpSpPr/>
              <p:nvPr/>
            </p:nvGrpSpPr>
            <p:grpSpPr>
              <a:xfrm>
                <a:off x="1069330" y="10918695"/>
                <a:ext cx="8073982" cy="4306414"/>
                <a:chOff x="3106738" y="9197975"/>
                <a:chExt cx="5922962" cy="3159126"/>
              </a:xfrm>
            </p:grpSpPr>
            <p:sp>
              <p:nvSpPr>
                <p:cNvPr id="182" name="Freeform 146"/>
                <p:cNvSpPr>
                  <a:spLocks/>
                </p:cNvSpPr>
                <p:nvPr/>
              </p:nvSpPr>
              <p:spPr bwMode="auto">
                <a:xfrm>
                  <a:off x="3268663" y="9809163"/>
                  <a:ext cx="5491162" cy="2547938"/>
                </a:xfrm>
                <a:custGeom>
                  <a:avLst/>
                  <a:gdLst>
                    <a:gd name="T0" fmla="*/ 181 w 3459"/>
                    <a:gd name="T1" fmla="*/ 1605 h 1605"/>
                    <a:gd name="T2" fmla="*/ 3278 w 3459"/>
                    <a:gd name="T3" fmla="*/ 1605 h 1605"/>
                    <a:gd name="T4" fmla="*/ 3459 w 3459"/>
                    <a:gd name="T5" fmla="*/ 0 h 1605"/>
                    <a:gd name="T6" fmla="*/ 0 w 3459"/>
                    <a:gd name="T7" fmla="*/ 0 h 1605"/>
                    <a:gd name="T8" fmla="*/ 181 w 3459"/>
                    <a:gd name="T9" fmla="*/ 1605 h 1605"/>
                  </a:gdLst>
                  <a:ahLst/>
                  <a:cxnLst>
                    <a:cxn ang="0">
                      <a:pos x="T0" y="T1"/>
                    </a:cxn>
                    <a:cxn ang="0">
                      <a:pos x="T2" y="T3"/>
                    </a:cxn>
                    <a:cxn ang="0">
                      <a:pos x="T4" y="T5"/>
                    </a:cxn>
                    <a:cxn ang="0">
                      <a:pos x="T6" y="T7"/>
                    </a:cxn>
                    <a:cxn ang="0">
                      <a:pos x="T8" y="T9"/>
                    </a:cxn>
                  </a:cxnLst>
                  <a:rect l="0" t="0" r="r" b="b"/>
                  <a:pathLst>
                    <a:path w="3459" h="1605">
                      <a:moveTo>
                        <a:pt x="181" y="1605"/>
                      </a:moveTo>
                      <a:lnTo>
                        <a:pt x="3278" y="1605"/>
                      </a:lnTo>
                      <a:lnTo>
                        <a:pt x="3459" y="0"/>
                      </a:lnTo>
                      <a:lnTo>
                        <a:pt x="0" y="0"/>
                      </a:lnTo>
                      <a:lnTo>
                        <a:pt x="181" y="1605"/>
                      </a:lnTo>
                      <a:close/>
                    </a:path>
                  </a:pathLst>
                </a:custGeom>
                <a:solidFill>
                  <a:srgbClr val="99775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183" name="Freeform 147"/>
                <p:cNvSpPr>
                  <a:spLocks/>
                </p:cNvSpPr>
                <p:nvPr/>
              </p:nvSpPr>
              <p:spPr bwMode="auto">
                <a:xfrm>
                  <a:off x="3268663" y="9809163"/>
                  <a:ext cx="5491162" cy="2547938"/>
                </a:xfrm>
                <a:custGeom>
                  <a:avLst/>
                  <a:gdLst>
                    <a:gd name="T0" fmla="*/ 181 w 3459"/>
                    <a:gd name="T1" fmla="*/ 1605 h 1605"/>
                    <a:gd name="T2" fmla="*/ 3278 w 3459"/>
                    <a:gd name="T3" fmla="*/ 1605 h 1605"/>
                    <a:gd name="T4" fmla="*/ 3459 w 3459"/>
                    <a:gd name="T5" fmla="*/ 0 h 1605"/>
                    <a:gd name="T6" fmla="*/ 0 w 3459"/>
                    <a:gd name="T7" fmla="*/ 0 h 1605"/>
                    <a:gd name="T8" fmla="*/ 181 w 3459"/>
                    <a:gd name="T9" fmla="*/ 1605 h 1605"/>
                  </a:gdLst>
                  <a:ahLst/>
                  <a:cxnLst>
                    <a:cxn ang="0">
                      <a:pos x="T0" y="T1"/>
                    </a:cxn>
                    <a:cxn ang="0">
                      <a:pos x="T2" y="T3"/>
                    </a:cxn>
                    <a:cxn ang="0">
                      <a:pos x="T4" y="T5"/>
                    </a:cxn>
                    <a:cxn ang="0">
                      <a:pos x="T6" y="T7"/>
                    </a:cxn>
                    <a:cxn ang="0">
                      <a:pos x="T8" y="T9"/>
                    </a:cxn>
                  </a:cxnLst>
                  <a:rect l="0" t="0" r="r" b="b"/>
                  <a:pathLst>
                    <a:path w="3459" h="1605">
                      <a:moveTo>
                        <a:pt x="181" y="1605"/>
                      </a:moveTo>
                      <a:lnTo>
                        <a:pt x="3278" y="1605"/>
                      </a:lnTo>
                      <a:lnTo>
                        <a:pt x="3459" y="0"/>
                      </a:lnTo>
                      <a:lnTo>
                        <a:pt x="0" y="0"/>
                      </a:lnTo>
                      <a:lnTo>
                        <a:pt x="181" y="1605"/>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184" name="Freeform 148"/>
                <p:cNvSpPr>
                  <a:spLocks/>
                </p:cNvSpPr>
                <p:nvPr/>
              </p:nvSpPr>
              <p:spPr bwMode="auto">
                <a:xfrm>
                  <a:off x="3268663" y="9809163"/>
                  <a:ext cx="5491162" cy="341313"/>
                </a:xfrm>
                <a:custGeom>
                  <a:avLst/>
                  <a:gdLst>
                    <a:gd name="T0" fmla="*/ 3459 w 3459"/>
                    <a:gd name="T1" fmla="*/ 0 h 215"/>
                    <a:gd name="T2" fmla="*/ 0 w 3459"/>
                    <a:gd name="T3" fmla="*/ 0 h 215"/>
                    <a:gd name="T4" fmla="*/ 22 w 3459"/>
                    <a:gd name="T5" fmla="*/ 215 h 215"/>
                    <a:gd name="T6" fmla="*/ 3437 w 3459"/>
                    <a:gd name="T7" fmla="*/ 215 h 215"/>
                    <a:gd name="T8" fmla="*/ 3459 w 3459"/>
                    <a:gd name="T9" fmla="*/ 0 h 215"/>
                  </a:gdLst>
                  <a:ahLst/>
                  <a:cxnLst>
                    <a:cxn ang="0">
                      <a:pos x="T0" y="T1"/>
                    </a:cxn>
                    <a:cxn ang="0">
                      <a:pos x="T2" y="T3"/>
                    </a:cxn>
                    <a:cxn ang="0">
                      <a:pos x="T4" y="T5"/>
                    </a:cxn>
                    <a:cxn ang="0">
                      <a:pos x="T6" y="T7"/>
                    </a:cxn>
                    <a:cxn ang="0">
                      <a:pos x="T8" y="T9"/>
                    </a:cxn>
                  </a:cxnLst>
                  <a:rect l="0" t="0" r="r" b="b"/>
                  <a:pathLst>
                    <a:path w="3459" h="215">
                      <a:moveTo>
                        <a:pt x="3459" y="0"/>
                      </a:moveTo>
                      <a:lnTo>
                        <a:pt x="0" y="0"/>
                      </a:lnTo>
                      <a:lnTo>
                        <a:pt x="22" y="215"/>
                      </a:lnTo>
                      <a:lnTo>
                        <a:pt x="3437" y="215"/>
                      </a:lnTo>
                      <a:lnTo>
                        <a:pt x="3459" y="0"/>
                      </a:lnTo>
                      <a:close/>
                    </a:path>
                  </a:pathLst>
                </a:custGeom>
                <a:solidFill>
                  <a:srgbClr val="7E654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185" name="Freeform 149"/>
                <p:cNvSpPr>
                  <a:spLocks/>
                </p:cNvSpPr>
                <p:nvPr/>
              </p:nvSpPr>
              <p:spPr bwMode="auto">
                <a:xfrm>
                  <a:off x="3268663" y="9809163"/>
                  <a:ext cx="5491162" cy="341313"/>
                </a:xfrm>
                <a:custGeom>
                  <a:avLst/>
                  <a:gdLst>
                    <a:gd name="T0" fmla="*/ 3459 w 3459"/>
                    <a:gd name="T1" fmla="*/ 0 h 215"/>
                    <a:gd name="T2" fmla="*/ 0 w 3459"/>
                    <a:gd name="T3" fmla="*/ 0 h 215"/>
                    <a:gd name="T4" fmla="*/ 22 w 3459"/>
                    <a:gd name="T5" fmla="*/ 215 h 215"/>
                    <a:gd name="T6" fmla="*/ 3437 w 3459"/>
                    <a:gd name="T7" fmla="*/ 215 h 215"/>
                    <a:gd name="T8" fmla="*/ 3459 w 3459"/>
                    <a:gd name="T9" fmla="*/ 0 h 215"/>
                  </a:gdLst>
                  <a:ahLst/>
                  <a:cxnLst>
                    <a:cxn ang="0">
                      <a:pos x="T0" y="T1"/>
                    </a:cxn>
                    <a:cxn ang="0">
                      <a:pos x="T2" y="T3"/>
                    </a:cxn>
                    <a:cxn ang="0">
                      <a:pos x="T4" y="T5"/>
                    </a:cxn>
                    <a:cxn ang="0">
                      <a:pos x="T6" y="T7"/>
                    </a:cxn>
                    <a:cxn ang="0">
                      <a:pos x="T8" y="T9"/>
                    </a:cxn>
                  </a:cxnLst>
                  <a:rect l="0" t="0" r="r" b="b"/>
                  <a:pathLst>
                    <a:path w="3459" h="215">
                      <a:moveTo>
                        <a:pt x="3459" y="0"/>
                      </a:moveTo>
                      <a:lnTo>
                        <a:pt x="0" y="0"/>
                      </a:lnTo>
                      <a:lnTo>
                        <a:pt x="22" y="215"/>
                      </a:lnTo>
                      <a:lnTo>
                        <a:pt x="3437" y="215"/>
                      </a:lnTo>
                      <a:lnTo>
                        <a:pt x="3459"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186" name="Freeform 150"/>
                <p:cNvSpPr>
                  <a:spLocks/>
                </p:cNvSpPr>
                <p:nvPr/>
              </p:nvSpPr>
              <p:spPr bwMode="auto">
                <a:xfrm>
                  <a:off x="3106738" y="9197975"/>
                  <a:ext cx="5922962" cy="646113"/>
                </a:xfrm>
                <a:custGeom>
                  <a:avLst/>
                  <a:gdLst>
                    <a:gd name="T0" fmla="*/ 45 w 3731"/>
                    <a:gd name="T1" fmla="*/ 407 h 407"/>
                    <a:gd name="T2" fmla="*/ 3686 w 3731"/>
                    <a:gd name="T3" fmla="*/ 407 h 407"/>
                    <a:gd name="T4" fmla="*/ 3731 w 3731"/>
                    <a:gd name="T5" fmla="*/ 0 h 407"/>
                    <a:gd name="T6" fmla="*/ 0 w 3731"/>
                    <a:gd name="T7" fmla="*/ 0 h 407"/>
                    <a:gd name="T8" fmla="*/ 45 w 3731"/>
                    <a:gd name="T9" fmla="*/ 407 h 407"/>
                  </a:gdLst>
                  <a:ahLst/>
                  <a:cxnLst>
                    <a:cxn ang="0">
                      <a:pos x="T0" y="T1"/>
                    </a:cxn>
                    <a:cxn ang="0">
                      <a:pos x="T2" y="T3"/>
                    </a:cxn>
                    <a:cxn ang="0">
                      <a:pos x="T4" y="T5"/>
                    </a:cxn>
                    <a:cxn ang="0">
                      <a:pos x="T6" y="T7"/>
                    </a:cxn>
                    <a:cxn ang="0">
                      <a:pos x="T8" y="T9"/>
                    </a:cxn>
                  </a:cxnLst>
                  <a:rect l="0" t="0" r="r" b="b"/>
                  <a:pathLst>
                    <a:path w="3731" h="407">
                      <a:moveTo>
                        <a:pt x="45" y="407"/>
                      </a:moveTo>
                      <a:lnTo>
                        <a:pt x="3686" y="407"/>
                      </a:lnTo>
                      <a:lnTo>
                        <a:pt x="3731" y="0"/>
                      </a:lnTo>
                      <a:lnTo>
                        <a:pt x="0" y="0"/>
                      </a:lnTo>
                      <a:lnTo>
                        <a:pt x="45" y="407"/>
                      </a:lnTo>
                      <a:close/>
                    </a:path>
                  </a:pathLst>
                </a:custGeom>
                <a:solidFill>
                  <a:srgbClr val="99775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grpSp>
          <p:grpSp>
            <p:nvGrpSpPr>
              <p:cNvPr id="132" name="กลุ่ม 1859"/>
              <p:cNvGrpSpPr/>
              <p:nvPr/>
            </p:nvGrpSpPr>
            <p:grpSpPr>
              <a:xfrm>
                <a:off x="1411246" y="7930175"/>
                <a:ext cx="3743766" cy="2984193"/>
                <a:chOff x="3357563" y="7027863"/>
                <a:chExt cx="2746375" cy="2189163"/>
              </a:xfrm>
            </p:grpSpPr>
            <p:sp>
              <p:nvSpPr>
                <p:cNvPr id="133" name="Rectangle 151"/>
                <p:cNvSpPr>
                  <a:spLocks noChangeArrowheads="1"/>
                </p:cNvSpPr>
                <p:nvPr/>
              </p:nvSpPr>
              <p:spPr bwMode="auto">
                <a:xfrm>
                  <a:off x="3357563" y="7027863"/>
                  <a:ext cx="520700" cy="2189163"/>
                </a:xfrm>
                <a:prstGeom prst="rect">
                  <a:avLst/>
                </a:prstGeom>
                <a:solidFill>
                  <a:srgbClr val="17B2B8"/>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134" name="Oval 152"/>
                <p:cNvSpPr>
                  <a:spLocks noChangeArrowheads="1"/>
                </p:cNvSpPr>
                <p:nvPr/>
              </p:nvSpPr>
              <p:spPr bwMode="auto">
                <a:xfrm>
                  <a:off x="3502025" y="8821738"/>
                  <a:ext cx="233362" cy="233363"/>
                </a:xfrm>
                <a:prstGeom prst="ellipse">
                  <a:avLst/>
                </a:prstGeom>
                <a:solidFill>
                  <a:srgbClr val="171E2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135" name="Freeform 153"/>
                <p:cNvSpPr>
                  <a:spLocks noEditPoints="1"/>
                </p:cNvSpPr>
                <p:nvPr/>
              </p:nvSpPr>
              <p:spPr bwMode="auto">
                <a:xfrm>
                  <a:off x="3502025" y="8804275"/>
                  <a:ext cx="250825" cy="268288"/>
                </a:xfrm>
                <a:custGeom>
                  <a:avLst/>
                  <a:gdLst>
                    <a:gd name="T0" fmla="*/ 7 w 14"/>
                    <a:gd name="T1" fmla="*/ 15 h 15"/>
                    <a:gd name="T2" fmla="*/ 0 w 14"/>
                    <a:gd name="T3" fmla="*/ 7 h 15"/>
                    <a:gd name="T4" fmla="*/ 7 w 14"/>
                    <a:gd name="T5" fmla="*/ 0 h 15"/>
                    <a:gd name="T6" fmla="*/ 14 w 14"/>
                    <a:gd name="T7" fmla="*/ 7 h 15"/>
                    <a:gd name="T8" fmla="*/ 7 w 14"/>
                    <a:gd name="T9" fmla="*/ 15 h 15"/>
                    <a:gd name="T10" fmla="*/ 7 w 14"/>
                    <a:gd name="T11" fmla="*/ 2 h 15"/>
                    <a:gd name="T12" fmla="*/ 1 w 14"/>
                    <a:gd name="T13" fmla="*/ 7 h 15"/>
                    <a:gd name="T14" fmla="*/ 7 w 14"/>
                    <a:gd name="T15" fmla="*/ 13 h 15"/>
                    <a:gd name="T16" fmla="*/ 12 w 14"/>
                    <a:gd name="T17" fmla="*/ 7 h 15"/>
                    <a:gd name="T18" fmla="*/ 7 w 14"/>
                    <a:gd name="T19" fmla="*/ 2 h 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4" h="15">
                      <a:moveTo>
                        <a:pt x="7" y="15"/>
                      </a:moveTo>
                      <a:cubicBezTo>
                        <a:pt x="3" y="15"/>
                        <a:pt x="0" y="11"/>
                        <a:pt x="0" y="7"/>
                      </a:cubicBezTo>
                      <a:cubicBezTo>
                        <a:pt x="0" y="3"/>
                        <a:pt x="3" y="0"/>
                        <a:pt x="7" y="0"/>
                      </a:cubicBezTo>
                      <a:cubicBezTo>
                        <a:pt x="11" y="0"/>
                        <a:pt x="14" y="3"/>
                        <a:pt x="14" y="7"/>
                      </a:cubicBezTo>
                      <a:cubicBezTo>
                        <a:pt x="14" y="11"/>
                        <a:pt x="11" y="15"/>
                        <a:pt x="7" y="15"/>
                      </a:cubicBezTo>
                      <a:close/>
                      <a:moveTo>
                        <a:pt x="7" y="2"/>
                      </a:moveTo>
                      <a:cubicBezTo>
                        <a:pt x="4" y="2"/>
                        <a:pt x="1" y="4"/>
                        <a:pt x="1" y="7"/>
                      </a:cubicBezTo>
                      <a:cubicBezTo>
                        <a:pt x="1" y="11"/>
                        <a:pt x="4" y="13"/>
                        <a:pt x="7" y="13"/>
                      </a:cubicBezTo>
                      <a:cubicBezTo>
                        <a:pt x="10" y="13"/>
                        <a:pt x="12" y="11"/>
                        <a:pt x="12" y="7"/>
                      </a:cubicBezTo>
                      <a:cubicBezTo>
                        <a:pt x="12" y="4"/>
                        <a:pt x="10" y="2"/>
                        <a:pt x="7" y="2"/>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136" name="Rectangle 154"/>
                <p:cNvSpPr>
                  <a:spLocks noChangeArrowheads="1"/>
                </p:cNvSpPr>
                <p:nvPr/>
              </p:nvSpPr>
              <p:spPr bwMode="auto">
                <a:xfrm>
                  <a:off x="3484563" y="7099300"/>
                  <a:ext cx="304800" cy="1543050"/>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137" name="Rectangle 155"/>
                <p:cNvSpPr>
                  <a:spLocks noChangeArrowheads="1"/>
                </p:cNvSpPr>
                <p:nvPr/>
              </p:nvSpPr>
              <p:spPr bwMode="auto">
                <a:xfrm>
                  <a:off x="3502025" y="7296150"/>
                  <a:ext cx="107950" cy="17463"/>
                </a:xfrm>
                <a:prstGeom prst="rect">
                  <a:avLst/>
                </a:prstGeom>
                <a:solidFill>
                  <a:srgbClr val="B0B1B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138" name="Rectangle 156"/>
                <p:cNvSpPr>
                  <a:spLocks noChangeArrowheads="1"/>
                </p:cNvSpPr>
                <p:nvPr/>
              </p:nvSpPr>
              <p:spPr bwMode="auto">
                <a:xfrm>
                  <a:off x="3502025" y="7404100"/>
                  <a:ext cx="250825" cy="17463"/>
                </a:xfrm>
                <a:prstGeom prst="rect">
                  <a:avLst/>
                </a:prstGeom>
                <a:solidFill>
                  <a:srgbClr val="B0B1B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139" name="Rectangle 157"/>
                <p:cNvSpPr>
                  <a:spLocks noChangeArrowheads="1"/>
                </p:cNvSpPr>
                <p:nvPr/>
              </p:nvSpPr>
              <p:spPr bwMode="auto">
                <a:xfrm>
                  <a:off x="3502025" y="7458075"/>
                  <a:ext cx="250825" cy="34925"/>
                </a:xfrm>
                <a:prstGeom prst="rect">
                  <a:avLst/>
                </a:prstGeom>
                <a:solidFill>
                  <a:srgbClr val="B0B1B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140" name="Rectangle 158"/>
                <p:cNvSpPr>
                  <a:spLocks noChangeArrowheads="1"/>
                </p:cNvSpPr>
                <p:nvPr/>
              </p:nvSpPr>
              <p:spPr bwMode="auto">
                <a:xfrm>
                  <a:off x="3502025" y="7529513"/>
                  <a:ext cx="250825" cy="17463"/>
                </a:xfrm>
                <a:prstGeom prst="rect">
                  <a:avLst/>
                </a:prstGeom>
                <a:solidFill>
                  <a:srgbClr val="B0B1B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141" name="Rectangle 159"/>
                <p:cNvSpPr>
                  <a:spLocks noChangeArrowheads="1"/>
                </p:cNvSpPr>
                <p:nvPr/>
              </p:nvSpPr>
              <p:spPr bwMode="auto">
                <a:xfrm>
                  <a:off x="3502025" y="7583488"/>
                  <a:ext cx="250825" cy="36513"/>
                </a:xfrm>
                <a:prstGeom prst="rect">
                  <a:avLst/>
                </a:prstGeom>
                <a:solidFill>
                  <a:srgbClr val="B0B1B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142" name="Rectangle 160"/>
                <p:cNvSpPr>
                  <a:spLocks noChangeArrowheads="1"/>
                </p:cNvSpPr>
                <p:nvPr/>
              </p:nvSpPr>
              <p:spPr bwMode="auto">
                <a:xfrm>
                  <a:off x="3502025" y="7654925"/>
                  <a:ext cx="250825" cy="19050"/>
                </a:xfrm>
                <a:prstGeom prst="rect">
                  <a:avLst/>
                </a:prstGeom>
                <a:solidFill>
                  <a:srgbClr val="B0B1B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143" name="Rectangle 161"/>
                <p:cNvSpPr>
                  <a:spLocks noChangeArrowheads="1"/>
                </p:cNvSpPr>
                <p:nvPr/>
              </p:nvSpPr>
              <p:spPr bwMode="auto">
                <a:xfrm>
                  <a:off x="3502025" y="7708900"/>
                  <a:ext cx="250825" cy="17463"/>
                </a:xfrm>
                <a:prstGeom prst="rect">
                  <a:avLst/>
                </a:prstGeom>
                <a:solidFill>
                  <a:srgbClr val="B0B1B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144" name="Rectangle 162"/>
                <p:cNvSpPr>
                  <a:spLocks noChangeArrowheads="1"/>
                </p:cNvSpPr>
                <p:nvPr/>
              </p:nvSpPr>
              <p:spPr bwMode="auto">
                <a:xfrm>
                  <a:off x="3502025" y="7762875"/>
                  <a:ext cx="250825" cy="36513"/>
                </a:xfrm>
                <a:prstGeom prst="rect">
                  <a:avLst/>
                </a:prstGeom>
                <a:solidFill>
                  <a:srgbClr val="B0B1B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145" name="Rectangle 163"/>
                <p:cNvSpPr>
                  <a:spLocks noChangeArrowheads="1"/>
                </p:cNvSpPr>
                <p:nvPr/>
              </p:nvSpPr>
              <p:spPr bwMode="auto">
                <a:xfrm>
                  <a:off x="3502025" y="7834313"/>
                  <a:ext cx="250825" cy="19050"/>
                </a:xfrm>
                <a:prstGeom prst="rect">
                  <a:avLst/>
                </a:prstGeom>
                <a:solidFill>
                  <a:srgbClr val="B0B1B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146" name="Rectangle 164"/>
                <p:cNvSpPr>
                  <a:spLocks noChangeArrowheads="1"/>
                </p:cNvSpPr>
                <p:nvPr/>
              </p:nvSpPr>
              <p:spPr bwMode="auto">
                <a:xfrm>
                  <a:off x="3502025" y="7888288"/>
                  <a:ext cx="250825" cy="36513"/>
                </a:xfrm>
                <a:prstGeom prst="rect">
                  <a:avLst/>
                </a:prstGeom>
                <a:solidFill>
                  <a:srgbClr val="B0B1B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147" name="Rectangle 165"/>
                <p:cNvSpPr>
                  <a:spLocks noChangeArrowheads="1"/>
                </p:cNvSpPr>
                <p:nvPr/>
              </p:nvSpPr>
              <p:spPr bwMode="auto">
                <a:xfrm>
                  <a:off x="3502025" y="7959725"/>
                  <a:ext cx="250825" cy="19050"/>
                </a:xfrm>
                <a:prstGeom prst="rect">
                  <a:avLst/>
                </a:prstGeom>
                <a:solidFill>
                  <a:srgbClr val="B0B1B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148" name="Rectangle 166"/>
                <p:cNvSpPr>
                  <a:spLocks noChangeArrowheads="1"/>
                </p:cNvSpPr>
                <p:nvPr/>
              </p:nvSpPr>
              <p:spPr bwMode="auto">
                <a:xfrm>
                  <a:off x="3502025" y="8013700"/>
                  <a:ext cx="250825" cy="36513"/>
                </a:xfrm>
                <a:prstGeom prst="rect">
                  <a:avLst/>
                </a:prstGeom>
                <a:solidFill>
                  <a:srgbClr val="B0B1B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149" name="Rectangle 167"/>
                <p:cNvSpPr>
                  <a:spLocks noChangeArrowheads="1"/>
                </p:cNvSpPr>
                <p:nvPr/>
              </p:nvSpPr>
              <p:spPr bwMode="auto">
                <a:xfrm>
                  <a:off x="3914775" y="7027863"/>
                  <a:ext cx="520700" cy="2189163"/>
                </a:xfrm>
                <a:prstGeom prst="rect">
                  <a:avLst/>
                </a:prstGeom>
                <a:solidFill>
                  <a:srgbClr val="99775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150" name="Oval 168"/>
                <p:cNvSpPr>
                  <a:spLocks noChangeArrowheads="1"/>
                </p:cNvSpPr>
                <p:nvPr/>
              </p:nvSpPr>
              <p:spPr bwMode="auto">
                <a:xfrm>
                  <a:off x="4057650" y="8821738"/>
                  <a:ext cx="215900" cy="233363"/>
                </a:xfrm>
                <a:prstGeom prst="ellipse">
                  <a:avLst/>
                </a:prstGeom>
                <a:solidFill>
                  <a:srgbClr val="171E2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151" name="Freeform 169"/>
                <p:cNvSpPr>
                  <a:spLocks noEditPoints="1"/>
                </p:cNvSpPr>
                <p:nvPr/>
              </p:nvSpPr>
              <p:spPr bwMode="auto">
                <a:xfrm>
                  <a:off x="4040188" y="8804275"/>
                  <a:ext cx="250825" cy="268288"/>
                </a:xfrm>
                <a:custGeom>
                  <a:avLst/>
                  <a:gdLst>
                    <a:gd name="T0" fmla="*/ 7 w 14"/>
                    <a:gd name="T1" fmla="*/ 15 h 15"/>
                    <a:gd name="T2" fmla="*/ 0 w 14"/>
                    <a:gd name="T3" fmla="*/ 7 h 15"/>
                    <a:gd name="T4" fmla="*/ 7 w 14"/>
                    <a:gd name="T5" fmla="*/ 0 h 15"/>
                    <a:gd name="T6" fmla="*/ 14 w 14"/>
                    <a:gd name="T7" fmla="*/ 7 h 15"/>
                    <a:gd name="T8" fmla="*/ 7 w 14"/>
                    <a:gd name="T9" fmla="*/ 15 h 15"/>
                    <a:gd name="T10" fmla="*/ 7 w 14"/>
                    <a:gd name="T11" fmla="*/ 2 h 15"/>
                    <a:gd name="T12" fmla="*/ 1 w 14"/>
                    <a:gd name="T13" fmla="*/ 7 h 15"/>
                    <a:gd name="T14" fmla="*/ 7 w 14"/>
                    <a:gd name="T15" fmla="*/ 13 h 15"/>
                    <a:gd name="T16" fmla="*/ 13 w 14"/>
                    <a:gd name="T17" fmla="*/ 7 h 15"/>
                    <a:gd name="T18" fmla="*/ 7 w 14"/>
                    <a:gd name="T19" fmla="*/ 2 h 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4" h="15">
                      <a:moveTo>
                        <a:pt x="7" y="15"/>
                      </a:moveTo>
                      <a:cubicBezTo>
                        <a:pt x="3" y="15"/>
                        <a:pt x="0" y="11"/>
                        <a:pt x="0" y="7"/>
                      </a:cubicBezTo>
                      <a:cubicBezTo>
                        <a:pt x="0" y="3"/>
                        <a:pt x="3" y="0"/>
                        <a:pt x="7" y="0"/>
                      </a:cubicBezTo>
                      <a:cubicBezTo>
                        <a:pt x="11" y="0"/>
                        <a:pt x="14" y="3"/>
                        <a:pt x="14" y="7"/>
                      </a:cubicBezTo>
                      <a:cubicBezTo>
                        <a:pt x="14" y="11"/>
                        <a:pt x="11" y="15"/>
                        <a:pt x="7" y="15"/>
                      </a:cubicBezTo>
                      <a:close/>
                      <a:moveTo>
                        <a:pt x="7" y="2"/>
                      </a:moveTo>
                      <a:cubicBezTo>
                        <a:pt x="4" y="2"/>
                        <a:pt x="1" y="4"/>
                        <a:pt x="1" y="7"/>
                      </a:cubicBezTo>
                      <a:cubicBezTo>
                        <a:pt x="1" y="11"/>
                        <a:pt x="4" y="13"/>
                        <a:pt x="7" y="13"/>
                      </a:cubicBezTo>
                      <a:cubicBezTo>
                        <a:pt x="10" y="13"/>
                        <a:pt x="13" y="11"/>
                        <a:pt x="13" y="7"/>
                      </a:cubicBezTo>
                      <a:cubicBezTo>
                        <a:pt x="13" y="4"/>
                        <a:pt x="10" y="2"/>
                        <a:pt x="7" y="2"/>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152" name="Rectangle 170"/>
                <p:cNvSpPr>
                  <a:spLocks noChangeArrowheads="1"/>
                </p:cNvSpPr>
                <p:nvPr/>
              </p:nvSpPr>
              <p:spPr bwMode="auto">
                <a:xfrm>
                  <a:off x="4022725" y="7099300"/>
                  <a:ext cx="304800" cy="1543050"/>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153" name="Rectangle 171"/>
                <p:cNvSpPr>
                  <a:spLocks noChangeArrowheads="1"/>
                </p:cNvSpPr>
                <p:nvPr/>
              </p:nvSpPr>
              <p:spPr bwMode="auto">
                <a:xfrm>
                  <a:off x="4040188" y="7296150"/>
                  <a:ext cx="107950" cy="17463"/>
                </a:xfrm>
                <a:prstGeom prst="rect">
                  <a:avLst/>
                </a:prstGeom>
                <a:solidFill>
                  <a:srgbClr val="B0B1B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154" name="Rectangle 172"/>
                <p:cNvSpPr>
                  <a:spLocks noChangeArrowheads="1"/>
                </p:cNvSpPr>
                <p:nvPr/>
              </p:nvSpPr>
              <p:spPr bwMode="auto">
                <a:xfrm>
                  <a:off x="4040188" y="7404100"/>
                  <a:ext cx="250825" cy="17463"/>
                </a:xfrm>
                <a:prstGeom prst="rect">
                  <a:avLst/>
                </a:prstGeom>
                <a:solidFill>
                  <a:srgbClr val="B0B1B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155" name="Rectangle 173"/>
                <p:cNvSpPr>
                  <a:spLocks noChangeArrowheads="1"/>
                </p:cNvSpPr>
                <p:nvPr/>
              </p:nvSpPr>
              <p:spPr bwMode="auto">
                <a:xfrm>
                  <a:off x="4040188" y="7458075"/>
                  <a:ext cx="250825" cy="34925"/>
                </a:xfrm>
                <a:prstGeom prst="rect">
                  <a:avLst/>
                </a:prstGeom>
                <a:solidFill>
                  <a:srgbClr val="B0B1B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156" name="Rectangle 174"/>
                <p:cNvSpPr>
                  <a:spLocks noChangeArrowheads="1"/>
                </p:cNvSpPr>
                <p:nvPr/>
              </p:nvSpPr>
              <p:spPr bwMode="auto">
                <a:xfrm>
                  <a:off x="4040188" y="7529513"/>
                  <a:ext cx="250825" cy="17463"/>
                </a:xfrm>
                <a:prstGeom prst="rect">
                  <a:avLst/>
                </a:prstGeom>
                <a:solidFill>
                  <a:srgbClr val="B0B1B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157" name="Rectangle 175"/>
                <p:cNvSpPr>
                  <a:spLocks noChangeArrowheads="1"/>
                </p:cNvSpPr>
                <p:nvPr/>
              </p:nvSpPr>
              <p:spPr bwMode="auto">
                <a:xfrm>
                  <a:off x="4040188" y="7583488"/>
                  <a:ext cx="250825" cy="36513"/>
                </a:xfrm>
                <a:prstGeom prst="rect">
                  <a:avLst/>
                </a:prstGeom>
                <a:solidFill>
                  <a:srgbClr val="B0B1B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158" name="Rectangle 176"/>
                <p:cNvSpPr>
                  <a:spLocks noChangeArrowheads="1"/>
                </p:cNvSpPr>
                <p:nvPr/>
              </p:nvSpPr>
              <p:spPr bwMode="auto">
                <a:xfrm>
                  <a:off x="4040188" y="7654925"/>
                  <a:ext cx="250825" cy="19050"/>
                </a:xfrm>
                <a:prstGeom prst="rect">
                  <a:avLst/>
                </a:prstGeom>
                <a:solidFill>
                  <a:srgbClr val="B0B1B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159" name="Rectangle 177"/>
                <p:cNvSpPr>
                  <a:spLocks noChangeArrowheads="1"/>
                </p:cNvSpPr>
                <p:nvPr/>
              </p:nvSpPr>
              <p:spPr bwMode="auto">
                <a:xfrm>
                  <a:off x="4040188" y="7708900"/>
                  <a:ext cx="250825" cy="17463"/>
                </a:xfrm>
                <a:prstGeom prst="rect">
                  <a:avLst/>
                </a:prstGeom>
                <a:solidFill>
                  <a:srgbClr val="B0B1B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160" name="Rectangle 178"/>
                <p:cNvSpPr>
                  <a:spLocks noChangeArrowheads="1"/>
                </p:cNvSpPr>
                <p:nvPr/>
              </p:nvSpPr>
              <p:spPr bwMode="auto">
                <a:xfrm>
                  <a:off x="4040188" y="7762875"/>
                  <a:ext cx="250825" cy="36513"/>
                </a:xfrm>
                <a:prstGeom prst="rect">
                  <a:avLst/>
                </a:prstGeom>
                <a:solidFill>
                  <a:srgbClr val="B0B1B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161" name="Rectangle 179"/>
                <p:cNvSpPr>
                  <a:spLocks noChangeArrowheads="1"/>
                </p:cNvSpPr>
                <p:nvPr/>
              </p:nvSpPr>
              <p:spPr bwMode="auto">
                <a:xfrm>
                  <a:off x="4040188" y="7834313"/>
                  <a:ext cx="250825" cy="19050"/>
                </a:xfrm>
                <a:prstGeom prst="rect">
                  <a:avLst/>
                </a:prstGeom>
                <a:solidFill>
                  <a:srgbClr val="B0B1B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162" name="Rectangle 180"/>
                <p:cNvSpPr>
                  <a:spLocks noChangeArrowheads="1"/>
                </p:cNvSpPr>
                <p:nvPr/>
              </p:nvSpPr>
              <p:spPr bwMode="auto">
                <a:xfrm>
                  <a:off x="4040188" y="7888288"/>
                  <a:ext cx="250825" cy="36513"/>
                </a:xfrm>
                <a:prstGeom prst="rect">
                  <a:avLst/>
                </a:prstGeom>
                <a:solidFill>
                  <a:srgbClr val="B0B1B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163" name="Rectangle 181"/>
                <p:cNvSpPr>
                  <a:spLocks noChangeArrowheads="1"/>
                </p:cNvSpPr>
                <p:nvPr/>
              </p:nvSpPr>
              <p:spPr bwMode="auto">
                <a:xfrm>
                  <a:off x="4040188" y="7959725"/>
                  <a:ext cx="250825" cy="19050"/>
                </a:xfrm>
                <a:prstGeom prst="rect">
                  <a:avLst/>
                </a:prstGeom>
                <a:solidFill>
                  <a:srgbClr val="B0B1B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164" name="Rectangle 182"/>
                <p:cNvSpPr>
                  <a:spLocks noChangeArrowheads="1"/>
                </p:cNvSpPr>
                <p:nvPr/>
              </p:nvSpPr>
              <p:spPr bwMode="auto">
                <a:xfrm>
                  <a:off x="4040188" y="8013700"/>
                  <a:ext cx="250825" cy="36513"/>
                </a:xfrm>
                <a:prstGeom prst="rect">
                  <a:avLst/>
                </a:prstGeom>
                <a:solidFill>
                  <a:srgbClr val="B0B1B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165" name="Freeform 183"/>
                <p:cNvSpPr>
                  <a:spLocks/>
                </p:cNvSpPr>
                <p:nvPr/>
              </p:nvSpPr>
              <p:spPr bwMode="auto">
                <a:xfrm>
                  <a:off x="4595813" y="7959725"/>
                  <a:ext cx="53975" cy="90488"/>
                </a:xfrm>
                <a:custGeom>
                  <a:avLst/>
                  <a:gdLst>
                    <a:gd name="T0" fmla="*/ 34 w 34"/>
                    <a:gd name="T1" fmla="*/ 57 h 57"/>
                    <a:gd name="T2" fmla="*/ 34 w 34"/>
                    <a:gd name="T3" fmla="*/ 57 h 57"/>
                    <a:gd name="T4" fmla="*/ 0 w 34"/>
                    <a:gd name="T5" fmla="*/ 57 h 57"/>
                    <a:gd name="T6" fmla="*/ 0 w 34"/>
                    <a:gd name="T7" fmla="*/ 57 h 57"/>
                    <a:gd name="T8" fmla="*/ 0 w 34"/>
                    <a:gd name="T9" fmla="*/ 0 h 57"/>
                    <a:gd name="T10" fmla="*/ 0 w 34"/>
                    <a:gd name="T11" fmla="*/ 0 h 57"/>
                    <a:gd name="T12" fmla="*/ 34 w 34"/>
                    <a:gd name="T13" fmla="*/ 0 h 57"/>
                    <a:gd name="T14" fmla="*/ 34 w 34"/>
                    <a:gd name="T15" fmla="*/ 0 h 57"/>
                    <a:gd name="T16" fmla="*/ 34 w 34"/>
                    <a:gd name="T17" fmla="*/ 57 h 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4" h="57">
                      <a:moveTo>
                        <a:pt x="34" y="57"/>
                      </a:moveTo>
                      <a:lnTo>
                        <a:pt x="34" y="57"/>
                      </a:lnTo>
                      <a:lnTo>
                        <a:pt x="0" y="57"/>
                      </a:lnTo>
                      <a:lnTo>
                        <a:pt x="0" y="57"/>
                      </a:lnTo>
                      <a:lnTo>
                        <a:pt x="0" y="0"/>
                      </a:lnTo>
                      <a:lnTo>
                        <a:pt x="0" y="0"/>
                      </a:lnTo>
                      <a:lnTo>
                        <a:pt x="34" y="0"/>
                      </a:lnTo>
                      <a:lnTo>
                        <a:pt x="34" y="0"/>
                      </a:lnTo>
                      <a:lnTo>
                        <a:pt x="34" y="57"/>
                      </a:lnTo>
                      <a:close/>
                    </a:path>
                  </a:pathLst>
                </a:custGeom>
                <a:solidFill>
                  <a:srgbClr val="F1582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166" name="Freeform 184"/>
                <p:cNvSpPr>
                  <a:spLocks/>
                </p:cNvSpPr>
                <p:nvPr/>
              </p:nvSpPr>
              <p:spPr bwMode="auto">
                <a:xfrm>
                  <a:off x="4632325" y="7959725"/>
                  <a:ext cx="17462" cy="90488"/>
                </a:xfrm>
                <a:custGeom>
                  <a:avLst/>
                  <a:gdLst>
                    <a:gd name="T0" fmla="*/ 11 w 11"/>
                    <a:gd name="T1" fmla="*/ 0 h 57"/>
                    <a:gd name="T2" fmla="*/ 0 w 11"/>
                    <a:gd name="T3" fmla="*/ 0 h 57"/>
                    <a:gd name="T4" fmla="*/ 0 w 11"/>
                    <a:gd name="T5" fmla="*/ 57 h 57"/>
                    <a:gd name="T6" fmla="*/ 11 w 11"/>
                    <a:gd name="T7" fmla="*/ 57 h 57"/>
                    <a:gd name="T8" fmla="*/ 11 w 11"/>
                    <a:gd name="T9" fmla="*/ 57 h 57"/>
                    <a:gd name="T10" fmla="*/ 11 w 11"/>
                    <a:gd name="T11" fmla="*/ 0 h 57"/>
                    <a:gd name="T12" fmla="*/ 11 w 11"/>
                    <a:gd name="T13" fmla="*/ 0 h 57"/>
                  </a:gdLst>
                  <a:ahLst/>
                  <a:cxnLst>
                    <a:cxn ang="0">
                      <a:pos x="T0" y="T1"/>
                    </a:cxn>
                    <a:cxn ang="0">
                      <a:pos x="T2" y="T3"/>
                    </a:cxn>
                    <a:cxn ang="0">
                      <a:pos x="T4" y="T5"/>
                    </a:cxn>
                    <a:cxn ang="0">
                      <a:pos x="T6" y="T7"/>
                    </a:cxn>
                    <a:cxn ang="0">
                      <a:pos x="T8" y="T9"/>
                    </a:cxn>
                    <a:cxn ang="0">
                      <a:pos x="T10" y="T11"/>
                    </a:cxn>
                    <a:cxn ang="0">
                      <a:pos x="T12" y="T13"/>
                    </a:cxn>
                  </a:cxnLst>
                  <a:rect l="0" t="0" r="r" b="b"/>
                  <a:pathLst>
                    <a:path w="11" h="57">
                      <a:moveTo>
                        <a:pt x="11" y="0"/>
                      </a:moveTo>
                      <a:lnTo>
                        <a:pt x="0" y="0"/>
                      </a:lnTo>
                      <a:lnTo>
                        <a:pt x="0" y="57"/>
                      </a:lnTo>
                      <a:lnTo>
                        <a:pt x="11" y="57"/>
                      </a:lnTo>
                      <a:lnTo>
                        <a:pt x="11" y="57"/>
                      </a:lnTo>
                      <a:lnTo>
                        <a:pt x="11" y="0"/>
                      </a:lnTo>
                      <a:lnTo>
                        <a:pt x="11" y="0"/>
                      </a:lnTo>
                      <a:close/>
                    </a:path>
                  </a:pathLst>
                </a:custGeom>
                <a:solidFill>
                  <a:srgbClr val="F2F2F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167" name="Freeform 185"/>
                <p:cNvSpPr>
                  <a:spLocks/>
                </p:cNvSpPr>
                <p:nvPr/>
              </p:nvSpPr>
              <p:spPr bwMode="auto">
                <a:xfrm>
                  <a:off x="4649788" y="7959725"/>
                  <a:ext cx="1131887" cy="90488"/>
                </a:xfrm>
                <a:custGeom>
                  <a:avLst/>
                  <a:gdLst>
                    <a:gd name="T0" fmla="*/ 588 w 713"/>
                    <a:gd name="T1" fmla="*/ 0 h 57"/>
                    <a:gd name="T2" fmla="*/ 554 w 713"/>
                    <a:gd name="T3" fmla="*/ 0 h 57"/>
                    <a:gd name="T4" fmla="*/ 170 w 713"/>
                    <a:gd name="T5" fmla="*/ 0 h 57"/>
                    <a:gd name="T6" fmla="*/ 102 w 713"/>
                    <a:gd name="T7" fmla="*/ 0 h 57"/>
                    <a:gd name="T8" fmla="*/ 0 w 713"/>
                    <a:gd name="T9" fmla="*/ 0 h 57"/>
                    <a:gd name="T10" fmla="*/ 0 w 713"/>
                    <a:gd name="T11" fmla="*/ 57 h 57"/>
                    <a:gd name="T12" fmla="*/ 102 w 713"/>
                    <a:gd name="T13" fmla="*/ 57 h 57"/>
                    <a:gd name="T14" fmla="*/ 170 w 713"/>
                    <a:gd name="T15" fmla="*/ 57 h 57"/>
                    <a:gd name="T16" fmla="*/ 554 w 713"/>
                    <a:gd name="T17" fmla="*/ 57 h 57"/>
                    <a:gd name="T18" fmla="*/ 588 w 713"/>
                    <a:gd name="T19" fmla="*/ 57 h 57"/>
                    <a:gd name="T20" fmla="*/ 713 w 713"/>
                    <a:gd name="T21" fmla="*/ 57 h 57"/>
                    <a:gd name="T22" fmla="*/ 713 w 713"/>
                    <a:gd name="T23" fmla="*/ 0 h 57"/>
                    <a:gd name="T24" fmla="*/ 588 w 713"/>
                    <a:gd name="T25" fmla="*/ 0 h 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713" h="57">
                      <a:moveTo>
                        <a:pt x="588" y="0"/>
                      </a:moveTo>
                      <a:lnTo>
                        <a:pt x="554" y="0"/>
                      </a:lnTo>
                      <a:lnTo>
                        <a:pt x="170" y="0"/>
                      </a:lnTo>
                      <a:lnTo>
                        <a:pt x="102" y="0"/>
                      </a:lnTo>
                      <a:lnTo>
                        <a:pt x="0" y="0"/>
                      </a:lnTo>
                      <a:lnTo>
                        <a:pt x="0" y="57"/>
                      </a:lnTo>
                      <a:lnTo>
                        <a:pt x="102" y="57"/>
                      </a:lnTo>
                      <a:lnTo>
                        <a:pt x="170" y="57"/>
                      </a:lnTo>
                      <a:lnTo>
                        <a:pt x="554" y="57"/>
                      </a:lnTo>
                      <a:lnTo>
                        <a:pt x="588" y="57"/>
                      </a:lnTo>
                      <a:lnTo>
                        <a:pt x="713" y="57"/>
                      </a:lnTo>
                      <a:lnTo>
                        <a:pt x="713" y="0"/>
                      </a:lnTo>
                      <a:lnTo>
                        <a:pt x="588" y="0"/>
                      </a:lnTo>
                      <a:close/>
                    </a:path>
                  </a:pathLst>
                </a:custGeom>
                <a:solidFill>
                  <a:srgbClr val="152B3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168" name="Freeform 186"/>
                <p:cNvSpPr>
                  <a:spLocks/>
                </p:cNvSpPr>
                <p:nvPr/>
              </p:nvSpPr>
              <p:spPr bwMode="auto">
                <a:xfrm>
                  <a:off x="4649788" y="7996238"/>
                  <a:ext cx="1131887" cy="17463"/>
                </a:xfrm>
                <a:custGeom>
                  <a:avLst/>
                  <a:gdLst>
                    <a:gd name="T0" fmla="*/ 588 w 713"/>
                    <a:gd name="T1" fmla="*/ 0 h 11"/>
                    <a:gd name="T2" fmla="*/ 554 w 713"/>
                    <a:gd name="T3" fmla="*/ 0 h 11"/>
                    <a:gd name="T4" fmla="*/ 170 w 713"/>
                    <a:gd name="T5" fmla="*/ 0 h 11"/>
                    <a:gd name="T6" fmla="*/ 102 w 713"/>
                    <a:gd name="T7" fmla="*/ 0 h 11"/>
                    <a:gd name="T8" fmla="*/ 0 w 713"/>
                    <a:gd name="T9" fmla="*/ 0 h 11"/>
                    <a:gd name="T10" fmla="*/ 0 w 713"/>
                    <a:gd name="T11" fmla="*/ 11 h 11"/>
                    <a:gd name="T12" fmla="*/ 102 w 713"/>
                    <a:gd name="T13" fmla="*/ 11 h 11"/>
                    <a:gd name="T14" fmla="*/ 170 w 713"/>
                    <a:gd name="T15" fmla="*/ 11 h 11"/>
                    <a:gd name="T16" fmla="*/ 554 w 713"/>
                    <a:gd name="T17" fmla="*/ 11 h 11"/>
                    <a:gd name="T18" fmla="*/ 588 w 713"/>
                    <a:gd name="T19" fmla="*/ 11 h 11"/>
                    <a:gd name="T20" fmla="*/ 713 w 713"/>
                    <a:gd name="T21" fmla="*/ 11 h 11"/>
                    <a:gd name="T22" fmla="*/ 713 w 713"/>
                    <a:gd name="T23" fmla="*/ 0 h 11"/>
                    <a:gd name="T24" fmla="*/ 588 w 713"/>
                    <a:gd name="T25" fmla="*/ 0 h 1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713" h="11">
                      <a:moveTo>
                        <a:pt x="588" y="0"/>
                      </a:moveTo>
                      <a:lnTo>
                        <a:pt x="554" y="0"/>
                      </a:lnTo>
                      <a:lnTo>
                        <a:pt x="170" y="0"/>
                      </a:lnTo>
                      <a:lnTo>
                        <a:pt x="102" y="0"/>
                      </a:lnTo>
                      <a:lnTo>
                        <a:pt x="0" y="0"/>
                      </a:lnTo>
                      <a:lnTo>
                        <a:pt x="0" y="11"/>
                      </a:lnTo>
                      <a:lnTo>
                        <a:pt x="102" y="11"/>
                      </a:lnTo>
                      <a:lnTo>
                        <a:pt x="170" y="11"/>
                      </a:lnTo>
                      <a:lnTo>
                        <a:pt x="554" y="11"/>
                      </a:lnTo>
                      <a:lnTo>
                        <a:pt x="588" y="11"/>
                      </a:lnTo>
                      <a:lnTo>
                        <a:pt x="713" y="11"/>
                      </a:lnTo>
                      <a:lnTo>
                        <a:pt x="713" y="0"/>
                      </a:lnTo>
                      <a:lnTo>
                        <a:pt x="588" y="0"/>
                      </a:lnTo>
                      <a:close/>
                    </a:path>
                  </a:pathLst>
                </a:custGeom>
                <a:solidFill>
                  <a:srgbClr val="152B3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169" name="Freeform 187"/>
                <p:cNvSpPr>
                  <a:spLocks/>
                </p:cNvSpPr>
                <p:nvPr/>
              </p:nvSpPr>
              <p:spPr bwMode="auto">
                <a:xfrm>
                  <a:off x="5762625" y="7959725"/>
                  <a:ext cx="161925" cy="90488"/>
                </a:xfrm>
                <a:custGeom>
                  <a:avLst/>
                  <a:gdLst>
                    <a:gd name="T0" fmla="*/ 12 w 102"/>
                    <a:gd name="T1" fmla="*/ 57 h 57"/>
                    <a:gd name="T2" fmla="*/ 0 w 102"/>
                    <a:gd name="T3" fmla="*/ 23 h 57"/>
                    <a:gd name="T4" fmla="*/ 12 w 102"/>
                    <a:gd name="T5" fmla="*/ 0 h 57"/>
                    <a:gd name="T6" fmla="*/ 102 w 102"/>
                    <a:gd name="T7" fmla="*/ 23 h 57"/>
                    <a:gd name="T8" fmla="*/ 12 w 102"/>
                    <a:gd name="T9" fmla="*/ 57 h 57"/>
                  </a:gdLst>
                  <a:ahLst/>
                  <a:cxnLst>
                    <a:cxn ang="0">
                      <a:pos x="T0" y="T1"/>
                    </a:cxn>
                    <a:cxn ang="0">
                      <a:pos x="T2" y="T3"/>
                    </a:cxn>
                    <a:cxn ang="0">
                      <a:pos x="T4" y="T5"/>
                    </a:cxn>
                    <a:cxn ang="0">
                      <a:pos x="T6" y="T7"/>
                    </a:cxn>
                    <a:cxn ang="0">
                      <a:pos x="T8" y="T9"/>
                    </a:cxn>
                  </a:cxnLst>
                  <a:rect l="0" t="0" r="r" b="b"/>
                  <a:pathLst>
                    <a:path w="102" h="57">
                      <a:moveTo>
                        <a:pt x="12" y="57"/>
                      </a:moveTo>
                      <a:lnTo>
                        <a:pt x="0" y="23"/>
                      </a:lnTo>
                      <a:lnTo>
                        <a:pt x="12" y="0"/>
                      </a:lnTo>
                      <a:lnTo>
                        <a:pt x="102" y="23"/>
                      </a:lnTo>
                      <a:lnTo>
                        <a:pt x="12" y="57"/>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170" name="Freeform 188"/>
                <p:cNvSpPr>
                  <a:spLocks/>
                </p:cNvSpPr>
                <p:nvPr/>
              </p:nvSpPr>
              <p:spPr bwMode="auto">
                <a:xfrm>
                  <a:off x="5870575" y="7978775"/>
                  <a:ext cx="53975" cy="34925"/>
                </a:xfrm>
                <a:custGeom>
                  <a:avLst/>
                  <a:gdLst>
                    <a:gd name="T0" fmla="*/ 0 w 34"/>
                    <a:gd name="T1" fmla="*/ 0 h 22"/>
                    <a:gd name="T2" fmla="*/ 0 w 34"/>
                    <a:gd name="T3" fmla="*/ 22 h 22"/>
                    <a:gd name="T4" fmla="*/ 34 w 34"/>
                    <a:gd name="T5" fmla="*/ 11 h 22"/>
                    <a:gd name="T6" fmla="*/ 0 w 34"/>
                    <a:gd name="T7" fmla="*/ 0 h 22"/>
                  </a:gdLst>
                  <a:ahLst/>
                  <a:cxnLst>
                    <a:cxn ang="0">
                      <a:pos x="T0" y="T1"/>
                    </a:cxn>
                    <a:cxn ang="0">
                      <a:pos x="T2" y="T3"/>
                    </a:cxn>
                    <a:cxn ang="0">
                      <a:pos x="T4" y="T5"/>
                    </a:cxn>
                    <a:cxn ang="0">
                      <a:pos x="T6" y="T7"/>
                    </a:cxn>
                  </a:cxnLst>
                  <a:rect l="0" t="0" r="r" b="b"/>
                  <a:pathLst>
                    <a:path w="34" h="22">
                      <a:moveTo>
                        <a:pt x="0" y="0"/>
                      </a:moveTo>
                      <a:lnTo>
                        <a:pt x="0" y="22"/>
                      </a:lnTo>
                      <a:lnTo>
                        <a:pt x="34" y="11"/>
                      </a:lnTo>
                      <a:lnTo>
                        <a:pt x="0" y="0"/>
                      </a:lnTo>
                      <a:close/>
                    </a:path>
                  </a:pathLst>
                </a:custGeom>
                <a:solidFill>
                  <a:srgbClr val="171E2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171" name="Freeform 189"/>
                <p:cNvSpPr>
                  <a:spLocks/>
                </p:cNvSpPr>
                <p:nvPr/>
              </p:nvSpPr>
              <p:spPr bwMode="auto">
                <a:xfrm>
                  <a:off x="5762625" y="7959725"/>
                  <a:ext cx="161925" cy="90488"/>
                </a:xfrm>
                <a:custGeom>
                  <a:avLst/>
                  <a:gdLst>
                    <a:gd name="T0" fmla="*/ 12 w 102"/>
                    <a:gd name="T1" fmla="*/ 57 h 57"/>
                    <a:gd name="T2" fmla="*/ 0 w 102"/>
                    <a:gd name="T3" fmla="*/ 23 h 57"/>
                    <a:gd name="T4" fmla="*/ 12 w 102"/>
                    <a:gd name="T5" fmla="*/ 0 h 57"/>
                    <a:gd name="T6" fmla="*/ 102 w 102"/>
                    <a:gd name="T7" fmla="*/ 23 h 57"/>
                    <a:gd name="T8" fmla="*/ 12 w 102"/>
                    <a:gd name="T9" fmla="*/ 57 h 57"/>
                  </a:gdLst>
                  <a:ahLst/>
                  <a:cxnLst>
                    <a:cxn ang="0">
                      <a:pos x="T0" y="T1"/>
                    </a:cxn>
                    <a:cxn ang="0">
                      <a:pos x="T2" y="T3"/>
                    </a:cxn>
                    <a:cxn ang="0">
                      <a:pos x="T4" y="T5"/>
                    </a:cxn>
                    <a:cxn ang="0">
                      <a:pos x="T6" y="T7"/>
                    </a:cxn>
                    <a:cxn ang="0">
                      <a:pos x="T8" y="T9"/>
                    </a:cxn>
                  </a:cxnLst>
                  <a:rect l="0" t="0" r="r" b="b"/>
                  <a:pathLst>
                    <a:path w="102" h="57">
                      <a:moveTo>
                        <a:pt x="12" y="57"/>
                      </a:moveTo>
                      <a:lnTo>
                        <a:pt x="0" y="23"/>
                      </a:lnTo>
                      <a:lnTo>
                        <a:pt x="12" y="0"/>
                      </a:lnTo>
                      <a:lnTo>
                        <a:pt x="102" y="23"/>
                      </a:lnTo>
                      <a:lnTo>
                        <a:pt x="12" y="57"/>
                      </a:lnTo>
                      <a:close/>
                    </a:path>
                  </a:pathLst>
                </a:custGeom>
                <a:solidFill>
                  <a:srgbClr val="F2F2F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172" name="Freeform 190"/>
                <p:cNvSpPr>
                  <a:spLocks/>
                </p:cNvSpPr>
                <p:nvPr/>
              </p:nvSpPr>
              <p:spPr bwMode="auto">
                <a:xfrm>
                  <a:off x="5870575" y="7978775"/>
                  <a:ext cx="53975" cy="34925"/>
                </a:xfrm>
                <a:custGeom>
                  <a:avLst/>
                  <a:gdLst>
                    <a:gd name="T0" fmla="*/ 0 w 34"/>
                    <a:gd name="T1" fmla="*/ 0 h 22"/>
                    <a:gd name="T2" fmla="*/ 0 w 34"/>
                    <a:gd name="T3" fmla="*/ 22 h 22"/>
                    <a:gd name="T4" fmla="*/ 34 w 34"/>
                    <a:gd name="T5" fmla="*/ 11 h 22"/>
                    <a:gd name="T6" fmla="*/ 0 w 34"/>
                    <a:gd name="T7" fmla="*/ 0 h 22"/>
                  </a:gdLst>
                  <a:ahLst/>
                  <a:cxnLst>
                    <a:cxn ang="0">
                      <a:pos x="T0" y="T1"/>
                    </a:cxn>
                    <a:cxn ang="0">
                      <a:pos x="T2" y="T3"/>
                    </a:cxn>
                    <a:cxn ang="0">
                      <a:pos x="T4" y="T5"/>
                    </a:cxn>
                    <a:cxn ang="0">
                      <a:pos x="T6" y="T7"/>
                    </a:cxn>
                  </a:cxnLst>
                  <a:rect l="0" t="0" r="r" b="b"/>
                  <a:pathLst>
                    <a:path w="34" h="22">
                      <a:moveTo>
                        <a:pt x="0" y="0"/>
                      </a:moveTo>
                      <a:lnTo>
                        <a:pt x="0" y="22"/>
                      </a:lnTo>
                      <a:lnTo>
                        <a:pt x="34" y="11"/>
                      </a:lnTo>
                      <a:lnTo>
                        <a:pt x="0" y="0"/>
                      </a:lnTo>
                      <a:close/>
                    </a:path>
                  </a:pathLst>
                </a:custGeom>
                <a:solidFill>
                  <a:srgbClr val="152B3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173" name="Freeform 191"/>
                <p:cNvSpPr>
                  <a:spLocks/>
                </p:cNvSpPr>
                <p:nvPr/>
              </p:nvSpPr>
              <p:spPr bwMode="auto">
                <a:xfrm>
                  <a:off x="4291013" y="8605838"/>
                  <a:ext cx="1812925" cy="306388"/>
                </a:xfrm>
                <a:custGeom>
                  <a:avLst/>
                  <a:gdLst>
                    <a:gd name="T0" fmla="*/ 101 w 101"/>
                    <a:gd name="T1" fmla="*/ 2 h 17"/>
                    <a:gd name="T2" fmla="*/ 101 w 101"/>
                    <a:gd name="T3" fmla="*/ 0 h 17"/>
                    <a:gd name="T4" fmla="*/ 6 w 101"/>
                    <a:gd name="T5" fmla="*/ 0 h 17"/>
                    <a:gd name="T6" fmla="*/ 0 w 101"/>
                    <a:gd name="T7" fmla="*/ 6 h 17"/>
                    <a:gd name="T8" fmla="*/ 0 w 101"/>
                    <a:gd name="T9" fmla="*/ 11 h 17"/>
                    <a:gd name="T10" fmla="*/ 6 w 101"/>
                    <a:gd name="T11" fmla="*/ 17 h 17"/>
                    <a:gd name="T12" fmla="*/ 101 w 101"/>
                    <a:gd name="T13" fmla="*/ 17 h 17"/>
                    <a:gd name="T14" fmla="*/ 101 w 101"/>
                    <a:gd name="T15" fmla="*/ 15 h 17"/>
                    <a:gd name="T16" fmla="*/ 98 w 101"/>
                    <a:gd name="T17" fmla="*/ 15 h 17"/>
                    <a:gd name="T18" fmla="*/ 98 w 101"/>
                    <a:gd name="T19" fmla="*/ 2 h 17"/>
                    <a:gd name="T20" fmla="*/ 101 w 101"/>
                    <a:gd name="T21" fmla="*/ 2 h 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01" h="17">
                      <a:moveTo>
                        <a:pt x="101" y="2"/>
                      </a:moveTo>
                      <a:cubicBezTo>
                        <a:pt x="101" y="0"/>
                        <a:pt x="101" y="0"/>
                        <a:pt x="101" y="0"/>
                      </a:cubicBezTo>
                      <a:cubicBezTo>
                        <a:pt x="6" y="0"/>
                        <a:pt x="6" y="0"/>
                        <a:pt x="6" y="0"/>
                      </a:cubicBezTo>
                      <a:cubicBezTo>
                        <a:pt x="2" y="0"/>
                        <a:pt x="0" y="2"/>
                        <a:pt x="0" y="6"/>
                      </a:cubicBezTo>
                      <a:cubicBezTo>
                        <a:pt x="0" y="11"/>
                        <a:pt x="0" y="11"/>
                        <a:pt x="0" y="11"/>
                      </a:cubicBezTo>
                      <a:cubicBezTo>
                        <a:pt x="0" y="14"/>
                        <a:pt x="2" y="17"/>
                        <a:pt x="6" y="17"/>
                      </a:cubicBezTo>
                      <a:cubicBezTo>
                        <a:pt x="101" y="17"/>
                        <a:pt x="101" y="17"/>
                        <a:pt x="101" y="17"/>
                      </a:cubicBezTo>
                      <a:cubicBezTo>
                        <a:pt x="101" y="15"/>
                        <a:pt x="101" y="15"/>
                        <a:pt x="101" y="15"/>
                      </a:cubicBezTo>
                      <a:cubicBezTo>
                        <a:pt x="98" y="15"/>
                        <a:pt x="98" y="15"/>
                        <a:pt x="98" y="15"/>
                      </a:cubicBezTo>
                      <a:cubicBezTo>
                        <a:pt x="98" y="2"/>
                        <a:pt x="98" y="2"/>
                        <a:pt x="98" y="2"/>
                      </a:cubicBezTo>
                      <a:lnTo>
                        <a:pt x="101" y="2"/>
                      </a:lnTo>
                      <a:close/>
                    </a:path>
                  </a:pathLst>
                </a:custGeom>
                <a:solidFill>
                  <a:srgbClr val="152B3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174" name="Freeform 192"/>
                <p:cNvSpPr>
                  <a:spLocks/>
                </p:cNvSpPr>
                <p:nvPr/>
              </p:nvSpPr>
              <p:spPr bwMode="auto">
                <a:xfrm>
                  <a:off x="4344988" y="8642350"/>
                  <a:ext cx="1704975" cy="233363"/>
                </a:xfrm>
                <a:custGeom>
                  <a:avLst/>
                  <a:gdLst>
                    <a:gd name="T0" fmla="*/ 95 w 95"/>
                    <a:gd name="T1" fmla="*/ 0 h 13"/>
                    <a:gd name="T2" fmla="*/ 4 w 95"/>
                    <a:gd name="T3" fmla="*/ 0 h 13"/>
                    <a:gd name="T4" fmla="*/ 0 w 95"/>
                    <a:gd name="T5" fmla="*/ 4 h 13"/>
                    <a:gd name="T6" fmla="*/ 0 w 95"/>
                    <a:gd name="T7" fmla="*/ 9 h 13"/>
                    <a:gd name="T8" fmla="*/ 4 w 95"/>
                    <a:gd name="T9" fmla="*/ 13 h 13"/>
                    <a:gd name="T10" fmla="*/ 95 w 95"/>
                    <a:gd name="T11" fmla="*/ 13 h 13"/>
                    <a:gd name="T12" fmla="*/ 95 w 95"/>
                    <a:gd name="T13" fmla="*/ 0 h 13"/>
                  </a:gdLst>
                  <a:ahLst/>
                  <a:cxnLst>
                    <a:cxn ang="0">
                      <a:pos x="T0" y="T1"/>
                    </a:cxn>
                    <a:cxn ang="0">
                      <a:pos x="T2" y="T3"/>
                    </a:cxn>
                    <a:cxn ang="0">
                      <a:pos x="T4" y="T5"/>
                    </a:cxn>
                    <a:cxn ang="0">
                      <a:pos x="T6" y="T7"/>
                    </a:cxn>
                    <a:cxn ang="0">
                      <a:pos x="T8" y="T9"/>
                    </a:cxn>
                    <a:cxn ang="0">
                      <a:pos x="T10" y="T11"/>
                    </a:cxn>
                    <a:cxn ang="0">
                      <a:pos x="T12" y="T13"/>
                    </a:cxn>
                  </a:cxnLst>
                  <a:rect l="0" t="0" r="r" b="b"/>
                  <a:pathLst>
                    <a:path w="95" h="13">
                      <a:moveTo>
                        <a:pt x="95" y="0"/>
                      </a:moveTo>
                      <a:cubicBezTo>
                        <a:pt x="4" y="0"/>
                        <a:pt x="4" y="0"/>
                        <a:pt x="4" y="0"/>
                      </a:cubicBezTo>
                      <a:cubicBezTo>
                        <a:pt x="2" y="0"/>
                        <a:pt x="0" y="2"/>
                        <a:pt x="0" y="4"/>
                      </a:cubicBezTo>
                      <a:cubicBezTo>
                        <a:pt x="0" y="9"/>
                        <a:pt x="0" y="9"/>
                        <a:pt x="0" y="9"/>
                      </a:cubicBezTo>
                      <a:cubicBezTo>
                        <a:pt x="0" y="11"/>
                        <a:pt x="2" y="13"/>
                        <a:pt x="4" y="13"/>
                      </a:cubicBezTo>
                      <a:cubicBezTo>
                        <a:pt x="95" y="13"/>
                        <a:pt x="95" y="13"/>
                        <a:pt x="95" y="13"/>
                      </a:cubicBezTo>
                      <a:lnTo>
                        <a:pt x="95" y="0"/>
                      </a:lnTo>
                      <a:close/>
                    </a:path>
                  </a:pathLst>
                </a:custGeom>
                <a:solidFill>
                  <a:srgbClr val="F2F2F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175" name="Freeform 193"/>
                <p:cNvSpPr>
                  <a:spLocks/>
                </p:cNvSpPr>
                <p:nvPr/>
              </p:nvSpPr>
              <p:spPr bwMode="auto">
                <a:xfrm>
                  <a:off x="4524375" y="8731250"/>
                  <a:ext cx="90487" cy="144463"/>
                </a:xfrm>
                <a:custGeom>
                  <a:avLst/>
                  <a:gdLst>
                    <a:gd name="T0" fmla="*/ 57 w 57"/>
                    <a:gd name="T1" fmla="*/ 91 h 91"/>
                    <a:gd name="T2" fmla="*/ 23 w 57"/>
                    <a:gd name="T3" fmla="*/ 57 h 91"/>
                    <a:gd name="T4" fmla="*/ 0 w 57"/>
                    <a:gd name="T5" fmla="*/ 91 h 91"/>
                    <a:gd name="T6" fmla="*/ 0 w 57"/>
                    <a:gd name="T7" fmla="*/ 0 h 91"/>
                    <a:gd name="T8" fmla="*/ 57 w 57"/>
                    <a:gd name="T9" fmla="*/ 0 h 91"/>
                    <a:gd name="T10" fmla="*/ 57 w 57"/>
                    <a:gd name="T11" fmla="*/ 91 h 91"/>
                  </a:gdLst>
                  <a:ahLst/>
                  <a:cxnLst>
                    <a:cxn ang="0">
                      <a:pos x="T0" y="T1"/>
                    </a:cxn>
                    <a:cxn ang="0">
                      <a:pos x="T2" y="T3"/>
                    </a:cxn>
                    <a:cxn ang="0">
                      <a:pos x="T4" y="T5"/>
                    </a:cxn>
                    <a:cxn ang="0">
                      <a:pos x="T6" y="T7"/>
                    </a:cxn>
                    <a:cxn ang="0">
                      <a:pos x="T8" y="T9"/>
                    </a:cxn>
                    <a:cxn ang="0">
                      <a:pos x="T10" y="T11"/>
                    </a:cxn>
                  </a:cxnLst>
                  <a:rect l="0" t="0" r="r" b="b"/>
                  <a:pathLst>
                    <a:path w="57" h="91">
                      <a:moveTo>
                        <a:pt x="57" y="91"/>
                      </a:moveTo>
                      <a:lnTo>
                        <a:pt x="23" y="57"/>
                      </a:lnTo>
                      <a:lnTo>
                        <a:pt x="0" y="91"/>
                      </a:lnTo>
                      <a:lnTo>
                        <a:pt x="0" y="0"/>
                      </a:lnTo>
                      <a:lnTo>
                        <a:pt x="57" y="0"/>
                      </a:lnTo>
                      <a:lnTo>
                        <a:pt x="57" y="91"/>
                      </a:lnTo>
                      <a:close/>
                    </a:path>
                  </a:pathLst>
                </a:custGeom>
                <a:solidFill>
                  <a:srgbClr val="F1582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176" name="Freeform 194"/>
                <p:cNvSpPr>
                  <a:spLocks/>
                </p:cNvSpPr>
                <p:nvPr/>
              </p:nvSpPr>
              <p:spPr bwMode="auto">
                <a:xfrm>
                  <a:off x="4398963" y="8067675"/>
                  <a:ext cx="1489075" cy="520700"/>
                </a:xfrm>
                <a:custGeom>
                  <a:avLst/>
                  <a:gdLst>
                    <a:gd name="T0" fmla="*/ 83 w 83"/>
                    <a:gd name="T1" fmla="*/ 4 h 29"/>
                    <a:gd name="T2" fmla="*/ 83 w 83"/>
                    <a:gd name="T3" fmla="*/ 0 h 29"/>
                    <a:gd name="T4" fmla="*/ 5 w 83"/>
                    <a:gd name="T5" fmla="*/ 0 h 29"/>
                    <a:gd name="T6" fmla="*/ 0 w 83"/>
                    <a:gd name="T7" fmla="*/ 10 h 29"/>
                    <a:gd name="T8" fmla="*/ 0 w 83"/>
                    <a:gd name="T9" fmla="*/ 20 h 29"/>
                    <a:gd name="T10" fmla="*/ 5 w 83"/>
                    <a:gd name="T11" fmla="*/ 29 h 29"/>
                    <a:gd name="T12" fmla="*/ 83 w 83"/>
                    <a:gd name="T13" fmla="*/ 29 h 29"/>
                    <a:gd name="T14" fmla="*/ 83 w 83"/>
                    <a:gd name="T15" fmla="*/ 26 h 29"/>
                    <a:gd name="T16" fmla="*/ 81 w 83"/>
                    <a:gd name="T17" fmla="*/ 26 h 29"/>
                    <a:gd name="T18" fmla="*/ 81 w 83"/>
                    <a:gd name="T19" fmla="*/ 4 h 29"/>
                    <a:gd name="T20" fmla="*/ 83 w 83"/>
                    <a:gd name="T21" fmla="*/ 4 h 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83" h="29">
                      <a:moveTo>
                        <a:pt x="83" y="4"/>
                      </a:moveTo>
                      <a:cubicBezTo>
                        <a:pt x="83" y="0"/>
                        <a:pt x="83" y="0"/>
                        <a:pt x="83" y="0"/>
                      </a:cubicBezTo>
                      <a:cubicBezTo>
                        <a:pt x="5" y="0"/>
                        <a:pt x="5" y="0"/>
                        <a:pt x="5" y="0"/>
                      </a:cubicBezTo>
                      <a:cubicBezTo>
                        <a:pt x="2" y="0"/>
                        <a:pt x="0" y="5"/>
                        <a:pt x="0" y="10"/>
                      </a:cubicBezTo>
                      <a:cubicBezTo>
                        <a:pt x="0" y="20"/>
                        <a:pt x="0" y="20"/>
                        <a:pt x="0" y="20"/>
                      </a:cubicBezTo>
                      <a:cubicBezTo>
                        <a:pt x="0" y="25"/>
                        <a:pt x="2" y="29"/>
                        <a:pt x="5" y="29"/>
                      </a:cubicBezTo>
                      <a:cubicBezTo>
                        <a:pt x="83" y="29"/>
                        <a:pt x="83" y="29"/>
                        <a:pt x="83" y="29"/>
                      </a:cubicBezTo>
                      <a:cubicBezTo>
                        <a:pt x="83" y="26"/>
                        <a:pt x="83" y="26"/>
                        <a:pt x="83" y="26"/>
                      </a:cubicBezTo>
                      <a:cubicBezTo>
                        <a:pt x="81" y="26"/>
                        <a:pt x="81" y="26"/>
                        <a:pt x="81" y="26"/>
                      </a:cubicBezTo>
                      <a:cubicBezTo>
                        <a:pt x="81" y="4"/>
                        <a:pt x="81" y="4"/>
                        <a:pt x="81" y="4"/>
                      </a:cubicBezTo>
                      <a:lnTo>
                        <a:pt x="83" y="4"/>
                      </a:lnTo>
                      <a:close/>
                    </a:path>
                  </a:pathLst>
                </a:custGeom>
                <a:solidFill>
                  <a:srgbClr val="FDB71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177" name="Freeform 195"/>
                <p:cNvSpPr>
                  <a:spLocks/>
                </p:cNvSpPr>
                <p:nvPr/>
              </p:nvSpPr>
              <p:spPr bwMode="auto">
                <a:xfrm>
                  <a:off x="4452938" y="8139113"/>
                  <a:ext cx="1400175" cy="395288"/>
                </a:xfrm>
                <a:custGeom>
                  <a:avLst/>
                  <a:gdLst>
                    <a:gd name="T0" fmla="*/ 78 w 78"/>
                    <a:gd name="T1" fmla="*/ 0 h 22"/>
                    <a:gd name="T2" fmla="*/ 3 w 78"/>
                    <a:gd name="T3" fmla="*/ 0 h 22"/>
                    <a:gd name="T4" fmla="*/ 0 w 78"/>
                    <a:gd name="T5" fmla="*/ 7 h 22"/>
                    <a:gd name="T6" fmla="*/ 0 w 78"/>
                    <a:gd name="T7" fmla="*/ 15 h 22"/>
                    <a:gd name="T8" fmla="*/ 3 w 78"/>
                    <a:gd name="T9" fmla="*/ 22 h 22"/>
                    <a:gd name="T10" fmla="*/ 78 w 78"/>
                    <a:gd name="T11" fmla="*/ 22 h 22"/>
                    <a:gd name="T12" fmla="*/ 78 w 78"/>
                    <a:gd name="T13" fmla="*/ 0 h 22"/>
                  </a:gdLst>
                  <a:ahLst/>
                  <a:cxnLst>
                    <a:cxn ang="0">
                      <a:pos x="T0" y="T1"/>
                    </a:cxn>
                    <a:cxn ang="0">
                      <a:pos x="T2" y="T3"/>
                    </a:cxn>
                    <a:cxn ang="0">
                      <a:pos x="T4" y="T5"/>
                    </a:cxn>
                    <a:cxn ang="0">
                      <a:pos x="T6" y="T7"/>
                    </a:cxn>
                    <a:cxn ang="0">
                      <a:pos x="T8" y="T9"/>
                    </a:cxn>
                    <a:cxn ang="0">
                      <a:pos x="T10" y="T11"/>
                    </a:cxn>
                    <a:cxn ang="0">
                      <a:pos x="T12" y="T13"/>
                    </a:cxn>
                  </a:cxnLst>
                  <a:rect l="0" t="0" r="r" b="b"/>
                  <a:pathLst>
                    <a:path w="78" h="22">
                      <a:moveTo>
                        <a:pt x="78" y="0"/>
                      </a:moveTo>
                      <a:cubicBezTo>
                        <a:pt x="3" y="0"/>
                        <a:pt x="3" y="0"/>
                        <a:pt x="3" y="0"/>
                      </a:cubicBezTo>
                      <a:cubicBezTo>
                        <a:pt x="1" y="0"/>
                        <a:pt x="0" y="3"/>
                        <a:pt x="0" y="7"/>
                      </a:cubicBezTo>
                      <a:cubicBezTo>
                        <a:pt x="0" y="15"/>
                        <a:pt x="0" y="15"/>
                        <a:pt x="0" y="15"/>
                      </a:cubicBezTo>
                      <a:cubicBezTo>
                        <a:pt x="0" y="19"/>
                        <a:pt x="1" y="22"/>
                        <a:pt x="3" y="22"/>
                      </a:cubicBezTo>
                      <a:cubicBezTo>
                        <a:pt x="78" y="22"/>
                        <a:pt x="78" y="22"/>
                        <a:pt x="78" y="22"/>
                      </a:cubicBezTo>
                      <a:lnTo>
                        <a:pt x="78" y="0"/>
                      </a:lnTo>
                      <a:close/>
                    </a:path>
                  </a:pathLst>
                </a:custGeom>
                <a:solidFill>
                  <a:srgbClr val="F2F2F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178" name="Freeform 196"/>
                <p:cNvSpPr>
                  <a:spLocks/>
                </p:cNvSpPr>
                <p:nvPr/>
              </p:nvSpPr>
              <p:spPr bwMode="auto">
                <a:xfrm>
                  <a:off x="4686300" y="8445500"/>
                  <a:ext cx="71437" cy="125413"/>
                </a:xfrm>
                <a:custGeom>
                  <a:avLst/>
                  <a:gdLst>
                    <a:gd name="T0" fmla="*/ 45 w 45"/>
                    <a:gd name="T1" fmla="*/ 79 h 79"/>
                    <a:gd name="T2" fmla="*/ 23 w 45"/>
                    <a:gd name="T3" fmla="*/ 45 h 79"/>
                    <a:gd name="T4" fmla="*/ 0 w 45"/>
                    <a:gd name="T5" fmla="*/ 79 h 79"/>
                    <a:gd name="T6" fmla="*/ 0 w 45"/>
                    <a:gd name="T7" fmla="*/ 0 h 79"/>
                    <a:gd name="T8" fmla="*/ 45 w 45"/>
                    <a:gd name="T9" fmla="*/ 0 h 79"/>
                    <a:gd name="T10" fmla="*/ 45 w 45"/>
                    <a:gd name="T11" fmla="*/ 79 h 79"/>
                  </a:gdLst>
                  <a:ahLst/>
                  <a:cxnLst>
                    <a:cxn ang="0">
                      <a:pos x="T0" y="T1"/>
                    </a:cxn>
                    <a:cxn ang="0">
                      <a:pos x="T2" y="T3"/>
                    </a:cxn>
                    <a:cxn ang="0">
                      <a:pos x="T4" y="T5"/>
                    </a:cxn>
                    <a:cxn ang="0">
                      <a:pos x="T6" y="T7"/>
                    </a:cxn>
                    <a:cxn ang="0">
                      <a:pos x="T8" y="T9"/>
                    </a:cxn>
                    <a:cxn ang="0">
                      <a:pos x="T10" y="T11"/>
                    </a:cxn>
                  </a:cxnLst>
                  <a:rect l="0" t="0" r="r" b="b"/>
                  <a:pathLst>
                    <a:path w="45" h="79">
                      <a:moveTo>
                        <a:pt x="45" y="79"/>
                      </a:moveTo>
                      <a:lnTo>
                        <a:pt x="23" y="45"/>
                      </a:lnTo>
                      <a:lnTo>
                        <a:pt x="0" y="79"/>
                      </a:lnTo>
                      <a:lnTo>
                        <a:pt x="0" y="0"/>
                      </a:lnTo>
                      <a:lnTo>
                        <a:pt x="45" y="0"/>
                      </a:lnTo>
                      <a:lnTo>
                        <a:pt x="45" y="79"/>
                      </a:lnTo>
                      <a:close/>
                    </a:path>
                  </a:pathLst>
                </a:custGeom>
                <a:solidFill>
                  <a:srgbClr val="F1582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179" name="Freeform 197"/>
                <p:cNvSpPr>
                  <a:spLocks/>
                </p:cNvSpPr>
                <p:nvPr/>
              </p:nvSpPr>
              <p:spPr bwMode="auto">
                <a:xfrm>
                  <a:off x="4273550" y="8893175"/>
                  <a:ext cx="1812925" cy="304800"/>
                </a:xfrm>
                <a:custGeom>
                  <a:avLst/>
                  <a:gdLst>
                    <a:gd name="T0" fmla="*/ 101 w 101"/>
                    <a:gd name="T1" fmla="*/ 3 h 17"/>
                    <a:gd name="T2" fmla="*/ 101 w 101"/>
                    <a:gd name="T3" fmla="*/ 0 h 17"/>
                    <a:gd name="T4" fmla="*/ 6 w 101"/>
                    <a:gd name="T5" fmla="*/ 0 h 17"/>
                    <a:gd name="T6" fmla="*/ 0 w 101"/>
                    <a:gd name="T7" fmla="*/ 6 h 17"/>
                    <a:gd name="T8" fmla="*/ 0 w 101"/>
                    <a:gd name="T9" fmla="*/ 11 h 17"/>
                    <a:gd name="T10" fmla="*/ 6 w 101"/>
                    <a:gd name="T11" fmla="*/ 17 h 17"/>
                    <a:gd name="T12" fmla="*/ 101 w 101"/>
                    <a:gd name="T13" fmla="*/ 17 h 17"/>
                    <a:gd name="T14" fmla="*/ 101 w 101"/>
                    <a:gd name="T15" fmla="*/ 15 h 17"/>
                    <a:gd name="T16" fmla="*/ 98 w 101"/>
                    <a:gd name="T17" fmla="*/ 15 h 17"/>
                    <a:gd name="T18" fmla="*/ 98 w 101"/>
                    <a:gd name="T19" fmla="*/ 3 h 17"/>
                    <a:gd name="T20" fmla="*/ 101 w 101"/>
                    <a:gd name="T21" fmla="*/ 3 h 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01" h="17">
                      <a:moveTo>
                        <a:pt x="101" y="3"/>
                      </a:moveTo>
                      <a:cubicBezTo>
                        <a:pt x="101" y="0"/>
                        <a:pt x="101" y="0"/>
                        <a:pt x="101" y="0"/>
                      </a:cubicBezTo>
                      <a:cubicBezTo>
                        <a:pt x="6" y="0"/>
                        <a:pt x="6" y="0"/>
                        <a:pt x="6" y="0"/>
                      </a:cubicBezTo>
                      <a:cubicBezTo>
                        <a:pt x="2" y="0"/>
                        <a:pt x="0" y="3"/>
                        <a:pt x="0" y="6"/>
                      </a:cubicBezTo>
                      <a:cubicBezTo>
                        <a:pt x="0" y="11"/>
                        <a:pt x="0" y="11"/>
                        <a:pt x="0" y="11"/>
                      </a:cubicBezTo>
                      <a:cubicBezTo>
                        <a:pt x="0" y="15"/>
                        <a:pt x="2" y="17"/>
                        <a:pt x="6" y="17"/>
                      </a:cubicBezTo>
                      <a:cubicBezTo>
                        <a:pt x="101" y="17"/>
                        <a:pt x="101" y="17"/>
                        <a:pt x="101" y="17"/>
                      </a:cubicBezTo>
                      <a:cubicBezTo>
                        <a:pt x="101" y="15"/>
                        <a:pt x="101" y="15"/>
                        <a:pt x="101" y="15"/>
                      </a:cubicBezTo>
                      <a:cubicBezTo>
                        <a:pt x="98" y="15"/>
                        <a:pt x="98" y="15"/>
                        <a:pt x="98" y="15"/>
                      </a:cubicBezTo>
                      <a:cubicBezTo>
                        <a:pt x="98" y="3"/>
                        <a:pt x="98" y="3"/>
                        <a:pt x="98" y="3"/>
                      </a:cubicBezTo>
                      <a:lnTo>
                        <a:pt x="101" y="3"/>
                      </a:lnTo>
                      <a:close/>
                    </a:path>
                  </a:pathLst>
                </a:custGeom>
                <a:solidFill>
                  <a:srgbClr val="152B3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180" name="Freeform 198"/>
                <p:cNvSpPr>
                  <a:spLocks/>
                </p:cNvSpPr>
                <p:nvPr/>
              </p:nvSpPr>
              <p:spPr bwMode="auto">
                <a:xfrm>
                  <a:off x="4327525" y="8947150"/>
                  <a:ext cx="1704975" cy="215900"/>
                </a:xfrm>
                <a:custGeom>
                  <a:avLst/>
                  <a:gdLst>
                    <a:gd name="T0" fmla="*/ 95 w 95"/>
                    <a:gd name="T1" fmla="*/ 0 h 12"/>
                    <a:gd name="T2" fmla="*/ 4 w 95"/>
                    <a:gd name="T3" fmla="*/ 0 h 12"/>
                    <a:gd name="T4" fmla="*/ 0 w 95"/>
                    <a:gd name="T5" fmla="*/ 3 h 12"/>
                    <a:gd name="T6" fmla="*/ 0 w 95"/>
                    <a:gd name="T7" fmla="*/ 8 h 12"/>
                    <a:gd name="T8" fmla="*/ 4 w 95"/>
                    <a:gd name="T9" fmla="*/ 12 h 12"/>
                    <a:gd name="T10" fmla="*/ 95 w 95"/>
                    <a:gd name="T11" fmla="*/ 12 h 12"/>
                    <a:gd name="T12" fmla="*/ 95 w 95"/>
                    <a:gd name="T13" fmla="*/ 0 h 12"/>
                  </a:gdLst>
                  <a:ahLst/>
                  <a:cxnLst>
                    <a:cxn ang="0">
                      <a:pos x="T0" y="T1"/>
                    </a:cxn>
                    <a:cxn ang="0">
                      <a:pos x="T2" y="T3"/>
                    </a:cxn>
                    <a:cxn ang="0">
                      <a:pos x="T4" y="T5"/>
                    </a:cxn>
                    <a:cxn ang="0">
                      <a:pos x="T6" y="T7"/>
                    </a:cxn>
                    <a:cxn ang="0">
                      <a:pos x="T8" y="T9"/>
                    </a:cxn>
                    <a:cxn ang="0">
                      <a:pos x="T10" y="T11"/>
                    </a:cxn>
                    <a:cxn ang="0">
                      <a:pos x="T12" y="T13"/>
                    </a:cxn>
                  </a:cxnLst>
                  <a:rect l="0" t="0" r="r" b="b"/>
                  <a:pathLst>
                    <a:path w="95" h="12">
                      <a:moveTo>
                        <a:pt x="95" y="0"/>
                      </a:moveTo>
                      <a:cubicBezTo>
                        <a:pt x="4" y="0"/>
                        <a:pt x="4" y="0"/>
                        <a:pt x="4" y="0"/>
                      </a:cubicBezTo>
                      <a:cubicBezTo>
                        <a:pt x="2" y="0"/>
                        <a:pt x="0" y="1"/>
                        <a:pt x="0" y="3"/>
                      </a:cubicBezTo>
                      <a:cubicBezTo>
                        <a:pt x="0" y="8"/>
                        <a:pt x="0" y="8"/>
                        <a:pt x="0" y="8"/>
                      </a:cubicBezTo>
                      <a:cubicBezTo>
                        <a:pt x="0" y="10"/>
                        <a:pt x="2" y="12"/>
                        <a:pt x="4" y="12"/>
                      </a:cubicBezTo>
                      <a:cubicBezTo>
                        <a:pt x="95" y="12"/>
                        <a:pt x="95" y="12"/>
                        <a:pt x="95" y="12"/>
                      </a:cubicBezTo>
                      <a:lnTo>
                        <a:pt x="95" y="0"/>
                      </a:lnTo>
                      <a:close/>
                    </a:path>
                  </a:pathLst>
                </a:custGeom>
                <a:solidFill>
                  <a:srgbClr val="F2F2F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181" name="Freeform 199"/>
                <p:cNvSpPr>
                  <a:spLocks/>
                </p:cNvSpPr>
                <p:nvPr/>
              </p:nvSpPr>
              <p:spPr bwMode="auto">
                <a:xfrm>
                  <a:off x="4506913" y="9037638"/>
                  <a:ext cx="88900" cy="142875"/>
                </a:xfrm>
                <a:custGeom>
                  <a:avLst/>
                  <a:gdLst>
                    <a:gd name="T0" fmla="*/ 56 w 56"/>
                    <a:gd name="T1" fmla="*/ 90 h 90"/>
                    <a:gd name="T2" fmla="*/ 23 w 56"/>
                    <a:gd name="T3" fmla="*/ 45 h 90"/>
                    <a:gd name="T4" fmla="*/ 0 w 56"/>
                    <a:gd name="T5" fmla="*/ 90 h 90"/>
                    <a:gd name="T6" fmla="*/ 0 w 56"/>
                    <a:gd name="T7" fmla="*/ 0 h 90"/>
                    <a:gd name="T8" fmla="*/ 56 w 56"/>
                    <a:gd name="T9" fmla="*/ 0 h 90"/>
                    <a:gd name="T10" fmla="*/ 56 w 56"/>
                    <a:gd name="T11" fmla="*/ 90 h 90"/>
                  </a:gdLst>
                  <a:ahLst/>
                  <a:cxnLst>
                    <a:cxn ang="0">
                      <a:pos x="T0" y="T1"/>
                    </a:cxn>
                    <a:cxn ang="0">
                      <a:pos x="T2" y="T3"/>
                    </a:cxn>
                    <a:cxn ang="0">
                      <a:pos x="T4" y="T5"/>
                    </a:cxn>
                    <a:cxn ang="0">
                      <a:pos x="T6" y="T7"/>
                    </a:cxn>
                    <a:cxn ang="0">
                      <a:pos x="T8" y="T9"/>
                    </a:cxn>
                    <a:cxn ang="0">
                      <a:pos x="T10" y="T11"/>
                    </a:cxn>
                  </a:cxnLst>
                  <a:rect l="0" t="0" r="r" b="b"/>
                  <a:pathLst>
                    <a:path w="56" h="90">
                      <a:moveTo>
                        <a:pt x="56" y="90"/>
                      </a:moveTo>
                      <a:lnTo>
                        <a:pt x="23" y="45"/>
                      </a:lnTo>
                      <a:lnTo>
                        <a:pt x="0" y="90"/>
                      </a:lnTo>
                      <a:lnTo>
                        <a:pt x="0" y="0"/>
                      </a:lnTo>
                      <a:lnTo>
                        <a:pt x="56" y="0"/>
                      </a:lnTo>
                      <a:lnTo>
                        <a:pt x="56" y="90"/>
                      </a:lnTo>
                      <a:close/>
                    </a:path>
                  </a:pathLst>
                </a:custGeom>
                <a:solidFill>
                  <a:srgbClr val="F1582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grpSp>
        </p:grpSp>
        <p:pic>
          <p:nvPicPr>
            <p:cNvPr id="129" name="Picture 12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991435" y="1219200"/>
              <a:ext cx="2561495" cy="3418055"/>
            </a:xfrm>
            <a:prstGeom prst="rect">
              <a:avLst/>
            </a:prstGeom>
          </p:spPr>
        </p:pic>
      </p:grpSp>
      <p:sp>
        <p:nvSpPr>
          <p:cNvPr id="187" name="Freeform 1362"/>
          <p:cNvSpPr>
            <a:spLocks noEditPoints="1"/>
          </p:cNvSpPr>
          <p:nvPr/>
        </p:nvSpPr>
        <p:spPr bwMode="auto">
          <a:xfrm>
            <a:off x="8991600" y="926920"/>
            <a:ext cx="962735" cy="334424"/>
          </a:xfrm>
          <a:custGeom>
            <a:avLst/>
            <a:gdLst>
              <a:gd name="T0" fmla="*/ 53 w 145"/>
              <a:gd name="T1" fmla="*/ 6 h 50"/>
              <a:gd name="T2" fmla="*/ 62 w 145"/>
              <a:gd name="T3" fmla="*/ 18 h 50"/>
              <a:gd name="T4" fmla="*/ 56 w 145"/>
              <a:gd name="T5" fmla="*/ 35 h 50"/>
              <a:gd name="T6" fmla="*/ 30 w 145"/>
              <a:gd name="T7" fmla="*/ 47 h 50"/>
              <a:gd name="T8" fmla="*/ 20 w 145"/>
              <a:gd name="T9" fmla="*/ 45 h 50"/>
              <a:gd name="T10" fmla="*/ 15 w 145"/>
              <a:gd name="T11" fmla="*/ 7 h 50"/>
              <a:gd name="T12" fmla="*/ 30 w 145"/>
              <a:gd name="T13" fmla="*/ 3 h 50"/>
              <a:gd name="T14" fmla="*/ 84 w 145"/>
              <a:gd name="T15" fmla="*/ 11 h 50"/>
              <a:gd name="T16" fmla="*/ 88 w 145"/>
              <a:gd name="T17" fmla="*/ 8 h 50"/>
              <a:gd name="T18" fmla="*/ 133 w 145"/>
              <a:gd name="T19" fmla="*/ 11 h 50"/>
              <a:gd name="T20" fmla="*/ 133 w 145"/>
              <a:gd name="T21" fmla="*/ 35 h 50"/>
              <a:gd name="T22" fmla="*/ 108 w 145"/>
              <a:gd name="T23" fmla="*/ 47 h 50"/>
              <a:gd name="T24" fmla="*/ 93 w 145"/>
              <a:gd name="T25" fmla="*/ 42 h 50"/>
              <a:gd name="T26" fmla="*/ 91 w 145"/>
              <a:gd name="T27" fmla="*/ 40 h 50"/>
              <a:gd name="T28" fmla="*/ 83 w 145"/>
              <a:gd name="T29" fmla="*/ 18 h 50"/>
              <a:gd name="T30" fmla="*/ 0 w 145"/>
              <a:gd name="T31" fmla="*/ 12 h 50"/>
              <a:gd name="T32" fmla="*/ 2 w 145"/>
              <a:gd name="T33" fmla="*/ 14 h 50"/>
              <a:gd name="T34" fmla="*/ 5 w 145"/>
              <a:gd name="T35" fmla="*/ 24 h 50"/>
              <a:gd name="T36" fmla="*/ 10 w 145"/>
              <a:gd name="T37" fmla="*/ 40 h 50"/>
              <a:gd name="T38" fmla="*/ 13 w 145"/>
              <a:gd name="T39" fmla="*/ 43 h 50"/>
              <a:gd name="T40" fmla="*/ 30 w 145"/>
              <a:gd name="T41" fmla="*/ 50 h 50"/>
              <a:gd name="T42" fmla="*/ 65 w 145"/>
              <a:gd name="T43" fmla="*/ 23 h 50"/>
              <a:gd name="T44" fmla="*/ 71 w 145"/>
              <a:gd name="T45" fmla="*/ 16 h 50"/>
              <a:gd name="T46" fmla="*/ 79 w 145"/>
              <a:gd name="T47" fmla="*/ 23 h 50"/>
              <a:gd name="T48" fmla="*/ 95 w 145"/>
              <a:gd name="T49" fmla="*/ 47 h 50"/>
              <a:gd name="T50" fmla="*/ 130 w 145"/>
              <a:gd name="T51" fmla="*/ 45 h 50"/>
              <a:gd name="T52" fmla="*/ 135 w 145"/>
              <a:gd name="T53" fmla="*/ 38 h 50"/>
              <a:gd name="T54" fmla="*/ 144 w 145"/>
              <a:gd name="T55" fmla="*/ 13 h 50"/>
              <a:gd name="T56" fmla="*/ 139 w 145"/>
              <a:gd name="T57" fmla="*/ 3 h 50"/>
              <a:gd name="T58" fmla="*/ 99 w 145"/>
              <a:gd name="T59" fmla="*/ 1 h 50"/>
              <a:gd name="T60" fmla="*/ 73 w 145"/>
              <a:gd name="T61" fmla="*/ 6 h 50"/>
              <a:gd name="T62" fmla="*/ 47 w 145"/>
              <a:gd name="T63" fmla="*/ 1 h 50"/>
              <a:gd name="T64" fmla="*/ 6 w 145"/>
              <a:gd name="T65" fmla="*/ 3 h 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45" h="50">
                <a:moveTo>
                  <a:pt x="30" y="3"/>
                </a:moveTo>
                <a:cubicBezTo>
                  <a:pt x="38" y="3"/>
                  <a:pt x="45" y="3"/>
                  <a:pt x="53" y="6"/>
                </a:cubicBezTo>
                <a:cubicBezTo>
                  <a:pt x="56" y="7"/>
                  <a:pt x="59" y="9"/>
                  <a:pt x="61" y="12"/>
                </a:cubicBezTo>
                <a:cubicBezTo>
                  <a:pt x="62" y="14"/>
                  <a:pt x="62" y="16"/>
                  <a:pt x="62" y="18"/>
                </a:cubicBezTo>
                <a:cubicBezTo>
                  <a:pt x="62" y="22"/>
                  <a:pt x="60" y="27"/>
                  <a:pt x="59" y="31"/>
                </a:cubicBezTo>
                <a:cubicBezTo>
                  <a:pt x="58" y="32"/>
                  <a:pt x="57" y="34"/>
                  <a:pt x="56" y="35"/>
                </a:cubicBezTo>
                <a:cubicBezTo>
                  <a:pt x="52" y="42"/>
                  <a:pt x="45" y="47"/>
                  <a:pt x="36" y="47"/>
                </a:cubicBezTo>
                <a:cubicBezTo>
                  <a:pt x="30" y="47"/>
                  <a:pt x="30" y="47"/>
                  <a:pt x="30" y="47"/>
                </a:cubicBezTo>
                <a:cubicBezTo>
                  <a:pt x="29" y="47"/>
                  <a:pt x="28" y="47"/>
                  <a:pt x="27" y="47"/>
                </a:cubicBezTo>
                <a:cubicBezTo>
                  <a:pt x="25" y="47"/>
                  <a:pt x="22" y="46"/>
                  <a:pt x="20" y="45"/>
                </a:cubicBezTo>
                <a:cubicBezTo>
                  <a:pt x="16" y="43"/>
                  <a:pt x="13" y="40"/>
                  <a:pt x="11" y="36"/>
                </a:cubicBezTo>
                <a:cubicBezTo>
                  <a:pt x="8" y="28"/>
                  <a:pt x="8" y="12"/>
                  <a:pt x="15" y="7"/>
                </a:cubicBezTo>
                <a:cubicBezTo>
                  <a:pt x="16" y="6"/>
                  <a:pt x="17" y="6"/>
                  <a:pt x="18" y="5"/>
                </a:cubicBezTo>
                <a:cubicBezTo>
                  <a:pt x="21" y="4"/>
                  <a:pt x="26" y="3"/>
                  <a:pt x="30" y="3"/>
                </a:cubicBezTo>
                <a:close/>
                <a:moveTo>
                  <a:pt x="83" y="18"/>
                </a:moveTo>
                <a:cubicBezTo>
                  <a:pt x="83" y="15"/>
                  <a:pt x="83" y="13"/>
                  <a:pt x="84" y="11"/>
                </a:cubicBezTo>
                <a:cubicBezTo>
                  <a:pt x="85" y="10"/>
                  <a:pt x="85" y="10"/>
                  <a:pt x="87" y="9"/>
                </a:cubicBezTo>
                <a:cubicBezTo>
                  <a:pt x="87" y="8"/>
                  <a:pt x="87" y="8"/>
                  <a:pt x="88" y="8"/>
                </a:cubicBezTo>
                <a:cubicBezTo>
                  <a:pt x="95" y="3"/>
                  <a:pt x="104" y="4"/>
                  <a:pt x="113" y="4"/>
                </a:cubicBezTo>
                <a:cubicBezTo>
                  <a:pt x="120" y="4"/>
                  <a:pt x="130" y="5"/>
                  <a:pt x="133" y="11"/>
                </a:cubicBezTo>
                <a:cubicBezTo>
                  <a:pt x="135" y="14"/>
                  <a:pt x="134" y="16"/>
                  <a:pt x="135" y="19"/>
                </a:cubicBezTo>
                <a:cubicBezTo>
                  <a:pt x="135" y="24"/>
                  <a:pt x="134" y="31"/>
                  <a:pt x="133" y="35"/>
                </a:cubicBezTo>
                <a:cubicBezTo>
                  <a:pt x="130" y="43"/>
                  <a:pt x="125" y="46"/>
                  <a:pt x="117" y="47"/>
                </a:cubicBezTo>
                <a:cubicBezTo>
                  <a:pt x="115" y="47"/>
                  <a:pt x="110" y="48"/>
                  <a:pt x="108" y="47"/>
                </a:cubicBezTo>
                <a:cubicBezTo>
                  <a:pt x="107" y="47"/>
                  <a:pt x="106" y="47"/>
                  <a:pt x="104" y="47"/>
                </a:cubicBezTo>
                <a:cubicBezTo>
                  <a:pt x="100" y="46"/>
                  <a:pt x="97" y="45"/>
                  <a:pt x="93" y="42"/>
                </a:cubicBezTo>
                <a:cubicBezTo>
                  <a:pt x="92" y="40"/>
                  <a:pt x="92" y="40"/>
                  <a:pt x="92" y="40"/>
                </a:cubicBezTo>
                <a:cubicBezTo>
                  <a:pt x="91" y="40"/>
                  <a:pt x="91" y="40"/>
                  <a:pt x="91" y="40"/>
                </a:cubicBezTo>
                <a:cubicBezTo>
                  <a:pt x="87" y="36"/>
                  <a:pt x="85" y="31"/>
                  <a:pt x="84" y="26"/>
                </a:cubicBezTo>
                <a:cubicBezTo>
                  <a:pt x="83" y="24"/>
                  <a:pt x="83" y="20"/>
                  <a:pt x="83" y="18"/>
                </a:cubicBezTo>
                <a:close/>
                <a:moveTo>
                  <a:pt x="0" y="6"/>
                </a:moveTo>
                <a:cubicBezTo>
                  <a:pt x="0" y="12"/>
                  <a:pt x="0" y="12"/>
                  <a:pt x="0" y="12"/>
                </a:cubicBezTo>
                <a:cubicBezTo>
                  <a:pt x="0" y="13"/>
                  <a:pt x="0" y="13"/>
                  <a:pt x="1" y="14"/>
                </a:cubicBezTo>
                <a:cubicBezTo>
                  <a:pt x="1" y="14"/>
                  <a:pt x="1" y="14"/>
                  <a:pt x="2" y="14"/>
                </a:cubicBezTo>
                <a:cubicBezTo>
                  <a:pt x="4" y="16"/>
                  <a:pt x="4" y="18"/>
                  <a:pt x="5" y="20"/>
                </a:cubicBezTo>
                <a:cubicBezTo>
                  <a:pt x="5" y="21"/>
                  <a:pt x="5" y="22"/>
                  <a:pt x="5" y="24"/>
                </a:cubicBezTo>
                <a:cubicBezTo>
                  <a:pt x="6" y="26"/>
                  <a:pt x="6" y="28"/>
                  <a:pt x="7" y="31"/>
                </a:cubicBezTo>
                <a:cubicBezTo>
                  <a:pt x="8" y="34"/>
                  <a:pt x="8" y="37"/>
                  <a:pt x="10" y="40"/>
                </a:cubicBezTo>
                <a:cubicBezTo>
                  <a:pt x="11" y="41"/>
                  <a:pt x="11" y="42"/>
                  <a:pt x="12" y="42"/>
                </a:cubicBezTo>
                <a:cubicBezTo>
                  <a:pt x="12" y="43"/>
                  <a:pt x="13" y="43"/>
                  <a:pt x="13" y="43"/>
                </a:cubicBezTo>
                <a:cubicBezTo>
                  <a:pt x="15" y="45"/>
                  <a:pt x="14" y="45"/>
                  <a:pt x="17" y="46"/>
                </a:cubicBezTo>
                <a:cubicBezTo>
                  <a:pt x="20" y="48"/>
                  <a:pt x="26" y="50"/>
                  <a:pt x="30" y="50"/>
                </a:cubicBezTo>
                <a:cubicBezTo>
                  <a:pt x="37" y="50"/>
                  <a:pt x="42" y="49"/>
                  <a:pt x="48" y="46"/>
                </a:cubicBezTo>
                <a:cubicBezTo>
                  <a:pt x="57" y="42"/>
                  <a:pt x="62" y="32"/>
                  <a:pt x="65" y="23"/>
                </a:cubicBezTo>
                <a:cubicBezTo>
                  <a:pt x="65" y="22"/>
                  <a:pt x="66" y="21"/>
                  <a:pt x="66" y="20"/>
                </a:cubicBezTo>
                <a:cubicBezTo>
                  <a:pt x="67" y="18"/>
                  <a:pt x="69" y="16"/>
                  <a:pt x="71" y="16"/>
                </a:cubicBezTo>
                <a:cubicBezTo>
                  <a:pt x="74" y="16"/>
                  <a:pt x="76" y="16"/>
                  <a:pt x="78" y="20"/>
                </a:cubicBezTo>
                <a:cubicBezTo>
                  <a:pt x="78" y="21"/>
                  <a:pt x="79" y="22"/>
                  <a:pt x="79" y="23"/>
                </a:cubicBezTo>
                <a:cubicBezTo>
                  <a:pt x="81" y="28"/>
                  <a:pt x="83" y="34"/>
                  <a:pt x="86" y="38"/>
                </a:cubicBezTo>
                <a:cubicBezTo>
                  <a:pt x="88" y="41"/>
                  <a:pt x="91" y="45"/>
                  <a:pt x="95" y="47"/>
                </a:cubicBezTo>
                <a:cubicBezTo>
                  <a:pt x="102" y="50"/>
                  <a:pt x="107" y="50"/>
                  <a:pt x="114" y="50"/>
                </a:cubicBezTo>
                <a:cubicBezTo>
                  <a:pt x="119" y="50"/>
                  <a:pt x="126" y="48"/>
                  <a:pt x="130" y="45"/>
                </a:cubicBezTo>
                <a:cubicBezTo>
                  <a:pt x="132" y="43"/>
                  <a:pt x="131" y="44"/>
                  <a:pt x="132" y="43"/>
                </a:cubicBezTo>
                <a:cubicBezTo>
                  <a:pt x="133" y="42"/>
                  <a:pt x="135" y="39"/>
                  <a:pt x="135" y="38"/>
                </a:cubicBezTo>
                <a:cubicBezTo>
                  <a:pt x="138" y="30"/>
                  <a:pt x="139" y="21"/>
                  <a:pt x="140" y="17"/>
                </a:cubicBezTo>
                <a:cubicBezTo>
                  <a:pt x="142" y="13"/>
                  <a:pt x="144" y="15"/>
                  <a:pt x="144" y="13"/>
                </a:cubicBezTo>
                <a:cubicBezTo>
                  <a:pt x="144" y="12"/>
                  <a:pt x="145" y="5"/>
                  <a:pt x="144" y="5"/>
                </a:cubicBezTo>
                <a:cubicBezTo>
                  <a:pt x="144" y="4"/>
                  <a:pt x="140" y="3"/>
                  <a:pt x="139" y="3"/>
                </a:cubicBezTo>
                <a:cubicBezTo>
                  <a:pt x="122" y="1"/>
                  <a:pt x="122" y="1"/>
                  <a:pt x="122" y="1"/>
                </a:cubicBezTo>
                <a:cubicBezTo>
                  <a:pt x="115" y="0"/>
                  <a:pt x="107" y="0"/>
                  <a:pt x="99" y="1"/>
                </a:cubicBezTo>
                <a:cubicBezTo>
                  <a:pt x="92" y="2"/>
                  <a:pt x="89" y="3"/>
                  <a:pt x="82" y="5"/>
                </a:cubicBezTo>
                <a:cubicBezTo>
                  <a:pt x="79" y="5"/>
                  <a:pt x="76" y="6"/>
                  <a:pt x="73" y="6"/>
                </a:cubicBezTo>
                <a:cubicBezTo>
                  <a:pt x="66" y="6"/>
                  <a:pt x="62" y="5"/>
                  <a:pt x="55" y="3"/>
                </a:cubicBezTo>
                <a:cubicBezTo>
                  <a:pt x="52" y="2"/>
                  <a:pt x="50" y="2"/>
                  <a:pt x="47" y="1"/>
                </a:cubicBezTo>
                <a:cubicBezTo>
                  <a:pt x="38" y="0"/>
                  <a:pt x="32" y="1"/>
                  <a:pt x="23" y="1"/>
                </a:cubicBezTo>
                <a:cubicBezTo>
                  <a:pt x="6" y="3"/>
                  <a:pt x="6" y="3"/>
                  <a:pt x="6" y="3"/>
                </a:cubicBezTo>
                <a:cubicBezTo>
                  <a:pt x="1" y="3"/>
                  <a:pt x="0" y="2"/>
                  <a:pt x="0" y="6"/>
                </a:cubicBezTo>
                <a:close/>
              </a:path>
            </a:pathLst>
          </a:custGeom>
          <a:solidFill>
            <a:srgbClr val="2B180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Tree>
    <p:extLst>
      <p:ext uri="{BB962C8B-B14F-4D97-AF65-F5344CB8AC3E}">
        <p14:creationId xmlns:p14="http://schemas.microsoft.com/office/powerpoint/2010/main" val="101866816"/>
      </p:ext>
    </p:extLst>
  </p:cSld>
  <p:clrMapOvr>
    <a:masterClrMapping/>
  </p:clrMapOvr>
  <p:transition spd="slow">
    <p:push/>
  </p:transition>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81" name="Group 180"/>
          <p:cNvGrpSpPr/>
          <p:nvPr/>
        </p:nvGrpSpPr>
        <p:grpSpPr>
          <a:xfrm>
            <a:off x="5829300" y="1715003"/>
            <a:ext cx="4617052" cy="842761"/>
            <a:chOff x="15967107" y="5402759"/>
            <a:chExt cx="7817893" cy="1685522"/>
          </a:xfrm>
        </p:grpSpPr>
        <p:sp>
          <p:nvSpPr>
            <p:cNvPr id="182" name="Title 20"/>
            <p:cNvSpPr txBox="1">
              <a:spLocks/>
            </p:cNvSpPr>
            <p:nvPr/>
          </p:nvSpPr>
          <p:spPr bwMode="auto">
            <a:xfrm>
              <a:off x="15967107" y="5932183"/>
              <a:ext cx="7817893" cy="11560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21926" tIns="60963" rIns="121926" bIns="60963" anchor="ctr">
              <a:spAutoFit/>
            </a:bodyPr>
            <a:lstStyle>
              <a:lvl1pPr defTabSz="457200">
                <a:defRPr sz="4300">
                  <a:solidFill>
                    <a:schemeClr val="tx1"/>
                  </a:solidFill>
                  <a:latin typeface="Calibri" pitchFamily="34" charset="0"/>
                  <a:ea typeface="MS PGothic" pitchFamily="34" charset="-128"/>
                </a:defRPr>
              </a:lvl1pPr>
              <a:lvl2pPr marL="742950" indent="-285750" defTabSz="457200">
                <a:defRPr sz="4300">
                  <a:solidFill>
                    <a:schemeClr val="tx1"/>
                  </a:solidFill>
                  <a:latin typeface="Calibri" pitchFamily="34" charset="0"/>
                  <a:ea typeface="MS PGothic" pitchFamily="34" charset="-128"/>
                </a:defRPr>
              </a:lvl2pPr>
              <a:lvl3pPr marL="1143000" indent="-228600" defTabSz="457200">
                <a:defRPr sz="4300">
                  <a:solidFill>
                    <a:schemeClr val="tx1"/>
                  </a:solidFill>
                  <a:latin typeface="Calibri" pitchFamily="34" charset="0"/>
                  <a:ea typeface="MS PGothic" pitchFamily="34" charset="-128"/>
                </a:defRPr>
              </a:lvl3pPr>
              <a:lvl4pPr marL="1600200" indent="-228600" defTabSz="457200">
                <a:defRPr sz="4300">
                  <a:solidFill>
                    <a:schemeClr val="tx1"/>
                  </a:solidFill>
                  <a:latin typeface="Calibri" pitchFamily="34" charset="0"/>
                  <a:ea typeface="MS PGothic" pitchFamily="34" charset="-128"/>
                </a:defRPr>
              </a:lvl4pPr>
              <a:lvl5pPr marL="2057400" indent="-228600" defTabSz="457200">
                <a:defRPr sz="4300">
                  <a:solidFill>
                    <a:schemeClr val="tx1"/>
                  </a:solidFill>
                  <a:latin typeface="Calibri" pitchFamily="34" charset="0"/>
                  <a:ea typeface="MS PGothic" pitchFamily="34" charset="-128"/>
                </a:defRPr>
              </a:lvl5pPr>
              <a:lvl6pPr marL="2514600" indent="-228600" defTabSz="457200" fontAlgn="base">
                <a:spcBef>
                  <a:spcPct val="0"/>
                </a:spcBef>
                <a:spcAft>
                  <a:spcPct val="0"/>
                </a:spcAft>
                <a:defRPr sz="4300">
                  <a:solidFill>
                    <a:schemeClr val="tx1"/>
                  </a:solidFill>
                  <a:latin typeface="Calibri" pitchFamily="34" charset="0"/>
                  <a:ea typeface="MS PGothic" pitchFamily="34" charset="-128"/>
                </a:defRPr>
              </a:lvl6pPr>
              <a:lvl7pPr marL="2971800" indent="-228600" defTabSz="457200" fontAlgn="base">
                <a:spcBef>
                  <a:spcPct val="0"/>
                </a:spcBef>
                <a:spcAft>
                  <a:spcPct val="0"/>
                </a:spcAft>
                <a:defRPr sz="4300">
                  <a:solidFill>
                    <a:schemeClr val="tx1"/>
                  </a:solidFill>
                  <a:latin typeface="Calibri" pitchFamily="34" charset="0"/>
                  <a:ea typeface="MS PGothic" pitchFamily="34" charset="-128"/>
                </a:defRPr>
              </a:lvl7pPr>
              <a:lvl8pPr marL="3429000" indent="-228600" defTabSz="457200" fontAlgn="base">
                <a:spcBef>
                  <a:spcPct val="0"/>
                </a:spcBef>
                <a:spcAft>
                  <a:spcPct val="0"/>
                </a:spcAft>
                <a:defRPr sz="4300">
                  <a:solidFill>
                    <a:schemeClr val="tx1"/>
                  </a:solidFill>
                  <a:latin typeface="Calibri" pitchFamily="34" charset="0"/>
                  <a:ea typeface="MS PGothic" pitchFamily="34" charset="-128"/>
                </a:defRPr>
              </a:lvl8pPr>
              <a:lvl9pPr marL="3886200" indent="-228600" defTabSz="457200" fontAlgn="base">
                <a:spcBef>
                  <a:spcPct val="0"/>
                </a:spcBef>
                <a:spcAft>
                  <a:spcPct val="0"/>
                </a:spcAft>
                <a:defRPr sz="4300">
                  <a:solidFill>
                    <a:schemeClr val="tx1"/>
                  </a:solidFill>
                  <a:latin typeface="Calibri" pitchFamily="34" charset="0"/>
                  <a:ea typeface="MS PGothic" pitchFamily="34" charset="-128"/>
                </a:defRPr>
              </a:lvl9pPr>
            </a:lstStyle>
            <a:p>
              <a:pPr>
                <a:lnSpc>
                  <a:spcPct val="130000"/>
                </a:lnSpc>
              </a:pPr>
              <a:r>
                <a:rPr lang="pt-BR" sz="1200" dirty="0">
                  <a:solidFill>
                    <a:schemeClr val="bg1">
                      <a:lumMod val="75000"/>
                    </a:schemeClr>
                  </a:solidFill>
                  <a:latin typeface="Lato" pitchFamily="34" charset="0"/>
                  <a:ea typeface="Lato" pitchFamily="34" charset="0"/>
                  <a:cs typeface="Lato" pitchFamily="34" charset="0"/>
                </a:rPr>
                <a:t>Lorem ipsum dolor sit amet, consectetur adipiscing elit. Aliquam tincidunt ante nec sem congue </a:t>
              </a:r>
              <a:r>
                <a:rPr lang="pt-BR" sz="1200" dirty="0" err="1">
                  <a:solidFill>
                    <a:schemeClr val="bg1">
                      <a:lumMod val="75000"/>
                    </a:schemeClr>
                  </a:solidFill>
                  <a:latin typeface="Lato" pitchFamily="34" charset="0"/>
                  <a:ea typeface="Lato" pitchFamily="34" charset="0"/>
                  <a:cs typeface="Lato" pitchFamily="34" charset="0"/>
                </a:rPr>
                <a:t>convallis</a:t>
              </a:r>
              <a:r>
                <a:rPr lang="pt-BR" sz="1200" dirty="0">
                  <a:solidFill>
                    <a:schemeClr val="bg1">
                      <a:lumMod val="75000"/>
                    </a:schemeClr>
                  </a:solidFill>
                  <a:latin typeface="Lato" pitchFamily="34" charset="0"/>
                  <a:ea typeface="Lato" pitchFamily="34" charset="0"/>
                  <a:cs typeface="Lato" pitchFamily="34" charset="0"/>
                </a:rPr>
                <a:t>. </a:t>
              </a:r>
              <a:endParaRPr lang="en-US" sz="1200" dirty="0">
                <a:solidFill>
                  <a:schemeClr val="bg1">
                    <a:lumMod val="75000"/>
                  </a:schemeClr>
                </a:solidFill>
                <a:latin typeface="Lato" pitchFamily="34" charset="0"/>
                <a:ea typeface="Lato" pitchFamily="34" charset="0"/>
                <a:cs typeface="Lato" pitchFamily="34" charset="0"/>
              </a:endParaRPr>
            </a:p>
          </p:txBody>
        </p:sp>
        <p:sp>
          <p:nvSpPr>
            <p:cNvPr id="183" name="TextBox 182"/>
            <p:cNvSpPr txBox="1"/>
            <p:nvPr/>
          </p:nvSpPr>
          <p:spPr>
            <a:xfrm>
              <a:off x="16100411" y="5402759"/>
              <a:ext cx="6577026" cy="723274"/>
            </a:xfrm>
            <a:prstGeom prst="rect">
              <a:avLst/>
            </a:prstGeom>
            <a:noFill/>
          </p:spPr>
          <p:txBody>
            <a:bodyPr wrap="square" rtlCol="0">
              <a:spAutoFit/>
            </a:bodyPr>
            <a:lstStyle/>
            <a:p>
              <a:r>
                <a:rPr lang="en-US" sz="1750" b="1" dirty="0">
                  <a:solidFill>
                    <a:schemeClr val="accent2"/>
                  </a:solidFill>
                  <a:latin typeface="Lato Black" charset="0"/>
                  <a:ea typeface="Lato Black" charset="0"/>
                  <a:cs typeface="Lato Black" charset="0"/>
                </a:rPr>
                <a:t>FEATURE</a:t>
              </a:r>
              <a:r>
                <a:rPr lang="en-US" sz="1750" b="1" dirty="0">
                  <a:solidFill>
                    <a:schemeClr val="accent6"/>
                  </a:solidFill>
                  <a:latin typeface="Lato Black" charset="0"/>
                  <a:ea typeface="Lato Black" charset="0"/>
                  <a:cs typeface="Lato Black" charset="0"/>
                </a:rPr>
                <a:t> </a:t>
              </a:r>
              <a:r>
                <a:rPr lang="en-US" sz="1750" b="1" dirty="0">
                  <a:solidFill>
                    <a:schemeClr val="accent4"/>
                  </a:solidFill>
                  <a:latin typeface="Lato Black" charset="0"/>
                  <a:ea typeface="Lato Black" charset="0"/>
                  <a:cs typeface="Lato Black" charset="0"/>
                </a:rPr>
                <a:t>CONTENT</a:t>
              </a:r>
            </a:p>
          </p:txBody>
        </p:sp>
      </p:grpSp>
      <p:grpSp>
        <p:nvGrpSpPr>
          <p:cNvPr id="34" name="Group 33"/>
          <p:cNvGrpSpPr/>
          <p:nvPr/>
        </p:nvGrpSpPr>
        <p:grpSpPr>
          <a:xfrm>
            <a:off x="4935728" y="2933700"/>
            <a:ext cx="6147475" cy="833559"/>
            <a:chOff x="8871348" y="3276600"/>
            <a:chExt cx="20762203" cy="4694984"/>
          </a:xfrm>
        </p:grpSpPr>
        <p:sp>
          <p:nvSpPr>
            <p:cNvPr id="35" name="Freeform 10"/>
            <p:cNvSpPr>
              <a:spLocks/>
            </p:cNvSpPr>
            <p:nvPr/>
          </p:nvSpPr>
          <p:spPr bwMode="auto">
            <a:xfrm rot="5400000" flipV="1">
              <a:off x="26890350" y="5194448"/>
              <a:ext cx="4654295" cy="832107"/>
            </a:xfrm>
            <a:custGeom>
              <a:avLst/>
              <a:gdLst>
                <a:gd name="T0" fmla="*/ 588 w 588"/>
                <a:gd name="T1" fmla="*/ 0 h 142"/>
                <a:gd name="T2" fmla="*/ 0 w 588"/>
                <a:gd name="T3" fmla="*/ 0 h 142"/>
                <a:gd name="T4" fmla="*/ 92 w 588"/>
                <a:gd name="T5" fmla="*/ 142 h 142"/>
                <a:gd name="T6" fmla="*/ 496 w 588"/>
                <a:gd name="T7" fmla="*/ 142 h 142"/>
                <a:gd name="T8" fmla="*/ 588 w 588"/>
                <a:gd name="T9" fmla="*/ 0 h 142"/>
              </a:gdLst>
              <a:ahLst/>
              <a:cxnLst>
                <a:cxn ang="0">
                  <a:pos x="T0" y="T1"/>
                </a:cxn>
                <a:cxn ang="0">
                  <a:pos x="T2" y="T3"/>
                </a:cxn>
                <a:cxn ang="0">
                  <a:pos x="T4" y="T5"/>
                </a:cxn>
                <a:cxn ang="0">
                  <a:pos x="T6" y="T7"/>
                </a:cxn>
                <a:cxn ang="0">
                  <a:pos x="T8" y="T9"/>
                </a:cxn>
              </a:cxnLst>
              <a:rect l="0" t="0" r="r" b="b"/>
              <a:pathLst>
                <a:path w="588" h="142">
                  <a:moveTo>
                    <a:pt x="588" y="0"/>
                  </a:moveTo>
                  <a:lnTo>
                    <a:pt x="0" y="0"/>
                  </a:lnTo>
                  <a:lnTo>
                    <a:pt x="92" y="142"/>
                  </a:lnTo>
                  <a:lnTo>
                    <a:pt x="496" y="142"/>
                  </a:lnTo>
                  <a:lnTo>
                    <a:pt x="588" y="0"/>
                  </a:lnTo>
                  <a:close/>
                </a:path>
              </a:pathLst>
            </a:custGeom>
            <a:solidFill>
              <a:schemeClr val="accent1">
                <a:lumMod val="75000"/>
              </a:schemeClr>
            </a:solidFill>
            <a:ln>
              <a:noFill/>
            </a:ln>
          </p:spPr>
          <p:txBody>
            <a:bodyPr vert="horz" wrap="square" lIns="45720" tIns="22860" rIns="45720" bIns="22860" numCol="1" anchor="t" anchorCtr="0" compatLnSpc="1">
              <a:prstTxWarp prst="textNoShape">
                <a:avLst/>
              </a:prstTxWarp>
            </a:bodyPr>
            <a:lstStyle/>
            <a:p>
              <a:endParaRPr lang="en-US" sz="1677"/>
            </a:p>
          </p:txBody>
        </p:sp>
        <p:sp>
          <p:nvSpPr>
            <p:cNvPr id="36" name="Rectangle 35"/>
            <p:cNvSpPr/>
            <p:nvPr/>
          </p:nvSpPr>
          <p:spPr>
            <a:xfrm rot="5400000">
              <a:off x="16516194" y="-4347602"/>
              <a:ext cx="4654294" cy="1991620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77"/>
            </a:p>
          </p:txBody>
        </p:sp>
        <p:pic>
          <p:nvPicPr>
            <p:cNvPr id="37" name="Picture 3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871348" y="3276600"/>
              <a:ext cx="10101043" cy="4694984"/>
            </a:xfrm>
            <a:prstGeom prst="rect">
              <a:avLst/>
            </a:prstGeom>
          </p:spPr>
        </p:pic>
      </p:grpSp>
      <p:grpSp>
        <p:nvGrpSpPr>
          <p:cNvPr id="38" name="Group 37"/>
          <p:cNvGrpSpPr/>
          <p:nvPr/>
        </p:nvGrpSpPr>
        <p:grpSpPr>
          <a:xfrm>
            <a:off x="4935728" y="3740056"/>
            <a:ext cx="6147475" cy="827534"/>
            <a:chOff x="8871348" y="3276600"/>
            <a:chExt cx="20762203" cy="4661049"/>
          </a:xfrm>
        </p:grpSpPr>
        <p:sp>
          <p:nvSpPr>
            <p:cNvPr id="39" name="Freeform 10"/>
            <p:cNvSpPr>
              <a:spLocks/>
            </p:cNvSpPr>
            <p:nvPr/>
          </p:nvSpPr>
          <p:spPr bwMode="auto">
            <a:xfrm rot="5400000" flipV="1">
              <a:off x="26890350" y="5194448"/>
              <a:ext cx="4654295" cy="832107"/>
            </a:xfrm>
            <a:custGeom>
              <a:avLst/>
              <a:gdLst>
                <a:gd name="T0" fmla="*/ 588 w 588"/>
                <a:gd name="T1" fmla="*/ 0 h 142"/>
                <a:gd name="T2" fmla="*/ 0 w 588"/>
                <a:gd name="T3" fmla="*/ 0 h 142"/>
                <a:gd name="T4" fmla="*/ 92 w 588"/>
                <a:gd name="T5" fmla="*/ 142 h 142"/>
                <a:gd name="T6" fmla="*/ 496 w 588"/>
                <a:gd name="T7" fmla="*/ 142 h 142"/>
                <a:gd name="T8" fmla="*/ 588 w 588"/>
                <a:gd name="T9" fmla="*/ 0 h 142"/>
              </a:gdLst>
              <a:ahLst/>
              <a:cxnLst>
                <a:cxn ang="0">
                  <a:pos x="T0" y="T1"/>
                </a:cxn>
                <a:cxn ang="0">
                  <a:pos x="T2" y="T3"/>
                </a:cxn>
                <a:cxn ang="0">
                  <a:pos x="T4" y="T5"/>
                </a:cxn>
                <a:cxn ang="0">
                  <a:pos x="T6" y="T7"/>
                </a:cxn>
                <a:cxn ang="0">
                  <a:pos x="T8" y="T9"/>
                </a:cxn>
              </a:cxnLst>
              <a:rect l="0" t="0" r="r" b="b"/>
              <a:pathLst>
                <a:path w="588" h="142">
                  <a:moveTo>
                    <a:pt x="588" y="0"/>
                  </a:moveTo>
                  <a:lnTo>
                    <a:pt x="0" y="0"/>
                  </a:lnTo>
                  <a:lnTo>
                    <a:pt x="92" y="142"/>
                  </a:lnTo>
                  <a:lnTo>
                    <a:pt x="496" y="142"/>
                  </a:lnTo>
                  <a:lnTo>
                    <a:pt x="588" y="0"/>
                  </a:lnTo>
                  <a:close/>
                </a:path>
              </a:pathLst>
            </a:custGeom>
            <a:solidFill>
              <a:schemeClr val="accent6">
                <a:lumMod val="75000"/>
              </a:schemeClr>
            </a:solidFill>
            <a:ln>
              <a:noFill/>
            </a:ln>
          </p:spPr>
          <p:txBody>
            <a:bodyPr vert="horz" wrap="square" lIns="45720" tIns="22860" rIns="45720" bIns="22860" numCol="1" anchor="t" anchorCtr="0" compatLnSpc="1">
              <a:prstTxWarp prst="textNoShape">
                <a:avLst/>
              </a:prstTxWarp>
            </a:bodyPr>
            <a:lstStyle/>
            <a:p>
              <a:endParaRPr lang="en-US" sz="1677"/>
            </a:p>
          </p:txBody>
        </p:sp>
        <p:sp>
          <p:nvSpPr>
            <p:cNvPr id="40" name="Rectangle 39"/>
            <p:cNvSpPr/>
            <p:nvPr/>
          </p:nvSpPr>
          <p:spPr>
            <a:xfrm rot="5400000">
              <a:off x="16516194" y="-4347602"/>
              <a:ext cx="4654294" cy="19916207"/>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77"/>
            </a:p>
          </p:txBody>
        </p:sp>
        <p:pic>
          <p:nvPicPr>
            <p:cNvPr id="41" name="Picture 40"/>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871348" y="3276600"/>
              <a:ext cx="10101043" cy="4661049"/>
            </a:xfrm>
            <a:prstGeom prst="rect">
              <a:avLst/>
            </a:prstGeom>
          </p:spPr>
        </p:pic>
      </p:grpSp>
      <p:grpSp>
        <p:nvGrpSpPr>
          <p:cNvPr id="42" name="Group 41"/>
          <p:cNvGrpSpPr/>
          <p:nvPr/>
        </p:nvGrpSpPr>
        <p:grpSpPr>
          <a:xfrm>
            <a:off x="4935728" y="4566662"/>
            <a:ext cx="6147475" cy="827534"/>
            <a:chOff x="8871348" y="3276600"/>
            <a:chExt cx="20762203" cy="4661049"/>
          </a:xfrm>
        </p:grpSpPr>
        <p:sp>
          <p:nvSpPr>
            <p:cNvPr id="43" name="Freeform 42"/>
            <p:cNvSpPr>
              <a:spLocks/>
            </p:cNvSpPr>
            <p:nvPr/>
          </p:nvSpPr>
          <p:spPr bwMode="auto">
            <a:xfrm rot="5400000" flipV="1">
              <a:off x="26890350" y="5194448"/>
              <a:ext cx="4654295" cy="832107"/>
            </a:xfrm>
            <a:custGeom>
              <a:avLst/>
              <a:gdLst>
                <a:gd name="T0" fmla="*/ 588 w 588"/>
                <a:gd name="T1" fmla="*/ 0 h 142"/>
                <a:gd name="T2" fmla="*/ 0 w 588"/>
                <a:gd name="T3" fmla="*/ 0 h 142"/>
                <a:gd name="T4" fmla="*/ 92 w 588"/>
                <a:gd name="T5" fmla="*/ 142 h 142"/>
                <a:gd name="T6" fmla="*/ 496 w 588"/>
                <a:gd name="T7" fmla="*/ 142 h 142"/>
                <a:gd name="T8" fmla="*/ 588 w 588"/>
                <a:gd name="T9" fmla="*/ 0 h 142"/>
              </a:gdLst>
              <a:ahLst/>
              <a:cxnLst>
                <a:cxn ang="0">
                  <a:pos x="T0" y="T1"/>
                </a:cxn>
                <a:cxn ang="0">
                  <a:pos x="T2" y="T3"/>
                </a:cxn>
                <a:cxn ang="0">
                  <a:pos x="T4" y="T5"/>
                </a:cxn>
                <a:cxn ang="0">
                  <a:pos x="T6" y="T7"/>
                </a:cxn>
                <a:cxn ang="0">
                  <a:pos x="T8" y="T9"/>
                </a:cxn>
              </a:cxnLst>
              <a:rect l="0" t="0" r="r" b="b"/>
              <a:pathLst>
                <a:path w="588" h="142">
                  <a:moveTo>
                    <a:pt x="588" y="0"/>
                  </a:moveTo>
                  <a:lnTo>
                    <a:pt x="0" y="0"/>
                  </a:lnTo>
                  <a:lnTo>
                    <a:pt x="92" y="142"/>
                  </a:lnTo>
                  <a:lnTo>
                    <a:pt x="496" y="142"/>
                  </a:lnTo>
                  <a:lnTo>
                    <a:pt x="588" y="0"/>
                  </a:lnTo>
                  <a:close/>
                </a:path>
              </a:pathLst>
            </a:custGeom>
            <a:solidFill>
              <a:schemeClr val="accent5">
                <a:lumMod val="75000"/>
              </a:schemeClr>
            </a:solidFill>
            <a:ln>
              <a:noFill/>
            </a:ln>
          </p:spPr>
          <p:txBody>
            <a:bodyPr vert="horz" wrap="square" lIns="45720" tIns="22860" rIns="45720" bIns="22860" numCol="1" anchor="t" anchorCtr="0" compatLnSpc="1">
              <a:prstTxWarp prst="textNoShape">
                <a:avLst/>
              </a:prstTxWarp>
            </a:bodyPr>
            <a:lstStyle/>
            <a:p>
              <a:endParaRPr lang="en-US" sz="1677"/>
            </a:p>
          </p:txBody>
        </p:sp>
        <p:sp>
          <p:nvSpPr>
            <p:cNvPr id="44" name="Rectangle 43"/>
            <p:cNvSpPr/>
            <p:nvPr/>
          </p:nvSpPr>
          <p:spPr>
            <a:xfrm rot="5400000">
              <a:off x="16516194" y="-4347602"/>
              <a:ext cx="4654294" cy="19916207"/>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77"/>
            </a:p>
          </p:txBody>
        </p:sp>
        <p:pic>
          <p:nvPicPr>
            <p:cNvPr id="45" name="Picture 4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871348" y="3276600"/>
              <a:ext cx="10101043" cy="4661049"/>
            </a:xfrm>
            <a:prstGeom prst="rect">
              <a:avLst/>
            </a:prstGeom>
          </p:spPr>
        </p:pic>
      </p:grpSp>
      <p:grpSp>
        <p:nvGrpSpPr>
          <p:cNvPr id="46" name="Group 45"/>
          <p:cNvGrpSpPr/>
          <p:nvPr/>
        </p:nvGrpSpPr>
        <p:grpSpPr>
          <a:xfrm>
            <a:off x="4939841" y="5374272"/>
            <a:ext cx="6143363" cy="833559"/>
            <a:chOff x="8885237" y="3276600"/>
            <a:chExt cx="20748314" cy="4694984"/>
          </a:xfrm>
        </p:grpSpPr>
        <p:sp>
          <p:nvSpPr>
            <p:cNvPr id="47" name="Freeform 10"/>
            <p:cNvSpPr>
              <a:spLocks/>
            </p:cNvSpPr>
            <p:nvPr/>
          </p:nvSpPr>
          <p:spPr bwMode="auto">
            <a:xfrm rot="5400000" flipV="1">
              <a:off x="26890350" y="5194448"/>
              <a:ext cx="4654295" cy="832107"/>
            </a:xfrm>
            <a:custGeom>
              <a:avLst/>
              <a:gdLst>
                <a:gd name="T0" fmla="*/ 588 w 588"/>
                <a:gd name="T1" fmla="*/ 0 h 142"/>
                <a:gd name="T2" fmla="*/ 0 w 588"/>
                <a:gd name="T3" fmla="*/ 0 h 142"/>
                <a:gd name="T4" fmla="*/ 92 w 588"/>
                <a:gd name="T5" fmla="*/ 142 h 142"/>
                <a:gd name="T6" fmla="*/ 496 w 588"/>
                <a:gd name="T7" fmla="*/ 142 h 142"/>
                <a:gd name="T8" fmla="*/ 588 w 588"/>
                <a:gd name="T9" fmla="*/ 0 h 142"/>
              </a:gdLst>
              <a:ahLst/>
              <a:cxnLst>
                <a:cxn ang="0">
                  <a:pos x="T0" y="T1"/>
                </a:cxn>
                <a:cxn ang="0">
                  <a:pos x="T2" y="T3"/>
                </a:cxn>
                <a:cxn ang="0">
                  <a:pos x="T4" y="T5"/>
                </a:cxn>
                <a:cxn ang="0">
                  <a:pos x="T6" y="T7"/>
                </a:cxn>
                <a:cxn ang="0">
                  <a:pos x="T8" y="T9"/>
                </a:cxn>
              </a:cxnLst>
              <a:rect l="0" t="0" r="r" b="b"/>
              <a:pathLst>
                <a:path w="588" h="142">
                  <a:moveTo>
                    <a:pt x="588" y="0"/>
                  </a:moveTo>
                  <a:lnTo>
                    <a:pt x="0" y="0"/>
                  </a:lnTo>
                  <a:lnTo>
                    <a:pt x="92" y="142"/>
                  </a:lnTo>
                  <a:lnTo>
                    <a:pt x="496" y="142"/>
                  </a:lnTo>
                  <a:lnTo>
                    <a:pt x="588" y="0"/>
                  </a:lnTo>
                  <a:close/>
                </a:path>
              </a:pathLst>
            </a:custGeom>
            <a:solidFill>
              <a:schemeClr val="accent2">
                <a:lumMod val="75000"/>
              </a:schemeClr>
            </a:solidFill>
            <a:ln>
              <a:noFill/>
            </a:ln>
          </p:spPr>
          <p:txBody>
            <a:bodyPr vert="horz" wrap="square" lIns="45720" tIns="22860" rIns="45720" bIns="22860" numCol="1" anchor="t" anchorCtr="0" compatLnSpc="1">
              <a:prstTxWarp prst="textNoShape">
                <a:avLst/>
              </a:prstTxWarp>
            </a:bodyPr>
            <a:lstStyle/>
            <a:p>
              <a:endParaRPr lang="en-US" sz="1677"/>
            </a:p>
          </p:txBody>
        </p:sp>
        <p:sp>
          <p:nvSpPr>
            <p:cNvPr id="48" name="Rectangle 47"/>
            <p:cNvSpPr/>
            <p:nvPr/>
          </p:nvSpPr>
          <p:spPr>
            <a:xfrm rot="5400000">
              <a:off x="16516194" y="-4347602"/>
              <a:ext cx="4654294" cy="19916207"/>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77"/>
            </a:p>
          </p:txBody>
        </p:sp>
        <p:pic>
          <p:nvPicPr>
            <p:cNvPr id="49" name="Picture 4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916520" y="3276600"/>
              <a:ext cx="8950775" cy="4694984"/>
            </a:xfrm>
            <a:prstGeom prst="rect">
              <a:avLst/>
            </a:prstGeom>
          </p:spPr>
        </p:pic>
      </p:grpSp>
      <p:sp>
        <p:nvSpPr>
          <p:cNvPr id="50" name="TextBox 49"/>
          <p:cNvSpPr txBox="1"/>
          <p:nvPr/>
        </p:nvSpPr>
        <p:spPr>
          <a:xfrm>
            <a:off x="5800317" y="3085742"/>
            <a:ext cx="4423214" cy="480113"/>
          </a:xfrm>
          <a:prstGeom prst="rect">
            <a:avLst/>
          </a:prstGeom>
          <a:noFill/>
        </p:spPr>
        <p:txBody>
          <a:bodyPr wrap="square" lIns="109710" tIns="54855" rIns="109710" bIns="54855" rtlCol="0">
            <a:spAutoFit/>
          </a:bodyPr>
          <a:lstStyle/>
          <a:p>
            <a:pPr algn="r"/>
            <a:r>
              <a:rPr lang="en-US" sz="1200" dirty="0">
                <a:solidFill>
                  <a:schemeClr val="bg1"/>
                </a:solidFill>
                <a:latin typeface="Lato" pitchFamily="34" charset="0"/>
                <a:ea typeface="Lato" pitchFamily="34" charset="0"/>
                <a:cs typeface="Lato" pitchFamily="34" charset="0"/>
              </a:rPr>
              <a:t>Lorem Ipsum has two main data statistical this methodologies important Data analysis which summarizes.</a:t>
            </a:r>
          </a:p>
        </p:txBody>
      </p:sp>
      <p:sp>
        <p:nvSpPr>
          <p:cNvPr id="51" name="TextBox 50"/>
          <p:cNvSpPr txBox="1"/>
          <p:nvPr/>
        </p:nvSpPr>
        <p:spPr>
          <a:xfrm>
            <a:off x="10288999" y="3070556"/>
            <a:ext cx="527505" cy="477035"/>
          </a:xfrm>
          <a:prstGeom prst="rect">
            <a:avLst/>
          </a:prstGeom>
          <a:noFill/>
        </p:spPr>
        <p:txBody>
          <a:bodyPr wrap="square" lIns="91422" tIns="45711" rIns="91422" bIns="45711" rtlCol="0">
            <a:spAutoFit/>
          </a:bodyPr>
          <a:lstStyle/>
          <a:p>
            <a:r>
              <a:rPr lang="en-US" sz="2500" b="1">
                <a:solidFill>
                  <a:schemeClr val="bg1"/>
                </a:solidFill>
                <a:latin typeface="Lato" pitchFamily="34" charset="0"/>
                <a:ea typeface="Lato" pitchFamily="34" charset="0"/>
                <a:cs typeface="Lato" pitchFamily="34" charset="0"/>
              </a:rPr>
              <a:t>A</a:t>
            </a:r>
            <a:endParaRPr lang="id-ID" sz="2500" b="1" dirty="0">
              <a:solidFill>
                <a:schemeClr val="bg1"/>
              </a:solidFill>
              <a:latin typeface="Lato" pitchFamily="34" charset="0"/>
              <a:ea typeface="Lato" pitchFamily="34" charset="0"/>
              <a:cs typeface="Lato" pitchFamily="34" charset="0"/>
            </a:endParaRPr>
          </a:p>
        </p:txBody>
      </p:sp>
      <p:sp>
        <p:nvSpPr>
          <p:cNvPr id="52" name="TextBox 51"/>
          <p:cNvSpPr txBox="1"/>
          <p:nvPr/>
        </p:nvSpPr>
        <p:spPr>
          <a:xfrm>
            <a:off x="6208371" y="3927241"/>
            <a:ext cx="4038582" cy="480113"/>
          </a:xfrm>
          <a:prstGeom prst="rect">
            <a:avLst/>
          </a:prstGeom>
          <a:noFill/>
        </p:spPr>
        <p:txBody>
          <a:bodyPr wrap="square" lIns="109710" tIns="54855" rIns="109710" bIns="54855" rtlCol="0">
            <a:spAutoFit/>
          </a:bodyPr>
          <a:lstStyle/>
          <a:p>
            <a:pPr algn="r"/>
            <a:r>
              <a:rPr lang="en-US" sz="1200" dirty="0">
                <a:solidFill>
                  <a:schemeClr val="bg1"/>
                </a:solidFill>
                <a:latin typeface="Lato" pitchFamily="34" charset="0"/>
                <a:ea typeface="Lato" pitchFamily="34" charset="0"/>
                <a:cs typeface="Lato" pitchFamily="34" charset="0"/>
              </a:rPr>
              <a:t>Lorem Ipsum has two main data statistical this methodologies important Data analysis</a:t>
            </a:r>
          </a:p>
        </p:txBody>
      </p:sp>
      <p:sp>
        <p:nvSpPr>
          <p:cNvPr id="53" name="TextBox 52"/>
          <p:cNvSpPr txBox="1"/>
          <p:nvPr/>
        </p:nvSpPr>
        <p:spPr>
          <a:xfrm>
            <a:off x="10288999" y="3912055"/>
            <a:ext cx="527505" cy="477035"/>
          </a:xfrm>
          <a:prstGeom prst="rect">
            <a:avLst/>
          </a:prstGeom>
          <a:noFill/>
        </p:spPr>
        <p:txBody>
          <a:bodyPr wrap="square" lIns="91422" tIns="45711" rIns="91422" bIns="45711" rtlCol="0">
            <a:spAutoFit/>
          </a:bodyPr>
          <a:lstStyle/>
          <a:p>
            <a:r>
              <a:rPr lang="en-US" sz="2500" b="1" dirty="0">
                <a:solidFill>
                  <a:schemeClr val="bg1"/>
                </a:solidFill>
                <a:latin typeface="Lato" pitchFamily="34" charset="0"/>
                <a:ea typeface="Lato" pitchFamily="34" charset="0"/>
                <a:cs typeface="Lato" pitchFamily="34" charset="0"/>
              </a:rPr>
              <a:t>B</a:t>
            </a:r>
            <a:endParaRPr lang="id-ID" sz="2500" b="1" dirty="0">
              <a:solidFill>
                <a:schemeClr val="bg1"/>
              </a:solidFill>
              <a:latin typeface="Lato" pitchFamily="34" charset="0"/>
              <a:ea typeface="Lato" pitchFamily="34" charset="0"/>
              <a:cs typeface="Lato" pitchFamily="34" charset="0"/>
            </a:endParaRPr>
          </a:p>
        </p:txBody>
      </p:sp>
      <p:sp>
        <p:nvSpPr>
          <p:cNvPr id="54" name="TextBox 53"/>
          <p:cNvSpPr txBox="1"/>
          <p:nvPr/>
        </p:nvSpPr>
        <p:spPr>
          <a:xfrm>
            <a:off x="6151645" y="4762143"/>
            <a:ext cx="4141797" cy="480113"/>
          </a:xfrm>
          <a:prstGeom prst="rect">
            <a:avLst/>
          </a:prstGeom>
          <a:noFill/>
        </p:spPr>
        <p:txBody>
          <a:bodyPr wrap="square" lIns="109710" tIns="54855" rIns="109710" bIns="54855" rtlCol="0">
            <a:spAutoFit/>
          </a:bodyPr>
          <a:lstStyle/>
          <a:p>
            <a:pPr algn="r"/>
            <a:r>
              <a:rPr lang="en-US" sz="1200" dirty="0">
                <a:solidFill>
                  <a:schemeClr val="bg1"/>
                </a:solidFill>
                <a:latin typeface="Lato" pitchFamily="34" charset="0"/>
                <a:ea typeface="Lato" pitchFamily="34" charset="0"/>
                <a:cs typeface="Lato" pitchFamily="34" charset="0"/>
              </a:rPr>
              <a:t>Lorem Ipsum has two main data statistical this methodologies important Data analysis.</a:t>
            </a:r>
          </a:p>
        </p:txBody>
      </p:sp>
      <p:sp>
        <p:nvSpPr>
          <p:cNvPr id="55" name="TextBox 54"/>
          <p:cNvSpPr txBox="1"/>
          <p:nvPr/>
        </p:nvSpPr>
        <p:spPr>
          <a:xfrm>
            <a:off x="10293442" y="4746956"/>
            <a:ext cx="527505" cy="477035"/>
          </a:xfrm>
          <a:prstGeom prst="rect">
            <a:avLst/>
          </a:prstGeom>
          <a:noFill/>
        </p:spPr>
        <p:txBody>
          <a:bodyPr wrap="square" lIns="91422" tIns="45711" rIns="91422" bIns="45711" rtlCol="0">
            <a:spAutoFit/>
          </a:bodyPr>
          <a:lstStyle/>
          <a:p>
            <a:r>
              <a:rPr lang="en-US" sz="2500" b="1" dirty="0">
                <a:solidFill>
                  <a:schemeClr val="bg1"/>
                </a:solidFill>
                <a:latin typeface="Lato" pitchFamily="34" charset="0"/>
                <a:ea typeface="Lato" pitchFamily="34" charset="0"/>
                <a:cs typeface="Lato" pitchFamily="34" charset="0"/>
              </a:rPr>
              <a:t>C</a:t>
            </a:r>
            <a:endParaRPr lang="id-ID" sz="2500" b="1" dirty="0">
              <a:solidFill>
                <a:schemeClr val="bg1"/>
              </a:solidFill>
              <a:latin typeface="Lato" pitchFamily="34" charset="0"/>
              <a:ea typeface="Lato" pitchFamily="34" charset="0"/>
              <a:cs typeface="Lato" pitchFamily="34" charset="0"/>
            </a:endParaRPr>
          </a:p>
        </p:txBody>
      </p:sp>
      <p:sp>
        <p:nvSpPr>
          <p:cNvPr id="56" name="TextBox 55"/>
          <p:cNvSpPr txBox="1"/>
          <p:nvPr/>
        </p:nvSpPr>
        <p:spPr>
          <a:xfrm>
            <a:off x="7226375" y="5571443"/>
            <a:ext cx="3062130" cy="480113"/>
          </a:xfrm>
          <a:prstGeom prst="rect">
            <a:avLst/>
          </a:prstGeom>
          <a:noFill/>
        </p:spPr>
        <p:txBody>
          <a:bodyPr wrap="square" lIns="109710" tIns="54855" rIns="109710" bIns="54855" rtlCol="0">
            <a:spAutoFit/>
          </a:bodyPr>
          <a:lstStyle/>
          <a:p>
            <a:pPr algn="r"/>
            <a:r>
              <a:rPr lang="en-US" sz="1200" dirty="0">
                <a:solidFill>
                  <a:schemeClr val="bg1"/>
                </a:solidFill>
                <a:latin typeface="Lato" pitchFamily="34" charset="0"/>
                <a:ea typeface="Lato" pitchFamily="34" charset="0"/>
                <a:cs typeface="Lato" pitchFamily="34" charset="0"/>
              </a:rPr>
              <a:t>Lorem Ipsum has two main data statistical this methodologies.</a:t>
            </a:r>
          </a:p>
        </p:txBody>
      </p:sp>
      <p:sp>
        <p:nvSpPr>
          <p:cNvPr id="57" name="TextBox 56"/>
          <p:cNvSpPr txBox="1"/>
          <p:nvPr/>
        </p:nvSpPr>
        <p:spPr>
          <a:xfrm>
            <a:off x="10288504" y="5556257"/>
            <a:ext cx="527505" cy="477035"/>
          </a:xfrm>
          <a:prstGeom prst="rect">
            <a:avLst/>
          </a:prstGeom>
          <a:noFill/>
        </p:spPr>
        <p:txBody>
          <a:bodyPr wrap="square" lIns="91422" tIns="45711" rIns="91422" bIns="45711" rtlCol="0">
            <a:spAutoFit/>
          </a:bodyPr>
          <a:lstStyle/>
          <a:p>
            <a:r>
              <a:rPr lang="en-US" sz="2500" b="1" dirty="0">
                <a:solidFill>
                  <a:schemeClr val="bg1"/>
                </a:solidFill>
                <a:latin typeface="Lato" pitchFamily="34" charset="0"/>
                <a:ea typeface="Lato" pitchFamily="34" charset="0"/>
                <a:cs typeface="Lato" pitchFamily="34" charset="0"/>
              </a:rPr>
              <a:t>D</a:t>
            </a:r>
            <a:endParaRPr lang="id-ID" sz="2500" b="1" dirty="0">
              <a:solidFill>
                <a:schemeClr val="bg1"/>
              </a:solidFill>
              <a:latin typeface="Lato" pitchFamily="34" charset="0"/>
              <a:ea typeface="Lato" pitchFamily="34" charset="0"/>
              <a:cs typeface="Lato" pitchFamily="34" charset="0"/>
            </a:endParaRPr>
          </a:p>
        </p:txBody>
      </p:sp>
      <p:sp>
        <p:nvSpPr>
          <p:cNvPr id="58" name="Freeform 10"/>
          <p:cNvSpPr>
            <a:spLocks/>
          </p:cNvSpPr>
          <p:nvPr/>
        </p:nvSpPr>
        <p:spPr bwMode="auto">
          <a:xfrm rot="5400000">
            <a:off x="254457" y="1774660"/>
            <a:ext cx="5247984" cy="4918698"/>
          </a:xfrm>
          <a:custGeom>
            <a:avLst/>
            <a:gdLst>
              <a:gd name="T0" fmla="*/ 0 w 128"/>
              <a:gd name="T1" fmla="*/ 60 h 120"/>
              <a:gd name="T2" fmla="*/ 60 w 128"/>
              <a:gd name="T3" fmla="*/ 120 h 120"/>
              <a:gd name="T4" fmla="*/ 128 w 128"/>
              <a:gd name="T5" fmla="*/ 120 h 120"/>
              <a:gd name="T6" fmla="*/ 128 w 128"/>
              <a:gd name="T7" fmla="*/ 0 h 120"/>
              <a:gd name="T8" fmla="*/ 60 w 128"/>
              <a:gd name="T9" fmla="*/ 0 h 120"/>
              <a:gd name="T10" fmla="*/ 0 w 128"/>
              <a:gd name="T11" fmla="*/ 60 h 120"/>
            </a:gdLst>
            <a:ahLst/>
            <a:cxnLst>
              <a:cxn ang="0">
                <a:pos x="T0" y="T1"/>
              </a:cxn>
              <a:cxn ang="0">
                <a:pos x="T2" y="T3"/>
              </a:cxn>
              <a:cxn ang="0">
                <a:pos x="T4" y="T5"/>
              </a:cxn>
              <a:cxn ang="0">
                <a:pos x="T6" y="T7"/>
              </a:cxn>
              <a:cxn ang="0">
                <a:pos x="T8" y="T9"/>
              </a:cxn>
              <a:cxn ang="0">
                <a:pos x="T10" y="T11"/>
              </a:cxn>
            </a:cxnLst>
            <a:rect l="0" t="0" r="r" b="b"/>
            <a:pathLst>
              <a:path w="128" h="120">
                <a:moveTo>
                  <a:pt x="0" y="60"/>
                </a:moveTo>
                <a:cubicBezTo>
                  <a:pt x="0" y="93"/>
                  <a:pt x="27" y="120"/>
                  <a:pt x="60" y="120"/>
                </a:cubicBezTo>
                <a:cubicBezTo>
                  <a:pt x="128" y="120"/>
                  <a:pt x="128" y="120"/>
                  <a:pt x="128" y="120"/>
                </a:cubicBezTo>
                <a:cubicBezTo>
                  <a:pt x="128" y="0"/>
                  <a:pt x="128" y="0"/>
                  <a:pt x="128" y="0"/>
                </a:cubicBezTo>
                <a:cubicBezTo>
                  <a:pt x="60" y="0"/>
                  <a:pt x="60" y="0"/>
                  <a:pt x="60" y="0"/>
                </a:cubicBezTo>
                <a:cubicBezTo>
                  <a:pt x="27" y="0"/>
                  <a:pt x="0" y="27"/>
                  <a:pt x="0" y="60"/>
                </a:cubicBezTo>
                <a:close/>
              </a:path>
            </a:pathLst>
          </a:custGeom>
          <a:solidFill>
            <a:srgbClr val="57ADB6"/>
          </a:solidFill>
          <a:ln>
            <a:noFill/>
          </a:ln>
        </p:spPr>
        <p:txBody>
          <a:bodyPr vert="horz" wrap="square" lIns="45720" tIns="22860" rIns="45720" bIns="22860" numCol="1" anchor="t" anchorCtr="0" compatLnSpc="1">
            <a:prstTxWarp prst="textNoShape">
              <a:avLst/>
            </a:prstTxWarp>
          </a:bodyPr>
          <a:lstStyle/>
          <a:p>
            <a:endParaRPr lang="th-TH" sz="1677"/>
          </a:p>
        </p:txBody>
      </p:sp>
      <p:sp>
        <p:nvSpPr>
          <p:cNvPr id="107" name="Freeform 106"/>
          <p:cNvSpPr/>
          <p:nvPr/>
        </p:nvSpPr>
        <p:spPr>
          <a:xfrm rot="10800000">
            <a:off x="5539582" y="190500"/>
            <a:ext cx="6637337" cy="1261618"/>
          </a:xfrm>
          <a:custGeom>
            <a:avLst/>
            <a:gdLst>
              <a:gd name="connsiteX0" fmla="*/ 11052855 w 13274674"/>
              <a:gd name="connsiteY0" fmla="*/ 0 h 2523235"/>
              <a:gd name="connsiteX1" fmla="*/ 11068611 w 13274674"/>
              <a:gd name="connsiteY1" fmla="*/ 1744 h 2523235"/>
              <a:gd name="connsiteX2" fmla="*/ 12891488 w 13274674"/>
              <a:gd name="connsiteY2" fmla="*/ 0 h 2523235"/>
              <a:gd name="connsiteX3" fmla="*/ 13274674 w 13274674"/>
              <a:gd name="connsiteY3" fmla="*/ 420548 h 2523235"/>
              <a:gd name="connsiteX4" fmla="*/ 13274674 w 13274674"/>
              <a:gd name="connsiteY4" fmla="*/ 2102688 h 2523235"/>
              <a:gd name="connsiteX5" fmla="*/ 12891488 w 13274674"/>
              <a:gd name="connsiteY5" fmla="*/ 2523235 h 2523235"/>
              <a:gd name="connsiteX6" fmla="*/ 11069816 w 13274674"/>
              <a:gd name="connsiteY6" fmla="*/ 2521358 h 2523235"/>
              <a:gd name="connsiteX7" fmla="*/ 11052855 w 13274674"/>
              <a:gd name="connsiteY7" fmla="*/ 2523235 h 2523235"/>
              <a:gd name="connsiteX8" fmla="*/ 6714548 w 13274674"/>
              <a:gd name="connsiteY8" fmla="*/ 2518766 h 2523235"/>
              <a:gd name="connsiteX9" fmla="*/ 0 w 13274674"/>
              <a:gd name="connsiteY9" fmla="*/ 2494783 h 2523235"/>
              <a:gd name="connsiteX10" fmla="*/ 0 w 13274674"/>
              <a:gd name="connsiteY10" fmla="*/ 3852 h 2523235"/>
              <a:gd name="connsiteX11" fmla="*/ 1046469 w 13274674"/>
              <a:gd name="connsiteY11" fmla="*/ 3887 h 2523235"/>
              <a:gd name="connsiteX12" fmla="*/ 1046469 w 13274674"/>
              <a:gd name="connsiteY12" fmla="*/ 3826 h 2523235"/>
              <a:gd name="connsiteX13" fmla="*/ 6852789 w 13274674"/>
              <a:gd name="connsiteY13" fmla="*/ 4017 h 25232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3274674" h="2523235">
                <a:moveTo>
                  <a:pt x="11052855" y="0"/>
                </a:moveTo>
                <a:lnTo>
                  <a:pt x="11068611" y="1744"/>
                </a:lnTo>
                <a:lnTo>
                  <a:pt x="12891488" y="0"/>
                </a:lnTo>
                <a:cubicBezTo>
                  <a:pt x="13103115" y="0"/>
                  <a:pt x="13274674" y="188285"/>
                  <a:pt x="13274674" y="420548"/>
                </a:cubicBezTo>
                <a:lnTo>
                  <a:pt x="13274674" y="2102688"/>
                </a:lnTo>
                <a:cubicBezTo>
                  <a:pt x="13274674" y="2334950"/>
                  <a:pt x="13103115" y="2523235"/>
                  <a:pt x="12891488" y="2523235"/>
                </a:cubicBezTo>
                <a:lnTo>
                  <a:pt x="11069816" y="2521358"/>
                </a:lnTo>
                <a:lnTo>
                  <a:pt x="11052855" y="2523235"/>
                </a:lnTo>
                <a:lnTo>
                  <a:pt x="6714548" y="2518766"/>
                </a:lnTo>
                <a:lnTo>
                  <a:pt x="0" y="2494783"/>
                </a:lnTo>
                <a:lnTo>
                  <a:pt x="0" y="3852"/>
                </a:lnTo>
                <a:lnTo>
                  <a:pt x="1046469" y="3887"/>
                </a:lnTo>
                <a:lnTo>
                  <a:pt x="1046469" y="3826"/>
                </a:lnTo>
                <a:lnTo>
                  <a:pt x="6852789" y="4017"/>
                </a:lnTo>
                <a:close/>
              </a:path>
            </a:pathLst>
          </a:custGeom>
          <a:gradFill flip="none" rotWithShape="1">
            <a:gsLst>
              <a:gs pos="0">
                <a:schemeClr val="accent6">
                  <a:shade val="30000"/>
                  <a:satMod val="115000"/>
                </a:schemeClr>
              </a:gs>
              <a:gs pos="50000">
                <a:schemeClr val="accent6">
                  <a:shade val="67500"/>
                  <a:satMod val="115000"/>
                </a:schemeClr>
              </a:gs>
              <a:gs pos="100000">
                <a:schemeClr val="accent6">
                  <a:shade val="100000"/>
                  <a:satMod val="115000"/>
                </a:schemeClr>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sz="1677"/>
          </a:p>
        </p:txBody>
      </p:sp>
      <p:grpSp>
        <p:nvGrpSpPr>
          <p:cNvPr id="108" name="Group 107"/>
          <p:cNvGrpSpPr/>
          <p:nvPr/>
        </p:nvGrpSpPr>
        <p:grpSpPr>
          <a:xfrm>
            <a:off x="5857821" y="339180"/>
            <a:ext cx="6280999" cy="899789"/>
            <a:chOff x="15970294" y="5575615"/>
            <a:chExt cx="12561997" cy="1799577"/>
          </a:xfrm>
        </p:grpSpPr>
        <p:sp>
          <p:nvSpPr>
            <p:cNvPr id="109" name="Title 20"/>
            <p:cNvSpPr txBox="1">
              <a:spLocks/>
            </p:cNvSpPr>
            <p:nvPr/>
          </p:nvSpPr>
          <p:spPr bwMode="auto">
            <a:xfrm>
              <a:off x="15970294" y="6219095"/>
              <a:ext cx="12561997" cy="11560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21926" tIns="60963" rIns="121926" bIns="60963" anchor="ctr">
              <a:spAutoFit/>
            </a:bodyPr>
            <a:lstStyle>
              <a:lvl1pPr defTabSz="457200">
                <a:defRPr sz="4300">
                  <a:solidFill>
                    <a:schemeClr val="tx1"/>
                  </a:solidFill>
                  <a:latin typeface="Calibri" pitchFamily="34" charset="0"/>
                  <a:ea typeface="MS PGothic" pitchFamily="34" charset="-128"/>
                </a:defRPr>
              </a:lvl1pPr>
              <a:lvl2pPr marL="742950" indent="-285750" defTabSz="457200">
                <a:defRPr sz="4300">
                  <a:solidFill>
                    <a:schemeClr val="tx1"/>
                  </a:solidFill>
                  <a:latin typeface="Calibri" pitchFamily="34" charset="0"/>
                  <a:ea typeface="MS PGothic" pitchFamily="34" charset="-128"/>
                </a:defRPr>
              </a:lvl2pPr>
              <a:lvl3pPr marL="1143000" indent="-228600" defTabSz="457200">
                <a:defRPr sz="4300">
                  <a:solidFill>
                    <a:schemeClr val="tx1"/>
                  </a:solidFill>
                  <a:latin typeface="Calibri" pitchFamily="34" charset="0"/>
                  <a:ea typeface="MS PGothic" pitchFamily="34" charset="-128"/>
                </a:defRPr>
              </a:lvl3pPr>
              <a:lvl4pPr marL="1600200" indent="-228600" defTabSz="457200">
                <a:defRPr sz="4300">
                  <a:solidFill>
                    <a:schemeClr val="tx1"/>
                  </a:solidFill>
                  <a:latin typeface="Calibri" pitchFamily="34" charset="0"/>
                  <a:ea typeface="MS PGothic" pitchFamily="34" charset="-128"/>
                </a:defRPr>
              </a:lvl4pPr>
              <a:lvl5pPr marL="2057400" indent="-228600" defTabSz="457200">
                <a:defRPr sz="4300">
                  <a:solidFill>
                    <a:schemeClr val="tx1"/>
                  </a:solidFill>
                  <a:latin typeface="Calibri" pitchFamily="34" charset="0"/>
                  <a:ea typeface="MS PGothic" pitchFamily="34" charset="-128"/>
                </a:defRPr>
              </a:lvl5pPr>
              <a:lvl6pPr marL="2514600" indent="-228600" defTabSz="457200" fontAlgn="base">
                <a:spcBef>
                  <a:spcPct val="0"/>
                </a:spcBef>
                <a:spcAft>
                  <a:spcPct val="0"/>
                </a:spcAft>
                <a:defRPr sz="4300">
                  <a:solidFill>
                    <a:schemeClr val="tx1"/>
                  </a:solidFill>
                  <a:latin typeface="Calibri" pitchFamily="34" charset="0"/>
                  <a:ea typeface="MS PGothic" pitchFamily="34" charset="-128"/>
                </a:defRPr>
              </a:lvl6pPr>
              <a:lvl7pPr marL="2971800" indent="-228600" defTabSz="457200" fontAlgn="base">
                <a:spcBef>
                  <a:spcPct val="0"/>
                </a:spcBef>
                <a:spcAft>
                  <a:spcPct val="0"/>
                </a:spcAft>
                <a:defRPr sz="4300">
                  <a:solidFill>
                    <a:schemeClr val="tx1"/>
                  </a:solidFill>
                  <a:latin typeface="Calibri" pitchFamily="34" charset="0"/>
                  <a:ea typeface="MS PGothic" pitchFamily="34" charset="-128"/>
                </a:defRPr>
              </a:lvl7pPr>
              <a:lvl8pPr marL="3429000" indent="-228600" defTabSz="457200" fontAlgn="base">
                <a:spcBef>
                  <a:spcPct val="0"/>
                </a:spcBef>
                <a:spcAft>
                  <a:spcPct val="0"/>
                </a:spcAft>
                <a:defRPr sz="4300">
                  <a:solidFill>
                    <a:schemeClr val="tx1"/>
                  </a:solidFill>
                  <a:latin typeface="Calibri" pitchFamily="34" charset="0"/>
                  <a:ea typeface="MS PGothic" pitchFamily="34" charset="-128"/>
                </a:defRPr>
              </a:lvl8pPr>
              <a:lvl9pPr marL="3886200" indent="-228600" defTabSz="457200" fontAlgn="base">
                <a:spcBef>
                  <a:spcPct val="0"/>
                </a:spcBef>
                <a:spcAft>
                  <a:spcPct val="0"/>
                </a:spcAft>
                <a:defRPr sz="4300">
                  <a:solidFill>
                    <a:schemeClr val="tx1"/>
                  </a:solidFill>
                  <a:latin typeface="Calibri" pitchFamily="34" charset="0"/>
                  <a:ea typeface="MS PGothic" pitchFamily="34" charset="-128"/>
                </a:defRPr>
              </a:lvl9pPr>
            </a:lstStyle>
            <a:p>
              <a:pPr>
                <a:lnSpc>
                  <a:spcPct val="130000"/>
                </a:lnSpc>
              </a:pPr>
              <a:r>
                <a:rPr lang="pt-BR" sz="1200" dirty="0">
                  <a:solidFill>
                    <a:schemeClr val="bg1"/>
                  </a:solidFill>
                  <a:latin typeface="Lato" pitchFamily="34" charset="0"/>
                  <a:ea typeface="Lato" pitchFamily="34" charset="0"/>
                  <a:cs typeface="Lato" pitchFamily="34" charset="0"/>
                </a:rPr>
                <a:t>Lorem ipsum dolor sit amet, consectetur adipiscing elit. Aliquam tincidunt ante nec sem congue convallis. Pellentesque vel mauris quis nisl ornare rutrum in id risus. </a:t>
              </a:r>
              <a:endParaRPr lang="en-US" sz="1200" dirty="0">
                <a:solidFill>
                  <a:schemeClr val="bg1"/>
                </a:solidFill>
                <a:latin typeface="Lato" pitchFamily="34" charset="0"/>
                <a:ea typeface="Lato" pitchFamily="34" charset="0"/>
                <a:cs typeface="Lato" pitchFamily="34" charset="0"/>
              </a:endParaRPr>
            </a:p>
          </p:txBody>
        </p:sp>
        <p:sp>
          <p:nvSpPr>
            <p:cNvPr id="110" name="TextBox 109"/>
            <p:cNvSpPr txBox="1"/>
            <p:nvPr/>
          </p:nvSpPr>
          <p:spPr>
            <a:xfrm>
              <a:off x="16100412" y="5575615"/>
              <a:ext cx="10320507" cy="861774"/>
            </a:xfrm>
            <a:prstGeom prst="rect">
              <a:avLst/>
            </a:prstGeom>
            <a:noFill/>
          </p:spPr>
          <p:txBody>
            <a:bodyPr wrap="square" rtlCol="0">
              <a:spAutoFit/>
            </a:bodyPr>
            <a:lstStyle/>
            <a:p>
              <a:r>
                <a:rPr lang="en-US" sz="2200" b="1" dirty="0">
                  <a:solidFill>
                    <a:schemeClr val="bg1"/>
                  </a:solidFill>
                  <a:latin typeface="Lato Black" charset="0"/>
                  <a:ea typeface="Lato Black" charset="0"/>
                  <a:cs typeface="Lato Black" charset="0"/>
                </a:rPr>
                <a:t>MEDICAL PRESENTATION</a:t>
              </a:r>
            </a:p>
          </p:txBody>
        </p:sp>
      </p:grpSp>
      <p:grpSp>
        <p:nvGrpSpPr>
          <p:cNvPr id="59" name="กลุ่ม 228"/>
          <p:cNvGrpSpPr/>
          <p:nvPr/>
        </p:nvGrpSpPr>
        <p:grpSpPr>
          <a:xfrm>
            <a:off x="934282" y="2573650"/>
            <a:ext cx="3970336" cy="3331851"/>
            <a:chOff x="6465889" y="10810875"/>
            <a:chExt cx="858838" cy="720725"/>
          </a:xfrm>
        </p:grpSpPr>
        <p:sp>
          <p:nvSpPr>
            <p:cNvPr id="60" name="Freeform 1367"/>
            <p:cNvSpPr>
              <a:spLocks/>
            </p:cNvSpPr>
            <p:nvPr/>
          </p:nvSpPr>
          <p:spPr bwMode="auto">
            <a:xfrm>
              <a:off x="6697664" y="10864850"/>
              <a:ext cx="395288" cy="285750"/>
            </a:xfrm>
            <a:custGeom>
              <a:avLst/>
              <a:gdLst>
                <a:gd name="T0" fmla="*/ 142 w 189"/>
                <a:gd name="T1" fmla="*/ 0 h 137"/>
                <a:gd name="T2" fmla="*/ 166 w 189"/>
                <a:gd name="T3" fmla="*/ 47 h 137"/>
                <a:gd name="T4" fmla="*/ 166 w 189"/>
                <a:gd name="T5" fmla="*/ 57 h 137"/>
                <a:gd name="T6" fmla="*/ 109 w 189"/>
                <a:gd name="T7" fmla="*/ 115 h 137"/>
                <a:gd name="T8" fmla="*/ 80 w 189"/>
                <a:gd name="T9" fmla="*/ 115 h 137"/>
                <a:gd name="T10" fmla="*/ 23 w 189"/>
                <a:gd name="T11" fmla="*/ 57 h 137"/>
                <a:gd name="T12" fmla="*/ 23 w 189"/>
                <a:gd name="T13" fmla="*/ 47 h 137"/>
                <a:gd name="T14" fmla="*/ 47 w 189"/>
                <a:gd name="T15" fmla="*/ 0 h 137"/>
                <a:gd name="T16" fmla="*/ 15 w 189"/>
                <a:gd name="T17" fmla="*/ 0 h 137"/>
                <a:gd name="T18" fmla="*/ 0 w 189"/>
                <a:gd name="T19" fmla="*/ 44 h 137"/>
                <a:gd name="T20" fmla="*/ 0 w 189"/>
                <a:gd name="T21" fmla="*/ 60 h 137"/>
                <a:gd name="T22" fmla="*/ 77 w 189"/>
                <a:gd name="T23" fmla="*/ 137 h 137"/>
                <a:gd name="T24" fmla="*/ 112 w 189"/>
                <a:gd name="T25" fmla="*/ 137 h 137"/>
                <a:gd name="T26" fmla="*/ 189 w 189"/>
                <a:gd name="T27" fmla="*/ 60 h 137"/>
                <a:gd name="T28" fmla="*/ 189 w 189"/>
                <a:gd name="T29" fmla="*/ 44 h 137"/>
                <a:gd name="T30" fmla="*/ 174 w 189"/>
                <a:gd name="T31" fmla="*/ 0 h 137"/>
                <a:gd name="T32" fmla="*/ 142 w 189"/>
                <a:gd name="T33" fmla="*/ 0 h 13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189" h="137">
                  <a:moveTo>
                    <a:pt x="142" y="0"/>
                  </a:moveTo>
                  <a:cubicBezTo>
                    <a:pt x="157" y="10"/>
                    <a:pt x="166" y="28"/>
                    <a:pt x="166" y="47"/>
                  </a:cubicBezTo>
                  <a:cubicBezTo>
                    <a:pt x="166" y="57"/>
                    <a:pt x="166" y="57"/>
                    <a:pt x="166" y="57"/>
                  </a:cubicBezTo>
                  <a:cubicBezTo>
                    <a:pt x="166" y="89"/>
                    <a:pt x="140" y="115"/>
                    <a:pt x="109" y="115"/>
                  </a:cubicBezTo>
                  <a:cubicBezTo>
                    <a:pt x="80" y="115"/>
                    <a:pt x="80" y="115"/>
                    <a:pt x="80" y="115"/>
                  </a:cubicBezTo>
                  <a:cubicBezTo>
                    <a:pt x="49" y="115"/>
                    <a:pt x="23" y="89"/>
                    <a:pt x="23" y="57"/>
                  </a:cubicBezTo>
                  <a:cubicBezTo>
                    <a:pt x="23" y="47"/>
                    <a:pt x="23" y="47"/>
                    <a:pt x="23" y="47"/>
                  </a:cubicBezTo>
                  <a:cubicBezTo>
                    <a:pt x="23" y="28"/>
                    <a:pt x="32" y="10"/>
                    <a:pt x="47" y="0"/>
                  </a:cubicBezTo>
                  <a:cubicBezTo>
                    <a:pt x="15" y="0"/>
                    <a:pt x="15" y="0"/>
                    <a:pt x="15" y="0"/>
                  </a:cubicBezTo>
                  <a:cubicBezTo>
                    <a:pt x="6" y="12"/>
                    <a:pt x="0" y="27"/>
                    <a:pt x="0" y="44"/>
                  </a:cubicBezTo>
                  <a:cubicBezTo>
                    <a:pt x="0" y="60"/>
                    <a:pt x="0" y="60"/>
                    <a:pt x="0" y="60"/>
                  </a:cubicBezTo>
                  <a:cubicBezTo>
                    <a:pt x="0" y="102"/>
                    <a:pt x="35" y="137"/>
                    <a:pt x="77" y="137"/>
                  </a:cubicBezTo>
                  <a:cubicBezTo>
                    <a:pt x="112" y="137"/>
                    <a:pt x="112" y="137"/>
                    <a:pt x="112" y="137"/>
                  </a:cubicBezTo>
                  <a:cubicBezTo>
                    <a:pt x="154" y="137"/>
                    <a:pt x="189" y="102"/>
                    <a:pt x="189" y="60"/>
                  </a:cubicBezTo>
                  <a:cubicBezTo>
                    <a:pt x="189" y="44"/>
                    <a:pt x="189" y="44"/>
                    <a:pt x="189" y="44"/>
                  </a:cubicBezTo>
                  <a:cubicBezTo>
                    <a:pt x="189" y="27"/>
                    <a:pt x="183" y="12"/>
                    <a:pt x="174" y="0"/>
                  </a:cubicBezTo>
                  <a:lnTo>
                    <a:pt x="142" y="0"/>
                  </a:lnTo>
                  <a:close/>
                </a:path>
              </a:pathLst>
            </a:custGeom>
            <a:solidFill>
              <a:srgbClr val="EBE5E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61" name="Freeform 1368"/>
            <p:cNvSpPr>
              <a:spLocks/>
            </p:cNvSpPr>
            <p:nvPr/>
          </p:nvSpPr>
          <p:spPr bwMode="auto">
            <a:xfrm>
              <a:off x="6767514" y="10947400"/>
              <a:ext cx="257175" cy="122238"/>
            </a:xfrm>
            <a:custGeom>
              <a:avLst/>
              <a:gdLst>
                <a:gd name="T0" fmla="*/ 94 w 123"/>
                <a:gd name="T1" fmla="*/ 58 h 58"/>
                <a:gd name="T2" fmla="*/ 29 w 123"/>
                <a:gd name="T3" fmla="*/ 58 h 58"/>
                <a:gd name="T4" fmla="*/ 0 w 123"/>
                <a:gd name="T5" fmla="*/ 29 h 58"/>
                <a:gd name="T6" fmla="*/ 29 w 123"/>
                <a:gd name="T7" fmla="*/ 0 h 58"/>
                <a:gd name="T8" fmla="*/ 94 w 123"/>
                <a:gd name="T9" fmla="*/ 0 h 58"/>
                <a:gd name="T10" fmla="*/ 123 w 123"/>
                <a:gd name="T11" fmla="*/ 29 h 58"/>
                <a:gd name="T12" fmla="*/ 94 w 123"/>
                <a:gd name="T13" fmla="*/ 58 h 58"/>
              </a:gdLst>
              <a:ahLst/>
              <a:cxnLst>
                <a:cxn ang="0">
                  <a:pos x="T0" y="T1"/>
                </a:cxn>
                <a:cxn ang="0">
                  <a:pos x="T2" y="T3"/>
                </a:cxn>
                <a:cxn ang="0">
                  <a:pos x="T4" y="T5"/>
                </a:cxn>
                <a:cxn ang="0">
                  <a:pos x="T6" y="T7"/>
                </a:cxn>
                <a:cxn ang="0">
                  <a:pos x="T8" y="T9"/>
                </a:cxn>
                <a:cxn ang="0">
                  <a:pos x="T10" y="T11"/>
                </a:cxn>
                <a:cxn ang="0">
                  <a:pos x="T12" y="T13"/>
                </a:cxn>
              </a:cxnLst>
              <a:rect l="0" t="0" r="r" b="b"/>
              <a:pathLst>
                <a:path w="123" h="58">
                  <a:moveTo>
                    <a:pt x="94" y="58"/>
                  </a:moveTo>
                  <a:cubicBezTo>
                    <a:pt x="29" y="58"/>
                    <a:pt x="29" y="58"/>
                    <a:pt x="29" y="58"/>
                  </a:cubicBezTo>
                  <a:cubicBezTo>
                    <a:pt x="13" y="58"/>
                    <a:pt x="0" y="45"/>
                    <a:pt x="0" y="29"/>
                  </a:cubicBezTo>
                  <a:cubicBezTo>
                    <a:pt x="0" y="13"/>
                    <a:pt x="13" y="0"/>
                    <a:pt x="29" y="0"/>
                  </a:cubicBezTo>
                  <a:cubicBezTo>
                    <a:pt x="94" y="0"/>
                    <a:pt x="94" y="0"/>
                    <a:pt x="94" y="0"/>
                  </a:cubicBezTo>
                  <a:cubicBezTo>
                    <a:pt x="110" y="0"/>
                    <a:pt x="123" y="13"/>
                    <a:pt x="123" y="29"/>
                  </a:cubicBezTo>
                  <a:cubicBezTo>
                    <a:pt x="123" y="45"/>
                    <a:pt x="110" y="58"/>
                    <a:pt x="94" y="58"/>
                  </a:cubicBezTo>
                  <a:close/>
                </a:path>
              </a:pathLst>
            </a:custGeom>
            <a:solidFill>
              <a:srgbClr val="374B5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62" name="Freeform 1369"/>
            <p:cNvSpPr>
              <a:spLocks/>
            </p:cNvSpPr>
            <p:nvPr/>
          </p:nvSpPr>
          <p:spPr bwMode="auto">
            <a:xfrm>
              <a:off x="6519864" y="10952163"/>
              <a:ext cx="141288" cy="112713"/>
            </a:xfrm>
            <a:custGeom>
              <a:avLst/>
              <a:gdLst>
                <a:gd name="T0" fmla="*/ 40 w 67"/>
                <a:gd name="T1" fmla="*/ 54 h 54"/>
                <a:gd name="T2" fmla="*/ 27 w 67"/>
                <a:gd name="T3" fmla="*/ 54 h 54"/>
                <a:gd name="T4" fmla="*/ 0 w 67"/>
                <a:gd name="T5" fmla="*/ 27 h 54"/>
                <a:gd name="T6" fmla="*/ 27 w 67"/>
                <a:gd name="T7" fmla="*/ 0 h 54"/>
                <a:gd name="T8" fmla="*/ 40 w 67"/>
                <a:gd name="T9" fmla="*/ 0 h 54"/>
                <a:gd name="T10" fmla="*/ 67 w 67"/>
                <a:gd name="T11" fmla="*/ 27 h 54"/>
                <a:gd name="T12" fmla="*/ 40 w 67"/>
                <a:gd name="T13" fmla="*/ 54 h 54"/>
              </a:gdLst>
              <a:ahLst/>
              <a:cxnLst>
                <a:cxn ang="0">
                  <a:pos x="T0" y="T1"/>
                </a:cxn>
                <a:cxn ang="0">
                  <a:pos x="T2" y="T3"/>
                </a:cxn>
                <a:cxn ang="0">
                  <a:pos x="T4" y="T5"/>
                </a:cxn>
                <a:cxn ang="0">
                  <a:pos x="T6" y="T7"/>
                </a:cxn>
                <a:cxn ang="0">
                  <a:pos x="T8" y="T9"/>
                </a:cxn>
                <a:cxn ang="0">
                  <a:pos x="T10" y="T11"/>
                </a:cxn>
                <a:cxn ang="0">
                  <a:pos x="T12" y="T13"/>
                </a:cxn>
              </a:cxnLst>
              <a:rect l="0" t="0" r="r" b="b"/>
              <a:pathLst>
                <a:path w="67" h="54">
                  <a:moveTo>
                    <a:pt x="40" y="54"/>
                  </a:moveTo>
                  <a:cubicBezTo>
                    <a:pt x="27" y="54"/>
                    <a:pt x="27" y="54"/>
                    <a:pt x="27" y="54"/>
                  </a:cubicBezTo>
                  <a:cubicBezTo>
                    <a:pt x="13" y="54"/>
                    <a:pt x="0" y="42"/>
                    <a:pt x="0" y="27"/>
                  </a:cubicBezTo>
                  <a:cubicBezTo>
                    <a:pt x="0" y="12"/>
                    <a:pt x="13" y="0"/>
                    <a:pt x="27" y="0"/>
                  </a:cubicBezTo>
                  <a:cubicBezTo>
                    <a:pt x="40" y="0"/>
                    <a:pt x="40" y="0"/>
                    <a:pt x="40" y="0"/>
                  </a:cubicBezTo>
                  <a:cubicBezTo>
                    <a:pt x="55" y="0"/>
                    <a:pt x="67" y="12"/>
                    <a:pt x="67" y="27"/>
                  </a:cubicBezTo>
                  <a:cubicBezTo>
                    <a:pt x="67" y="42"/>
                    <a:pt x="55" y="54"/>
                    <a:pt x="40" y="54"/>
                  </a:cubicBezTo>
                  <a:close/>
                </a:path>
              </a:pathLst>
            </a:custGeom>
            <a:solidFill>
              <a:srgbClr val="D1CCD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63" name="Freeform 1370"/>
            <p:cNvSpPr>
              <a:spLocks/>
            </p:cNvSpPr>
            <p:nvPr/>
          </p:nvSpPr>
          <p:spPr bwMode="auto">
            <a:xfrm>
              <a:off x="7131051" y="10952163"/>
              <a:ext cx="139700" cy="112713"/>
            </a:xfrm>
            <a:custGeom>
              <a:avLst/>
              <a:gdLst>
                <a:gd name="T0" fmla="*/ 40 w 67"/>
                <a:gd name="T1" fmla="*/ 54 h 54"/>
                <a:gd name="T2" fmla="*/ 27 w 67"/>
                <a:gd name="T3" fmla="*/ 54 h 54"/>
                <a:gd name="T4" fmla="*/ 0 w 67"/>
                <a:gd name="T5" fmla="*/ 27 h 54"/>
                <a:gd name="T6" fmla="*/ 27 w 67"/>
                <a:gd name="T7" fmla="*/ 0 h 54"/>
                <a:gd name="T8" fmla="*/ 40 w 67"/>
                <a:gd name="T9" fmla="*/ 0 h 54"/>
                <a:gd name="T10" fmla="*/ 67 w 67"/>
                <a:gd name="T11" fmla="*/ 27 h 54"/>
                <a:gd name="T12" fmla="*/ 40 w 67"/>
                <a:gd name="T13" fmla="*/ 54 h 54"/>
              </a:gdLst>
              <a:ahLst/>
              <a:cxnLst>
                <a:cxn ang="0">
                  <a:pos x="T0" y="T1"/>
                </a:cxn>
                <a:cxn ang="0">
                  <a:pos x="T2" y="T3"/>
                </a:cxn>
                <a:cxn ang="0">
                  <a:pos x="T4" y="T5"/>
                </a:cxn>
                <a:cxn ang="0">
                  <a:pos x="T6" y="T7"/>
                </a:cxn>
                <a:cxn ang="0">
                  <a:pos x="T8" y="T9"/>
                </a:cxn>
                <a:cxn ang="0">
                  <a:pos x="T10" y="T11"/>
                </a:cxn>
                <a:cxn ang="0">
                  <a:pos x="T12" y="T13"/>
                </a:cxn>
              </a:cxnLst>
              <a:rect l="0" t="0" r="r" b="b"/>
              <a:pathLst>
                <a:path w="67" h="54">
                  <a:moveTo>
                    <a:pt x="40" y="54"/>
                  </a:moveTo>
                  <a:cubicBezTo>
                    <a:pt x="27" y="54"/>
                    <a:pt x="27" y="54"/>
                    <a:pt x="27" y="54"/>
                  </a:cubicBezTo>
                  <a:cubicBezTo>
                    <a:pt x="12" y="54"/>
                    <a:pt x="0" y="42"/>
                    <a:pt x="0" y="27"/>
                  </a:cubicBezTo>
                  <a:cubicBezTo>
                    <a:pt x="0" y="12"/>
                    <a:pt x="12" y="0"/>
                    <a:pt x="27" y="0"/>
                  </a:cubicBezTo>
                  <a:cubicBezTo>
                    <a:pt x="40" y="0"/>
                    <a:pt x="40" y="0"/>
                    <a:pt x="40" y="0"/>
                  </a:cubicBezTo>
                  <a:cubicBezTo>
                    <a:pt x="55" y="0"/>
                    <a:pt x="67" y="12"/>
                    <a:pt x="67" y="27"/>
                  </a:cubicBezTo>
                  <a:cubicBezTo>
                    <a:pt x="67" y="42"/>
                    <a:pt x="55" y="54"/>
                    <a:pt x="40" y="54"/>
                  </a:cubicBezTo>
                  <a:close/>
                </a:path>
              </a:pathLst>
            </a:custGeom>
            <a:solidFill>
              <a:srgbClr val="D1CCD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64" name="Freeform 1371"/>
            <p:cNvSpPr>
              <a:spLocks/>
            </p:cNvSpPr>
            <p:nvPr/>
          </p:nvSpPr>
          <p:spPr bwMode="auto">
            <a:xfrm>
              <a:off x="6465889" y="10993438"/>
              <a:ext cx="858838" cy="519113"/>
            </a:xfrm>
            <a:custGeom>
              <a:avLst/>
              <a:gdLst>
                <a:gd name="T0" fmla="*/ 376 w 411"/>
                <a:gd name="T1" fmla="*/ 248 h 248"/>
                <a:gd name="T2" fmla="*/ 35 w 411"/>
                <a:gd name="T3" fmla="*/ 248 h 248"/>
                <a:gd name="T4" fmla="*/ 0 w 411"/>
                <a:gd name="T5" fmla="*/ 213 h 248"/>
                <a:gd name="T6" fmla="*/ 0 w 411"/>
                <a:gd name="T7" fmla="*/ 34 h 248"/>
                <a:gd name="T8" fmla="*/ 35 w 411"/>
                <a:gd name="T9" fmla="*/ 0 h 248"/>
                <a:gd name="T10" fmla="*/ 376 w 411"/>
                <a:gd name="T11" fmla="*/ 0 h 248"/>
                <a:gd name="T12" fmla="*/ 411 w 411"/>
                <a:gd name="T13" fmla="*/ 34 h 248"/>
                <a:gd name="T14" fmla="*/ 411 w 411"/>
                <a:gd name="T15" fmla="*/ 213 h 248"/>
                <a:gd name="T16" fmla="*/ 376 w 411"/>
                <a:gd name="T17" fmla="*/ 248 h 2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11" h="248">
                  <a:moveTo>
                    <a:pt x="376" y="248"/>
                  </a:moveTo>
                  <a:cubicBezTo>
                    <a:pt x="35" y="248"/>
                    <a:pt x="35" y="248"/>
                    <a:pt x="35" y="248"/>
                  </a:cubicBezTo>
                  <a:cubicBezTo>
                    <a:pt x="16" y="248"/>
                    <a:pt x="0" y="232"/>
                    <a:pt x="0" y="213"/>
                  </a:cubicBezTo>
                  <a:cubicBezTo>
                    <a:pt x="0" y="34"/>
                    <a:pt x="0" y="34"/>
                    <a:pt x="0" y="34"/>
                  </a:cubicBezTo>
                  <a:cubicBezTo>
                    <a:pt x="0" y="15"/>
                    <a:pt x="16" y="0"/>
                    <a:pt x="35" y="0"/>
                  </a:cubicBezTo>
                  <a:cubicBezTo>
                    <a:pt x="376" y="0"/>
                    <a:pt x="376" y="0"/>
                    <a:pt x="376" y="0"/>
                  </a:cubicBezTo>
                  <a:cubicBezTo>
                    <a:pt x="396" y="0"/>
                    <a:pt x="411" y="15"/>
                    <a:pt x="411" y="34"/>
                  </a:cubicBezTo>
                  <a:cubicBezTo>
                    <a:pt x="411" y="213"/>
                    <a:pt x="411" y="213"/>
                    <a:pt x="411" y="213"/>
                  </a:cubicBezTo>
                  <a:cubicBezTo>
                    <a:pt x="411" y="232"/>
                    <a:pt x="396" y="248"/>
                    <a:pt x="376" y="248"/>
                  </a:cubicBezTo>
                  <a:close/>
                </a:path>
              </a:pathLst>
            </a:custGeom>
            <a:solidFill>
              <a:srgbClr val="FCF3D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65" name="Rectangle 1372"/>
            <p:cNvSpPr>
              <a:spLocks noChangeArrowheads="1"/>
            </p:cNvSpPr>
            <p:nvPr/>
          </p:nvSpPr>
          <p:spPr bwMode="auto">
            <a:xfrm>
              <a:off x="6465889" y="11149013"/>
              <a:ext cx="858838" cy="212725"/>
            </a:xfrm>
            <a:prstGeom prst="rect">
              <a:avLst/>
            </a:prstGeom>
            <a:solidFill>
              <a:srgbClr val="EBE5EA"/>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66" name="Oval 1373"/>
            <p:cNvSpPr>
              <a:spLocks noChangeArrowheads="1"/>
            </p:cNvSpPr>
            <p:nvPr/>
          </p:nvSpPr>
          <p:spPr bwMode="auto">
            <a:xfrm>
              <a:off x="6684964" y="11044238"/>
              <a:ext cx="420688" cy="420688"/>
            </a:xfrm>
            <a:prstGeom prst="ellipse">
              <a:avLst/>
            </a:prstGeom>
            <a:solidFill>
              <a:srgbClr val="F1616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67" name="Freeform 1374"/>
            <p:cNvSpPr>
              <a:spLocks/>
            </p:cNvSpPr>
            <p:nvPr/>
          </p:nvSpPr>
          <p:spPr bwMode="auto">
            <a:xfrm>
              <a:off x="6721476" y="10810875"/>
              <a:ext cx="349250" cy="63500"/>
            </a:xfrm>
            <a:custGeom>
              <a:avLst/>
              <a:gdLst>
                <a:gd name="T0" fmla="*/ 152 w 167"/>
                <a:gd name="T1" fmla="*/ 31 h 31"/>
                <a:gd name="T2" fmla="*/ 15 w 167"/>
                <a:gd name="T3" fmla="*/ 31 h 31"/>
                <a:gd name="T4" fmla="*/ 0 w 167"/>
                <a:gd name="T5" fmla="*/ 16 h 31"/>
                <a:gd name="T6" fmla="*/ 15 w 167"/>
                <a:gd name="T7" fmla="*/ 0 h 31"/>
                <a:gd name="T8" fmla="*/ 152 w 167"/>
                <a:gd name="T9" fmla="*/ 0 h 31"/>
                <a:gd name="T10" fmla="*/ 167 w 167"/>
                <a:gd name="T11" fmla="*/ 16 h 31"/>
                <a:gd name="T12" fmla="*/ 152 w 167"/>
                <a:gd name="T13" fmla="*/ 31 h 31"/>
              </a:gdLst>
              <a:ahLst/>
              <a:cxnLst>
                <a:cxn ang="0">
                  <a:pos x="T0" y="T1"/>
                </a:cxn>
                <a:cxn ang="0">
                  <a:pos x="T2" y="T3"/>
                </a:cxn>
                <a:cxn ang="0">
                  <a:pos x="T4" y="T5"/>
                </a:cxn>
                <a:cxn ang="0">
                  <a:pos x="T6" y="T7"/>
                </a:cxn>
                <a:cxn ang="0">
                  <a:pos x="T8" y="T9"/>
                </a:cxn>
                <a:cxn ang="0">
                  <a:pos x="T10" y="T11"/>
                </a:cxn>
                <a:cxn ang="0">
                  <a:pos x="T12" y="T13"/>
                </a:cxn>
              </a:cxnLst>
              <a:rect l="0" t="0" r="r" b="b"/>
              <a:pathLst>
                <a:path w="167" h="31">
                  <a:moveTo>
                    <a:pt x="152" y="31"/>
                  </a:moveTo>
                  <a:cubicBezTo>
                    <a:pt x="15" y="31"/>
                    <a:pt x="15" y="31"/>
                    <a:pt x="15" y="31"/>
                  </a:cubicBezTo>
                  <a:cubicBezTo>
                    <a:pt x="7" y="31"/>
                    <a:pt x="0" y="24"/>
                    <a:pt x="0" y="16"/>
                  </a:cubicBezTo>
                  <a:cubicBezTo>
                    <a:pt x="0" y="7"/>
                    <a:pt x="7" y="0"/>
                    <a:pt x="15" y="0"/>
                  </a:cubicBezTo>
                  <a:cubicBezTo>
                    <a:pt x="152" y="0"/>
                    <a:pt x="152" y="0"/>
                    <a:pt x="152" y="0"/>
                  </a:cubicBezTo>
                  <a:cubicBezTo>
                    <a:pt x="160" y="0"/>
                    <a:pt x="167" y="7"/>
                    <a:pt x="167" y="16"/>
                  </a:cubicBezTo>
                  <a:cubicBezTo>
                    <a:pt x="167" y="24"/>
                    <a:pt x="160" y="31"/>
                    <a:pt x="152" y="31"/>
                  </a:cubicBezTo>
                  <a:close/>
                </a:path>
              </a:pathLst>
            </a:custGeom>
            <a:solidFill>
              <a:srgbClr val="FCF3D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68" name="Rectangle 1375"/>
            <p:cNvSpPr>
              <a:spLocks noChangeArrowheads="1"/>
            </p:cNvSpPr>
            <p:nvPr/>
          </p:nvSpPr>
          <p:spPr bwMode="auto">
            <a:xfrm>
              <a:off x="6550026" y="11512550"/>
              <a:ext cx="58738" cy="19050"/>
            </a:xfrm>
            <a:prstGeom prst="rect">
              <a:avLst/>
            </a:prstGeom>
            <a:solidFill>
              <a:srgbClr val="374B5B"/>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69" name="Rectangle 1376"/>
            <p:cNvSpPr>
              <a:spLocks noChangeArrowheads="1"/>
            </p:cNvSpPr>
            <p:nvPr/>
          </p:nvSpPr>
          <p:spPr bwMode="auto">
            <a:xfrm>
              <a:off x="7183439" y="11512550"/>
              <a:ext cx="58738" cy="19050"/>
            </a:xfrm>
            <a:prstGeom prst="rect">
              <a:avLst/>
            </a:prstGeom>
            <a:solidFill>
              <a:srgbClr val="374B5B"/>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70" name="Freeform 1377"/>
            <p:cNvSpPr>
              <a:spLocks/>
            </p:cNvSpPr>
            <p:nvPr/>
          </p:nvSpPr>
          <p:spPr bwMode="auto">
            <a:xfrm>
              <a:off x="6794501" y="11149013"/>
              <a:ext cx="204788" cy="207963"/>
            </a:xfrm>
            <a:custGeom>
              <a:avLst/>
              <a:gdLst>
                <a:gd name="T0" fmla="*/ 80 w 129"/>
                <a:gd name="T1" fmla="*/ 48 h 131"/>
                <a:gd name="T2" fmla="*/ 80 w 129"/>
                <a:gd name="T3" fmla="*/ 0 h 131"/>
                <a:gd name="T4" fmla="*/ 47 w 129"/>
                <a:gd name="T5" fmla="*/ 0 h 131"/>
                <a:gd name="T6" fmla="*/ 47 w 129"/>
                <a:gd name="T7" fmla="*/ 48 h 131"/>
                <a:gd name="T8" fmla="*/ 0 w 129"/>
                <a:gd name="T9" fmla="*/ 48 h 131"/>
                <a:gd name="T10" fmla="*/ 0 w 129"/>
                <a:gd name="T11" fmla="*/ 81 h 131"/>
                <a:gd name="T12" fmla="*/ 47 w 129"/>
                <a:gd name="T13" fmla="*/ 81 h 131"/>
                <a:gd name="T14" fmla="*/ 47 w 129"/>
                <a:gd name="T15" fmla="*/ 131 h 131"/>
                <a:gd name="T16" fmla="*/ 80 w 129"/>
                <a:gd name="T17" fmla="*/ 131 h 131"/>
                <a:gd name="T18" fmla="*/ 80 w 129"/>
                <a:gd name="T19" fmla="*/ 81 h 131"/>
                <a:gd name="T20" fmla="*/ 129 w 129"/>
                <a:gd name="T21" fmla="*/ 81 h 131"/>
                <a:gd name="T22" fmla="*/ 129 w 129"/>
                <a:gd name="T23" fmla="*/ 48 h 131"/>
                <a:gd name="T24" fmla="*/ 80 w 129"/>
                <a:gd name="T25" fmla="*/ 48 h 1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29" h="131">
                  <a:moveTo>
                    <a:pt x="80" y="48"/>
                  </a:moveTo>
                  <a:lnTo>
                    <a:pt x="80" y="0"/>
                  </a:lnTo>
                  <a:lnTo>
                    <a:pt x="47" y="0"/>
                  </a:lnTo>
                  <a:lnTo>
                    <a:pt x="47" y="48"/>
                  </a:lnTo>
                  <a:lnTo>
                    <a:pt x="0" y="48"/>
                  </a:lnTo>
                  <a:lnTo>
                    <a:pt x="0" y="81"/>
                  </a:lnTo>
                  <a:lnTo>
                    <a:pt x="47" y="81"/>
                  </a:lnTo>
                  <a:lnTo>
                    <a:pt x="47" y="131"/>
                  </a:lnTo>
                  <a:lnTo>
                    <a:pt x="80" y="131"/>
                  </a:lnTo>
                  <a:lnTo>
                    <a:pt x="80" y="81"/>
                  </a:lnTo>
                  <a:lnTo>
                    <a:pt x="129" y="81"/>
                  </a:lnTo>
                  <a:lnTo>
                    <a:pt x="129" y="48"/>
                  </a:lnTo>
                  <a:lnTo>
                    <a:pt x="80" y="48"/>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grpSp>
    </p:spTree>
    <p:extLst>
      <p:ext uri="{BB962C8B-B14F-4D97-AF65-F5344CB8AC3E}">
        <p14:creationId xmlns:p14="http://schemas.microsoft.com/office/powerpoint/2010/main" val="962966867"/>
      </p:ext>
    </p:extLst>
  </p:cSld>
  <p:clrMapOvr>
    <a:masterClrMapping/>
  </p:clrMapOvr>
  <p:transition spd="slow">
    <p:push/>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 name="Freeform 67"/>
          <p:cNvSpPr/>
          <p:nvPr/>
        </p:nvSpPr>
        <p:spPr>
          <a:xfrm rot="10800000">
            <a:off x="5539582" y="190500"/>
            <a:ext cx="6637337" cy="1261618"/>
          </a:xfrm>
          <a:custGeom>
            <a:avLst/>
            <a:gdLst>
              <a:gd name="connsiteX0" fmla="*/ 11052855 w 13274674"/>
              <a:gd name="connsiteY0" fmla="*/ 0 h 2523235"/>
              <a:gd name="connsiteX1" fmla="*/ 11068611 w 13274674"/>
              <a:gd name="connsiteY1" fmla="*/ 1744 h 2523235"/>
              <a:gd name="connsiteX2" fmla="*/ 12891488 w 13274674"/>
              <a:gd name="connsiteY2" fmla="*/ 0 h 2523235"/>
              <a:gd name="connsiteX3" fmla="*/ 13274674 w 13274674"/>
              <a:gd name="connsiteY3" fmla="*/ 420548 h 2523235"/>
              <a:gd name="connsiteX4" fmla="*/ 13274674 w 13274674"/>
              <a:gd name="connsiteY4" fmla="*/ 2102688 h 2523235"/>
              <a:gd name="connsiteX5" fmla="*/ 12891488 w 13274674"/>
              <a:gd name="connsiteY5" fmla="*/ 2523235 h 2523235"/>
              <a:gd name="connsiteX6" fmla="*/ 11069816 w 13274674"/>
              <a:gd name="connsiteY6" fmla="*/ 2521358 h 2523235"/>
              <a:gd name="connsiteX7" fmla="*/ 11052855 w 13274674"/>
              <a:gd name="connsiteY7" fmla="*/ 2523235 h 2523235"/>
              <a:gd name="connsiteX8" fmla="*/ 6714548 w 13274674"/>
              <a:gd name="connsiteY8" fmla="*/ 2518766 h 2523235"/>
              <a:gd name="connsiteX9" fmla="*/ 0 w 13274674"/>
              <a:gd name="connsiteY9" fmla="*/ 2494783 h 2523235"/>
              <a:gd name="connsiteX10" fmla="*/ 0 w 13274674"/>
              <a:gd name="connsiteY10" fmla="*/ 3852 h 2523235"/>
              <a:gd name="connsiteX11" fmla="*/ 1046469 w 13274674"/>
              <a:gd name="connsiteY11" fmla="*/ 3887 h 2523235"/>
              <a:gd name="connsiteX12" fmla="*/ 1046469 w 13274674"/>
              <a:gd name="connsiteY12" fmla="*/ 3826 h 2523235"/>
              <a:gd name="connsiteX13" fmla="*/ 6852789 w 13274674"/>
              <a:gd name="connsiteY13" fmla="*/ 4017 h 25232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3274674" h="2523235">
                <a:moveTo>
                  <a:pt x="11052855" y="0"/>
                </a:moveTo>
                <a:lnTo>
                  <a:pt x="11068611" y="1744"/>
                </a:lnTo>
                <a:lnTo>
                  <a:pt x="12891488" y="0"/>
                </a:lnTo>
                <a:cubicBezTo>
                  <a:pt x="13103115" y="0"/>
                  <a:pt x="13274674" y="188285"/>
                  <a:pt x="13274674" y="420548"/>
                </a:cubicBezTo>
                <a:lnTo>
                  <a:pt x="13274674" y="2102688"/>
                </a:lnTo>
                <a:cubicBezTo>
                  <a:pt x="13274674" y="2334950"/>
                  <a:pt x="13103115" y="2523235"/>
                  <a:pt x="12891488" y="2523235"/>
                </a:cubicBezTo>
                <a:lnTo>
                  <a:pt x="11069816" y="2521358"/>
                </a:lnTo>
                <a:lnTo>
                  <a:pt x="11052855" y="2523235"/>
                </a:lnTo>
                <a:lnTo>
                  <a:pt x="6714548" y="2518766"/>
                </a:lnTo>
                <a:lnTo>
                  <a:pt x="0" y="2494783"/>
                </a:lnTo>
                <a:lnTo>
                  <a:pt x="0" y="3852"/>
                </a:lnTo>
                <a:lnTo>
                  <a:pt x="1046469" y="3887"/>
                </a:lnTo>
                <a:lnTo>
                  <a:pt x="1046469" y="3826"/>
                </a:lnTo>
                <a:lnTo>
                  <a:pt x="6852789" y="4017"/>
                </a:lnTo>
                <a:close/>
              </a:path>
            </a:pathLst>
          </a:custGeom>
          <a:gradFill flip="none" rotWithShape="1">
            <a:gsLst>
              <a:gs pos="0">
                <a:schemeClr val="accent6">
                  <a:shade val="30000"/>
                  <a:satMod val="115000"/>
                </a:schemeClr>
              </a:gs>
              <a:gs pos="50000">
                <a:schemeClr val="accent6">
                  <a:shade val="67500"/>
                  <a:satMod val="115000"/>
                </a:schemeClr>
              </a:gs>
              <a:gs pos="100000">
                <a:schemeClr val="accent6">
                  <a:shade val="100000"/>
                  <a:satMod val="115000"/>
                </a:schemeClr>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sz="1677"/>
          </a:p>
        </p:txBody>
      </p:sp>
      <p:grpSp>
        <p:nvGrpSpPr>
          <p:cNvPr id="72" name="Group 71"/>
          <p:cNvGrpSpPr/>
          <p:nvPr/>
        </p:nvGrpSpPr>
        <p:grpSpPr>
          <a:xfrm>
            <a:off x="5857821" y="339180"/>
            <a:ext cx="6280999" cy="899789"/>
            <a:chOff x="15970294" y="5575615"/>
            <a:chExt cx="12561997" cy="1799577"/>
          </a:xfrm>
        </p:grpSpPr>
        <p:sp>
          <p:nvSpPr>
            <p:cNvPr id="73" name="Title 20"/>
            <p:cNvSpPr txBox="1">
              <a:spLocks/>
            </p:cNvSpPr>
            <p:nvPr/>
          </p:nvSpPr>
          <p:spPr bwMode="auto">
            <a:xfrm>
              <a:off x="15970294" y="6219095"/>
              <a:ext cx="12561997" cy="11560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21926" tIns="60963" rIns="121926" bIns="60963" anchor="ctr">
              <a:spAutoFit/>
            </a:bodyPr>
            <a:lstStyle>
              <a:lvl1pPr defTabSz="457200">
                <a:defRPr sz="4300">
                  <a:solidFill>
                    <a:schemeClr val="tx1"/>
                  </a:solidFill>
                  <a:latin typeface="Calibri" pitchFamily="34" charset="0"/>
                  <a:ea typeface="MS PGothic" pitchFamily="34" charset="-128"/>
                </a:defRPr>
              </a:lvl1pPr>
              <a:lvl2pPr marL="742950" indent="-285750" defTabSz="457200">
                <a:defRPr sz="4300">
                  <a:solidFill>
                    <a:schemeClr val="tx1"/>
                  </a:solidFill>
                  <a:latin typeface="Calibri" pitchFamily="34" charset="0"/>
                  <a:ea typeface="MS PGothic" pitchFamily="34" charset="-128"/>
                </a:defRPr>
              </a:lvl2pPr>
              <a:lvl3pPr marL="1143000" indent="-228600" defTabSz="457200">
                <a:defRPr sz="4300">
                  <a:solidFill>
                    <a:schemeClr val="tx1"/>
                  </a:solidFill>
                  <a:latin typeface="Calibri" pitchFamily="34" charset="0"/>
                  <a:ea typeface="MS PGothic" pitchFamily="34" charset="-128"/>
                </a:defRPr>
              </a:lvl3pPr>
              <a:lvl4pPr marL="1600200" indent="-228600" defTabSz="457200">
                <a:defRPr sz="4300">
                  <a:solidFill>
                    <a:schemeClr val="tx1"/>
                  </a:solidFill>
                  <a:latin typeface="Calibri" pitchFamily="34" charset="0"/>
                  <a:ea typeface="MS PGothic" pitchFamily="34" charset="-128"/>
                </a:defRPr>
              </a:lvl4pPr>
              <a:lvl5pPr marL="2057400" indent="-228600" defTabSz="457200">
                <a:defRPr sz="4300">
                  <a:solidFill>
                    <a:schemeClr val="tx1"/>
                  </a:solidFill>
                  <a:latin typeface="Calibri" pitchFamily="34" charset="0"/>
                  <a:ea typeface="MS PGothic" pitchFamily="34" charset="-128"/>
                </a:defRPr>
              </a:lvl5pPr>
              <a:lvl6pPr marL="2514600" indent="-228600" defTabSz="457200" fontAlgn="base">
                <a:spcBef>
                  <a:spcPct val="0"/>
                </a:spcBef>
                <a:spcAft>
                  <a:spcPct val="0"/>
                </a:spcAft>
                <a:defRPr sz="4300">
                  <a:solidFill>
                    <a:schemeClr val="tx1"/>
                  </a:solidFill>
                  <a:latin typeface="Calibri" pitchFamily="34" charset="0"/>
                  <a:ea typeface="MS PGothic" pitchFamily="34" charset="-128"/>
                </a:defRPr>
              </a:lvl6pPr>
              <a:lvl7pPr marL="2971800" indent="-228600" defTabSz="457200" fontAlgn="base">
                <a:spcBef>
                  <a:spcPct val="0"/>
                </a:spcBef>
                <a:spcAft>
                  <a:spcPct val="0"/>
                </a:spcAft>
                <a:defRPr sz="4300">
                  <a:solidFill>
                    <a:schemeClr val="tx1"/>
                  </a:solidFill>
                  <a:latin typeface="Calibri" pitchFamily="34" charset="0"/>
                  <a:ea typeface="MS PGothic" pitchFamily="34" charset="-128"/>
                </a:defRPr>
              </a:lvl7pPr>
              <a:lvl8pPr marL="3429000" indent="-228600" defTabSz="457200" fontAlgn="base">
                <a:spcBef>
                  <a:spcPct val="0"/>
                </a:spcBef>
                <a:spcAft>
                  <a:spcPct val="0"/>
                </a:spcAft>
                <a:defRPr sz="4300">
                  <a:solidFill>
                    <a:schemeClr val="tx1"/>
                  </a:solidFill>
                  <a:latin typeface="Calibri" pitchFamily="34" charset="0"/>
                  <a:ea typeface="MS PGothic" pitchFamily="34" charset="-128"/>
                </a:defRPr>
              </a:lvl8pPr>
              <a:lvl9pPr marL="3886200" indent="-228600" defTabSz="457200" fontAlgn="base">
                <a:spcBef>
                  <a:spcPct val="0"/>
                </a:spcBef>
                <a:spcAft>
                  <a:spcPct val="0"/>
                </a:spcAft>
                <a:defRPr sz="4300">
                  <a:solidFill>
                    <a:schemeClr val="tx1"/>
                  </a:solidFill>
                  <a:latin typeface="Calibri" pitchFamily="34" charset="0"/>
                  <a:ea typeface="MS PGothic" pitchFamily="34" charset="-128"/>
                </a:defRPr>
              </a:lvl9pPr>
            </a:lstStyle>
            <a:p>
              <a:pPr>
                <a:lnSpc>
                  <a:spcPct val="130000"/>
                </a:lnSpc>
              </a:pPr>
              <a:r>
                <a:rPr lang="pt-BR" sz="1200" dirty="0">
                  <a:solidFill>
                    <a:schemeClr val="bg1"/>
                  </a:solidFill>
                  <a:latin typeface="Lato" pitchFamily="34" charset="0"/>
                  <a:ea typeface="Lato" pitchFamily="34" charset="0"/>
                  <a:cs typeface="Lato" pitchFamily="34" charset="0"/>
                </a:rPr>
                <a:t>Lorem ipsum dolor sit amet, consectetur adipiscing elit. Aliquam tincidunt ante nec sem congue convallis. Pellentesque vel mauris quis nisl ornare rutrum in id risus. </a:t>
              </a:r>
              <a:endParaRPr lang="en-US" sz="1200" dirty="0">
                <a:solidFill>
                  <a:schemeClr val="bg1"/>
                </a:solidFill>
                <a:latin typeface="Lato" pitchFamily="34" charset="0"/>
                <a:ea typeface="Lato" pitchFamily="34" charset="0"/>
                <a:cs typeface="Lato" pitchFamily="34" charset="0"/>
              </a:endParaRPr>
            </a:p>
          </p:txBody>
        </p:sp>
        <p:sp>
          <p:nvSpPr>
            <p:cNvPr id="74" name="TextBox 73"/>
            <p:cNvSpPr txBox="1"/>
            <p:nvPr/>
          </p:nvSpPr>
          <p:spPr>
            <a:xfrm>
              <a:off x="16100412" y="5575615"/>
              <a:ext cx="10320507" cy="861774"/>
            </a:xfrm>
            <a:prstGeom prst="rect">
              <a:avLst/>
            </a:prstGeom>
            <a:noFill/>
          </p:spPr>
          <p:txBody>
            <a:bodyPr wrap="square" rtlCol="0">
              <a:spAutoFit/>
            </a:bodyPr>
            <a:lstStyle/>
            <a:p>
              <a:r>
                <a:rPr lang="en-US" sz="2200" b="1" dirty="0">
                  <a:solidFill>
                    <a:schemeClr val="bg1"/>
                  </a:solidFill>
                  <a:latin typeface="Lato Black" charset="0"/>
                  <a:ea typeface="Lato Black" charset="0"/>
                  <a:cs typeface="Lato Black" charset="0"/>
                </a:rPr>
                <a:t>MEDICAL PRESENTATION</a:t>
              </a:r>
            </a:p>
          </p:txBody>
        </p:sp>
      </p:grpSp>
      <p:sp>
        <p:nvSpPr>
          <p:cNvPr id="4" name="Picture Placeholder 3"/>
          <p:cNvSpPr>
            <a:spLocks noGrp="1"/>
          </p:cNvSpPr>
          <p:nvPr>
            <p:ph type="pic" sz="quarter" idx="10"/>
          </p:nvPr>
        </p:nvSpPr>
        <p:spPr/>
      </p:sp>
      <p:grpSp>
        <p:nvGrpSpPr>
          <p:cNvPr id="5" name="Group 4"/>
          <p:cNvGrpSpPr/>
          <p:nvPr/>
        </p:nvGrpSpPr>
        <p:grpSpPr>
          <a:xfrm>
            <a:off x="511883" y="381000"/>
            <a:ext cx="5584117" cy="2411613"/>
            <a:chOff x="993603" y="762000"/>
            <a:chExt cx="11168234" cy="4823225"/>
          </a:xfrm>
        </p:grpSpPr>
        <p:grpSp>
          <p:nvGrpSpPr>
            <p:cNvPr id="284" name="กลุ่ม 304"/>
            <p:cNvGrpSpPr/>
            <p:nvPr/>
          </p:nvGrpSpPr>
          <p:grpSpPr>
            <a:xfrm rot="16200000">
              <a:off x="4856210" y="-1644201"/>
              <a:ext cx="1241826" cy="8645027"/>
              <a:chOff x="18224622" y="4503364"/>
              <a:chExt cx="663586" cy="4619584"/>
            </a:xfrm>
          </p:grpSpPr>
          <p:sp>
            <p:nvSpPr>
              <p:cNvPr id="285" name="Freeform 406"/>
              <p:cNvSpPr>
                <a:spLocks/>
              </p:cNvSpPr>
              <p:nvPr/>
            </p:nvSpPr>
            <p:spPr bwMode="auto">
              <a:xfrm>
                <a:off x="18224622" y="4503364"/>
                <a:ext cx="663586" cy="3411516"/>
              </a:xfrm>
              <a:custGeom>
                <a:avLst/>
                <a:gdLst>
                  <a:gd name="T0" fmla="*/ 0 w 26"/>
                  <a:gd name="T1" fmla="*/ 8 h 133"/>
                  <a:gd name="T2" fmla="*/ 0 w 26"/>
                  <a:gd name="T3" fmla="*/ 21 h 133"/>
                  <a:gd name="T4" fmla="*/ 0 w 26"/>
                  <a:gd name="T5" fmla="*/ 31 h 133"/>
                  <a:gd name="T6" fmla="*/ 0 w 26"/>
                  <a:gd name="T7" fmla="*/ 113 h 133"/>
                  <a:gd name="T8" fmla="*/ 0 w 26"/>
                  <a:gd name="T9" fmla="*/ 113 h 133"/>
                  <a:gd name="T10" fmla="*/ 8 w 26"/>
                  <a:gd name="T11" fmla="*/ 133 h 133"/>
                  <a:gd name="T12" fmla="*/ 17 w 26"/>
                  <a:gd name="T13" fmla="*/ 133 h 133"/>
                  <a:gd name="T14" fmla="*/ 26 w 26"/>
                  <a:gd name="T15" fmla="*/ 113 h 133"/>
                  <a:gd name="T16" fmla="*/ 26 w 26"/>
                  <a:gd name="T17" fmla="*/ 113 h 133"/>
                  <a:gd name="T18" fmla="*/ 26 w 26"/>
                  <a:gd name="T19" fmla="*/ 31 h 133"/>
                  <a:gd name="T20" fmla="*/ 26 w 26"/>
                  <a:gd name="T21" fmla="*/ 21 h 133"/>
                  <a:gd name="T22" fmla="*/ 26 w 26"/>
                  <a:gd name="T23" fmla="*/ 8 h 133"/>
                  <a:gd name="T24" fmla="*/ 18 w 26"/>
                  <a:gd name="T25" fmla="*/ 0 h 133"/>
                  <a:gd name="T26" fmla="*/ 8 w 26"/>
                  <a:gd name="T27" fmla="*/ 0 h 133"/>
                  <a:gd name="T28" fmla="*/ 0 w 26"/>
                  <a:gd name="T29" fmla="*/ 8 h 13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26" h="133">
                    <a:moveTo>
                      <a:pt x="0" y="8"/>
                    </a:moveTo>
                    <a:cubicBezTo>
                      <a:pt x="0" y="21"/>
                      <a:pt x="0" y="21"/>
                      <a:pt x="0" y="21"/>
                    </a:cubicBezTo>
                    <a:cubicBezTo>
                      <a:pt x="0" y="31"/>
                      <a:pt x="0" y="31"/>
                      <a:pt x="0" y="31"/>
                    </a:cubicBezTo>
                    <a:cubicBezTo>
                      <a:pt x="0" y="113"/>
                      <a:pt x="0" y="113"/>
                      <a:pt x="0" y="113"/>
                    </a:cubicBezTo>
                    <a:cubicBezTo>
                      <a:pt x="0" y="113"/>
                      <a:pt x="0" y="113"/>
                      <a:pt x="0" y="113"/>
                    </a:cubicBezTo>
                    <a:cubicBezTo>
                      <a:pt x="8" y="133"/>
                      <a:pt x="8" y="133"/>
                      <a:pt x="8" y="133"/>
                    </a:cubicBezTo>
                    <a:cubicBezTo>
                      <a:pt x="17" y="133"/>
                      <a:pt x="17" y="133"/>
                      <a:pt x="17" y="133"/>
                    </a:cubicBezTo>
                    <a:cubicBezTo>
                      <a:pt x="26" y="113"/>
                      <a:pt x="26" y="113"/>
                      <a:pt x="26" y="113"/>
                    </a:cubicBezTo>
                    <a:cubicBezTo>
                      <a:pt x="26" y="113"/>
                      <a:pt x="26" y="113"/>
                      <a:pt x="26" y="113"/>
                    </a:cubicBezTo>
                    <a:cubicBezTo>
                      <a:pt x="26" y="31"/>
                      <a:pt x="26" y="31"/>
                      <a:pt x="26" y="31"/>
                    </a:cubicBezTo>
                    <a:cubicBezTo>
                      <a:pt x="26" y="21"/>
                      <a:pt x="26" y="21"/>
                      <a:pt x="26" y="21"/>
                    </a:cubicBezTo>
                    <a:cubicBezTo>
                      <a:pt x="26" y="8"/>
                      <a:pt x="26" y="8"/>
                      <a:pt x="26" y="8"/>
                    </a:cubicBezTo>
                    <a:cubicBezTo>
                      <a:pt x="26" y="4"/>
                      <a:pt x="23" y="0"/>
                      <a:pt x="18" y="0"/>
                    </a:cubicBezTo>
                    <a:cubicBezTo>
                      <a:pt x="8" y="0"/>
                      <a:pt x="8" y="0"/>
                      <a:pt x="8" y="0"/>
                    </a:cubicBezTo>
                    <a:cubicBezTo>
                      <a:pt x="3" y="0"/>
                      <a:pt x="0" y="4"/>
                      <a:pt x="0" y="8"/>
                    </a:cubicBez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286" name="Freeform 408"/>
              <p:cNvSpPr>
                <a:spLocks/>
              </p:cNvSpPr>
              <p:nvPr/>
            </p:nvSpPr>
            <p:spPr bwMode="auto">
              <a:xfrm>
                <a:off x="18224622" y="4503364"/>
                <a:ext cx="663586" cy="412616"/>
              </a:xfrm>
              <a:custGeom>
                <a:avLst/>
                <a:gdLst>
                  <a:gd name="T0" fmla="*/ 0 w 26"/>
                  <a:gd name="T1" fmla="*/ 8 h 16"/>
                  <a:gd name="T2" fmla="*/ 0 w 26"/>
                  <a:gd name="T3" fmla="*/ 16 h 16"/>
                  <a:gd name="T4" fmla="*/ 26 w 26"/>
                  <a:gd name="T5" fmla="*/ 16 h 16"/>
                  <a:gd name="T6" fmla="*/ 26 w 26"/>
                  <a:gd name="T7" fmla="*/ 8 h 16"/>
                  <a:gd name="T8" fmla="*/ 18 w 26"/>
                  <a:gd name="T9" fmla="*/ 0 h 16"/>
                  <a:gd name="T10" fmla="*/ 8 w 26"/>
                  <a:gd name="T11" fmla="*/ 0 h 16"/>
                  <a:gd name="T12" fmla="*/ 0 w 26"/>
                  <a:gd name="T13" fmla="*/ 8 h 16"/>
                </a:gdLst>
                <a:ahLst/>
                <a:cxnLst>
                  <a:cxn ang="0">
                    <a:pos x="T0" y="T1"/>
                  </a:cxn>
                  <a:cxn ang="0">
                    <a:pos x="T2" y="T3"/>
                  </a:cxn>
                  <a:cxn ang="0">
                    <a:pos x="T4" y="T5"/>
                  </a:cxn>
                  <a:cxn ang="0">
                    <a:pos x="T6" y="T7"/>
                  </a:cxn>
                  <a:cxn ang="0">
                    <a:pos x="T8" y="T9"/>
                  </a:cxn>
                  <a:cxn ang="0">
                    <a:pos x="T10" y="T11"/>
                  </a:cxn>
                  <a:cxn ang="0">
                    <a:pos x="T12" y="T13"/>
                  </a:cxn>
                </a:cxnLst>
                <a:rect l="0" t="0" r="r" b="b"/>
                <a:pathLst>
                  <a:path w="26" h="16">
                    <a:moveTo>
                      <a:pt x="0" y="8"/>
                    </a:moveTo>
                    <a:cubicBezTo>
                      <a:pt x="0" y="16"/>
                      <a:pt x="0" y="16"/>
                      <a:pt x="0" y="16"/>
                    </a:cubicBezTo>
                    <a:cubicBezTo>
                      <a:pt x="26" y="16"/>
                      <a:pt x="26" y="16"/>
                      <a:pt x="26" y="16"/>
                    </a:cubicBezTo>
                    <a:cubicBezTo>
                      <a:pt x="26" y="8"/>
                      <a:pt x="26" y="8"/>
                      <a:pt x="26" y="8"/>
                    </a:cubicBezTo>
                    <a:cubicBezTo>
                      <a:pt x="26" y="4"/>
                      <a:pt x="23" y="0"/>
                      <a:pt x="18" y="0"/>
                    </a:cubicBezTo>
                    <a:cubicBezTo>
                      <a:pt x="8" y="0"/>
                      <a:pt x="8" y="0"/>
                      <a:pt x="8" y="0"/>
                    </a:cubicBezTo>
                    <a:cubicBezTo>
                      <a:pt x="3" y="0"/>
                      <a:pt x="0" y="4"/>
                      <a:pt x="0" y="8"/>
                    </a:cubicBezTo>
                    <a:close/>
                  </a:path>
                </a:pathLst>
              </a:custGeom>
              <a:solidFill>
                <a:srgbClr val="DB422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287" name="Freeform 409"/>
              <p:cNvSpPr>
                <a:spLocks/>
              </p:cNvSpPr>
              <p:nvPr/>
            </p:nvSpPr>
            <p:spPr bwMode="auto">
              <a:xfrm>
                <a:off x="18301189" y="5018067"/>
                <a:ext cx="510452" cy="1846132"/>
              </a:xfrm>
              <a:custGeom>
                <a:avLst/>
                <a:gdLst>
                  <a:gd name="T0" fmla="*/ 16 w 20"/>
                  <a:gd name="T1" fmla="*/ 0 h 72"/>
                  <a:gd name="T2" fmla="*/ 20 w 20"/>
                  <a:gd name="T3" fmla="*/ 5 h 72"/>
                  <a:gd name="T4" fmla="*/ 20 w 20"/>
                  <a:gd name="T5" fmla="*/ 67 h 72"/>
                  <a:gd name="T6" fmla="*/ 16 w 20"/>
                  <a:gd name="T7" fmla="*/ 72 h 72"/>
                  <a:gd name="T8" fmla="*/ 4 w 20"/>
                  <a:gd name="T9" fmla="*/ 72 h 72"/>
                  <a:gd name="T10" fmla="*/ 0 w 20"/>
                  <a:gd name="T11" fmla="*/ 67 h 72"/>
                  <a:gd name="T12" fmla="*/ 0 w 20"/>
                  <a:gd name="T13" fmla="*/ 5 h 72"/>
                  <a:gd name="T14" fmla="*/ 4 w 20"/>
                  <a:gd name="T15" fmla="*/ 0 h 72"/>
                  <a:gd name="T16" fmla="*/ 16 w 20"/>
                  <a:gd name="T17" fmla="*/ 0 h 7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0" h="72">
                    <a:moveTo>
                      <a:pt x="16" y="0"/>
                    </a:moveTo>
                    <a:cubicBezTo>
                      <a:pt x="18" y="0"/>
                      <a:pt x="20" y="2"/>
                      <a:pt x="20" y="5"/>
                    </a:cubicBezTo>
                    <a:cubicBezTo>
                      <a:pt x="20" y="67"/>
                      <a:pt x="20" y="67"/>
                      <a:pt x="20" y="67"/>
                    </a:cubicBezTo>
                    <a:cubicBezTo>
                      <a:pt x="20" y="70"/>
                      <a:pt x="18" y="72"/>
                      <a:pt x="16" y="72"/>
                    </a:cubicBezTo>
                    <a:cubicBezTo>
                      <a:pt x="4" y="72"/>
                      <a:pt x="4" y="72"/>
                      <a:pt x="4" y="72"/>
                    </a:cubicBezTo>
                    <a:cubicBezTo>
                      <a:pt x="2" y="72"/>
                      <a:pt x="0" y="70"/>
                      <a:pt x="0" y="67"/>
                    </a:cubicBezTo>
                    <a:cubicBezTo>
                      <a:pt x="0" y="5"/>
                      <a:pt x="0" y="5"/>
                      <a:pt x="0" y="5"/>
                    </a:cubicBezTo>
                    <a:cubicBezTo>
                      <a:pt x="0" y="2"/>
                      <a:pt x="2" y="0"/>
                      <a:pt x="4" y="0"/>
                    </a:cubicBezTo>
                    <a:lnTo>
                      <a:pt x="16" y="0"/>
                    </a:lnTo>
                    <a:close/>
                  </a:path>
                </a:pathLst>
              </a:custGeom>
              <a:solidFill>
                <a:srgbClr val="25394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288" name="Rectangle 410"/>
              <p:cNvSpPr>
                <a:spLocks noChangeArrowheads="1"/>
              </p:cNvSpPr>
              <p:nvPr/>
            </p:nvSpPr>
            <p:spPr bwMode="auto">
              <a:xfrm>
                <a:off x="18428802" y="5660386"/>
                <a:ext cx="229703" cy="999635"/>
              </a:xfrm>
              <a:prstGeom prst="rect">
                <a:avLst/>
              </a:prstGeom>
              <a:solidFill>
                <a:srgbClr val="DAE8E3"/>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289" name="Oval 411"/>
              <p:cNvSpPr>
                <a:spLocks noChangeArrowheads="1"/>
              </p:cNvSpPr>
              <p:nvPr/>
            </p:nvSpPr>
            <p:spPr bwMode="auto">
              <a:xfrm>
                <a:off x="18403280" y="5196725"/>
                <a:ext cx="306271" cy="306271"/>
              </a:xfrm>
              <a:prstGeom prst="ellipse">
                <a:avLst/>
              </a:prstGeom>
              <a:solidFill>
                <a:srgbClr val="DAE8E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290" name="Rectangle 412"/>
              <p:cNvSpPr>
                <a:spLocks noChangeArrowheads="1"/>
              </p:cNvSpPr>
              <p:nvPr/>
            </p:nvSpPr>
            <p:spPr bwMode="auto">
              <a:xfrm>
                <a:off x="18428802" y="7889358"/>
                <a:ext cx="229703" cy="872023"/>
              </a:xfrm>
              <a:prstGeom prst="rect">
                <a:avLst/>
              </a:prstGeom>
              <a:solidFill>
                <a:schemeClr val="bg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291" name="Freeform 413"/>
              <p:cNvSpPr>
                <a:spLocks/>
              </p:cNvSpPr>
              <p:nvPr/>
            </p:nvSpPr>
            <p:spPr bwMode="auto">
              <a:xfrm>
                <a:off x="18428802" y="8761377"/>
                <a:ext cx="229703" cy="361571"/>
              </a:xfrm>
              <a:custGeom>
                <a:avLst/>
                <a:gdLst>
                  <a:gd name="T0" fmla="*/ 0 w 9"/>
                  <a:gd name="T1" fmla="*/ 0 h 14"/>
                  <a:gd name="T2" fmla="*/ 5 w 9"/>
                  <a:gd name="T3" fmla="*/ 14 h 14"/>
                  <a:gd name="T4" fmla="*/ 9 w 9"/>
                  <a:gd name="T5" fmla="*/ 0 h 14"/>
                  <a:gd name="T6" fmla="*/ 0 w 9"/>
                  <a:gd name="T7" fmla="*/ 0 h 14"/>
                </a:gdLst>
                <a:ahLst/>
                <a:cxnLst>
                  <a:cxn ang="0">
                    <a:pos x="T0" y="T1"/>
                  </a:cxn>
                  <a:cxn ang="0">
                    <a:pos x="T2" y="T3"/>
                  </a:cxn>
                  <a:cxn ang="0">
                    <a:pos x="T4" y="T5"/>
                  </a:cxn>
                  <a:cxn ang="0">
                    <a:pos x="T6" y="T7"/>
                  </a:cxn>
                </a:cxnLst>
                <a:rect l="0" t="0" r="r" b="b"/>
                <a:pathLst>
                  <a:path w="9" h="14">
                    <a:moveTo>
                      <a:pt x="0" y="0"/>
                    </a:moveTo>
                    <a:cubicBezTo>
                      <a:pt x="0" y="0"/>
                      <a:pt x="1" y="14"/>
                      <a:pt x="5" y="14"/>
                    </a:cubicBezTo>
                    <a:cubicBezTo>
                      <a:pt x="8" y="14"/>
                      <a:pt x="9" y="0"/>
                      <a:pt x="9" y="0"/>
                    </a:cubicBezTo>
                    <a:lnTo>
                      <a:pt x="0" y="0"/>
                    </a:lnTo>
                    <a:close/>
                  </a:path>
                </a:pathLst>
              </a:custGeom>
              <a:solidFill>
                <a:srgbClr val="DB422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grpSp>
        <p:grpSp>
          <p:nvGrpSpPr>
            <p:cNvPr id="292" name="กลุ่ม 312"/>
            <p:cNvGrpSpPr/>
            <p:nvPr/>
          </p:nvGrpSpPr>
          <p:grpSpPr>
            <a:xfrm rot="5400000">
              <a:off x="5482984" y="-1093627"/>
              <a:ext cx="2189471" cy="11168234"/>
              <a:chOff x="12099205" y="4018435"/>
              <a:chExt cx="969857" cy="4947123"/>
            </a:xfrm>
          </p:grpSpPr>
          <p:sp>
            <p:nvSpPr>
              <p:cNvPr id="293" name="Freeform 414"/>
              <p:cNvSpPr>
                <a:spLocks/>
              </p:cNvSpPr>
              <p:nvPr/>
            </p:nvSpPr>
            <p:spPr bwMode="auto">
              <a:xfrm>
                <a:off x="12533089" y="4018435"/>
                <a:ext cx="102090" cy="744410"/>
              </a:xfrm>
              <a:custGeom>
                <a:avLst/>
                <a:gdLst>
                  <a:gd name="T0" fmla="*/ 6 w 24"/>
                  <a:gd name="T1" fmla="*/ 175 h 175"/>
                  <a:gd name="T2" fmla="*/ 0 w 24"/>
                  <a:gd name="T3" fmla="*/ 0 h 175"/>
                  <a:gd name="T4" fmla="*/ 18 w 24"/>
                  <a:gd name="T5" fmla="*/ 48 h 175"/>
                  <a:gd name="T6" fmla="*/ 24 w 24"/>
                  <a:gd name="T7" fmla="*/ 175 h 175"/>
                  <a:gd name="T8" fmla="*/ 6 w 24"/>
                  <a:gd name="T9" fmla="*/ 175 h 175"/>
                </a:gdLst>
                <a:ahLst/>
                <a:cxnLst>
                  <a:cxn ang="0">
                    <a:pos x="T0" y="T1"/>
                  </a:cxn>
                  <a:cxn ang="0">
                    <a:pos x="T2" y="T3"/>
                  </a:cxn>
                  <a:cxn ang="0">
                    <a:pos x="T4" y="T5"/>
                  </a:cxn>
                  <a:cxn ang="0">
                    <a:pos x="T6" y="T7"/>
                  </a:cxn>
                  <a:cxn ang="0">
                    <a:pos x="T8" y="T9"/>
                  </a:cxn>
                </a:cxnLst>
                <a:rect l="0" t="0" r="r" b="b"/>
                <a:pathLst>
                  <a:path w="24" h="175">
                    <a:moveTo>
                      <a:pt x="6" y="175"/>
                    </a:moveTo>
                    <a:lnTo>
                      <a:pt x="0" y="0"/>
                    </a:lnTo>
                    <a:lnTo>
                      <a:pt x="18" y="48"/>
                    </a:lnTo>
                    <a:lnTo>
                      <a:pt x="24" y="175"/>
                    </a:lnTo>
                    <a:lnTo>
                      <a:pt x="6" y="175"/>
                    </a:lnTo>
                    <a:close/>
                  </a:path>
                </a:pathLst>
              </a:custGeom>
              <a:solidFill>
                <a:srgbClr val="DAE8E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294" name="Rectangle 415"/>
              <p:cNvSpPr>
                <a:spLocks noChangeArrowheads="1"/>
              </p:cNvSpPr>
              <p:nvPr/>
            </p:nvSpPr>
            <p:spPr bwMode="auto">
              <a:xfrm>
                <a:off x="12482044" y="4605455"/>
                <a:ext cx="229703" cy="259480"/>
              </a:xfrm>
              <a:prstGeom prst="rect">
                <a:avLst/>
              </a:prstGeom>
              <a:solidFill>
                <a:srgbClr val="DB4226"/>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295" name="Rectangle 416"/>
              <p:cNvSpPr>
                <a:spLocks noChangeArrowheads="1"/>
              </p:cNvSpPr>
              <p:nvPr/>
            </p:nvSpPr>
            <p:spPr bwMode="auto">
              <a:xfrm>
                <a:off x="12456522" y="4788364"/>
                <a:ext cx="255226" cy="280749"/>
              </a:xfrm>
              <a:prstGeom prst="rect">
                <a:avLst/>
              </a:prstGeom>
              <a:solidFill>
                <a:srgbClr val="EDF4F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296" name="Rectangle 417"/>
              <p:cNvSpPr>
                <a:spLocks noChangeArrowheads="1"/>
              </p:cNvSpPr>
              <p:nvPr/>
            </p:nvSpPr>
            <p:spPr bwMode="auto">
              <a:xfrm>
                <a:off x="12430999" y="5018067"/>
                <a:ext cx="306271" cy="357316"/>
              </a:xfrm>
              <a:prstGeom prst="rect">
                <a:avLst/>
              </a:prstGeom>
              <a:solidFill>
                <a:srgbClr val="E6F0E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297" name="Rectangle 418"/>
              <p:cNvSpPr>
                <a:spLocks noChangeArrowheads="1"/>
              </p:cNvSpPr>
              <p:nvPr/>
            </p:nvSpPr>
            <p:spPr bwMode="auto">
              <a:xfrm>
                <a:off x="12328909" y="5324338"/>
                <a:ext cx="535975" cy="2667109"/>
              </a:xfrm>
              <a:prstGeom prst="rect">
                <a:avLst/>
              </a:prstGeom>
              <a:solidFill>
                <a:srgbClr val="C7E8EB"/>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298" name="Rectangle 419"/>
              <p:cNvSpPr>
                <a:spLocks noChangeArrowheads="1"/>
              </p:cNvSpPr>
              <p:nvPr/>
            </p:nvSpPr>
            <p:spPr bwMode="auto">
              <a:xfrm>
                <a:off x="12328909" y="7272561"/>
                <a:ext cx="535975" cy="106345"/>
              </a:xfrm>
              <a:prstGeom prst="rect">
                <a:avLst/>
              </a:prstGeom>
              <a:solidFill>
                <a:schemeClr val="bg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299" name="Freeform 420"/>
              <p:cNvSpPr>
                <a:spLocks/>
              </p:cNvSpPr>
              <p:nvPr/>
            </p:nvSpPr>
            <p:spPr bwMode="auto">
              <a:xfrm>
                <a:off x="12430999" y="5528519"/>
                <a:ext cx="357316" cy="55299"/>
              </a:xfrm>
              <a:custGeom>
                <a:avLst/>
                <a:gdLst>
                  <a:gd name="T0" fmla="*/ 14 w 14"/>
                  <a:gd name="T1" fmla="*/ 1 h 2"/>
                  <a:gd name="T2" fmla="*/ 14 w 14"/>
                  <a:gd name="T3" fmla="*/ 1 h 2"/>
                  <a:gd name="T4" fmla="*/ 9 w 14"/>
                  <a:gd name="T5" fmla="*/ 0 h 2"/>
                  <a:gd name="T6" fmla="*/ 1 w 14"/>
                  <a:gd name="T7" fmla="*/ 1 h 2"/>
                  <a:gd name="T8" fmla="*/ 1 w 14"/>
                  <a:gd name="T9" fmla="*/ 2 h 2"/>
                  <a:gd name="T10" fmla="*/ 8 w 14"/>
                  <a:gd name="T11" fmla="*/ 2 h 2"/>
                  <a:gd name="T12" fmla="*/ 14 w 14"/>
                  <a:gd name="T13" fmla="*/ 1 h 2"/>
                </a:gdLst>
                <a:ahLst/>
                <a:cxnLst>
                  <a:cxn ang="0">
                    <a:pos x="T0" y="T1"/>
                  </a:cxn>
                  <a:cxn ang="0">
                    <a:pos x="T2" y="T3"/>
                  </a:cxn>
                  <a:cxn ang="0">
                    <a:pos x="T4" y="T5"/>
                  </a:cxn>
                  <a:cxn ang="0">
                    <a:pos x="T6" y="T7"/>
                  </a:cxn>
                  <a:cxn ang="0">
                    <a:pos x="T8" y="T9"/>
                  </a:cxn>
                  <a:cxn ang="0">
                    <a:pos x="T10" y="T11"/>
                  </a:cxn>
                  <a:cxn ang="0">
                    <a:pos x="T12" y="T13"/>
                  </a:cxn>
                </a:cxnLst>
                <a:rect l="0" t="0" r="r" b="b"/>
                <a:pathLst>
                  <a:path w="14" h="2">
                    <a:moveTo>
                      <a:pt x="14" y="1"/>
                    </a:moveTo>
                    <a:cubicBezTo>
                      <a:pt x="14" y="1"/>
                      <a:pt x="14" y="1"/>
                      <a:pt x="14" y="1"/>
                    </a:cubicBezTo>
                    <a:cubicBezTo>
                      <a:pt x="13" y="0"/>
                      <a:pt x="11" y="0"/>
                      <a:pt x="9" y="0"/>
                    </a:cubicBezTo>
                    <a:cubicBezTo>
                      <a:pt x="6" y="0"/>
                      <a:pt x="3" y="0"/>
                      <a:pt x="1" y="1"/>
                    </a:cubicBezTo>
                    <a:cubicBezTo>
                      <a:pt x="0" y="1"/>
                      <a:pt x="0" y="2"/>
                      <a:pt x="1" y="2"/>
                    </a:cubicBezTo>
                    <a:cubicBezTo>
                      <a:pt x="3" y="2"/>
                      <a:pt x="6" y="2"/>
                      <a:pt x="8" y="2"/>
                    </a:cubicBezTo>
                    <a:cubicBezTo>
                      <a:pt x="10" y="2"/>
                      <a:pt x="12" y="2"/>
                      <a:pt x="14" y="1"/>
                    </a:cubicBezTo>
                    <a:close/>
                  </a:path>
                </a:pathLst>
              </a:custGeom>
              <a:solidFill>
                <a:srgbClr val="25394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300" name="Freeform 421"/>
              <p:cNvSpPr>
                <a:spLocks/>
              </p:cNvSpPr>
              <p:nvPr/>
            </p:nvSpPr>
            <p:spPr bwMode="auto">
              <a:xfrm>
                <a:off x="12430999" y="5762477"/>
                <a:ext cx="357316" cy="51045"/>
              </a:xfrm>
              <a:custGeom>
                <a:avLst/>
                <a:gdLst>
                  <a:gd name="T0" fmla="*/ 14 w 14"/>
                  <a:gd name="T1" fmla="*/ 2 h 2"/>
                  <a:gd name="T2" fmla="*/ 14 w 14"/>
                  <a:gd name="T3" fmla="*/ 1 h 2"/>
                  <a:gd name="T4" fmla="*/ 9 w 14"/>
                  <a:gd name="T5" fmla="*/ 0 h 2"/>
                  <a:gd name="T6" fmla="*/ 1 w 14"/>
                  <a:gd name="T7" fmla="*/ 1 h 2"/>
                  <a:gd name="T8" fmla="*/ 1 w 14"/>
                  <a:gd name="T9" fmla="*/ 2 h 2"/>
                  <a:gd name="T10" fmla="*/ 8 w 14"/>
                  <a:gd name="T11" fmla="*/ 2 h 2"/>
                  <a:gd name="T12" fmla="*/ 14 w 14"/>
                  <a:gd name="T13" fmla="*/ 2 h 2"/>
                </a:gdLst>
                <a:ahLst/>
                <a:cxnLst>
                  <a:cxn ang="0">
                    <a:pos x="T0" y="T1"/>
                  </a:cxn>
                  <a:cxn ang="0">
                    <a:pos x="T2" y="T3"/>
                  </a:cxn>
                  <a:cxn ang="0">
                    <a:pos x="T4" y="T5"/>
                  </a:cxn>
                  <a:cxn ang="0">
                    <a:pos x="T6" y="T7"/>
                  </a:cxn>
                  <a:cxn ang="0">
                    <a:pos x="T8" y="T9"/>
                  </a:cxn>
                  <a:cxn ang="0">
                    <a:pos x="T10" y="T11"/>
                  </a:cxn>
                  <a:cxn ang="0">
                    <a:pos x="T12" y="T13"/>
                  </a:cxn>
                </a:cxnLst>
                <a:rect l="0" t="0" r="r" b="b"/>
                <a:pathLst>
                  <a:path w="14" h="2">
                    <a:moveTo>
                      <a:pt x="14" y="2"/>
                    </a:moveTo>
                    <a:cubicBezTo>
                      <a:pt x="14" y="1"/>
                      <a:pt x="14" y="1"/>
                      <a:pt x="14" y="1"/>
                    </a:cubicBezTo>
                    <a:cubicBezTo>
                      <a:pt x="13" y="0"/>
                      <a:pt x="11" y="0"/>
                      <a:pt x="9" y="0"/>
                    </a:cubicBezTo>
                    <a:cubicBezTo>
                      <a:pt x="6" y="0"/>
                      <a:pt x="3" y="0"/>
                      <a:pt x="1" y="1"/>
                    </a:cubicBezTo>
                    <a:cubicBezTo>
                      <a:pt x="0" y="1"/>
                      <a:pt x="0" y="2"/>
                      <a:pt x="1" y="2"/>
                    </a:cubicBezTo>
                    <a:cubicBezTo>
                      <a:pt x="3" y="2"/>
                      <a:pt x="6" y="2"/>
                      <a:pt x="8" y="2"/>
                    </a:cubicBezTo>
                    <a:cubicBezTo>
                      <a:pt x="10" y="2"/>
                      <a:pt x="12" y="2"/>
                      <a:pt x="14" y="2"/>
                    </a:cubicBezTo>
                    <a:close/>
                  </a:path>
                </a:pathLst>
              </a:custGeom>
              <a:solidFill>
                <a:srgbClr val="25394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301" name="Freeform 422"/>
              <p:cNvSpPr>
                <a:spLocks/>
              </p:cNvSpPr>
              <p:nvPr/>
            </p:nvSpPr>
            <p:spPr bwMode="auto">
              <a:xfrm>
                <a:off x="12430999" y="5992180"/>
                <a:ext cx="357316" cy="51045"/>
              </a:xfrm>
              <a:custGeom>
                <a:avLst/>
                <a:gdLst>
                  <a:gd name="T0" fmla="*/ 14 w 14"/>
                  <a:gd name="T1" fmla="*/ 2 h 2"/>
                  <a:gd name="T2" fmla="*/ 14 w 14"/>
                  <a:gd name="T3" fmla="*/ 1 h 2"/>
                  <a:gd name="T4" fmla="*/ 9 w 14"/>
                  <a:gd name="T5" fmla="*/ 1 h 2"/>
                  <a:gd name="T6" fmla="*/ 1 w 14"/>
                  <a:gd name="T7" fmla="*/ 1 h 2"/>
                  <a:gd name="T8" fmla="*/ 1 w 14"/>
                  <a:gd name="T9" fmla="*/ 2 h 2"/>
                  <a:gd name="T10" fmla="*/ 8 w 14"/>
                  <a:gd name="T11" fmla="*/ 2 h 2"/>
                  <a:gd name="T12" fmla="*/ 14 w 14"/>
                  <a:gd name="T13" fmla="*/ 2 h 2"/>
                </a:gdLst>
                <a:ahLst/>
                <a:cxnLst>
                  <a:cxn ang="0">
                    <a:pos x="T0" y="T1"/>
                  </a:cxn>
                  <a:cxn ang="0">
                    <a:pos x="T2" y="T3"/>
                  </a:cxn>
                  <a:cxn ang="0">
                    <a:pos x="T4" y="T5"/>
                  </a:cxn>
                  <a:cxn ang="0">
                    <a:pos x="T6" y="T7"/>
                  </a:cxn>
                  <a:cxn ang="0">
                    <a:pos x="T8" y="T9"/>
                  </a:cxn>
                  <a:cxn ang="0">
                    <a:pos x="T10" y="T11"/>
                  </a:cxn>
                  <a:cxn ang="0">
                    <a:pos x="T12" y="T13"/>
                  </a:cxn>
                </a:cxnLst>
                <a:rect l="0" t="0" r="r" b="b"/>
                <a:pathLst>
                  <a:path w="14" h="2">
                    <a:moveTo>
                      <a:pt x="14" y="2"/>
                    </a:moveTo>
                    <a:cubicBezTo>
                      <a:pt x="14" y="1"/>
                      <a:pt x="14" y="1"/>
                      <a:pt x="14" y="1"/>
                    </a:cubicBezTo>
                    <a:cubicBezTo>
                      <a:pt x="13" y="0"/>
                      <a:pt x="11" y="1"/>
                      <a:pt x="9" y="1"/>
                    </a:cubicBezTo>
                    <a:cubicBezTo>
                      <a:pt x="6" y="1"/>
                      <a:pt x="3" y="0"/>
                      <a:pt x="1" y="1"/>
                    </a:cubicBezTo>
                    <a:cubicBezTo>
                      <a:pt x="0" y="1"/>
                      <a:pt x="0" y="2"/>
                      <a:pt x="1" y="2"/>
                    </a:cubicBezTo>
                    <a:cubicBezTo>
                      <a:pt x="3" y="2"/>
                      <a:pt x="6" y="2"/>
                      <a:pt x="8" y="2"/>
                    </a:cubicBezTo>
                    <a:cubicBezTo>
                      <a:pt x="10" y="2"/>
                      <a:pt x="12" y="2"/>
                      <a:pt x="14" y="2"/>
                    </a:cubicBezTo>
                    <a:close/>
                  </a:path>
                </a:pathLst>
              </a:custGeom>
              <a:solidFill>
                <a:srgbClr val="25394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302" name="Freeform 423"/>
              <p:cNvSpPr>
                <a:spLocks/>
              </p:cNvSpPr>
              <p:nvPr/>
            </p:nvSpPr>
            <p:spPr bwMode="auto">
              <a:xfrm>
                <a:off x="12430999" y="6221884"/>
                <a:ext cx="357316" cy="51045"/>
              </a:xfrm>
              <a:custGeom>
                <a:avLst/>
                <a:gdLst>
                  <a:gd name="T0" fmla="*/ 14 w 14"/>
                  <a:gd name="T1" fmla="*/ 2 h 2"/>
                  <a:gd name="T2" fmla="*/ 14 w 14"/>
                  <a:gd name="T3" fmla="*/ 1 h 2"/>
                  <a:gd name="T4" fmla="*/ 9 w 14"/>
                  <a:gd name="T5" fmla="*/ 1 h 2"/>
                  <a:gd name="T6" fmla="*/ 1 w 14"/>
                  <a:gd name="T7" fmla="*/ 1 h 2"/>
                  <a:gd name="T8" fmla="*/ 1 w 14"/>
                  <a:gd name="T9" fmla="*/ 2 h 2"/>
                  <a:gd name="T10" fmla="*/ 8 w 14"/>
                  <a:gd name="T11" fmla="*/ 2 h 2"/>
                  <a:gd name="T12" fmla="*/ 14 w 14"/>
                  <a:gd name="T13" fmla="*/ 2 h 2"/>
                </a:gdLst>
                <a:ahLst/>
                <a:cxnLst>
                  <a:cxn ang="0">
                    <a:pos x="T0" y="T1"/>
                  </a:cxn>
                  <a:cxn ang="0">
                    <a:pos x="T2" y="T3"/>
                  </a:cxn>
                  <a:cxn ang="0">
                    <a:pos x="T4" y="T5"/>
                  </a:cxn>
                  <a:cxn ang="0">
                    <a:pos x="T6" y="T7"/>
                  </a:cxn>
                  <a:cxn ang="0">
                    <a:pos x="T8" y="T9"/>
                  </a:cxn>
                  <a:cxn ang="0">
                    <a:pos x="T10" y="T11"/>
                  </a:cxn>
                  <a:cxn ang="0">
                    <a:pos x="T12" y="T13"/>
                  </a:cxn>
                </a:cxnLst>
                <a:rect l="0" t="0" r="r" b="b"/>
                <a:pathLst>
                  <a:path w="14" h="2">
                    <a:moveTo>
                      <a:pt x="14" y="2"/>
                    </a:moveTo>
                    <a:cubicBezTo>
                      <a:pt x="14" y="1"/>
                      <a:pt x="14" y="1"/>
                      <a:pt x="14" y="1"/>
                    </a:cubicBezTo>
                    <a:cubicBezTo>
                      <a:pt x="13" y="0"/>
                      <a:pt x="11" y="1"/>
                      <a:pt x="9" y="1"/>
                    </a:cubicBezTo>
                    <a:cubicBezTo>
                      <a:pt x="6" y="1"/>
                      <a:pt x="3" y="0"/>
                      <a:pt x="1" y="1"/>
                    </a:cubicBezTo>
                    <a:cubicBezTo>
                      <a:pt x="0" y="1"/>
                      <a:pt x="0" y="2"/>
                      <a:pt x="1" y="2"/>
                    </a:cubicBezTo>
                    <a:cubicBezTo>
                      <a:pt x="3" y="2"/>
                      <a:pt x="6" y="2"/>
                      <a:pt x="8" y="2"/>
                    </a:cubicBezTo>
                    <a:cubicBezTo>
                      <a:pt x="10" y="2"/>
                      <a:pt x="12" y="2"/>
                      <a:pt x="14" y="2"/>
                    </a:cubicBezTo>
                    <a:close/>
                  </a:path>
                </a:pathLst>
              </a:custGeom>
              <a:solidFill>
                <a:srgbClr val="25394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303" name="Freeform 424"/>
              <p:cNvSpPr>
                <a:spLocks/>
              </p:cNvSpPr>
              <p:nvPr/>
            </p:nvSpPr>
            <p:spPr bwMode="auto">
              <a:xfrm>
                <a:off x="12430999" y="6455838"/>
                <a:ext cx="357316" cy="51045"/>
              </a:xfrm>
              <a:custGeom>
                <a:avLst/>
                <a:gdLst>
                  <a:gd name="T0" fmla="*/ 14 w 14"/>
                  <a:gd name="T1" fmla="*/ 2 h 2"/>
                  <a:gd name="T2" fmla="*/ 14 w 14"/>
                  <a:gd name="T3" fmla="*/ 1 h 2"/>
                  <a:gd name="T4" fmla="*/ 9 w 14"/>
                  <a:gd name="T5" fmla="*/ 1 h 2"/>
                  <a:gd name="T6" fmla="*/ 1 w 14"/>
                  <a:gd name="T7" fmla="*/ 1 h 2"/>
                  <a:gd name="T8" fmla="*/ 1 w 14"/>
                  <a:gd name="T9" fmla="*/ 2 h 2"/>
                  <a:gd name="T10" fmla="*/ 8 w 14"/>
                  <a:gd name="T11" fmla="*/ 2 h 2"/>
                  <a:gd name="T12" fmla="*/ 14 w 14"/>
                  <a:gd name="T13" fmla="*/ 2 h 2"/>
                </a:gdLst>
                <a:ahLst/>
                <a:cxnLst>
                  <a:cxn ang="0">
                    <a:pos x="T0" y="T1"/>
                  </a:cxn>
                  <a:cxn ang="0">
                    <a:pos x="T2" y="T3"/>
                  </a:cxn>
                  <a:cxn ang="0">
                    <a:pos x="T4" y="T5"/>
                  </a:cxn>
                  <a:cxn ang="0">
                    <a:pos x="T6" y="T7"/>
                  </a:cxn>
                  <a:cxn ang="0">
                    <a:pos x="T8" y="T9"/>
                  </a:cxn>
                  <a:cxn ang="0">
                    <a:pos x="T10" y="T11"/>
                  </a:cxn>
                  <a:cxn ang="0">
                    <a:pos x="T12" y="T13"/>
                  </a:cxn>
                </a:cxnLst>
                <a:rect l="0" t="0" r="r" b="b"/>
                <a:pathLst>
                  <a:path w="14" h="2">
                    <a:moveTo>
                      <a:pt x="14" y="2"/>
                    </a:moveTo>
                    <a:cubicBezTo>
                      <a:pt x="14" y="1"/>
                      <a:pt x="14" y="1"/>
                      <a:pt x="14" y="1"/>
                    </a:cubicBezTo>
                    <a:cubicBezTo>
                      <a:pt x="13" y="0"/>
                      <a:pt x="11" y="1"/>
                      <a:pt x="9" y="1"/>
                    </a:cubicBezTo>
                    <a:cubicBezTo>
                      <a:pt x="6" y="1"/>
                      <a:pt x="3" y="0"/>
                      <a:pt x="1" y="1"/>
                    </a:cubicBezTo>
                    <a:cubicBezTo>
                      <a:pt x="0" y="1"/>
                      <a:pt x="0" y="2"/>
                      <a:pt x="1" y="2"/>
                    </a:cubicBezTo>
                    <a:cubicBezTo>
                      <a:pt x="3" y="2"/>
                      <a:pt x="6" y="2"/>
                      <a:pt x="8" y="2"/>
                    </a:cubicBezTo>
                    <a:cubicBezTo>
                      <a:pt x="10" y="2"/>
                      <a:pt x="12" y="2"/>
                      <a:pt x="14" y="2"/>
                    </a:cubicBezTo>
                    <a:close/>
                  </a:path>
                </a:pathLst>
              </a:custGeom>
              <a:solidFill>
                <a:srgbClr val="25394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304" name="Freeform 425"/>
              <p:cNvSpPr>
                <a:spLocks/>
              </p:cNvSpPr>
              <p:nvPr/>
            </p:nvSpPr>
            <p:spPr bwMode="auto">
              <a:xfrm>
                <a:off x="12430999" y="6685541"/>
                <a:ext cx="357316" cy="51045"/>
              </a:xfrm>
              <a:custGeom>
                <a:avLst/>
                <a:gdLst>
                  <a:gd name="T0" fmla="*/ 14 w 14"/>
                  <a:gd name="T1" fmla="*/ 2 h 2"/>
                  <a:gd name="T2" fmla="*/ 14 w 14"/>
                  <a:gd name="T3" fmla="*/ 1 h 2"/>
                  <a:gd name="T4" fmla="*/ 9 w 14"/>
                  <a:gd name="T5" fmla="*/ 1 h 2"/>
                  <a:gd name="T6" fmla="*/ 1 w 14"/>
                  <a:gd name="T7" fmla="*/ 1 h 2"/>
                  <a:gd name="T8" fmla="*/ 1 w 14"/>
                  <a:gd name="T9" fmla="*/ 2 h 2"/>
                  <a:gd name="T10" fmla="*/ 8 w 14"/>
                  <a:gd name="T11" fmla="*/ 2 h 2"/>
                  <a:gd name="T12" fmla="*/ 14 w 14"/>
                  <a:gd name="T13" fmla="*/ 2 h 2"/>
                </a:gdLst>
                <a:ahLst/>
                <a:cxnLst>
                  <a:cxn ang="0">
                    <a:pos x="T0" y="T1"/>
                  </a:cxn>
                  <a:cxn ang="0">
                    <a:pos x="T2" y="T3"/>
                  </a:cxn>
                  <a:cxn ang="0">
                    <a:pos x="T4" y="T5"/>
                  </a:cxn>
                  <a:cxn ang="0">
                    <a:pos x="T6" y="T7"/>
                  </a:cxn>
                  <a:cxn ang="0">
                    <a:pos x="T8" y="T9"/>
                  </a:cxn>
                  <a:cxn ang="0">
                    <a:pos x="T10" y="T11"/>
                  </a:cxn>
                  <a:cxn ang="0">
                    <a:pos x="T12" y="T13"/>
                  </a:cxn>
                </a:cxnLst>
                <a:rect l="0" t="0" r="r" b="b"/>
                <a:pathLst>
                  <a:path w="14" h="2">
                    <a:moveTo>
                      <a:pt x="14" y="2"/>
                    </a:moveTo>
                    <a:cubicBezTo>
                      <a:pt x="14" y="1"/>
                      <a:pt x="14" y="1"/>
                      <a:pt x="14" y="1"/>
                    </a:cubicBezTo>
                    <a:cubicBezTo>
                      <a:pt x="13" y="0"/>
                      <a:pt x="11" y="1"/>
                      <a:pt x="9" y="1"/>
                    </a:cubicBezTo>
                    <a:cubicBezTo>
                      <a:pt x="6" y="1"/>
                      <a:pt x="3" y="0"/>
                      <a:pt x="1" y="1"/>
                    </a:cubicBezTo>
                    <a:cubicBezTo>
                      <a:pt x="0" y="1"/>
                      <a:pt x="0" y="2"/>
                      <a:pt x="1" y="2"/>
                    </a:cubicBezTo>
                    <a:cubicBezTo>
                      <a:pt x="3" y="2"/>
                      <a:pt x="6" y="2"/>
                      <a:pt x="8" y="2"/>
                    </a:cubicBezTo>
                    <a:cubicBezTo>
                      <a:pt x="10" y="2"/>
                      <a:pt x="12" y="2"/>
                      <a:pt x="14" y="2"/>
                    </a:cubicBezTo>
                    <a:close/>
                  </a:path>
                </a:pathLst>
              </a:custGeom>
              <a:solidFill>
                <a:srgbClr val="25394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305" name="Freeform 426"/>
              <p:cNvSpPr>
                <a:spLocks/>
              </p:cNvSpPr>
              <p:nvPr/>
            </p:nvSpPr>
            <p:spPr bwMode="auto">
              <a:xfrm>
                <a:off x="12430999" y="6915245"/>
                <a:ext cx="357316" cy="51045"/>
              </a:xfrm>
              <a:custGeom>
                <a:avLst/>
                <a:gdLst>
                  <a:gd name="T0" fmla="*/ 14 w 14"/>
                  <a:gd name="T1" fmla="*/ 2 h 2"/>
                  <a:gd name="T2" fmla="*/ 14 w 14"/>
                  <a:gd name="T3" fmla="*/ 1 h 2"/>
                  <a:gd name="T4" fmla="*/ 9 w 14"/>
                  <a:gd name="T5" fmla="*/ 1 h 2"/>
                  <a:gd name="T6" fmla="*/ 1 w 14"/>
                  <a:gd name="T7" fmla="*/ 1 h 2"/>
                  <a:gd name="T8" fmla="*/ 1 w 14"/>
                  <a:gd name="T9" fmla="*/ 2 h 2"/>
                  <a:gd name="T10" fmla="*/ 8 w 14"/>
                  <a:gd name="T11" fmla="*/ 2 h 2"/>
                  <a:gd name="T12" fmla="*/ 14 w 14"/>
                  <a:gd name="T13" fmla="*/ 2 h 2"/>
                </a:gdLst>
                <a:ahLst/>
                <a:cxnLst>
                  <a:cxn ang="0">
                    <a:pos x="T0" y="T1"/>
                  </a:cxn>
                  <a:cxn ang="0">
                    <a:pos x="T2" y="T3"/>
                  </a:cxn>
                  <a:cxn ang="0">
                    <a:pos x="T4" y="T5"/>
                  </a:cxn>
                  <a:cxn ang="0">
                    <a:pos x="T6" y="T7"/>
                  </a:cxn>
                  <a:cxn ang="0">
                    <a:pos x="T8" y="T9"/>
                  </a:cxn>
                  <a:cxn ang="0">
                    <a:pos x="T10" y="T11"/>
                  </a:cxn>
                  <a:cxn ang="0">
                    <a:pos x="T12" y="T13"/>
                  </a:cxn>
                </a:cxnLst>
                <a:rect l="0" t="0" r="r" b="b"/>
                <a:pathLst>
                  <a:path w="14" h="2">
                    <a:moveTo>
                      <a:pt x="14" y="2"/>
                    </a:moveTo>
                    <a:cubicBezTo>
                      <a:pt x="14" y="1"/>
                      <a:pt x="14" y="1"/>
                      <a:pt x="14" y="1"/>
                    </a:cubicBezTo>
                    <a:cubicBezTo>
                      <a:pt x="13" y="0"/>
                      <a:pt x="11" y="1"/>
                      <a:pt x="9" y="1"/>
                    </a:cubicBezTo>
                    <a:cubicBezTo>
                      <a:pt x="6" y="1"/>
                      <a:pt x="3" y="0"/>
                      <a:pt x="1" y="1"/>
                    </a:cubicBezTo>
                    <a:cubicBezTo>
                      <a:pt x="0" y="1"/>
                      <a:pt x="0" y="2"/>
                      <a:pt x="1" y="2"/>
                    </a:cubicBezTo>
                    <a:cubicBezTo>
                      <a:pt x="3" y="2"/>
                      <a:pt x="6" y="2"/>
                      <a:pt x="8" y="2"/>
                    </a:cubicBezTo>
                    <a:cubicBezTo>
                      <a:pt x="10" y="2"/>
                      <a:pt x="12" y="2"/>
                      <a:pt x="14" y="2"/>
                    </a:cubicBezTo>
                    <a:close/>
                  </a:path>
                </a:pathLst>
              </a:custGeom>
              <a:solidFill>
                <a:srgbClr val="25394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306" name="Rectangle 427"/>
              <p:cNvSpPr>
                <a:spLocks noChangeArrowheads="1"/>
              </p:cNvSpPr>
              <p:nvPr/>
            </p:nvSpPr>
            <p:spPr bwMode="auto">
              <a:xfrm>
                <a:off x="12456522" y="7327860"/>
                <a:ext cx="255226" cy="1535608"/>
              </a:xfrm>
              <a:prstGeom prst="rect">
                <a:avLst/>
              </a:prstGeom>
              <a:solidFill>
                <a:schemeClr val="bg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307" name="Oval 428"/>
              <p:cNvSpPr>
                <a:spLocks noChangeArrowheads="1"/>
              </p:cNvSpPr>
              <p:nvPr/>
            </p:nvSpPr>
            <p:spPr bwMode="auto">
              <a:xfrm>
                <a:off x="12099205" y="7940403"/>
                <a:ext cx="969857" cy="127613"/>
              </a:xfrm>
              <a:prstGeom prst="ellipse">
                <a:avLst/>
              </a:pr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308" name="Oval 429"/>
              <p:cNvSpPr>
                <a:spLocks noChangeArrowheads="1"/>
              </p:cNvSpPr>
              <p:nvPr/>
            </p:nvSpPr>
            <p:spPr bwMode="auto">
              <a:xfrm>
                <a:off x="12303386" y="8837945"/>
                <a:ext cx="587020" cy="127613"/>
              </a:xfrm>
              <a:prstGeom prst="ellipse">
                <a:avLst/>
              </a:pr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grpSp>
        <p:grpSp>
          <p:nvGrpSpPr>
            <p:cNvPr id="309" name="กลุ่ม 362"/>
            <p:cNvGrpSpPr/>
            <p:nvPr/>
          </p:nvGrpSpPr>
          <p:grpSpPr>
            <a:xfrm>
              <a:off x="4364262" y="774679"/>
              <a:ext cx="1472975" cy="1051106"/>
              <a:chOff x="5743576" y="13282613"/>
              <a:chExt cx="327025" cy="233363"/>
            </a:xfrm>
          </p:grpSpPr>
          <p:sp>
            <p:nvSpPr>
              <p:cNvPr id="310" name="Freeform 1413"/>
              <p:cNvSpPr>
                <a:spLocks/>
              </p:cNvSpPr>
              <p:nvPr/>
            </p:nvSpPr>
            <p:spPr bwMode="auto">
              <a:xfrm>
                <a:off x="5762626" y="13282613"/>
                <a:ext cx="285750" cy="233363"/>
              </a:xfrm>
              <a:custGeom>
                <a:avLst/>
                <a:gdLst>
                  <a:gd name="T0" fmla="*/ 1 w 137"/>
                  <a:gd name="T1" fmla="*/ 39 h 112"/>
                  <a:gd name="T2" fmla="*/ 1 w 137"/>
                  <a:gd name="T3" fmla="*/ 40 h 112"/>
                  <a:gd name="T4" fmla="*/ 1 w 137"/>
                  <a:gd name="T5" fmla="*/ 41 h 112"/>
                  <a:gd name="T6" fmla="*/ 1 w 137"/>
                  <a:gd name="T7" fmla="*/ 42 h 112"/>
                  <a:gd name="T8" fmla="*/ 1 w 137"/>
                  <a:gd name="T9" fmla="*/ 42 h 112"/>
                  <a:gd name="T10" fmla="*/ 1 w 137"/>
                  <a:gd name="T11" fmla="*/ 43 h 112"/>
                  <a:gd name="T12" fmla="*/ 1 w 137"/>
                  <a:gd name="T13" fmla="*/ 44 h 112"/>
                  <a:gd name="T14" fmla="*/ 1 w 137"/>
                  <a:gd name="T15" fmla="*/ 45 h 112"/>
                  <a:gd name="T16" fmla="*/ 1 w 137"/>
                  <a:gd name="T17" fmla="*/ 46 h 112"/>
                  <a:gd name="T18" fmla="*/ 1 w 137"/>
                  <a:gd name="T19" fmla="*/ 47 h 112"/>
                  <a:gd name="T20" fmla="*/ 1 w 137"/>
                  <a:gd name="T21" fmla="*/ 48 h 112"/>
                  <a:gd name="T22" fmla="*/ 1 w 137"/>
                  <a:gd name="T23" fmla="*/ 49 h 112"/>
                  <a:gd name="T24" fmla="*/ 1 w 137"/>
                  <a:gd name="T25" fmla="*/ 50 h 112"/>
                  <a:gd name="T26" fmla="*/ 1 w 137"/>
                  <a:gd name="T27" fmla="*/ 51 h 112"/>
                  <a:gd name="T28" fmla="*/ 1 w 137"/>
                  <a:gd name="T29" fmla="*/ 52 h 112"/>
                  <a:gd name="T30" fmla="*/ 1 w 137"/>
                  <a:gd name="T31" fmla="*/ 53 h 112"/>
                  <a:gd name="T32" fmla="*/ 1 w 137"/>
                  <a:gd name="T33" fmla="*/ 54 h 112"/>
                  <a:gd name="T34" fmla="*/ 1 w 137"/>
                  <a:gd name="T35" fmla="*/ 55 h 112"/>
                  <a:gd name="T36" fmla="*/ 1 w 137"/>
                  <a:gd name="T37" fmla="*/ 56 h 112"/>
                  <a:gd name="T38" fmla="*/ 1 w 137"/>
                  <a:gd name="T39" fmla="*/ 57 h 112"/>
                  <a:gd name="T40" fmla="*/ 1 w 137"/>
                  <a:gd name="T41" fmla="*/ 58 h 112"/>
                  <a:gd name="T42" fmla="*/ 1 w 137"/>
                  <a:gd name="T43" fmla="*/ 59 h 112"/>
                  <a:gd name="T44" fmla="*/ 1 w 137"/>
                  <a:gd name="T45" fmla="*/ 60 h 112"/>
                  <a:gd name="T46" fmla="*/ 1 w 137"/>
                  <a:gd name="T47" fmla="*/ 61 h 112"/>
                  <a:gd name="T48" fmla="*/ 1 w 137"/>
                  <a:gd name="T49" fmla="*/ 62 h 112"/>
                  <a:gd name="T50" fmla="*/ 1 w 137"/>
                  <a:gd name="T51" fmla="*/ 63 h 112"/>
                  <a:gd name="T52" fmla="*/ 1 w 137"/>
                  <a:gd name="T53" fmla="*/ 64 h 112"/>
                  <a:gd name="T54" fmla="*/ 1 w 137"/>
                  <a:gd name="T55" fmla="*/ 65 h 112"/>
                  <a:gd name="T56" fmla="*/ 1 w 137"/>
                  <a:gd name="T57" fmla="*/ 66 h 112"/>
                  <a:gd name="T58" fmla="*/ 1 w 137"/>
                  <a:gd name="T59" fmla="*/ 67 h 112"/>
                  <a:gd name="T60" fmla="*/ 10 w 137"/>
                  <a:gd name="T61" fmla="*/ 87 h 112"/>
                  <a:gd name="T62" fmla="*/ 137 w 137"/>
                  <a:gd name="T63" fmla="*/ 67 h 112"/>
                  <a:gd name="T64" fmla="*/ 137 w 137"/>
                  <a:gd name="T65" fmla="*/ 66 h 112"/>
                  <a:gd name="T66" fmla="*/ 137 w 137"/>
                  <a:gd name="T67" fmla="*/ 65 h 112"/>
                  <a:gd name="T68" fmla="*/ 137 w 137"/>
                  <a:gd name="T69" fmla="*/ 64 h 112"/>
                  <a:gd name="T70" fmla="*/ 137 w 137"/>
                  <a:gd name="T71" fmla="*/ 63 h 112"/>
                  <a:gd name="T72" fmla="*/ 137 w 137"/>
                  <a:gd name="T73" fmla="*/ 62 h 112"/>
                  <a:gd name="T74" fmla="*/ 137 w 137"/>
                  <a:gd name="T75" fmla="*/ 61 h 112"/>
                  <a:gd name="T76" fmla="*/ 137 w 137"/>
                  <a:gd name="T77" fmla="*/ 60 h 112"/>
                  <a:gd name="T78" fmla="*/ 137 w 137"/>
                  <a:gd name="T79" fmla="*/ 59 h 112"/>
                  <a:gd name="T80" fmla="*/ 137 w 137"/>
                  <a:gd name="T81" fmla="*/ 58 h 112"/>
                  <a:gd name="T82" fmla="*/ 137 w 137"/>
                  <a:gd name="T83" fmla="*/ 57 h 112"/>
                  <a:gd name="T84" fmla="*/ 137 w 137"/>
                  <a:gd name="T85" fmla="*/ 56 h 112"/>
                  <a:gd name="T86" fmla="*/ 137 w 137"/>
                  <a:gd name="T87" fmla="*/ 55 h 112"/>
                  <a:gd name="T88" fmla="*/ 137 w 137"/>
                  <a:gd name="T89" fmla="*/ 54 h 112"/>
                  <a:gd name="T90" fmla="*/ 137 w 137"/>
                  <a:gd name="T91" fmla="*/ 53 h 112"/>
                  <a:gd name="T92" fmla="*/ 137 w 137"/>
                  <a:gd name="T93" fmla="*/ 52 h 112"/>
                  <a:gd name="T94" fmla="*/ 137 w 137"/>
                  <a:gd name="T95" fmla="*/ 51 h 112"/>
                  <a:gd name="T96" fmla="*/ 137 w 137"/>
                  <a:gd name="T97" fmla="*/ 50 h 112"/>
                  <a:gd name="T98" fmla="*/ 137 w 137"/>
                  <a:gd name="T99" fmla="*/ 49 h 112"/>
                  <a:gd name="T100" fmla="*/ 137 w 137"/>
                  <a:gd name="T101" fmla="*/ 48 h 112"/>
                  <a:gd name="T102" fmla="*/ 137 w 137"/>
                  <a:gd name="T103" fmla="*/ 47 h 112"/>
                  <a:gd name="T104" fmla="*/ 137 w 137"/>
                  <a:gd name="T105" fmla="*/ 46 h 112"/>
                  <a:gd name="T106" fmla="*/ 137 w 137"/>
                  <a:gd name="T107" fmla="*/ 45 h 112"/>
                  <a:gd name="T108" fmla="*/ 137 w 137"/>
                  <a:gd name="T109" fmla="*/ 44 h 112"/>
                  <a:gd name="T110" fmla="*/ 137 w 137"/>
                  <a:gd name="T111" fmla="*/ 43 h 112"/>
                  <a:gd name="T112" fmla="*/ 137 w 137"/>
                  <a:gd name="T113" fmla="*/ 42 h 112"/>
                  <a:gd name="T114" fmla="*/ 137 w 137"/>
                  <a:gd name="T115" fmla="*/ 41 h 112"/>
                  <a:gd name="T116" fmla="*/ 137 w 137"/>
                  <a:gd name="T117" fmla="*/ 40 h 112"/>
                  <a:gd name="T118" fmla="*/ 137 w 137"/>
                  <a:gd name="T119" fmla="*/ 39 h 112"/>
                  <a:gd name="T120" fmla="*/ 137 w 137"/>
                  <a:gd name="T121" fmla="*/ 38 h 1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137" h="112">
                    <a:moveTo>
                      <a:pt x="137" y="38"/>
                    </a:moveTo>
                    <a:cubicBezTo>
                      <a:pt x="137" y="23"/>
                      <a:pt x="120" y="11"/>
                      <a:pt x="97" y="6"/>
                    </a:cubicBezTo>
                    <a:cubicBezTo>
                      <a:pt x="74" y="0"/>
                      <a:pt x="46" y="3"/>
                      <a:pt x="26" y="11"/>
                    </a:cubicBezTo>
                    <a:cubicBezTo>
                      <a:pt x="12" y="17"/>
                      <a:pt x="2" y="28"/>
                      <a:pt x="1" y="38"/>
                    </a:cubicBezTo>
                    <a:cubicBezTo>
                      <a:pt x="1" y="39"/>
                      <a:pt x="1" y="39"/>
                      <a:pt x="1" y="39"/>
                    </a:cubicBezTo>
                    <a:cubicBezTo>
                      <a:pt x="1" y="39"/>
                      <a:pt x="1" y="39"/>
                      <a:pt x="1" y="39"/>
                    </a:cubicBezTo>
                    <a:cubicBezTo>
                      <a:pt x="1" y="39"/>
                      <a:pt x="1" y="39"/>
                      <a:pt x="1" y="39"/>
                    </a:cubicBezTo>
                    <a:cubicBezTo>
                      <a:pt x="1" y="39"/>
                      <a:pt x="1" y="39"/>
                      <a:pt x="1" y="39"/>
                    </a:cubicBezTo>
                    <a:cubicBezTo>
                      <a:pt x="1" y="39"/>
                      <a:pt x="1" y="39"/>
                      <a:pt x="1" y="39"/>
                    </a:cubicBezTo>
                    <a:cubicBezTo>
                      <a:pt x="1" y="40"/>
                      <a:pt x="1" y="40"/>
                      <a:pt x="1" y="40"/>
                    </a:cubicBezTo>
                    <a:cubicBezTo>
                      <a:pt x="1" y="40"/>
                      <a:pt x="1" y="40"/>
                      <a:pt x="1" y="40"/>
                    </a:cubicBezTo>
                    <a:cubicBezTo>
                      <a:pt x="1" y="40"/>
                      <a:pt x="1" y="40"/>
                      <a:pt x="1" y="40"/>
                    </a:cubicBezTo>
                    <a:cubicBezTo>
                      <a:pt x="1" y="40"/>
                      <a:pt x="1" y="40"/>
                      <a:pt x="1" y="40"/>
                    </a:cubicBezTo>
                    <a:cubicBezTo>
                      <a:pt x="1" y="40"/>
                      <a:pt x="1" y="40"/>
                      <a:pt x="1" y="40"/>
                    </a:cubicBezTo>
                    <a:cubicBezTo>
                      <a:pt x="1" y="41"/>
                      <a:pt x="1" y="41"/>
                      <a:pt x="1" y="41"/>
                    </a:cubicBezTo>
                    <a:cubicBezTo>
                      <a:pt x="1" y="41"/>
                      <a:pt x="1" y="41"/>
                      <a:pt x="1" y="41"/>
                    </a:cubicBezTo>
                    <a:cubicBezTo>
                      <a:pt x="1" y="41"/>
                      <a:pt x="1" y="41"/>
                      <a:pt x="1" y="41"/>
                    </a:cubicBezTo>
                    <a:cubicBezTo>
                      <a:pt x="1" y="41"/>
                      <a:pt x="1" y="41"/>
                      <a:pt x="1" y="41"/>
                    </a:cubicBezTo>
                    <a:cubicBezTo>
                      <a:pt x="1" y="41"/>
                      <a:pt x="1" y="41"/>
                      <a:pt x="1" y="41"/>
                    </a:cubicBezTo>
                    <a:cubicBezTo>
                      <a:pt x="1" y="42"/>
                      <a:pt x="1" y="42"/>
                      <a:pt x="1" y="42"/>
                    </a:cubicBezTo>
                    <a:cubicBezTo>
                      <a:pt x="1" y="42"/>
                      <a:pt x="1" y="42"/>
                      <a:pt x="1" y="42"/>
                    </a:cubicBezTo>
                    <a:cubicBezTo>
                      <a:pt x="1" y="42"/>
                      <a:pt x="1" y="42"/>
                      <a:pt x="1" y="42"/>
                    </a:cubicBezTo>
                    <a:cubicBezTo>
                      <a:pt x="1" y="42"/>
                      <a:pt x="1" y="42"/>
                      <a:pt x="1" y="42"/>
                    </a:cubicBezTo>
                    <a:cubicBezTo>
                      <a:pt x="1" y="42"/>
                      <a:pt x="1" y="42"/>
                      <a:pt x="1" y="42"/>
                    </a:cubicBezTo>
                    <a:cubicBezTo>
                      <a:pt x="1" y="42"/>
                      <a:pt x="1" y="42"/>
                      <a:pt x="1" y="42"/>
                    </a:cubicBezTo>
                    <a:cubicBezTo>
                      <a:pt x="1" y="43"/>
                      <a:pt x="1" y="43"/>
                      <a:pt x="1" y="43"/>
                    </a:cubicBezTo>
                    <a:cubicBezTo>
                      <a:pt x="1" y="43"/>
                      <a:pt x="1" y="43"/>
                      <a:pt x="1" y="43"/>
                    </a:cubicBezTo>
                    <a:cubicBezTo>
                      <a:pt x="1" y="43"/>
                      <a:pt x="1" y="43"/>
                      <a:pt x="1" y="43"/>
                    </a:cubicBezTo>
                    <a:cubicBezTo>
                      <a:pt x="1" y="43"/>
                      <a:pt x="1" y="43"/>
                      <a:pt x="1" y="43"/>
                    </a:cubicBezTo>
                    <a:cubicBezTo>
                      <a:pt x="1" y="43"/>
                      <a:pt x="1" y="43"/>
                      <a:pt x="1" y="43"/>
                    </a:cubicBezTo>
                    <a:cubicBezTo>
                      <a:pt x="1" y="44"/>
                      <a:pt x="1" y="44"/>
                      <a:pt x="1" y="44"/>
                    </a:cubicBezTo>
                    <a:cubicBezTo>
                      <a:pt x="1" y="44"/>
                      <a:pt x="1" y="44"/>
                      <a:pt x="1" y="44"/>
                    </a:cubicBezTo>
                    <a:cubicBezTo>
                      <a:pt x="1" y="44"/>
                      <a:pt x="1" y="44"/>
                      <a:pt x="1" y="44"/>
                    </a:cubicBezTo>
                    <a:cubicBezTo>
                      <a:pt x="1" y="44"/>
                      <a:pt x="1" y="44"/>
                      <a:pt x="1" y="44"/>
                    </a:cubicBezTo>
                    <a:cubicBezTo>
                      <a:pt x="1" y="44"/>
                      <a:pt x="1" y="44"/>
                      <a:pt x="1" y="44"/>
                    </a:cubicBezTo>
                    <a:cubicBezTo>
                      <a:pt x="1" y="45"/>
                      <a:pt x="1" y="45"/>
                      <a:pt x="1" y="45"/>
                    </a:cubicBezTo>
                    <a:cubicBezTo>
                      <a:pt x="1" y="45"/>
                      <a:pt x="1" y="45"/>
                      <a:pt x="1" y="45"/>
                    </a:cubicBezTo>
                    <a:cubicBezTo>
                      <a:pt x="1" y="45"/>
                      <a:pt x="1" y="45"/>
                      <a:pt x="1" y="45"/>
                    </a:cubicBezTo>
                    <a:cubicBezTo>
                      <a:pt x="1" y="45"/>
                      <a:pt x="1" y="45"/>
                      <a:pt x="1" y="45"/>
                    </a:cubicBezTo>
                    <a:cubicBezTo>
                      <a:pt x="1" y="45"/>
                      <a:pt x="1" y="45"/>
                      <a:pt x="1" y="45"/>
                    </a:cubicBezTo>
                    <a:cubicBezTo>
                      <a:pt x="1" y="46"/>
                      <a:pt x="1" y="46"/>
                      <a:pt x="1" y="46"/>
                    </a:cubicBezTo>
                    <a:cubicBezTo>
                      <a:pt x="1" y="46"/>
                      <a:pt x="1" y="46"/>
                      <a:pt x="1" y="46"/>
                    </a:cubicBezTo>
                    <a:cubicBezTo>
                      <a:pt x="1" y="46"/>
                      <a:pt x="1" y="46"/>
                      <a:pt x="1" y="46"/>
                    </a:cubicBezTo>
                    <a:cubicBezTo>
                      <a:pt x="1" y="46"/>
                      <a:pt x="1" y="46"/>
                      <a:pt x="1" y="46"/>
                    </a:cubicBezTo>
                    <a:cubicBezTo>
                      <a:pt x="1" y="46"/>
                      <a:pt x="1" y="46"/>
                      <a:pt x="1" y="46"/>
                    </a:cubicBezTo>
                    <a:cubicBezTo>
                      <a:pt x="1" y="47"/>
                      <a:pt x="1" y="47"/>
                      <a:pt x="1" y="47"/>
                    </a:cubicBezTo>
                    <a:cubicBezTo>
                      <a:pt x="1" y="47"/>
                      <a:pt x="1" y="47"/>
                      <a:pt x="1" y="47"/>
                    </a:cubicBezTo>
                    <a:cubicBezTo>
                      <a:pt x="1" y="47"/>
                      <a:pt x="1" y="47"/>
                      <a:pt x="1" y="47"/>
                    </a:cubicBezTo>
                    <a:cubicBezTo>
                      <a:pt x="1" y="47"/>
                      <a:pt x="1" y="47"/>
                      <a:pt x="1" y="47"/>
                    </a:cubicBezTo>
                    <a:cubicBezTo>
                      <a:pt x="1" y="47"/>
                      <a:pt x="1" y="47"/>
                      <a:pt x="1" y="47"/>
                    </a:cubicBezTo>
                    <a:cubicBezTo>
                      <a:pt x="1" y="48"/>
                      <a:pt x="1" y="48"/>
                      <a:pt x="1" y="48"/>
                    </a:cubicBezTo>
                    <a:cubicBezTo>
                      <a:pt x="1" y="48"/>
                      <a:pt x="1" y="48"/>
                      <a:pt x="1" y="48"/>
                    </a:cubicBezTo>
                    <a:cubicBezTo>
                      <a:pt x="1" y="48"/>
                      <a:pt x="1" y="48"/>
                      <a:pt x="1" y="48"/>
                    </a:cubicBezTo>
                    <a:cubicBezTo>
                      <a:pt x="1" y="48"/>
                      <a:pt x="1" y="48"/>
                      <a:pt x="1" y="48"/>
                    </a:cubicBezTo>
                    <a:cubicBezTo>
                      <a:pt x="1" y="48"/>
                      <a:pt x="1" y="48"/>
                      <a:pt x="1" y="48"/>
                    </a:cubicBezTo>
                    <a:cubicBezTo>
                      <a:pt x="1" y="49"/>
                      <a:pt x="1" y="49"/>
                      <a:pt x="1" y="49"/>
                    </a:cubicBezTo>
                    <a:cubicBezTo>
                      <a:pt x="1" y="49"/>
                      <a:pt x="1" y="49"/>
                      <a:pt x="1" y="49"/>
                    </a:cubicBezTo>
                    <a:cubicBezTo>
                      <a:pt x="1" y="49"/>
                      <a:pt x="1" y="49"/>
                      <a:pt x="1" y="49"/>
                    </a:cubicBezTo>
                    <a:cubicBezTo>
                      <a:pt x="1" y="49"/>
                      <a:pt x="1" y="49"/>
                      <a:pt x="1" y="49"/>
                    </a:cubicBezTo>
                    <a:cubicBezTo>
                      <a:pt x="1" y="49"/>
                      <a:pt x="1" y="49"/>
                      <a:pt x="1" y="49"/>
                    </a:cubicBezTo>
                    <a:cubicBezTo>
                      <a:pt x="1" y="50"/>
                      <a:pt x="1" y="50"/>
                      <a:pt x="1" y="50"/>
                    </a:cubicBezTo>
                    <a:cubicBezTo>
                      <a:pt x="1" y="50"/>
                      <a:pt x="1" y="50"/>
                      <a:pt x="1" y="50"/>
                    </a:cubicBezTo>
                    <a:cubicBezTo>
                      <a:pt x="1" y="50"/>
                      <a:pt x="1" y="50"/>
                      <a:pt x="1" y="50"/>
                    </a:cubicBezTo>
                    <a:cubicBezTo>
                      <a:pt x="1" y="50"/>
                      <a:pt x="1" y="50"/>
                      <a:pt x="1" y="50"/>
                    </a:cubicBezTo>
                    <a:cubicBezTo>
                      <a:pt x="1" y="50"/>
                      <a:pt x="1" y="50"/>
                      <a:pt x="1" y="50"/>
                    </a:cubicBezTo>
                    <a:cubicBezTo>
                      <a:pt x="1" y="51"/>
                      <a:pt x="1" y="51"/>
                      <a:pt x="1" y="51"/>
                    </a:cubicBezTo>
                    <a:cubicBezTo>
                      <a:pt x="1" y="51"/>
                      <a:pt x="1" y="51"/>
                      <a:pt x="1" y="51"/>
                    </a:cubicBezTo>
                    <a:cubicBezTo>
                      <a:pt x="1" y="51"/>
                      <a:pt x="1" y="51"/>
                      <a:pt x="1" y="51"/>
                    </a:cubicBezTo>
                    <a:cubicBezTo>
                      <a:pt x="1" y="51"/>
                      <a:pt x="1" y="51"/>
                      <a:pt x="1" y="51"/>
                    </a:cubicBezTo>
                    <a:cubicBezTo>
                      <a:pt x="1" y="51"/>
                      <a:pt x="1" y="51"/>
                      <a:pt x="1" y="51"/>
                    </a:cubicBezTo>
                    <a:cubicBezTo>
                      <a:pt x="1" y="52"/>
                      <a:pt x="1" y="52"/>
                      <a:pt x="1" y="52"/>
                    </a:cubicBezTo>
                    <a:cubicBezTo>
                      <a:pt x="1" y="52"/>
                      <a:pt x="1" y="52"/>
                      <a:pt x="1" y="52"/>
                    </a:cubicBezTo>
                    <a:cubicBezTo>
                      <a:pt x="1" y="52"/>
                      <a:pt x="1" y="52"/>
                      <a:pt x="1" y="52"/>
                    </a:cubicBezTo>
                    <a:cubicBezTo>
                      <a:pt x="1" y="52"/>
                      <a:pt x="1" y="52"/>
                      <a:pt x="1" y="52"/>
                    </a:cubicBezTo>
                    <a:cubicBezTo>
                      <a:pt x="1" y="52"/>
                      <a:pt x="1" y="52"/>
                      <a:pt x="1" y="52"/>
                    </a:cubicBezTo>
                    <a:cubicBezTo>
                      <a:pt x="1" y="52"/>
                      <a:pt x="1" y="52"/>
                      <a:pt x="1" y="52"/>
                    </a:cubicBezTo>
                    <a:cubicBezTo>
                      <a:pt x="1" y="53"/>
                      <a:pt x="1" y="53"/>
                      <a:pt x="1" y="53"/>
                    </a:cubicBezTo>
                    <a:cubicBezTo>
                      <a:pt x="1" y="53"/>
                      <a:pt x="1" y="53"/>
                      <a:pt x="1" y="53"/>
                    </a:cubicBezTo>
                    <a:cubicBezTo>
                      <a:pt x="1" y="53"/>
                      <a:pt x="1" y="53"/>
                      <a:pt x="1" y="53"/>
                    </a:cubicBezTo>
                    <a:cubicBezTo>
                      <a:pt x="1" y="53"/>
                      <a:pt x="1" y="53"/>
                      <a:pt x="1" y="53"/>
                    </a:cubicBezTo>
                    <a:cubicBezTo>
                      <a:pt x="1" y="53"/>
                      <a:pt x="1" y="53"/>
                      <a:pt x="1" y="53"/>
                    </a:cubicBezTo>
                    <a:cubicBezTo>
                      <a:pt x="1" y="54"/>
                      <a:pt x="1" y="54"/>
                      <a:pt x="1" y="54"/>
                    </a:cubicBezTo>
                    <a:cubicBezTo>
                      <a:pt x="1" y="54"/>
                      <a:pt x="1" y="54"/>
                      <a:pt x="1" y="54"/>
                    </a:cubicBezTo>
                    <a:cubicBezTo>
                      <a:pt x="1" y="54"/>
                      <a:pt x="1" y="54"/>
                      <a:pt x="1" y="54"/>
                    </a:cubicBezTo>
                    <a:cubicBezTo>
                      <a:pt x="1" y="54"/>
                      <a:pt x="1" y="54"/>
                      <a:pt x="1" y="54"/>
                    </a:cubicBezTo>
                    <a:cubicBezTo>
                      <a:pt x="1" y="54"/>
                      <a:pt x="1" y="54"/>
                      <a:pt x="1" y="54"/>
                    </a:cubicBezTo>
                    <a:cubicBezTo>
                      <a:pt x="1" y="55"/>
                      <a:pt x="1" y="55"/>
                      <a:pt x="1" y="55"/>
                    </a:cubicBezTo>
                    <a:cubicBezTo>
                      <a:pt x="1" y="55"/>
                      <a:pt x="1" y="55"/>
                      <a:pt x="1" y="55"/>
                    </a:cubicBezTo>
                    <a:cubicBezTo>
                      <a:pt x="1" y="55"/>
                      <a:pt x="1" y="55"/>
                      <a:pt x="1" y="55"/>
                    </a:cubicBezTo>
                    <a:cubicBezTo>
                      <a:pt x="1" y="55"/>
                      <a:pt x="1" y="55"/>
                      <a:pt x="1" y="55"/>
                    </a:cubicBezTo>
                    <a:cubicBezTo>
                      <a:pt x="1" y="55"/>
                      <a:pt x="1" y="55"/>
                      <a:pt x="1" y="55"/>
                    </a:cubicBezTo>
                    <a:cubicBezTo>
                      <a:pt x="1" y="56"/>
                      <a:pt x="1" y="56"/>
                      <a:pt x="1" y="56"/>
                    </a:cubicBezTo>
                    <a:cubicBezTo>
                      <a:pt x="1" y="56"/>
                      <a:pt x="1" y="56"/>
                      <a:pt x="1" y="56"/>
                    </a:cubicBezTo>
                    <a:cubicBezTo>
                      <a:pt x="1" y="56"/>
                      <a:pt x="1" y="56"/>
                      <a:pt x="1" y="56"/>
                    </a:cubicBezTo>
                    <a:cubicBezTo>
                      <a:pt x="1" y="56"/>
                      <a:pt x="1" y="56"/>
                      <a:pt x="1" y="56"/>
                    </a:cubicBezTo>
                    <a:cubicBezTo>
                      <a:pt x="1" y="56"/>
                      <a:pt x="1" y="56"/>
                      <a:pt x="1" y="56"/>
                    </a:cubicBezTo>
                    <a:cubicBezTo>
                      <a:pt x="1" y="57"/>
                      <a:pt x="1" y="57"/>
                      <a:pt x="1" y="57"/>
                    </a:cubicBezTo>
                    <a:cubicBezTo>
                      <a:pt x="1" y="57"/>
                      <a:pt x="1" y="57"/>
                      <a:pt x="1" y="57"/>
                    </a:cubicBezTo>
                    <a:cubicBezTo>
                      <a:pt x="1" y="57"/>
                      <a:pt x="1" y="57"/>
                      <a:pt x="1" y="57"/>
                    </a:cubicBezTo>
                    <a:cubicBezTo>
                      <a:pt x="1" y="57"/>
                      <a:pt x="1" y="57"/>
                      <a:pt x="1" y="57"/>
                    </a:cubicBezTo>
                    <a:cubicBezTo>
                      <a:pt x="1" y="57"/>
                      <a:pt x="1" y="57"/>
                      <a:pt x="1" y="57"/>
                    </a:cubicBezTo>
                    <a:cubicBezTo>
                      <a:pt x="1" y="58"/>
                      <a:pt x="1" y="58"/>
                      <a:pt x="1" y="58"/>
                    </a:cubicBezTo>
                    <a:cubicBezTo>
                      <a:pt x="1" y="58"/>
                      <a:pt x="1" y="58"/>
                      <a:pt x="1" y="58"/>
                    </a:cubicBezTo>
                    <a:cubicBezTo>
                      <a:pt x="1" y="58"/>
                      <a:pt x="1" y="58"/>
                      <a:pt x="1" y="58"/>
                    </a:cubicBezTo>
                    <a:cubicBezTo>
                      <a:pt x="1" y="58"/>
                      <a:pt x="1" y="58"/>
                      <a:pt x="1" y="58"/>
                    </a:cubicBezTo>
                    <a:cubicBezTo>
                      <a:pt x="1" y="58"/>
                      <a:pt x="1" y="58"/>
                      <a:pt x="1" y="58"/>
                    </a:cubicBezTo>
                    <a:cubicBezTo>
                      <a:pt x="1" y="59"/>
                      <a:pt x="1" y="59"/>
                      <a:pt x="1" y="59"/>
                    </a:cubicBezTo>
                    <a:cubicBezTo>
                      <a:pt x="1" y="59"/>
                      <a:pt x="1" y="59"/>
                      <a:pt x="1" y="59"/>
                    </a:cubicBezTo>
                    <a:cubicBezTo>
                      <a:pt x="1" y="59"/>
                      <a:pt x="1" y="59"/>
                      <a:pt x="1" y="59"/>
                    </a:cubicBezTo>
                    <a:cubicBezTo>
                      <a:pt x="1" y="59"/>
                      <a:pt x="1" y="59"/>
                      <a:pt x="1" y="59"/>
                    </a:cubicBezTo>
                    <a:cubicBezTo>
                      <a:pt x="1" y="59"/>
                      <a:pt x="1" y="59"/>
                      <a:pt x="1" y="59"/>
                    </a:cubicBezTo>
                    <a:cubicBezTo>
                      <a:pt x="1" y="60"/>
                      <a:pt x="1" y="60"/>
                      <a:pt x="1" y="60"/>
                    </a:cubicBezTo>
                    <a:cubicBezTo>
                      <a:pt x="1" y="60"/>
                      <a:pt x="1" y="60"/>
                      <a:pt x="1" y="60"/>
                    </a:cubicBezTo>
                    <a:cubicBezTo>
                      <a:pt x="1" y="60"/>
                      <a:pt x="1" y="60"/>
                      <a:pt x="1" y="60"/>
                    </a:cubicBezTo>
                    <a:cubicBezTo>
                      <a:pt x="1" y="60"/>
                      <a:pt x="1" y="60"/>
                      <a:pt x="1" y="60"/>
                    </a:cubicBezTo>
                    <a:cubicBezTo>
                      <a:pt x="1" y="60"/>
                      <a:pt x="1" y="60"/>
                      <a:pt x="1" y="60"/>
                    </a:cubicBezTo>
                    <a:cubicBezTo>
                      <a:pt x="1" y="61"/>
                      <a:pt x="1" y="61"/>
                      <a:pt x="1" y="61"/>
                    </a:cubicBezTo>
                    <a:cubicBezTo>
                      <a:pt x="1" y="61"/>
                      <a:pt x="1" y="61"/>
                      <a:pt x="1" y="61"/>
                    </a:cubicBezTo>
                    <a:cubicBezTo>
                      <a:pt x="1" y="61"/>
                      <a:pt x="1" y="61"/>
                      <a:pt x="1" y="61"/>
                    </a:cubicBezTo>
                    <a:cubicBezTo>
                      <a:pt x="1" y="61"/>
                      <a:pt x="1" y="61"/>
                      <a:pt x="1" y="61"/>
                    </a:cubicBezTo>
                    <a:cubicBezTo>
                      <a:pt x="1" y="61"/>
                      <a:pt x="1" y="61"/>
                      <a:pt x="1" y="61"/>
                    </a:cubicBezTo>
                    <a:cubicBezTo>
                      <a:pt x="1" y="62"/>
                      <a:pt x="1" y="62"/>
                      <a:pt x="1" y="62"/>
                    </a:cubicBezTo>
                    <a:cubicBezTo>
                      <a:pt x="1" y="62"/>
                      <a:pt x="1" y="62"/>
                      <a:pt x="1" y="62"/>
                    </a:cubicBezTo>
                    <a:cubicBezTo>
                      <a:pt x="1" y="62"/>
                      <a:pt x="1" y="62"/>
                      <a:pt x="1" y="62"/>
                    </a:cubicBezTo>
                    <a:cubicBezTo>
                      <a:pt x="1" y="62"/>
                      <a:pt x="1" y="62"/>
                      <a:pt x="1" y="62"/>
                    </a:cubicBezTo>
                    <a:cubicBezTo>
                      <a:pt x="1" y="62"/>
                      <a:pt x="1" y="62"/>
                      <a:pt x="1" y="62"/>
                    </a:cubicBezTo>
                    <a:cubicBezTo>
                      <a:pt x="1" y="62"/>
                      <a:pt x="1" y="62"/>
                      <a:pt x="1" y="62"/>
                    </a:cubicBezTo>
                    <a:cubicBezTo>
                      <a:pt x="1" y="63"/>
                      <a:pt x="1" y="63"/>
                      <a:pt x="1" y="63"/>
                    </a:cubicBezTo>
                    <a:cubicBezTo>
                      <a:pt x="1" y="63"/>
                      <a:pt x="1" y="63"/>
                      <a:pt x="1" y="63"/>
                    </a:cubicBezTo>
                    <a:cubicBezTo>
                      <a:pt x="1" y="63"/>
                      <a:pt x="1" y="63"/>
                      <a:pt x="1" y="63"/>
                    </a:cubicBezTo>
                    <a:cubicBezTo>
                      <a:pt x="1" y="63"/>
                      <a:pt x="1" y="63"/>
                      <a:pt x="1" y="63"/>
                    </a:cubicBezTo>
                    <a:cubicBezTo>
                      <a:pt x="1" y="63"/>
                      <a:pt x="1" y="63"/>
                      <a:pt x="1" y="63"/>
                    </a:cubicBezTo>
                    <a:cubicBezTo>
                      <a:pt x="1" y="64"/>
                      <a:pt x="1" y="64"/>
                      <a:pt x="1" y="64"/>
                    </a:cubicBezTo>
                    <a:cubicBezTo>
                      <a:pt x="1" y="64"/>
                      <a:pt x="1" y="64"/>
                      <a:pt x="1" y="64"/>
                    </a:cubicBezTo>
                    <a:cubicBezTo>
                      <a:pt x="1" y="64"/>
                      <a:pt x="1" y="64"/>
                      <a:pt x="1" y="64"/>
                    </a:cubicBezTo>
                    <a:cubicBezTo>
                      <a:pt x="1" y="64"/>
                      <a:pt x="1" y="64"/>
                      <a:pt x="1" y="64"/>
                    </a:cubicBezTo>
                    <a:cubicBezTo>
                      <a:pt x="1" y="64"/>
                      <a:pt x="1" y="64"/>
                      <a:pt x="1" y="64"/>
                    </a:cubicBezTo>
                    <a:cubicBezTo>
                      <a:pt x="1" y="65"/>
                      <a:pt x="1" y="65"/>
                      <a:pt x="1" y="65"/>
                    </a:cubicBezTo>
                    <a:cubicBezTo>
                      <a:pt x="1" y="65"/>
                      <a:pt x="1" y="65"/>
                      <a:pt x="1" y="65"/>
                    </a:cubicBezTo>
                    <a:cubicBezTo>
                      <a:pt x="1" y="65"/>
                      <a:pt x="1" y="65"/>
                      <a:pt x="1" y="65"/>
                    </a:cubicBezTo>
                    <a:cubicBezTo>
                      <a:pt x="1" y="65"/>
                      <a:pt x="1" y="65"/>
                      <a:pt x="1" y="65"/>
                    </a:cubicBezTo>
                    <a:cubicBezTo>
                      <a:pt x="1" y="65"/>
                      <a:pt x="1" y="65"/>
                      <a:pt x="1" y="65"/>
                    </a:cubicBezTo>
                    <a:cubicBezTo>
                      <a:pt x="1" y="66"/>
                      <a:pt x="1" y="66"/>
                      <a:pt x="1" y="66"/>
                    </a:cubicBezTo>
                    <a:cubicBezTo>
                      <a:pt x="1" y="66"/>
                      <a:pt x="1" y="66"/>
                      <a:pt x="1" y="66"/>
                    </a:cubicBezTo>
                    <a:cubicBezTo>
                      <a:pt x="1" y="66"/>
                      <a:pt x="1" y="66"/>
                      <a:pt x="1" y="66"/>
                    </a:cubicBezTo>
                    <a:cubicBezTo>
                      <a:pt x="1" y="66"/>
                      <a:pt x="1" y="66"/>
                      <a:pt x="1" y="66"/>
                    </a:cubicBezTo>
                    <a:cubicBezTo>
                      <a:pt x="1" y="66"/>
                      <a:pt x="1" y="66"/>
                      <a:pt x="1" y="66"/>
                    </a:cubicBezTo>
                    <a:cubicBezTo>
                      <a:pt x="1" y="67"/>
                      <a:pt x="1" y="67"/>
                      <a:pt x="1" y="67"/>
                    </a:cubicBezTo>
                    <a:cubicBezTo>
                      <a:pt x="1" y="67"/>
                      <a:pt x="1" y="67"/>
                      <a:pt x="1" y="67"/>
                    </a:cubicBezTo>
                    <a:cubicBezTo>
                      <a:pt x="1" y="67"/>
                      <a:pt x="1" y="67"/>
                      <a:pt x="1" y="67"/>
                    </a:cubicBezTo>
                    <a:cubicBezTo>
                      <a:pt x="1" y="67"/>
                      <a:pt x="1" y="67"/>
                      <a:pt x="1" y="67"/>
                    </a:cubicBezTo>
                    <a:cubicBezTo>
                      <a:pt x="1" y="67"/>
                      <a:pt x="1" y="67"/>
                      <a:pt x="1" y="67"/>
                    </a:cubicBezTo>
                    <a:cubicBezTo>
                      <a:pt x="1" y="68"/>
                      <a:pt x="1" y="68"/>
                      <a:pt x="1" y="68"/>
                    </a:cubicBezTo>
                    <a:cubicBezTo>
                      <a:pt x="1" y="68"/>
                      <a:pt x="1" y="68"/>
                      <a:pt x="1" y="68"/>
                    </a:cubicBezTo>
                    <a:cubicBezTo>
                      <a:pt x="0" y="74"/>
                      <a:pt x="3" y="81"/>
                      <a:pt x="10" y="87"/>
                    </a:cubicBezTo>
                    <a:cubicBezTo>
                      <a:pt x="39" y="112"/>
                      <a:pt x="105" y="111"/>
                      <a:pt x="130" y="82"/>
                    </a:cubicBezTo>
                    <a:cubicBezTo>
                      <a:pt x="135" y="77"/>
                      <a:pt x="137" y="72"/>
                      <a:pt x="137" y="67"/>
                    </a:cubicBezTo>
                    <a:cubicBezTo>
                      <a:pt x="137" y="67"/>
                      <a:pt x="137" y="67"/>
                      <a:pt x="137" y="67"/>
                    </a:cubicBezTo>
                    <a:cubicBezTo>
                      <a:pt x="137" y="67"/>
                      <a:pt x="137" y="67"/>
                      <a:pt x="137" y="67"/>
                    </a:cubicBezTo>
                    <a:cubicBezTo>
                      <a:pt x="137" y="67"/>
                      <a:pt x="137" y="67"/>
                      <a:pt x="137" y="67"/>
                    </a:cubicBezTo>
                    <a:cubicBezTo>
                      <a:pt x="137" y="67"/>
                      <a:pt x="137" y="67"/>
                      <a:pt x="137" y="67"/>
                    </a:cubicBezTo>
                    <a:cubicBezTo>
                      <a:pt x="137" y="66"/>
                      <a:pt x="137" y="66"/>
                      <a:pt x="137" y="66"/>
                    </a:cubicBezTo>
                    <a:cubicBezTo>
                      <a:pt x="137" y="66"/>
                      <a:pt x="137" y="66"/>
                      <a:pt x="137" y="66"/>
                    </a:cubicBezTo>
                    <a:cubicBezTo>
                      <a:pt x="137" y="66"/>
                      <a:pt x="137" y="66"/>
                      <a:pt x="137" y="66"/>
                    </a:cubicBezTo>
                    <a:cubicBezTo>
                      <a:pt x="137" y="66"/>
                      <a:pt x="137" y="66"/>
                      <a:pt x="137" y="66"/>
                    </a:cubicBezTo>
                    <a:cubicBezTo>
                      <a:pt x="137" y="66"/>
                      <a:pt x="137" y="66"/>
                      <a:pt x="137" y="66"/>
                    </a:cubicBezTo>
                    <a:cubicBezTo>
                      <a:pt x="137" y="65"/>
                      <a:pt x="137" y="65"/>
                      <a:pt x="137" y="65"/>
                    </a:cubicBezTo>
                    <a:cubicBezTo>
                      <a:pt x="137" y="65"/>
                      <a:pt x="137" y="65"/>
                      <a:pt x="137" y="65"/>
                    </a:cubicBezTo>
                    <a:cubicBezTo>
                      <a:pt x="137" y="65"/>
                      <a:pt x="137" y="65"/>
                      <a:pt x="137" y="65"/>
                    </a:cubicBezTo>
                    <a:cubicBezTo>
                      <a:pt x="137" y="65"/>
                      <a:pt x="137" y="65"/>
                      <a:pt x="137" y="65"/>
                    </a:cubicBezTo>
                    <a:cubicBezTo>
                      <a:pt x="137" y="65"/>
                      <a:pt x="137" y="65"/>
                      <a:pt x="137" y="65"/>
                    </a:cubicBezTo>
                    <a:cubicBezTo>
                      <a:pt x="137" y="64"/>
                      <a:pt x="137" y="64"/>
                      <a:pt x="137" y="64"/>
                    </a:cubicBezTo>
                    <a:cubicBezTo>
                      <a:pt x="137" y="64"/>
                      <a:pt x="137" y="64"/>
                      <a:pt x="137" y="64"/>
                    </a:cubicBezTo>
                    <a:cubicBezTo>
                      <a:pt x="137" y="64"/>
                      <a:pt x="137" y="64"/>
                      <a:pt x="137" y="64"/>
                    </a:cubicBezTo>
                    <a:cubicBezTo>
                      <a:pt x="137" y="64"/>
                      <a:pt x="137" y="64"/>
                      <a:pt x="137" y="64"/>
                    </a:cubicBezTo>
                    <a:cubicBezTo>
                      <a:pt x="137" y="64"/>
                      <a:pt x="137" y="64"/>
                      <a:pt x="137" y="64"/>
                    </a:cubicBezTo>
                    <a:cubicBezTo>
                      <a:pt x="137" y="63"/>
                      <a:pt x="137" y="63"/>
                      <a:pt x="137" y="63"/>
                    </a:cubicBezTo>
                    <a:cubicBezTo>
                      <a:pt x="137" y="63"/>
                      <a:pt x="137" y="63"/>
                      <a:pt x="137" y="63"/>
                    </a:cubicBezTo>
                    <a:cubicBezTo>
                      <a:pt x="137" y="63"/>
                      <a:pt x="137" y="63"/>
                      <a:pt x="137" y="63"/>
                    </a:cubicBezTo>
                    <a:cubicBezTo>
                      <a:pt x="137" y="63"/>
                      <a:pt x="137" y="63"/>
                      <a:pt x="137" y="63"/>
                    </a:cubicBezTo>
                    <a:cubicBezTo>
                      <a:pt x="137" y="63"/>
                      <a:pt x="137" y="63"/>
                      <a:pt x="137" y="63"/>
                    </a:cubicBezTo>
                    <a:cubicBezTo>
                      <a:pt x="137" y="62"/>
                      <a:pt x="137" y="62"/>
                      <a:pt x="137" y="62"/>
                    </a:cubicBezTo>
                    <a:cubicBezTo>
                      <a:pt x="137" y="62"/>
                      <a:pt x="137" y="62"/>
                      <a:pt x="137" y="62"/>
                    </a:cubicBezTo>
                    <a:cubicBezTo>
                      <a:pt x="137" y="62"/>
                      <a:pt x="137" y="62"/>
                      <a:pt x="137" y="62"/>
                    </a:cubicBezTo>
                    <a:cubicBezTo>
                      <a:pt x="137" y="62"/>
                      <a:pt x="137" y="62"/>
                      <a:pt x="137" y="62"/>
                    </a:cubicBezTo>
                    <a:cubicBezTo>
                      <a:pt x="137" y="62"/>
                      <a:pt x="137" y="62"/>
                      <a:pt x="137" y="62"/>
                    </a:cubicBezTo>
                    <a:cubicBezTo>
                      <a:pt x="137" y="61"/>
                      <a:pt x="137" y="61"/>
                      <a:pt x="137" y="61"/>
                    </a:cubicBezTo>
                    <a:cubicBezTo>
                      <a:pt x="137" y="61"/>
                      <a:pt x="137" y="61"/>
                      <a:pt x="137" y="61"/>
                    </a:cubicBezTo>
                    <a:cubicBezTo>
                      <a:pt x="137" y="61"/>
                      <a:pt x="137" y="61"/>
                      <a:pt x="137" y="61"/>
                    </a:cubicBezTo>
                    <a:cubicBezTo>
                      <a:pt x="137" y="61"/>
                      <a:pt x="137" y="61"/>
                      <a:pt x="137" y="61"/>
                    </a:cubicBezTo>
                    <a:cubicBezTo>
                      <a:pt x="137" y="61"/>
                      <a:pt x="137" y="61"/>
                      <a:pt x="137" y="61"/>
                    </a:cubicBezTo>
                    <a:cubicBezTo>
                      <a:pt x="137" y="60"/>
                      <a:pt x="137" y="60"/>
                      <a:pt x="137" y="60"/>
                    </a:cubicBezTo>
                    <a:cubicBezTo>
                      <a:pt x="137" y="60"/>
                      <a:pt x="137" y="60"/>
                      <a:pt x="137" y="60"/>
                    </a:cubicBezTo>
                    <a:cubicBezTo>
                      <a:pt x="137" y="60"/>
                      <a:pt x="137" y="60"/>
                      <a:pt x="137" y="60"/>
                    </a:cubicBezTo>
                    <a:cubicBezTo>
                      <a:pt x="137" y="60"/>
                      <a:pt x="137" y="60"/>
                      <a:pt x="137" y="60"/>
                    </a:cubicBezTo>
                    <a:cubicBezTo>
                      <a:pt x="137" y="60"/>
                      <a:pt x="137" y="60"/>
                      <a:pt x="137" y="60"/>
                    </a:cubicBezTo>
                    <a:cubicBezTo>
                      <a:pt x="137" y="59"/>
                      <a:pt x="137" y="59"/>
                      <a:pt x="137" y="59"/>
                    </a:cubicBezTo>
                    <a:cubicBezTo>
                      <a:pt x="137" y="59"/>
                      <a:pt x="137" y="59"/>
                      <a:pt x="137" y="59"/>
                    </a:cubicBezTo>
                    <a:cubicBezTo>
                      <a:pt x="137" y="59"/>
                      <a:pt x="137" y="59"/>
                      <a:pt x="137" y="59"/>
                    </a:cubicBezTo>
                    <a:cubicBezTo>
                      <a:pt x="137" y="59"/>
                      <a:pt x="137" y="59"/>
                      <a:pt x="137" y="59"/>
                    </a:cubicBezTo>
                    <a:cubicBezTo>
                      <a:pt x="137" y="59"/>
                      <a:pt x="137" y="59"/>
                      <a:pt x="137" y="59"/>
                    </a:cubicBezTo>
                    <a:cubicBezTo>
                      <a:pt x="137" y="59"/>
                      <a:pt x="137" y="59"/>
                      <a:pt x="137" y="59"/>
                    </a:cubicBezTo>
                    <a:cubicBezTo>
                      <a:pt x="137" y="58"/>
                      <a:pt x="137" y="58"/>
                      <a:pt x="137" y="58"/>
                    </a:cubicBezTo>
                    <a:cubicBezTo>
                      <a:pt x="137" y="58"/>
                      <a:pt x="137" y="58"/>
                      <a:pt x="137" y="58"/>
                    </a:cubicBezTo>
                    <a:cubicBezTo>
                      <a:pt x="137" y="58"/>
                      <a:pt x="137" y="58"/>
                      <a:pt x="137" y="58"/>
                    </a:cubicBezTo>
                    <a:cubicBezTo>
                      <a:pt x="137" y="58"/>
                      <a:pt x="137" y="58"/>
                      <a:pt x="137" y="58"/>
                    </a:cubicBezTo>
                    <a:cubicBezTo>
                      <a:pt x="137" y="58"/>
                      <a:pt x="137" y="58"/>
                      <a:pt x="137" y="58"/>
                    </a:cubicBezTo>
                    <a:cubicBezTo>
                      <a:pt x="137" y="57"/>
                      <a:pt x="137" y="57"/>
                      <a:pt x="137" y="57"/>
                    </a:cubicBezTo>
                    <a:cubicBezTo>
                      <a:pt x="137" y="57"/>
                      <a:pt x="137" y="57"/>
                      <a:pt x="137" y="57"/>
                    </a:cubicBezTo>
                    <a:cubicBezTo>
                      <a:pt x="137" y="57"/>
                      <a:pt x="137" y="57"/>
                      <a:pt x="137" y="57"/>
                    </a:cubicBezTo>
                    <a:cubicBezTo>
                      <a:pt x="137" y="57"/>
                      <a:pt x="137" y="57"/>
                      <a:pt x="137" y="57"/>
                    </a:cubicBezTo>
                    <a:cubicBezTo>
                      <a:pt x="137" y="57"/>
                      <a:pt x="137" y="57"/>
                      <a:pt x="137" y="57"/>
                    </a:cubicBezTo>
                    <a:cubicBezTo>
                      <a:pt x="137" y="56"/>
                      <a:pt x="137" y="56"/>
                      <a:pt x="137" y="56"/>
                    </a:cubicBezTo>
                    <a:cubicBezTo>
                      <a:pt x="137" y="56"/>
                      <a:pt x="137" y="56"/>
                      <a:pt x="137" y="56"/>
                    </a:cubicBezTo>
                    <a:cubicBezTo>
                      <a:pt x="137" y="56"/>
                      <a:pt x="137" y="56"/>
                      <a:pt x="137" y="56"/>
                    </a:cubicBezTo>
                    <a:cubicBezTo>
                      <a:pt x="137" y="56"/>
                      <a:pt x="137" y="56"/>
                      <a:pt x="137" y="56"/>
                    </a:cubicBezTo>
                    <a:cubicBezTo>
                      <a:pt x="137" y="56"/>
                      <a:pt x="137" y="56"/>
                      <a:pt x="137" y="56"/>
                    </a:cubicBezTo>
                    <a:cubicBezTo>
                      <a:pt x="137" y="55"/>
                      <a:pt x="137" y="55"/>
                      <a:pt x="137" y="55"/>
                    </a:cubicBezTo>
                    <a:cubicBezTo>
                      <a:pt x="137" y="55"/>
                      <a:pt x="137" y="55"/>
                      <a:pt x="137" y="55"/>
                    </a:cubicBezTo>
                    <a:cubicBezTo>
                      <a:pt x="137" y="55"/>
                      <a:pt x="137" y="55"/>
                      <a:pt x="137" y="55"/>
                    </a:cubicBezTo>
                    <a:cubicBezTo>
                      <a:pt x="137" y="55"/>
                      <a:pt x="137" y="55"/>
                      <a:pt x="137" y="55"/>
                    </a:cubicBezTo>
                    <a:cubicBezTo>
                      <a:pt x="137" y="55"/>
                      <a:pt x="137" y="55"/>
                      <a:pt x="137" y="55"/>
                    </a:cubicBezTo>
                    <a:cubicBezTo>
                      <a:pt x="137" y="54"/>
                      <a:pt x="137" y="54"/>
                      <a:pt x="137" y="54"/>
                    </a:cubicBezTo>
                    <a:cubicBezTo>
                      <a:pt x="137" y="54"/>
                      <a:pt x="137" y="54"/>
                      <a:pt x="137" y="54"/>
                    </a:cubicBezTo>
                    <a:cubicBezTo>
                      <a:pt x="137" y="54"/>
                      <a:pt x="137" y="54"/>
                      <a:pt x="137" y="54"/>
                    </a:cubicBezTo>
                    <a:cubicBezTo>
                      <a:pt x="137" y="54"/>
                      <a:pt x="137" y="54"/>
                      <a:pt x="137" y="54"/>
                    </a:cubicBezTo>
                    <a:cubicBezTo>
                      <a:pt x="137" y="54"/>
                      <a:pt x="137" y="54"/>
                      <a:pt x="137" y="54"/>
                    </a:cubicBezTo>
                    <a:cubicBezTo>
                      <a:pt x="137" y="53"/>
                      <a:pt x="137" y="53"/>
                      <a:pt x="137" y="53"/>
                    </a:cubicBezTo>
                    <a:cubicBezTo>
                      <a:pt x="137" y="53"/>
                      <a:pt x="137" y="53"/>
                      <a:pt x="137" y="53"/>
                    </a:cubicBezTo>
                    <a:cubicBezTo>
                      <a:pt x="137" y="53"/>
                      <a:pt x="137" y="53"/>
                      <a:pt x="137" y="53"/>
                    </a:cubicBezTo>
                    <a:cubicBezTo>
                      <a:pt x="137" y="53"/>
                      <a:pt x="137" y="53"/>
                      <a:pt x="137" y="53"/>
                    </a:cubicBezTo>
                    <a:cubicBezTo>
                      <a:pt x="137" y="53"/>
                      <a:pt x="137" y="53"/>
                      <a:pt x="137" y="53"/>
                    </a:cubicBezTo>
                    <a:cubicBezTo>
                      <a:pt x="137" y="52"/>
                      <a:pt x="137" y="52"/>
                      <a:pt x="137" y="52"/>
                    </a:cubicBezTo>
                    <a:cubicBezTo>
                      <a:pt x="137" y="52"/>
                      <a:pt x="137" y="52"/>
                      <a:pt x="137" y="52"/>
                    </a:cubicBezTo>
                    <a:cubicBezTo>
                      <a:pt x="137" y="52"/>
                      <a:pt x="137" y="52"/>
                      <a:pt x="137" y="52"/>
                    </a:cubicBezTo>
                    <a:cubicBezTo>
                      <a:pt x="137" y="52"/>
                      <a:pt x="137" y="52"/>
                      <a:pt x="137" y="52"/>
                    </a:cubicBezTo>
                    <a:cubicBezTo>
                      <a:pt x="137" y="52"/>
                      <a:pt x="137" y="52"/>
                      <a:pt x="137" y="52"/>
                    </a:cubicBezTo>
                    <a:cubicBezTo>
                      <a:pt x="137" y="51"/>
                      <a:pt x="137" y="51"/>
                      <a:pt x="137" y="51"/>
                    </a:cubicBezTo>
                    <a:cubicBezTo>
                      <a:pt x="137" y="51"/>
                      <a:pt x="137" y="51"/>
                      <a:pt x="137" y="51"/>
                    </a:cubicBezTo>
                    <a:cubicBezTo>
                      <a:pt x="137" y="51"/>
                      <a:pt x="137" y="51"/>
                      <a:pt x="137" y="51"/>
                    </a:cubicBezTo>
                    <a:cubicBezTo>
                      <a:pt x="137" y="51"/>
                      <a:pt x="137" y="51"/>
                      <a:pt x="137" y="51"/>
                    </a:cubicBezTo>
                    <a:cubicBezTo>
                      <a:pt x="137" y="51"/>
                      <a:pt x="137" y="51"/>
                      <a:pt x="137" y="51"/>
                    </a:cubicBezTo>
                    <a:cubicBezTo>
                      <a:pt x="137" y="50"/>
                      <a:pt x="137" y="50"/>
                      <a:pt x="137" y="50"/>
                    </a:cubicBezTo>
                    <a:cubicBezTo>
                      <a:pt x="137" y="50"/>
                      <a:pt x="137" y="50"/>
                      <a:pt x="137" y="50"/>
                    </a:cubicBezTo>
                    <a:cubicBezTo>
                      <a:pt x="137" y="50"/>
                      <a:pt x="137" y="50"/>
                      <a:pt x="137" y="50"/>
                    </a:cubicBezTo>
                    <a:cubicBezTo>
                      <a:pt x="137" y="50"/>
                      <a:pt x="137" y="50"/>
                      <a:pt x="137" y="50"/>
                    </a:cubicBezTo>
                    <a:cubicBezTo>
                      <a:pt x="137" y="50"/>
                      <a:pt x="137" y="50"/>
                      <a:pt x="137" y="50"/>
                    </a:cubicBezTo>
                    <a:cubicBezTo>
                      <a:pt x="137" y="49"/>
                      <a:pt x="137" y="49"/>
                      <a:pt x="137" y="49"/>
                    </a:cubicBezTo>
                    <a:cubicBezTo>
                      <a:pt x="137" y="49"/>
                      <a:pt x="137" y="49"/>
                      <a:pt x="137" y="49"/>
                    </a:cubicBezTo>
                    <a:cubicBezTo>
                      <a:pt x="137" y="49"/>
                      <a:pt x="137" y="49"/>
                      <a:pt x="137" y="49"/>
                    </a:cubicBezTo>
                    <a:cubicBezTo>
                      <a:pt x="137" y="49"/>
                      <a:pt x="137" y="49"/>
                      <a:pt x="137" y="49"/>
                    </a:cubicBezTo>
                    <a:cubicBezTo>
                      <a:pt x="137" y="49"/>
                      <a:pt x="137" y="49"/>
                      <a:pt x="137" y="49"/>
                    </a:cubicBezTo>
                    <a:cubicBezTo>
                      <a:pt x="137" y="49"/>
                      <a:pt x="137" y="49"/>
                      <a:pt x="137" y="49"/>
                    </a:cubicBezTo>
                    <a:cubicBezTo>
                      <a:pt x="137" y="48"/>
                      <a:pt x="137" y="48"/>
                      <a:pt x="137" y="48"/>
                    </a:cubicBezTo>
                    <a:cubicBezTo>
                      <a:pt x="137" y="48"/>
                      <a:pt x="137" y="48"/>
                      <a:pt x="137" y="48"/>
                    </a:cubicBezTo>
                    <a:cubicBezTo>
                      <a:pt x="137" y="48"/>
                      <a:pt x="137" y="48"/>
                      <a:pt x="137" y="48"/>
                    </a:cubicBezTo>
                    <a:cubicBezTo>
                      <a:pt x="137" y="48"/>
                      <a:pt x="137" y="48"/>
                      <a:pt x="137" y="48"/>
                    </a:cubicBezTo>
                    <a:cubicBezTo>
                      <a:pt x="137" y="48"/>
                      <a:pt x="137" y="48"/>
                      <a:pt x="137" y="48"/>
                    </a:cubicBezTo>
                    <a:cubicBezTo>
                      <a:pt x="137" y="47"/>
                      <a:pt x="137" y="47"/>
                      <a:pt x="137" y="47"/>
                    </a:cubicBezTo>
                    <a:cubicBezTo>
                      <a:pt x="137" y="47"/>
                      <a:pt x="137" y="47"/>
                      <a:pt x="137" y="47"/>
                    </a:cubicBezTo>
                    <a:cubicBezTo>
                      <a:pt x="137" y="47"/>
                      <a:pt x="137" y="47"/>
                      <a:pt x="137" y="47"/>
                    </a:cubicBezTo>
                    <a:cubicBezTo>
                      <a:pt x="137" y="47"/>
                      <a:pt x="137" y="47"/>
                      <a:pt x="137" y="47"/>
                    </a:cubicBezTo>
                    <a:cubicBezTo>
                      <a:pt x="137" y="47"/>
                      <a:pt x="137" y="47"/>
                      <a:pt x="137" y="47"/>
                    </a:cubicBezTo>
                    <a:cubicBezTo>
                      <a:pt x="137" y="46"/>
                      <a:pt x="137" y="46"/>
                      <a:pt x="137" y="46"/>
                    </a:cubicBezTo>
                    <a:cubicBezTo>
                      <a:pt x="137" y="46"/>
                      <a:pt x="137" y="46"/>
                      <a:pt x="137" y="46"/>
                    </a:cubicBezTo>
                    <a:cubicBezTo>
                      <a:pt x="137" y="46"/>
                      <a:pt x="137" y="46"/>
                      <a:pt x="137" y="46"/>
                    </a:cubicBezTo>
                    <a:cubicBezTo>
                      <a:pt x="137" y="46"/>
                      <a:pt x="137" y="46"/>
                      <a:pt x="137" y="46"/>
                    </a:cubicBezTo>
                    <a:cubicBezTo>
                      <a:pt x="137" y="46"/>
                      <a:pt x="137" y="46"/>
                      <a:pt x="137" y="46"/>
                    </a:cubicBezTo>
                    <a:cubicBezTo>
                      <a:pt x="137" y="45"/>
                      <a:pt x="137" y="45"/>
                      <a:pt x="137" y="45"/>
                    </a:cubicBezTo>
                    <a:cubicBezTo>
                      <a:pt x="137" y="45"/>
                      <a:pt x="137" y="45"/>
                      <a:pt x="137" y="45"/>
                    </a:cubicBezTo>
                    <a:cubicBezTo>
                      <a:pt x="137" y="45"/>
                      <a:pt x="137" y="45"/>
                      <a:pt x="137" y="45"/>
                    </a:cubicBezTo>
                    <a:cubicBezTo>
                      <a:pt x="137" y="45"/>
                      <a:pt x="137" y="45"/>
                      <a:pt x="137" y="45"/>
                    </a:cubicBezTo>
                    <a:cubicBezTo>
                      <a:pt x="137" y="45"/>
                      <a:pt x="137" y="45"/>
                      <a:pt x="137" y="45"/>
                    </a:cubicBezTo>
                    <a:cubicBezTo>
                      <a:pt x="137" y="44"/>
                      <a:pt x="137" y="44"/>
                      <a:pt x="137" y="44"/>
                    </a:cubicBezTo>
                    <a:cubicBezTo>
                      <a:pt x="137" y="44"/>
                      <a:pt x="137" y="44"/>
                      <a:pt x="137" y="44"/>
                    </a:cubicBezTo>
                    <a:cubicBezTo>
                      <a:pt x="137" y="44"/>
                      <a:pt x="137" y="44"/>
                      <a:pt x="137" y="44"/>
                    </a:cubicBezTo>
                    <a:cubicBezTo>
                      <a:pt x="137" y="44"/>
                      <a:pt x="137" y="44"/>
                      <a:pt x="137" y="44"/>
                    </a:cubicBezTo>
                    <a:cubicBezTo>
                      <a:pt x="137" y="44"/>
                      <a:pt x="137" y="44"/>
                      <a:pt x="137" y="44"/>
                    </a:cubicBezTo>
                    <a:cubicBezTo>
                      <a:pt x="137" y="43"/>
                      <a:pt x="137" y="43"/>
                      <a:pt x="137" y="43"/>
                    </a:cubicBezTo>
                    <a:cubicBezTo>
                      <a:pt x="137" y="43"/>
                      <a:pt x="137" y="43"/>
                      <a:pt x="137" y="43"/>
                    </a:cubicBezTo>
                    <a:cubicBezTo>
                      <a:pt x="137" y="43"/>
                      <a:pt x="137" y="43"/>
                      <a:pt x="137" y="43"/>
                    </a:cubicBezTo>
                    <a:cubicBezTo>
                      <a:pt x="137" y="43"/>
                      <a:pt x="137" y="43"/>
                      <a:pt x="137" y="43"/>
                    </a:cubicBezTo>
                    <a:cubicBezTo>
                      <a:pt x="137" y="43"/>
                      <a:pt x="137" y="43"/>
                      <a:pt x="137" y="43"/>
                    </a:cubicBezTo>
                    <a:cubicBezTo>
                      <a:pt x="137" y="42"/>
                      <a:pt x="137" y="42"/>
                      <a:pt x="137" y="42"/>
                    </a:cubicBezTo>
                    <a:cubicBezTo>
                      <a:pt x="137" y="42"/>
                      <a:pt x="137" y="42"/>
                      <a:pt x="137" y="42"/>
                    </a:cubicBezTo>
                    <a:cubicBezTo>
                      <a:pt x="137" y="42"/>
                      <a:pt x="137" y="42"/>
                      <a:pt x="137" y="42"/>
                    </a:cubicBezTo>
                    <a:cubicBezTo>
                      <a:pt x="137" y="42"/>
                      <a:pt x="137" y="42"/>
                      <a:pt x="137" y="42"/>
                    </a:cubicBezTo>
                    <a:cubicBezTo>
                      <a:pt x="137" y="42"/>
                      <a:pt x="137" y="42"/>
                      <a:pt x="137" y="42"/>
                    </a:cubicBezTo>
                    <a:cubicBezTo>
                      <a:pt x="137" y="41"/>
                      <a:pt x="137" y="41"/>
                      <a:pt x="137" y="41"/>
                    </a:cubicBezTo>
                    <a:cubicBezTo>
                      <a:pt x="137" y="41"/>
                      <a:pt x="137" y="41"/>
                      <a:pt x="137" y="41"/>
                    </a:cubicBezTo>
                    <a:cubicBezTo>
                      <a:pt x="137" y="41"/>
                      <a:pt x="137" y="41"/>
                      <a:pt x="137" y="41"/>
                    </a:cubicBezTo>
                    <a:cubicBezTo>
                      <a:pt x="137" y="41"/>
                      <a:pt x="137" y="41"/>
                      <a:pt x="137" y="41"/>
                    </a:cubicBezTo>
                    <a:cubicBezTo>
                      <a:pt x="137" y="41"/>
                      <a:pt x="137" y="41"/>
                      <a:pt x="137" y="41"/>
                    </a:cubicBezTo>
                    <a:cubicBezTo>
                      <a:pt x="137" y="40"/>
                      <a:pt x="137" y="40"/>
                      <a:pt x="137" y="40"/>
                    </a:cubicBezTo>
                    <a:cubicBezTo>
                      <a:pt x="137" y="40"/>
                      <a:pt x="137" y="40"/>
                      <a:pt x="137" y="40"/>
                    </a:cubicBezTo>
                    <a:cubicBezTo>
                      <a:pt x="137" y="40"/>
                      <a:pt x="137" y="40"/>
                      <a:pt x="137" y="40"/>
                    </a:cubicBezTo>
                    <a:cubicBezTo>
                      <a:pt x="137" y="40"/>
                      <a:pt x="137" y="40"/>
                      <a:pt x="137" y="40"/>
                    </a:cubicBezTo>
                    <a:cubicBezTo>
                      <a:pt x="137" y="40"/>
                      <a:pt x="137" y="40"/>
                      <a:pt x="137" y="40"/>
                    </a:cubicBezTo>
                    <a:cubicBezTo>
                      <a:pt x="137" y="39"/>
                      <a:pt x="137" y="39"/>
                      <a:pt x="137" y="39"/>
                    </a:cubicBezTo>
                    <a:cubicBezTo>
                      <a:pt x="137" y="39"/>
                      <a:pt x="137" y="39"/>
                      <a:pt x="137" y="39"/>
                    </a:cubicBezTo>
                    <a:cubicBezTo>
                      <a:pt x="137" y="39"/>
                      <a:pt x="137" y="39"/>
                      <a:pt x="137" y="39"/>
                    </a:cubicBezTo>
                    <a:cubicBezTo>
                      <a:pt x="137" y="39"/>
                      <a:pt x="137" y="39"/>
                      <a:pt x="137" y="39"/>
                    </a:cubicBezTo>
                    <a:cubicBezTo>
                      <a:pt x="137" y="39"/>
                      <a:pt x="137" y="39"/>
                      <a:pt x="137" y="39"/>
                    </a:cubicBezTo>
                    <a:cubicBezTo>
                      <a:pt x="137" y="39"/>
                      <a:pt x="137" y="39"/>
                      <a:pt x="137" y="39"/>
                    </a:cubicBezTo>
                    <a:cubicBezTo>
                      <a:pt x="137" y="38"/>
                      <a:pt x="137" y="38"/>
                      <a:pt x="137" y="38"/>
                    </a:cubicBezTo>
                    <a:cubicBezTo>
                      <a:pt x="137" y="38"/>
                      <a:pt x="137" y="38"/>
                      <a:pt x="137" y="38"/>
                    </a:cubicBezTo>
                    <a:close/>
                  </a:path>
                </a:pathLst>
              </a:custGeom>
              <a:solidFill>
                <a:srgbClr val="D8D7C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311" name="Freeform 1414"/>
              <p:cNvSpPr>
                <a:spLocks/>
              </p:cNvSpPr>
              <p:nvPr/>
            </p:nvSpPr>
            <p:spPr bwMode="auto">
              <a:xfrm>
                <a:off x="5743576" y="13282613"/>
                <a:ext cx="327025" cy="173038"/>
              </a:xfrm>
              <a:custGeom>
                <a:avLst/>
                <a:gdLst>
                  <a:gd name="T0" fmla="*/ 139 w 157"/>
                  <a:gd name="T1" fmla="*/ 53 h 83"/>
                  <a:gd name="T2" fmla="*/ 19 w 157"/>
                  <a:gd name="T3" fmla="*/ 57 h 83"/>
                  <a:gd name="T4" fmla="*/ 35 w 157"/>
                  <a:gd name="T5" fmla="*/ 11 h 83"/>
                  <a:gd name="T6" fmla="*/ 106 w 157"/>
                  <a:gd name="T7" fmla="*/ 6 h 83"/>
                  <a:gd name="T8" fmla="*/ 139 w 157"/>
                  <a:gd name="T9" fmla="*/ 53 h 83"/>
                </a:gdLst>
                <a:ahLst/>
                <a:cxnLst>
                  <a:cxn ang="0">
                    <a:pos x="T0" y="T1"/>
                  </a:cxn>
                  <a:cxn ang="0">
                    <a:pos x="T2" y="T3"/>
                  </a:cxn>
                  <a:cxn ang="0">
                    <a:pos x="T4" y="T5"/>
                  </a:cxn>
                  <a:cxn ang="0">
                    <a:pos x="T6" y="T7"/>
                  </a:cxn>
                  <a:cxn ang="0">
                    <a:pos x="T8" y="T9"/>
                  </a:cxn>
                </a:cxnLst>
                <a:rect l="0" t="0" r="r" b="b"/>
                <a:pathLst>
                  <a:path w="157" h="83">
                    <a:moveTo>
                      <a:pt x="139" y="53"/>
                    </a:moveTo>
                    <a:cubicBezTo>
                      <a:pt x="114" y="81"/>
                      <a:pt x="48" y="83"/>
                      <a:pt x="19" y="57"/>
                    </a:cubicBezTo>
                    <a:cubicBezTo>
                      <a:pt x="0" y="41"/>
                      <a:pt x="12" y="21"/>
                      <a:pt x="35" y="11"/>
                    </a:cubicBezTo>
                    <a:cubicBezTo>
                      <a:pt x="55" y="3"/>
                      <a:pt x="83" y="0"/>
                      <a:pt x="106" y="6"/>
                    </a:cubicBezTo>
                    <a:cubicBezTo>
                      <a:pt x="136" y="13"/>
                      <a:pt x="157" y="32"/>
                      <a:pt x="139" y="53"/>
                    </a:cubicBezTo>
                    <a:close/>
                  </a:path>
                </a:pathLst>
              </a:custGeom>
              <a:solidFill>
                <a:srgbClr val="EAEAD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312" name="Freeform 1415"/>
              <p:cNvSpPr>
                <a:spLocks/>
              </p:cNvSpPr>
              <p:nvPr/>
            </p:nvSpPr>
            <p:spPr bwMode="auto">
              <a:xfrm>
                <a:off x="5819776" y="13308013"/>
                <a:ext cx="193675" cy="79375"/>
              </a:xfrm>
              <a:custGeom>
                <a:avLst/>
                <a:gdLst>
                  <a:gd name="T0" fmla="*/ 79 w 92"/>
                  <a:gd name="T1" fmla="*/ 36 h 38"/>
                  <a:gd name="T2" fmla="*/ 2 w 92"/>
                  <a:gd name="T3" fmla="*/ 4 h 38"/>
                  <a:gd name="T4" fmla="*/ 2 w 92"/>
                  <a:gd name="T5" fmla="*/ 1 h 38"/>
                  <a:gd name="T6" fmla="*/ 9 w 92"/>
                  <a:gd name="T7" fmla="*/ 0 h 38"/>
                  <a:gd name="T8" fmla="*/ 86 w 92"/>
                  <a:gd name="T9" fmla="*/ 30 h 38"/>
                  <a:gd name="T10" fmla="*/ 90 w 92"/>
                  <a:gd name="T11" fmla="*/ 36 h 38"/>
                  <a:gd name="T12" fmla="*/ 79 w 92"/>
                  <a:gd name="T13" fmla="*/ 36 h 38"/>
                </a:gdLst>
                <a:ahLst/>
                <a:cxnLst>
                  <a:cxn ang="0">
                    <a:pos x="T0" y="T1"/>
                  </a:cxn>
                  <a:cxn ang="0">
                    <a:pos x="T2" y="T3"/>
                  </a:cxn>
                  <a:cxn ang="0">
                    <a:pos x="T4" y="T5"/>
                  </a:cxn>
                  <a:cxn ang="0">
                    <a:pos x="T6" y="T7"/>
                  </a:cxn>
                  <a:cxn ang="0">
                    <a:pos x="T8" y="T9"/>
                  </a:cxn>
                  <a:cxn ang="0">
                    <a:pos x="T10" y="T11"/>
                  </a:cxn>
                  <a:cxn ang="0">
                    <a:pos x="T12" y="T13"/>
                  </a:cxn>
                </a:cxnLst>
                <a:rect l="0" t="0" r="r" b="b"/>
                <a:pathLst>
                  <a:path w="92" h="38">
                    <a:moveTo>
                      <a:pt x="79" y="36"/>
                    </a:moveTo>
                    <a:cubicBezTo>
                      <a:pt x="2" y="4"/>
                      <a:pt x="2" y="4"/>
                      <a:pt x="2" y="4"/>
                    </a:cubicBezTo>
                    <a:cubicBezTo>
                      <a:pt x="0" y="3"/>
                      <a:pt x="0" y="2"/>
                      <a:pt x="2" y="1"/>
                    </a:cubicBezTo>
                    <a:cubicBezTo>
                      <a:pt x="4" y="0"/>
                      <a:pt x="7" y="0"/>
                      <a:pt x="9" y="0"/>
                    </a:cubicBezTo>
                    <a:cubicBezTo>
                      <a:pt x="86" y="30"/>
                      <a:pt x="86" y="30"/>
                      <a:pt x="86" y="30"/>
                    </a:cubicBezTo>
                    <a:cubicBezTo>
                      <a:pt x="90" y="31"/>
                      <a:pt x="92" y="34"/>
                      <a:pt x="90" y="36"/>
                    </a:cubicBezTo>
                    <a:cubicBezTo>
                      <a:pt x="88" y="38"/>
                      <a:pt x="83" y="38"/>
                      <a:pt x="79" y="36"/>
                    </a:cubicBezTo>
                    <a:close/>
                  </a:path>
                </a:pathLst>
              </a:custGeom>
              <a:solidFill>
                <a:srgbClr val="D8D7C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grpSp>
        <p:grpSp>
          <p:nvGrpSpPr>
            <p:cNvPr id="313" name="กลุ่ม 366"/>
            <p:cNvGrpSpPr/>
            <p:nvPr/>
          </p:nvGrpSpPr>
          <p:grpSpPr>
            <a:xfrm>
              <a:off x="1625050" y="762000"/>
              <a:ext cx="1557552" cy="1108185"/>
              <a:chOff x="5614988" y="13601701"/>
              <a:chExt cx="649288" cy="461963"/>
            </a:xfrm>
          </p:grpSpPr>
          <p:sp>
            <p:nvSpPr>
              <p:cNvPr id="314" name="Freeform 1430"/>
              <p:cNvSpPr>
                <a:spLocks/>
              </p:cNvSpPr>
              <p:nvPr/>
            </p:nvSpPr>
            <p:spPr bwMode="auto">
              <a:xfrm>
                <a:off x="5653088" y="13601701"/>
                <a:ext cx="566738" cy="461963"/>
              </a:xfrm>
              <a:custGeom>
                <a:avLst/>
                <a:gdLst>
                  <a:gd name="T0" fmla="*/ 1 w 271"/>
                  <a:gd name="T1" fmla="*/ 76 h 221"/>
                  <a:gd name="T2" fmla="*/ 1 w 271"/>
                  <a:gd name="T3" fmla="*/ 78 h 221"/>
                  <a:gd name="T4" fmla="*/ 1 w 271"/>
                  <a:gd name="T5" fmla="*/ 79 h 221"/>
                  <a:gd name="T6" fmla="*/ 1 w 271"/>
                  <a:gd name="T7" fmla="*/ 81 h 221"/>
                  <a:gd name="T8" fmla="*/ 1 w 271"/>
                  <a:gd name="T9" fmla="*/ 83 h 221"/>
                  <a:gd name="T10" fmla="*/ 1 w 271"/>
                  <a:gd name="T11" fmla="*/ 85 h 221"/>
                  <a:gd name="T12" fmla="*/ 1 w 271"/>
                  <a:gd name="T13" fmla="*/ 87 h 221"/>
                  <a:gd name="T14" fmla="*/ 1 w 271"/>
                  <a:gd name="T15" fmla="*/ 89 h 221"/>
                  <a:gd name="T16" fmla="*/ 1 w 271"/>
                  <a:gd name="T17" fmla="*/ 91 h 221"/>
                  <a:gd name="T18" fmla="*/ 1 w 271"/>
                  <a:gd name="T19" fmla="*/ 93 h 221"/>
                  <a:gd name="T20" fmla="*/ 1 w 271"/>
                  <a:gd name="T21" fmla="*/ 95 h 221"/>
                  <a:gd name="T22" fmla="*/ 1 w 271"/>
                  <a:gd name="T23" fmla="*/ 97 h 221"/>
                  <a:gd name="T24" fmla="*/ 1 w 271"/>
                  <a:gd name="T25" fmla="*/ 99 h 221"/>
                  <a:gd name="T26" fmla="*/ 1 w 271"/>
                  <a:gd name="T27" fmla="*/ 101 h 221"/>
                  <a:gd name="T28" fmla="*/ 1 w 271"/>
                  <a:gd name="T29" fmla="*/ 103 h 221"/>
                  <a:gd name="T30" fmla="*/ 1 w 271"/>
                  <a:gd name="T31" fmla="*/ 105 h 221"/>
                  <a:gd name="T32" fmla="*/ 1 w 271"/>
                  <a:gd name="T33" fmla="*/ 107 h 221"/>
                  <a:gd name="T34" fmla="*/ 1 w 271"/>
                  <a:gd name="T35" fmla="*/ 109 h 221"/>
                  <a:gd name="T36" fmla="*/ 1 w 271"/>
                  <a:gd name="T37" fmla="*/ 111 h 221"/>
                  <a:gd name="T38" fmla="*/ 1 w 271"/>
                  <a:gd name="T39" fmla="*/ 112 h 221"/>
                  <a:gd name="T40" fmla="*/ 1 w 271"/>
                  <a:gd name="T41" fmla="*/ 114 h 221"/>
                  <a:gd name="T42" fmla="*/ 1 w 271"/>
                  <a:gd name="T43" fmla="*/ 116 h 221"/>
                  <a:gd name="T44" fmla="*/ 1 w 271"/>
                  <a:gd name="T45" fmla="*/ 118 h 221"/>
                  <a:gd name="T46" fmla="*/ 1 w 271"/>
                  <a:gd name="T47" fmla="*/ 120 h 221"/>
                  <a:gd name="T48" fmla="*/ 1 w 271"/>
                  <a:gd name="T49" fmla="*/ 122 h 221"/>
                  <a:gd name="T50" fmla="*/ 1 w 271"/>
                  <a:gd name="T51" fmla="*/ 124 h 221"/>
                  <a:gd name="T52" fmla="*/ 1 w 271"/>
                  <a:gd name="T53" fmla="*/ 126 h 221"/>
                  <a:gd name="T54" fmla="*/ 1 w 271"/>
                  <a:gd name="T55" fmla="*/ 128 h 221"/>
                  <a:gd name="T56" fmla="*/ 1 w 271"/>
                  <a:gd name="T57" fmla="*/ 130 h 221"/>
                  <a:gd name="T58" fmla="*/ 1 w 271"/>
                  <a:gd name="T59" fmla="*/ 132 h 221"/>
                  <a:gd name="T60" fmla="*/ 19 w 271"/>
                  <a:gd name="T61" fmla="*/ 172 h 221"/>
                  <a:gd name="T62" fmla="*/ 270 w 271"/>
                  <a:gd name="T63" fmla="*/ 131 h 221"/>
                  <a:gd name="T64" fmla="*/ 270 w 271"/>
                  <a:gd name="T65" fmla="*/ 129 h 221"/>
                  <a:gd name="T66" fmla="*/ 270 w 271"/>
                  <a:gd name="T67" fmla="*/ 127 h 221"/>
                  <a:gd name="T68" fmla="*/ 270 w 271"/>
                  <a:gd name="T69" fmla="*/ 126 h 221"/>
                  <a:gd name="T70" fmla="*/ 270 w 271"/>
                  <a:gd name="T71" fmla="*/ 124 h 221"/>
                  <a:gd name="T72" fmla="*/ 270 w 271"/>
                  <a:gd name="T73" fmla="*/ 122 h 221"/>
                  <a:gd name="T74" fmla="*/ 270 w 271"/>
                  <a:gd name="T75" fmla="*/ 120 h 221"/>
                  <a:gd name="T76" fmla="*/ 270 w 271"/>
                  <a:gd name="T77" fmla="*/ 118 h 221"/>
                  <a:gd name="T78" fmla="*/ 270 w 271"/>
                  <a:gd name="T79" fmla="*/ 116 h 221"/>
                  <a:gd name="T80" fmla="*/ 270 w 271"/>
                  <a:gd name="T81" fmla="*/ 114 h 221"/>
                  <a:gd name="T82" fmla="*/ 270 w 271"/>
                  <a:gd name="T83" fmla="*/ 112 h 221"/>
                  <a:gd name="T84" fmla="*/ 270 w 271"/>
                  <a:gd name="T85" fmla="*/ 110 h 221"/>
                  <a:gd name="T86" fmla="*/ 270 w 271"/>
                  <a:gd name="T87" fmla="*/ 108 h 221"/>
                  <a:gd name="T88" fmla="*/ 270 w 271"/>
                  <a:gd name="T89" fmla="*/ 106 h 221"/>
                  <a:gd name="T90" fmla="*/ 270 w 271"/>
                  <a:gd name="T91" fmla="*/ 104 h 221"/>
                  <a:gd name="T92" fmla="*/ 270 w 271"/>
                  <a:gd name="T93" fmla="*/ 102 h 221"/>
                  <a:gd name="T94" fmla="*/ 270 w 271"/>
                  <a:gd name="T95" fmla="*/ 100 h 221"/>
                  <a:gd name="T96" fmla="*/ 270 w 271"/>
                  <a:gd name="T97" fmla="*/ 98 h 221"/>
                  <a:gd name="T98" fmla="*/ 270 w 271"/>
                  <a:gd name="T99" fmla="*/ 96 h 221"/>
                  <a:gd name="T100" fmla="*/ 270 w 271"/>
                  <a:gd name="T101" fmla="*/ 95 h 221"/>
                  <a:gd name="T102" fmla="*/ 270 w 271"/>
                  <a:gd name="T103" fmla="*/ 93 h 221"/>
                  <a:gd name="T104" fmla="*/ 270 w 271"/>
                  <a:gd name="T105" fmla="*/ 91 h 221"/>
                  <a:gd name="T106" fmla="*/ 270 w 271"/>
                  <a:gd name="T107" fmla="*/ 89 h 221"/>
                  <a:gd name="T108" fmla="*/ 270 w 271"/>
                  <a:gd name="T109" fmla="*/ 87 h 221"/>
                  <a:gd name="T110" fmla="*/ 270 w 271"/>
                  <a:gd name="T111" fmla="*/ 85 h 221"/>
                  <a:gd name="T112" fmla="*/ 270 w 271"/>
                  <a:gd name="T113" fmla="*/ 83 h 221"/>
                  <a:gd name="T114" fmla="*/ 270 w 271"/>
                  <a:gd name="T115" fmla="*/ 81 h 221"/>
                  <a:gd name="T116" fmla="*/ 270 w 271"/>
                  <a:gd name="T117" fmla="*/ 79 h 221"/>
                  <a:gd name="T118" fmla="*/ 270 w 271"/>
                  <a:gd name="T119" fmla="*/ 77 h 221"/>
                  <a:gd name="T120" fmla="*/ 270 w 271"/>
                  <a:gd name="T121" fmla="*/ 75 h 2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271" h="221">
                    <a:moveTo>
                      <a:pt x="270" y="74"/>
                    </a:moveTo>
                    <a:cubicBezTo>
                      <a:pt x="271" y="45"/>
                      <a:pt x="236" y="21"/>
                      <a:pt x="192" y="10"/>
                    </a:cubicBezTo>
                    <a:cubicBezTo>
                      <a:pt x="146" y="0"/>
                      <a:pt x="90" y="5"/>
                      <a:pt x="51" y="21"/>
                    </a:cubicBezTo>
                    <a:cubicBezTo>
                      <a:pt x="22" y="34"/>
                      <a:pt x="3" y="54"/>
                      <a:pt x="1" y="75"/>
                    </a:cubicBezTo>
                    <a:cubicBezTo>
                      <a:pt x="1" y="75"/>
                      <a:pt x="1" y="75"/>
                      <a:pt x="1" y="76"/>
                    </a:cubicBezTo>
                    <a:cubicBezTo>
                      <a:pt x="1" y="76"/>
                      <a:pt x="1" y="76"/>
                      <a:pt x="1" y="76"/>
                    </a:cubicBezTo>
                    <a:cubicBezTo>
                      <a:pt x="1" y="76"/>
                      <a:pt x="1" y="76"/>
                      <a:pt x="1" y="76"/>
                    </a:cubicBezTo>
                    <a:cubicBezTo>
                      <a:pt x="1" y="76"/>
                      <a:pt x="1" y="77"/>
                      <a:pt x="1" y="77"/>
                    </a:cubicBezTo>
                    <a:cubicBezTo>
                      <a:pt x="1" y="77"/>
                      <a:pt x="1" y="77"/>
                      <a:pt x="1" y="77"/>
                    </a:cubicBezTo>
                    <a:cubicBezTo>
                      <a:pt x="1" y="77"/>
                      <a:pt x="1" y="77"/>
                      <a:pt x="1" y="78"/>
                    </a:cubicBezTo>
                    <a:cubicBezTo>
                      <a:pt x="1" y="78"/>
                      <a:pt x="1" y="78"/>
                      <a:pt x="1" y="78"/>
                    </a:cubicBezTo>
                    <a:cubicBezTo>
                      <a:pt x="1" y="78"/>
                      <a:pt x="1" y="78"/>
                      <a:pt x="1" y="78"/>
                    </a:cubicBezTo>
                    <a:cubicBezTo>
                      <a:pt x="1" y="78"/>
                      <a:pt x="1" y="79"/>
                      <a:pt x="1" y="79"/>
                    </a:cubicBezTo>
                    <a:cubicBezTo>
                      <a:pt x="1" y="79"/>
                      <a:pt x="1" y="79"/>
                      <a:pt x="1" y="79"/>
                    </a:cubicBezTo>
                    <a:cubicBezTo>
                      <a:pt x="1" y="79"/>
                      <a:pt x="1" y="79"/>
                      <a:pt x="1" y="79"/>
                    </a:cubicBezTo>
                    <a:cubicBezTo>
                      <a:pt x="1" y="80"/>
                      <a:pt x="1" y="80"/>
                      <a:pt x="1" y="80"/>
                    </a:cubicBezTo>
                    <a:cubicBezTo>
                      <a:pt x="1" y="80"/>
                      <a:pt x="1" y="80"/>
                      <a:pt x="1" y="80"/>
                    </a:cubicBezTo>
                    <a:cubicBezTo>
                      <a:pt x="1" y="80"/>
                      <a:pt x="1" y="80"/>
                      <a:pt x="1" y="81"/>
                    </a:cubicBezTo>
                    <a:cubicBezTo>
                      <a:pt x="1" y="81"/>
                      <a:pt x="1" y="81"/>
                      <a:pt x="1" y="81"/>
                    </a:cubicBezTo>
                    <a:cubicBezTo>
                      <a:pt x="1" y="81"/>
                      <a:pt x="1" y="81"/>
                      <a:pt x="1" y="81"/>
                    </a:cubicBezTo>
                    <a:cubicBezTo>
                      <a:pt x="1" y="82"/>
                      <a:pt x="1" y="82"/>
                      <a:pt x="1" y="82"/>
                    </a:cubicBezTo>
                    <a:cubicBezTo>
                      <a:pt x="1" y="82"/>
                      <a:pt x="1" y="82"/>
                      <a:pt x="1" y="82"/>
                    </a:cubicBezTo>
                    <a:cubicBezTo>
                      <a:pt x="1" y="82"/>
                      <a:pt x="1" y="82"/>
                      <a:pt x="1" y="83"/>
                    </a:cubicBezTo>
                    <a:cubicBezTo>
                      <a:pt x="1" y="83"/>
                      <a:pt x="1" y="83"/>
                      <a:pt x="1" y="83"/>
                    </a:cubicBezTo>
                    <a:cubicBezTo>
                      <a:pt x="1" y="83"/>
                      <a:pt x="1" y="83"/>
                      <a:pt x="1" y="83"/>
                    </a:cubicBezTo>
                    <a:cubicBezTo>
                      <a:pt x="1" y="83"/>
                      <a:pt x="1" y="84"/>
                      <a:pt x="1" y="84"/>
                    </a:cubicBezTo>
                    <a:cubicBezTo>
                      <a:pt x="1" y="84"/>
                      <a:pt x="1" y="84"/>
                      <a:pt x="1" y="84"/>
                    </a:cubicBezTo>
                    <a:cubicBezTo>
                      <a:pt x="1" y="84"/>
                      <a:pt x="1" y="84"/>
                      <a:pt x="1" y="85"/>
                    </a:cubicBezTo>
                    <a:cubicBezTo>
                      <a:pt x="1" y="85"/>
                      <a:pt x="1" y="85"/>
                      <a:pt x="1" y="85"/>
                    </a:cubicBezTo>
                    <a:cubicBezTo>
                      <a:pt x="1" y="85"/>
                      <a:pt x="1" y="85"/>
                      <a:pt x="1" y="85"/>
                    </a:cubicBezTo>
                    <a:cubicBezTo>
                      <a:pt x="1" y="85"/>
                      <a:pt x="1" y="86"/>
                      <a:pt x="1" y="86"/>
                    </a:cubicBezTo>
                    <a:cubicBezTo>
                      <a:pt x="1" y="86"/>
                      <a:pt x="1" y="86"/>
                      <a:pt x="1" y="86"/>
                    </a:cubicBezTo>
                    <a:cubicBezTo>
                      <a:pt x="1" y="86"/>
                      <a:pt x="1" y="86"/>
                      <a:pt x="1" y="86"/>
                    </a:cubicBezTo>
                    <a:cubicBezTo>
                      <a:pt x="1" y="87"/>
                      <a:pt x="1" y="87"/>
                      <a:pt x="1" y="87"/>
                    </a:cubicBezTo>
                    <a:cubicBezTo>
                      <a:pt x="1" y="87"/>
                      <a:pt x="1" y="87"/>
                      <a:pt x="1" y="87"/>
                    </a:cubicBezTo>
                    <a:cubicBezTo>
                      <a:pt x="1" y="87"/>
                      <a:pt x="1" y="87"/>
                      <a:pt x="1" y="88"/>
                    </a:cubicBezTo>
                    <a:cubicBezTo>
                      <a:pt x="1" y="88"/>
                      <a:pt x="1" y="88"/>
                      <a:pt x="1" y="88"/>
                    </a:cubicBezTo>
                    <a:cubicBezTo>
                      <a:pt x="1" y="88"/>
                      <a:pt x="1" y="88"/>
                      <a:pt x="1" y="88"/>
                    </a:cubicBezTo>
                    <a:cubicBezTo>
                      <a:pt x="1" y="89"/>
                      <a:pt x="1" y="89"/>
                      <a:pt x="1" y="89"/>
                    </a:cubicBezTo>
                    <a:cubicBezTo>
                      <a:pt x="1" y="89"/>
                      <a:pt x="1" y="89"/>
                      <a:pt x="1" y="89"/>
                    </a:cubicBezTo>
                    <a:cubicBezTo>
                      <a:pt x="1" y="89"/>
                      <a:pt x="1" y="89"/>
                      <a:pt x="1" y="90"/>
                    </a:cubicBezTo>
                    <a:cubicBezTo>
                      <a:pt x="1" y="90"/>
                      <a:pt x="1" y="90"/>
                      <a:pt x="1" y="90"/>
                    </a:cubicBezTo>
                    <a:cubicBezTo>
                      <a:pt x="1" y="90"/>
                      <a:pt x="1" y="90"/>
                      <a:pt x="1" y="90"/>
                    </a:cubicBezTo>
                    <a:cubicBezTo>
                      <a:pt x="1" y="90"/>
                      <a:pt x="1" y="91"/>
                      <a:pt x="1" y="91"/>
                    </a:cubicBezTo>
                    <a:cubicBezTo>
                      <a:pt x="1" y="91"/>
                      <a:pt x="1" y="91"/>
                      <a:pt x="1" y="91"/>
                    </a:cubicBezTo>
                    <a:cubicBezTo>
                      <a:pt x="1" y="91"/>
                      <a:pt x="1" y="91"/>
                      <a:pt x="1" y="91"/>
                    </a:cubicBezTo>
                    <a:cubicBezTo>
                      <a:pt x="1" y="92"/>
                      <a:pt x="1" y="92"/>
                      <a:pt x="1" y="92"/>
                    </a:cubicBezTo>
                    <a:cubicBezTo>
                      <a:pt x="1" y="92"/>
                      <a:pt x="1" y="92"/>
                      <a:pt x="1" y="92"/>
                    </a:cubicBezTo>
                    <a:cubicBezTo>
                      <a:pt x="1" y="92"/>
                      <a:pt x="1" y="93"/>
                      <a:pt x="1" y="93"/>
                    </a:cubicBezTo>
                    <a:cubicBezTo>
                      <a:pt x="1" y="93"/>
                      <a:pt x="1" y="93"/>
                      <a:pt x="1" y="93"/>
                    </a:cubicBezTo>
                    <a:cubicBezTo>
                      <a:pt x="1" y="93"/>
                      <a:pt x="1" y="93"/>
                      <a:pt x="1" y="93"/>
                    </a:cubicBezTo>
                    <a:cubicBezTo>
                      <a:pt x="1" y="94"/>
                      <a:pt x="1" y="94"/>
                      <a:pt x="1" y="94"/>
                    </a:cubicBezTo>
                    <a:cubicBezTo>
                      <a:pt x="1" y="94"/>
                      <a:pt x="1" y="94"/>
                      <a:pt x="1" y="94"/>
                    </a:cubicBezTo>
                    <a:cubicBezTo>
                      <a:pt x="1" y="94"/>
                      <a:pt x="1" y="94"/>
                      <a:pt x="1" y="95"/>
                    </a:cubicBezTo>
                    <a:cubicBezTo>
                      <a:pt x="1" y="95"/>
                      <a:pt x="1" y="95"/>
                      <a:pt x="1" y="95"/>
                    </a:cubicBezTo>
                    <a:cubicBezTo>
                      <a:pt x="1" y="95"/>
                      <a:pt x="1" y="95"/>
                      <a:pt x="1" y="95"/>
                    </a:cubicBezTo>
                    <a:cubicBezTo>
                      <a:pt x="1" y="96"/>
                      <a:pt x="1" y="96"/>
                      <a:pt x="1" y="96"/>
                    </a:cubicBezTo>
                    <a:cubicBezTo>
                      <a:pt x="1" y="96"/>
                      <a:pt x="1" y="96"/>
                      <a:pt x="1" y="96"/>
                    </a:cubicBezTo>
                    <a:cubicBezTo>
                      <a:pt x="1" y="96"/>
                      <a:pt x="1" y="96"/>
                      <a:pt x="1" y="97"/>
                    </a:cubicBezTo>
                    <a:cubicBezTo>
                      <a:pt x="1" y="97"/>
                      <a:pt x="1" y="97"/>
                      <a:pt x="1" y="97"/>
                    </a:cubicBezTo>
                    <a:cubicBezTo>
                      <a:pt x="1" y="97"/>
                      <a:pt x="1" y="97"/>
                      <a:pt x="1" y="97"/>
                    </a:cubicBezTo>
                    <a:cubicBezTo>
                      <a:pt x="1" y="97"/>
                      <a:pt x="1" y="98"/>
                      <a:pt x="1" y="98"/>
                    </a:cubicBezTo>
                    <a:cubicBezTo>
                      <a:pt x="1" y="98"/>
                      <a:pt x="1" y="98"/>
                      <a:pt x="1" y="98"/>
                    </a:cubicBezTo>
                    <a:cubicBezTo>
                      <a:pt x="1" y="98"/>
                      <a:pt x="1" y="98"/>
                      <a:pt x="1" y="98"/>
                    </a:cubicBezTo>
                    <a:cubicBezTo>
                      <a:pt x="1" y="99"/>
                      <a:pt x="1" y="99"/>
                      <a:pt x="1" y="99"/>
                    </a:cubicBezTo>
                    <a:cubicBezTo>
                      <a:pt x="1" y="99"/>
                      <a:pt x="1" y="99"/>
                      <a:pt x="1" y="99"/>
                    </a:cubicBezTo>
                    <a:cubicBezTo>
                      <a:pt x="1" y="99"/>
                      <a:pt x="1" y="100"/>
                      <a:pt x="1" y="100"/>
                    </a:cubicBezTo>
                    <a:cubicBezTo>
                      <a:pt x="1" y="100"/>
                      <a:pt x="1" y="100"/>
                      <a:pt x="1" y="100"/>
                    </a:cubicBezTo>
                    <a:cubicBezTo>
                      <a:pt x="1" y="100"/>
                      <a:pt x="1" y="100"/>
                      <a:pt x="1" y="100"/>
                    </a:cubicBezTo>
                    <a:cubicBezTo>
                      <a:pt x="1" y="101"/>
                      <a:pt x="1" y="101"/>
                      <a:pt x="1" y="101"/>
                    </a:cubicBezTo>
                    <a:cubicBezTo>
                      <a:pt x="1" y="101"/>
                      <a:pt x="1" y="101"/>
                      <a:pt x="1" y="101"/>
                    </a:cubicBezTo>
                    <a:cubicBezTo>
                      <a:pt x="1" y="101"/>
                      <a:pt x="1" y="101"/>
                      <a:pt x="1" y="102"/>
                    </a:cubicBezTo>
                    <a:cubicBezTo>
                      <a:pt x="1" y="102"/>
                      <a:pt x="1" y="102"/>
                      <a:pt x="1" y="102"/>
                    </a:cubicBezTo>
                    <a:cubicBezTo>
                      <a:pt x="1" y="102"/>
                      <a:pt x="1" y="102"/>
                      <a:pt x="1" y="102"/>
                    </a:cubicBezTo>
                    <a:cubicBezTo>
                      <a:pt x="1" y="102"/>
                      <a:pt x="1" y="103"/>
                      <a:pt x="1" y="103"/>
                    </a:cubicBezTo>
                    <a:cubicBezTo>
                      <a:pt x="1" y="103"/>
                      <a:pt x="1" y="103"/>
                      <a:pt x="1" y="103"/>
                    </a:cubicBezTo>
                    <a:cubicBezTo>
                      <a:pt x="1" y="103"/>
                      <a:pt x="1" y="103"/>
                      <a:pt x="1" y="104"/>
                    </a:cubicBezTo>
                    <a:cubicBezTo>
                      <a:pt x="1" y="104"/>
                      <a:pt x="1" y="104"/>
                      <a:pt x="1" y="104"/>
                    </a:cubicBezTo>
                    <a:cubicBezTo>
                      <a:pt x="1" y="104"/>
                      <a:pt x="1" y="104"/>
                      <a:pt x="1" y="104"/>
                    </a:cubicBezTo>
                    <a:cubicBezTo>
                      <a:pt x="1" y="104"/>
                      <a:pt x="1" y="105"/>
                      <a:pt x="1" y="105"/>
                    </a:cubicBezTo>
                    <a:cubicBezTo>
                      <a:pt x="1" y="105"/>
                      <a:pt x="1" y="105"/>
                      <a:pt x="1" y="105"/>
                    </a:cubicBezTo>
                    <a:cubicBezTo>
                      <a:pt x="1" y="105"/>
                      <a:pt x="1" y="105"/>
                      <a:pt x="1" y="105"/>
                    </a:cubicBezTo>
                    <a:cubicBezTo>
                      <a:pt x="1" y="106"/>
                      <a:pt x="1" y="106"/>
                      <a:pt x="1" y="106"/>
                    </a:cubicBezTo>
                    <a:cubicBezTo>
                      <a:pt x="1" y="106"/>
                      <a:pt x="1" y="106"/>
                      <a:pt x="1" y="106"/>
                    </a:cubicBezTo>
                    <a:cubicBezTo>
                      <a:pt x="1" y="106"/>
                      <a:pt x="1" y="107"/>
                      <a:pt x="1" y="107"/>
                    </a:cubicBezTo>
                    <a:cubicBezTo>
                      <a:pt x="1" y="107"/>
                      <a:pt x="1" y="107"/>
                      <a:pt x="1" y="107"/>
                    </a:cubicBezTo>
                    <a:cubicBezTo>
                      <a:pt x="1" y="107"/>
                      <a:pt x="1" y="107"/>
                      <a:pt x="1" y="107"/>
                    </a:cubicBezTo>
                    <a:cubicBezTo>
                      <a:pt x="1" y="108"/>
                      <a:pt x="1" y="108"/>
                      <a:pt x="1" y="108"/>
                    </a:cubicBezTo>
                    <a:cubicBezTo>
                      <a:pt x="1" y="108"/>
                      <a:pt x="1" y="108"/>
                      <a:pt x="1" y="108"/>
                    </a:cubicBezTo>
                    <a:cubicBezTo>
                      <a:pt x="1" y="108"/>
                      <a:pt x="1" y="108"/>
                      <a:pt x="1" y="109"/>
                    </a:cubicBezTo>
                    <a:cubicBezTo>
                      <a:pt x="1" y="109"/>
                      <a:pt x="1" y="109"/>
                      <a:pt x="1" y="109"/>
                    </a:cubicBezTo>
                    <a:cubicBezTo>
                      <a:pt x="1" y="109"/>
                      <a:pt x="1" y="109"/>
                      <a:pt x="1" y="109"/>
                    </a:cubicBezTo>
                    <a:cubicBezTo>
                      <a:pt x="1" y="109"/>
                      <a:pt x="1" y="110"/>
                      <a:pt x="1" y="110"/>
                    </a:cubicBezTo>
                    <a:cubicBezTo>
                      <a:pt x="1" y="110"/>
                      <a:pt x="1" y="110"/>
                      <a:pt x="1" y="110"/>
                    </a:cubicBezTo>
                    <a:cubicBezTo>
                      <a:pt x="1" y="110"/>
                      <a:pt x="1" y="110"/>
                      <a:pt x="1" y="111"/>
                    </a:cubicBezTo>
                    <a:cubicBezTo>
                      <a:pt x="1" y="111"/>
                      <a:pt x="1" y="111"/>
                      <a:pt x="1" y="111"/>
                    </a:cubicBezTo>
                    <a:cubicBezTo>
                      <a:pt x="1" y="111"/>
                      <a:pt x="1" y="111"/>
                      <a:pt x="1" y="111"/>
                    </a:cubicBezTo>
                    <a:cubicBezTo>
                      <a:pt x="1" y="111"/>
                      <a:pt x="1" y="112"/>
                      <a:pt x="1" y="112"/>
                    </a:cubicBezTo>
                    <a:cubicBezTo>
                      <a:pt x="1" y="112"/>
                      <a:pt x="1" y="112"/>
                      <a:pt x="1" y="112"/>
                    </a:cubicBezTo>
                    <a:cubicBezTo>
                      <a:pt x="1" y="112"/>
                      <a:pt x="1" y="112"/>
                      <a:pt x="1" y="112"/>
                    </a:cubicBezTo>
                    <a:cubicBezTo>
                      <a:pt x="1" y="113"/>
                      <a:pt x="1" y="113"/>
                      <a:pt x="1" y="113"/>
                    </a:cubicBezTo>
                    <a:cubicBezTo>
                      <a:pt x="1" y="113"/>
                      <a:pt x="1" y="113"/>
                      <a:pt x="1" y="113"/>
                    </a:cubicBezTo>
                    <a:cubicBezTo>
                      <a:pt x="1" y="113"/>
                      <a:pt x="1" y="113"/>
                      <a:pt x="1" y="114"/>
                    </a:cubicBezTo>
                    <a:cubicBezTo>
                      <a:pt x="1" y="114"/>
                      <a:pt x="1" y="114"/>
                      <a:pt x="1" y="114"/>
                    </a:cubicBezTo>
                    <a:cubicBezTo>
                      <a:pt x="1" y="114"/>
                      <a:pt x="1" y="114"/>
                      <a:pt x="1" y="114"/>
                    </a:cubicBezTo>
                    <a:cubicBezTo>
                      <a:pt x="1" y="115"/>
                      <a:pt x="1" y="115"/>
                      <a:pt x="1" y="115"/>
                    </a:cubicBezTo>
                    <a:cubicBezTo>
                      <a:pt x="1" y="115"/>
                      <a:pt x="1" y="115"/>
                      <a:pt x="1" y="115"/>
                    </a:cubicBezTo>
                    <a:cubicBezTo>
                      <a:pt x="1" y="115"/>
                      <a:pt x="1" y="115"/>
                      <a:pt x="1" y="116"/>
                    </a:cubicBezTo>
                    <a:cubicBezTo>
                      <a:pt x="1" y="116"/>
                      <a:pt x="1" y="116"/>
                      <a:pt x="1" y="116"/>
                    </a:cubicBezTo>
                    <a:cubicBezTo>
                      <a:pt x="1" y="116"/>
                      <a:pt x="1" y="116"/>
                      <a:pt x="1" y="116"/>
                    </a:cubicBezTo>
                    <a:cubicBezTo>
                      <a:pt x="1" y="116"/>
                      <a:pt x="1" y="117"/>
                      <a:pt x="1" y="117"/>
                    </a:cubicBezTo>
                    <a:cubicBezTo>
                      <a:pt x="1" y="117"/>
                      <a:pt x="1" y="117"/>
                      <a:pt x="1" y="117"/>
                    </a:cubicBezTo>
                    <a:cubicBezTo>
                      <a:pt x="1" y="117"/>
                      <a:pt x="1" y="117"/>
                      <a:pt x="1" y="118"/>
                    </a:cubicBezTo>
                    <a:cubicBezTo>
                      <a:pt x="1" y="118"/>
                      <a:pt x="1" y="118"/>
                      <a:pt x="1" y="118"/>
                    </a:cubicBezTo>
                    <a:cubicBezTo>
                      <a:pt x="1" y="118"/>
                      <a:pt x="1" y="118"/>
                      <a:pt x="1" y="118"/>
                    </a:cubicBezTo>
                    <a:cubicBezTo>
                      <a:pt x="1" y="118"/>
                      <a:pt x="1" y="119"/>
                      <a:pt x="1" y="119"/>
                    </a:cubicBezTo>
                    <a:cubicBezTo>
                      <a:pt x="1" y="119"/>
                      <a:pt x="1" y="119"/>
                      <a:pt x="1" y="119"/>
                    </a:cubicBezTo>
                    <a:cubicBezTo>
                      <a:pt x="1" y="119"/>
                      <a:pt x="1" y="119"/>
                      <a:pt x="1" y="119"/>
                    </a:cubicBezTo>
                    <a:cubicBezTo>
                      <a:pt x="1" y="120"/>
                      <a:pt x="1" y="120"/>
                      <a:pt x="1" y="120"/>
                    </a:cubicBezTo>
                    <a:cubicBezTo>
                      <a:pt x="1" y="120"/>
                      <a:pt x="1" y="120"/>
                      <a:pt x="1" y="120"/>
                    </a:cubicBezTo>
                    <a:cubicBezTo>
                      <a:pt x="1" y="120"/>
                      <a:pt x="1" y="120"/>
                      <a:pt x="1" y="121"/>
                    </a:cubicBezTo>
                    <a:cubicBezTo>
                      <a:pt x="1" y="121"/>
                      <a:pt x="1" y="121"/>
                      <a:pt x="1" y="121"/>
                    </a:cubicBezTo>
                    <a:cubicBezTo>
                      <a:pt x="1" y="121"/>
                      <a:pt x="1" y="121"/>
                      <a:pt x="1" y="121"/>
                    </a:cubicBezTo>
                    <a:cubicBezTo>
                      <a:pt x="1" y="122"/>
                      <a:pt x="1" y="122"/>
                      <a:pt x="1" y="122"/>
                    </a:cubicBezTo>
                    <a:cubicBezTo>
                      <a:pt x="1" y="122"/>
                      <a:pt x="1" y="122"/>
                      <a:pt x="1" y="122"/>
                    </a:cubicBezTo>
                    <a:cubicBezTo>
                      <a:pt x="1" y="122"/>
                      <a:pt x="1" y="122"/>
                      <a:pt x="1" y="123"/>
                    </a:cubicBezTo>
                    <a:cubicBezTo>
                      <a:pt x="1" y="123"/>
                      <a:pt x="1" y="123"/>
                      <a:pt x="1" y="123"/>
                    </a:cubicBezTo>
                    <a:cubicBezTo>
                      <a:pt x="1" y="123"/>
                      <a:pt x="1" y="123"/>
                      <a:pt x="1" y="123"/>
                    </a:cubicBezTo>
                    <a:cubicBezTo>
                      <a:pt x="1" y="123"/>
                      <a:pt x="1" y="124"/>
                      <a:pt x="1" y="124"/>
                    </a:cubicBezTo>
                    <a:cubicBezTo>
                      <a:pt x="1" y="124"/>
                      <a:pt x="1" y="124"/>
                      <a:pt x="1" y="124"/>
                    </a:cubicBezTo>
                    <a:cubicBezTo>
                      <a:pt x="1" y="124"/>
                      <a:pt x="1" y="124"/>
                      <a:pt x="1" y="124"/>
                    </a:cubicBezTo>
                    <a:cubicBezTo>
                      <a:pt x="1" y="125"/>
                      <a:pt x="1" y="125"/>
                      <a:pt x="1" y="125"/>
                    </a:cubicBezTo>
                    <a:cubicBezTo>
                      <a:pt x="1" y="125"/>
                      <a:pt x="1" y="125"/>
                      <a:pt x="1" y="125"/>
                    </a:cubicBezTo>
                    <a:cubicBezTo>
                      <a:pt x="1" y="125"/>
                      <a:pt x="1" y="126"/>
                      <a:pt x="1" y="126"/>
                    </a:cubicBezTo>
                    <a:cubicBezTo>
                      <a:pt x="1" y="126"/>
                      <a:pt x="1" y="126"/>
                      <a:pt x="1" y="126"/>
                    </a:cubicBezTo>
                    <a:cubicBezTo>
                      <a:pt x="1" y="126"/>
                      <a:pt x="1" y="126"/>
                      <a:pt x="1" y="126"/>
                    </a:cubicBezTo>
                    <a:cubicBezTo>
                      <a:pt x="1" y="127"/>
                      <a:pt x="1" y="127"/>
                      <a:pt x="1" y="127"/>
                    </a:cubicBezTo>
                    <a:cubicBezTo>
                      <a:pt x="1" y="127"/>
                      <a:pt x="1" y="127"/>
                      <a:pt x="1" y="127"/>
                    </a:cubicBezTo>
                    <a:cubicBezTo>
                      <a:pt x="1" y="127"/>
                      <a:pt x="1" y="127"/>
                      <a:pt x="1" y="128"/>
                    </a:cubicBezTo>
                    <a:cubicBezTo>
                      <a:pt x="1" y="128"/>
                      <a:pt x="1" y="128"/>
                      <a:pt x="1" y="128"/>
                    </a:cubicBezTo>
                    <a:cubicBezTo>
                      <a:pt x="1" y="128"/>
                      <a:pt x="1" y="128"/>
                      <a:pt x="1" y="128"/>
                    </a:cubicBezTo>
                    <a:cubicBezTo>
                      <a:pt x="1" y="129"/>
                      <a:pt x="1" y="129"/>
                      <a:pt x="1" y="129"/>
                    </a:cubicBezTo>
                    <a:cubicBezTo>
                      <a:pt x="1" y="129"/>
                      <a:pt x="1" y="129"/>
                      <a:pt x="1" y="129"/>
                    </a:cubicBezTo>
                    <a:cubicBezTo>
                      <a:pt x="1" y="129"/>
                      <a:pt x="1" y="129"/>
                      <a:pt x="1" y="130"/>
                    </a:cubicBezTo>
                    <a:cubicBezTo>
                      <a:pt x="1" y="130"/>
                      <a:pt x="1" y="130"/>
                      <a:pt x="1" y="130"/>
                    </a:cubicBezTo>
                    <a:cubicBezTo>
                      <a:pt x="1" y="130"/>
                      <a:pt x="1" y="130"/>
                      <a:pt x="1" y="130"/>
                    </a:cubicBezTo>
                    <a:cubicBezTo>
                      <a:pt x="1" y="130"/>
                      <a:pt x="1" y="131"/>
                      <a:pt x="1" y="131"/>
                    </a:cubicBezTo>
                    <a:cubicBezTo>
                      <a:pt x="1" y="131"/>
                      <a:pt x="1" y="131"/>
                      <a:pt x="1" y="131"/>
                    </a:cubicBezTo>
                    <a:cubicBezTo>
                      <a:pt x="1" y="131"/>
                      <a:pt x="1" y="131"/>
                      <a:pt x="1" y="131"/>
                    </a:cubicBezTo>
                    <a:cubicBezTo>
                      <a:pt x="1" y="132"/>
                      <a:pt x="1" y="132"/>
                      <a:pt x="1" y="132"/>
                    </a:cubicBezTo>
                    <a:cubicBezTo>
                      <a:pt x="1" y="132"/>
                      <a:pt x="1" y="132"/>
                      <a:pt x="1" y="132"/>
                    </a:cubicBezTo>
                    <a:cubicBezTo>
                      <a:pt x="1" y="132"/>
                      <a:pt x="1" y="133"/>
                      <a:pt x="1" y="133"/>
                    </a:cubicBezTo>
                    <a:cubicBezTo>
                      <a:pt x="1" y="133"/>
                      <a:pt x="1" y="133"/>
                      <a:pt x="1" y="133"/>
                    </a:cubicBezTo>
                    <a:cubicBezTo>
                      <a:pt x="1" y="133"/>
                      <a:pt x="1" y="133"/>
                      <a:pt x="1" y="133"/>
                    </a:cubicBezTo>
                    <a:cubicBezTo>
                      <a:pt x="0" y="146"/>
                      <a:pt x="5" y="159"/>
                      <a:pt x="19" y="172"/>
                    </a:cubicBezTo>
                    <a:cubicBezTo>
                      <a:pt x="76" y="221"/>
                      <a:pt x="207" y="219"/>
                      <a:pt x="257" y="162"/>
                    </a:cubicBezTo>
                    <a:cubicBezTo>
                      <a:pt x="266" y="152"/>
                      <a:pt x="270" y="142"/>
                      <a:pt x="270" y="133"/>
                    </a:cubicBezTo>
                    <a:cubicBezTo>
                      <a:pt x="270" y="132"/>
                      <a:pt x="270" y="132"/>
                      <a:pt x="270" y="132"/>
                    </a:cubicBezTo>
                    <a:cubicBezTo>
                      <a:pt x="270" y="132"/>
                      <a:pt x="270" y="132"/>
                      <a:pt x="270" y="132"/>
                    </a:cubicBezTo>
                    <a:cubicBezTo>
                      <a:pt x="270" y="132"/>
                      <a:pt x="270" y="132"/>
                      <a:pt x="270" y="131"/>
                    </a:cubicBezTo>
                    <a:cubicBezTo>
                      <a:pt x="270" y="131"/>
                      <a:pt x="270" y="131"/>
                      <a:pt x="270" y="131"/>
                    </a:cubicBezTo>
                    <a:cubicBezTo>
                      <a:pt x="270" y="131"/>
                      <a:pt x="270" y="131"/>
                      <a:pt x="270" y="131"/>
                    </a:cubicBezTo>
                    <a:cubicBezTo>
                      <a:pt x="270" y="130"/>
                      <a:pt x="270" y="130"/>
                      <a:pt x="270" y="130"/>
                    </a:cubicBezTo>
                    <a:cubicBezTo>
                      <a:pt x="270" y="130"/>
                      <a:pt x="270" y="130"/>
                      <a:pt x="270" y="130"/>
                    </a:cubicBezTo>
                    <a:cubicBezTo>
                      <a:pt x="270" y="130"/>
                      <a:pt x="270" y="130"/>
                      <a:pt x="270" y="129"/>
                    </a:cubicBezTo>
                    <a:cubicBezTo>
                      <a:pt x="270" y="129"/>
                      <a:pt x="270" y="129"/>
                      <a:pt x="270" y="129"/>
                    </a:cubicBezTo>
                    <a:cubicBezTo>
                      <a:pt x="270" y="129"/>
                      <a:pt x="270" y="129"/>
                      <a:pt x="270" y="129"/>
                    </a:cubicBezTo>
                    <a:cubicBezTo>
                      <a:pt x="270" y="129"/>
                      <a:pt x="270" y="128"/>
                      <a:pt x="270" y="128"/>
                    </a:cubicBezTo>
                    <a:cubicBezTo>
                      <a:pt x="270" y="128"/>
                      <a:pt x="270" y="128"/>
                      <a:pt x="270" y="128"/>
                    </a:cubicBezTo>
                    <a:cubicBezTo>
                      <a:pt x="270" y="128"/>
                      <a:pt x="270" y="128"/>
                      <a:pt x="270" y="127"/>
                    </a:cubicBezTo>
                    <a:cubicBezTo>
                      <a:pt x="270" y="127"/>
                      <a:pt x="270" y="127"/>
                      <a:pt x="270" y="127"/>
                    </a:cubicBezTo>
                    <a:cubicBezTo>
                      <a:pt x="270" y="127"/>
                      <a:pt x="270" y="127"/>
                      <a:pt x="270" y="127"/>
                    </a:cubicBezTo>
                    <a:cubicBezTo>
                      <a:pt x="270" y="127"/>
                      <a:pt x="270" y="126"/>
                      <a:pt x="270" y="126"/>
                    </a:cubicBezTo>
                    <a:cubicBezTo>
                      <a:pt x="270" y="126"/>
                      <a:pt x="270" y="126"/>
                      <a:pt x="270" y="126"/>
                    </a:cubicBezTo>
                    <a:cubicBezTo>
                      <a:pt x="270" y="126"/>
                      <a:pt x="270" y="126"/>
                      <a:pt x="270" y="126"/>
                    </a:cubicBezTo>
                    <a:cubicBezTo>
                      <a:pt x="270" y="125"/>
                      <a:pt x="270" y="125"/>
                      <a:pt x="270" y="125"/>
                    </a:cubicBezTo>
                    <a:cubicBezTo>
                      <a:pt x="270" y="125"/>
                      <a:pt x="270" y="125"/>
                      <a:pt x="270" y="125"/>
                    </a:cubicBezTo>
                    <a:cubicBezTo>
                      <a:pt x="270" y="125"/>
                      <a:pt x="270" y="125"/>
                      <a:pt x="270" y="124"/>
                    </a:cubicBezTo>
                    <a:cubicBezTo>
                      <a:pt x="270" y="124"/>
                      <a:pt x="270" y="124"/>
                      <a:pt x="270" y="124"/>
                    </a:cubicBezTo>
                    <a:cubicBezTo>
                      <a:pt x="270" y="124"/>
                      <a:pt x="270" y="124"/>
                      <a:pt x="270" y="124"/>
                    </a:cubicBezTo>
                    <a:cubicBezTo>
                      <a:pt x="270" y="123"/>
                      <a:pt x="270" y="123"/>
                      <a:pt x="270" y="123"/>
                    </a:cubicBezTo>
                    <a:cubicBezTo>
                      <a:pt x="270" y="123"/>
                      <a:pt x="270" y="123"/>
                      <a:pt x="270" y="123"/>
                    </a:cubicBezTo>
                    <a:cubicBezTo>
                      <a:pt x="270" y="123"/>
                      <a:pt x="270" y="123"/>
                      <a:pt x="270" y="122"/>
                    </a:cubicBezTo>
                    <a:cubicBezTo>
                      <a:pt x="270" y="122"/>
                      <a:pt x="270" y="122"/>
                      <a:pt x="270" y="122"/>
                    </a:cubicBezTo>
                    <a:cubicBezTo>
                      <a:pt x="270" y="122"/>
                      <a:pt x="270" y="122"/>
                      <a:pt x="270" y="122"/>
                    </a:cubicBezTo>
                    <a:cubicBezTo>
                      <a:pt x="270" y="122"/>
                      <a:pt x="270" y="121"/>
                      <a:pt x="270" y="121"/>
                    </a:cubicBezTo>
                    <a:cubicBezTo>
                      <a:pt x="270" y="121"/>
                      <a:pt x="270" y="121"/>
                      <a:pt x="270" y="121"/>
                    </a:cubicBezTo>
                    <a:cubicBezTo>
                      <a:pt x="270" y="121"/>
                      <a:pt x="270" y="121"/>
                      <a:pt x="270" y="121"/>
                    </a:cubicBezTo>
                    <a:cubicBezTo>
                      <a:pt x="270" y="120"/>
                      <a:pt x="270" y="120"/>
                      <a:pt x="270" y="120"/>
                    </a:cubicBezTo>
                    <a:cubicBezTo>
                      <a:pt x="270" y="120"/>
                      <a:pt x="270" y="120"/>
                      <a:pt x="270" y="120"/>
                    </a:cubicBezTo>
                    <a:cubicBezTo>
                      <a:pt x="270" y="120"/>
                      <a:pt x="270" y="119"/>
                      <a:pt x="270" y="119"/>
                    </a:cubicBezTo>
                    <a:cubicBezTo>
                      <a:pt x="270" y="119"/>
                      <a:pt x="270" y="119"/>
                      <a:pt x="270" y="119"/>
                    </a:cubicBezTo>
                    <a:cubicBezTo>
                      <a:pt x="270" y="119"/>
                      <a:pt x="270" y="119"/>
                      <a:pt x="270" y="119"/>
                    </a:cubicBezTo>
                    <a:cubicBezTo>
                      <a:pt x="270" y="118"/>
                      <a:pt x="270" y="118"/>
                      <a:pt x="270" y="118"/>
                    </a:cubicBezTo>
                    <a:cubicBezTo>
                      <a:pt x="270" y="118"/>
                      <a:pt x="270" y="118"/>
                      <a:pt x="270" y="118"/>
                    </a:cubicBezTo>
                    <a:cubicBezTo>
                      <a:pt x="270" y="118"/>
                      <a:pt x="270" y="118"/>
                      <a:pt x="270" y="117"/>
                    </a:cubicBezTo>
                    <a:cubicBezTo>
                      <a:pt x="270" y="117"/>
                      <a:pt x="270" y="117"/>
                      <a:pt x="270" y="117"/>
                    </a:cubicBezTo>
                    <a:cubicBezTo>
                      <a:pt x="270" y="117"/>
                      <a:pt x="270" y="117"/>
                      <a:pt x="270" y="117"/>
                    </a:cubicBezTo>
                    <a:cubicBezTo>
                      <a:pt x="270" y="116"/>
                      <a:pt x="270" y="116"/>
                      <a:pt x="270" y="116"/>
                    </a:cubicBezTo>
                    <a:cubicBezTo>
                      <a:pt x="270" y="116"/>
                      <a:pt x="270" y="116"/>
                      <a:pt x="270" y="116"/>
                    </a:cubicBezTo>
                    <a:cubicBezTo>
                      <a:pt x="270" y="116"/>
                      <a:pt x="270" y="116"/>
                      <a:pt x="270" y="115"/>
                    </a:cubicBezTo>
                    <a:cubicBezTo>
                      <a:pt x="270" y="115"/>
                      <a:pt x="270" y="115"/>
                      <a:pt x="270" y="115"/>
                    </a:cubicBezTo>
                    <a:cubicBezTo>
                      <a:pt x="270" y="115"/>
                      <a:pt x="270" y="115"/>
                      <a:pt x="270" y="115"/>
                    </a:cubicBezTo>
                    <a:cubicBezTo>
                      <a:pt x="270" y="115"/>
                      <a:pt x="270" y="114"/>
                      <a:pt x="270" y="114"/>
                    </a:cubicBezTo>
                    <a:cubicBezTo>
                      <a:pt x="270" y="114"/>
                      <a:pt x="270" y="114"/>
                      <a:pt x="270" y="114"/>
                    </a:cubicBezTo>
                    <a:cubicBezTo>
                      <a:pt x="270" y="114"/>
                      <a:pt x="270" y="114"/>
                      <a:pt x="270" y="114"/>
                    </a:cubicBezTo>
                    <a:cubicBezTo>
                      <a:pt x="270" y="113"/>
                      <a:pt x="270" y="113"/>
                      <a:pt x="270" y="113"/>
                    </a:cubicBezTo>
                    <a:cubicBezTo>
                      <a:pt x="270" y="113"/>
                      <a:pt x="270" y="113"/>
                      <a:pt x="270" y="113"/>
                    </a:cubicBezTo>
                    <a:cubicBezTo>
                      <a:pt x="270" y="113"/>
                      <a:pt x="270" y="112"/>
                      <a:pt x="270" y="112"/>
                    </a:cubicBezTo>
                    <a:cubicBezTo>
                      <a:pt x="270" y="112"/>
                      <a:pt x="270" y="112"/>
                      <a:pt x="270" y="112"/>
                    </a:cubicBezTo>
                    <a:cubicBezTo>
                      <a:pt x="270" y="112"/>
                      <a:pt x="270" y="112"/>
                      <a:pt x="270" y="112"/>
                    </a:cubicBezTo>
                    <a:cubicBezTo>
                      <a:pt x="270" y="111"/>
                      <a:pt x="270" y="111"/>
                      <a:pt x="270" y="111"/>
                    </a:cubicBezTo>
                    <a:cubicBezTo>
                      <a:pt x="270" y="111"/>
                      <a:pt x="270" y="111"/>
                      <a:pt x="270" y="111"/>
                    </a:cubicBezTo>
                    <a:cubicBezTo>
                      <a:pt x="270" y="111"/>
                      <a:pt x="270" y="111"/>
                      <a:pt x="270" y="110"/>
                    </a:cubicBezTo>
                    <a:cubicBezTo>
                      <a:pt x="270" y="110"/>
                      <a:pt x="270" y="110"/>
                      <a:pt x="270" y="110"/>
                    </a:cubicBezTo>
                    <a:cubicBezTo>
                      <a:pt x="270" y="110"/>
                      <a:pt x="270" y="110"/>
                      <a:pt x="270" y="110"/>
                    </a:cubicBezTo>
                    <a:cubicBezTo>
                      <a:pt x="270" y="110"/>
                      <a:pt x="270" y="109"/>
                      <a:pt x="270" y="109"/>
                    </a:cubicBezTo>
                    <a:cubicBezTo>
                      <a:pt x="270" y="109"/>
                      <a:pt x="270" y="109"/>
                      <a:pt x="270" y="109"/>
                    </a:cubicBezTo>
                    <a:cubicBezTo>
                      <a:pt x="270" y="109"/>
                      <a:pt x="270" y="109"/>
                      <a:pt x="270" y="108"/>
                    </a:cubicBezTo>
                    <a:cubicBezTo>
                      <a:pt x="270" y="108"/>
                      <a:pt x="270" y="108"/>
                      <a:pt x="270" y="108"/>
                    </a:cubicBezTo>
                    <a:cubicBezTo>
                      <a:pt x="270" y="108"/>
                      <a:pt x="270" y="108"/>
                      <a:pt x="270" y="108"/>
                    </a:cubicBezTo>
                    <a:cubicBezTo>
                      <a:pt x="270" y="108"/>
                      <a:pt x="270" y="107"/>
                      <a:pt x="270" y="107"/>
                    </a:cubicBezTo>
                    <a:cubicBezTo>
                      <a:pt x="270" y="107"/>
                      <a:pt x="270" y="107"/>
                      <a:pt x="270" y="107"/>
                    </a:cubicBezTo>
                    <a:cubicBezTo>
                      <a:pt x="270" y="107"/>
                      <a:pt x="270" y="107"/>
                      <a:pt x="270" y="107"/>
                    </a:cubicBezTo>
                    <a:cubicBezTo>
                      <a:pt x="270" y="106"/>
                      <a:pt x="270" y="106"/>
                      <a:pt x="270" y="106"/>
                    </a:cubicBezTo>
                    <a:cubicBezTo>
                      <a:pt x="270" y="106"/>
                      <a:pt x="270" y="106"/>
                      <a:pt x="270" y="106"/>
                    </a:cubicBezTo>
                    <a:cubicBezTo>
                      <a:pt x="270" y="106"/>
                      <a:pt x="270" y="106"/>
                      <a:pt x="270" y="105"/>
                    </a:cubicBezTo>
                    <a:cubicBezTo>
                      <a:pt x="270" y="105"/>
                      <a:pt x="270" y="105"/>
                      <a:pt x="270" y="105"/>
                    </a:cubicBezTo>
                    <a:cubicBezTo>
                      <a:pt x="270" y="105"/>
                      <a:pt x="270" y="105"/>
                      <a:pt x="270" y="105"/>
                    </a:cubicBezTo>
                    <a:cubicBezTo>
                      <a:pt x="270" y="104"/>
                      <a:pt x="270" y="104"/>
                      <a:pt x="270" y="104"/>
                    </a:cubicBezTo>
                    <a:cubicBezTo>
                      <a:pt x="270" y="104"/>
                      <a:pt x="270" y="104"/>
                      <a:pt x="270" y="104"/>
                    </a:cubicBezTo>
                    <a:cubicBezTo>
                      <a:pt x="270" y="104"/>
                      <a:pt x="270" y="104"/>
                      <a:pt x="270" y="103"/>
                    </a:cubicBezTo>
                    <a:cubicBezTo>
                      <a:pt x="270" y="103"/>
                      <a:pt x="270" y="103"/>
                      <a:pt x="270" y="103"/>
                    </a:cubicBezTo>
                    <a:cubicBezTo>
                      <a:pt x="270" y="103"/>
                      <a:pt x="270" y="103"/>
                      <a:pt x="270" y="103"/>
                    </a:cubicBezTo>
                    <a:cubicBezTo>
                      <a:pt x="270" y="103"/>
                      <a:pt x="270" y="102"/>
                      <a:pt x="270" y="102"/>
                    </a:cubicBezTo>
                    <a:cubicBezTo>
                      <a:pt x="270" y="102"/>
                      <a:pt x="270" y="102"/>
                      <a:pt x="270" y="102"/>
                    </a:cubicBezTo>
                    <a:cubicBezTo>
                      <a:pt x="270" y="102"/>
                      <a:pt x="270" y="102"/>
                      <a:pt x="270" y="101"/>
                    </a:cubicBezTo>
                    <a:cubicBezTo>
                      <a:pt x="270" y="101"/>
                      <a:pt x="270" y="101"/>
                      <a:pt x="270" y="101"/>
                    </a:cubicBezTo>
                    <a:cubicBezTo>
                      <a:pt x="270" y="101"/>
                      <a:pt x="270" y="101"/>
                      <a:pt x="270" y="101"/>
                    </a:cubicBezTo>
                    <a:cubicBezTo>
                      <a:pt x="270" y="101"/>
                      <a:pt x="270" y="100"/>
                      <a:pt x="270" y="100"/>
                    </a:cubicBezTo>
                    <a:cubicBezTo>
                      <a:pt x="270" y="100"/>
                      <a:pt x="270" y="100"/>
                      <a:pt x="270" y="100"/>
                    </a:cubicBezTo>
                    <a:cubicBezTo>
                      <a:pt x="270" y="100"/>
                      <a:pt x="270" y="100"/>
                      <a:pt x="270" y="100"/>
                    </a:cubicBezTo>
                    <a:cubicBezTo>
                      <a:pt x="270" y="99"/>
                      <a:pt x="270" y="99"/>
                      <a:pt x="270" y="99"/>
                    </a:cubicBezTo>
                    <a:cubicBezTo>
                      <a:pt x="270" y="99"/>
                      <a:pt x="270" y="99"/>
                      <a:pt x="270" y="99"/>
                    </a:cubicBezTo>
                    <a:cubicBezTo>
                      <a:pt x="270" y="99"/>
                      <a:pt x="270" y="99"/>
                      <a:pt x="270" y="98"/>
                    </a:cubicBezTo>
                    <a:cubicBezTo>
                      <a:pt x="270" y="98"/>
                      <a:pt x="270" y="98"/>
                      <a:pt x="270" y="98"/>
                    </a:cubicBezTo>
                    <a:cubicBezTo>
                      <a:pt x="270" y="98"/>
                      <a:pt x="270" y="98"/>
                      <a:pt x="270" y="98"/>
                    </a:cubicBezTo>
                    <a:cubicBezTo>
                      <a:pt x="270" y="97"/>
                      <a:pt x="270" y="97"/>
                      <a:pt x="270" y="97"/>
                    </a:cubicBezTo>
                    <a:cubicBezTo>
                      <a:pt x="270" y="97"/>
                      <a:pt x="270" y="97"/>
                      <a:pt x="270" y="97"/>
                    </a:cubicBezTo>
                    <a:cubicBezTo>
                      <a:pt x="270" y="97"/>
                      <a:pt x="270" y="97"/>
                      <a:pt x="270" y="96"/>
                    </a:cubicBezTo>
                    <a:cubicBezTo>
                      <a:pt x="270" y="96"/>
                      <a:pt x="270" y="96"/>
                      <a:pt x="270" y="96"/>
                    </a:cubicBezTo>
                    <a:cubicBezTo>
                      <a:pt x="270" y="96"/>
                      <a:pt x="270" y="96"/>
                      <a:pt x="270" y="96"/>
                    </a:cubicBezTo>
                    <a:cubicBezTo>
                      <a:pt x="270" y="96"/>
                      <a:pt x="270" y="95"/>
                      <a:pt x="270" y="95"/>
                    </a:cubicBezTo>
                    <a:cubicBezTo>
                      <a:pt x="270" y="95"/>
                      <a:pt x="270" y="95"/>
                      <a:pt x="270" y="95"/>
                    </a:cubicBezTo>
                    <a:cubicBezTo>
                      <a:pt x="270" y="95"/>
                      <a:pt x="270" y="95"/>
                      <a:pt x="270" y="95"/>
                    </a:cubicBezTo>
                    <a:cubicBezTo>
                      <a:pt x="270" y="94"/>
                      <a:pt x="270" y="94"/>
                      <a:pt x="270" y="94"/>
                    </a:cubicBezTo>
                    <a:cubicBezTo>
                      <a:pt x="270" y="94"/>
                      <a:pt x="270" y="94"/>
                      <a:pt x="270" y="94"/>
                    </a:cubicBezTo>
                    <a:cubicBezTo>
                      <a:pt x="270" y="94"/>
                      <a:pt x="270" y="93"/>
                      <a:pt x="270" y="93"/>
                    </a:cubicBezTo>
                    <a:cubicBezTo>
                      <a:pt x="270" y="93"/>
                      <a:pt x="270" y="93"/>
                      <a:pt x="270" y="93"/>
                    </a:cubicBezTo>
                    <a:cubicBezTo>
                      <a:pt x="270" y="93"/>
                      <a:pt x="270" y="93"/>
                      <a:pt x="270" y="93"/>
                    </a:cubicBezTo>
                    <a:cubicBezTo>
                      <a:pt x="270" y="92"/>
                      <a:pt x="270" y="92"/>
                      <a:pt x="270" y="92"/>
                    </a:cubicBezTo>
                    <a:cubicBezTo>
                      <a:pt x="270" y="92"/>
                      <a:pt x="270" y="92"/>
                      <a:pt x="270" y="92"/>
                    </a:cubicBezTo>
                    <a:cubicBezTo>
                      <a:pt x="270" y="92"/>
                      <a:pt x="270" y="92"/>
                      <a:pt x="270" y="91"/>
                    </a:cubicBezTo>
                    <a:cubicBezTo>
                      <a:pt x="270" y="91"/>
                      <a:pt x="270" y="91"/>
                      <a:pt x="270" y="91"/>
                    </a:cubicBezTo>
                    <a:cubicBezTo>
                      <a:pt x="270" y="91"/>
                      <a:pt x="270" y="91"/>
                      <a:pt x="270" y="91"/>
                    </a:cubicBezTo>
                    <a:cubicBezTo>
                      <a:pt x="270" y="90"/>
                      <a:pt x="270" y="90"/>
                      <a:pt x="270" y="90"/>
                    </a:cubicBezTo>
                    <a:cubicBezTo>
                      <a:pt x="270" y="90"/>
                      <a:pt x="270" y="90"/>
                      <a:pt x="270" y="90"/>
                    </a:cubicBezTo>
                    <a:cubicBezTo>
                      <a:pt x="270" y="90"/>
                      <a:pt x="270" y="90"/>
                      <a:pt x="270" y="89"/>
                    </a:cubicBezTo>
                    <a:cubicBezTo>
                      <a:pt x="270" y="89"/>
                      <a:pt x="270" y="89"/>
                      <a:pt x="270" y="89"/>
                    </a:cubicBezTo>
                    <a:cubicBezTo>
                      <a:pt x="270" y="89"/>
                      <a:pt x="270" y="89"/>
                      <a:pt x="270" y="89"/>
                    </a:cubicBezTo>
                    <a:cubicBezTo>
                      <a:pt x="270" y="89"/>
                      <a:pt x="270" y="88"/>
                      <a:pt x="270" y="88"/>
                    </a:cubicBezTo>
                    <a:cubicBezTo>
                      <a:pt x="270" y="88"/>
                      <a:pt x="270" y="88"/>
                      <a:pt x="270" y="88"/>
                    </a:cubicBezTo>
                    <a:cubicBezTo>
                      <a:pt x="270" y="88"/>
                      <a:pt x="270" y="88"/>
                      <a:pt x="270" y="87"/>
                    </a:cubicBezTo>
                    <a:cubicBezTo>
                      <a:pt x="270" y="87"/>
                      <a:pt x="270" y="87"/>
                      <a:pt x="270" y="87"/>
                    </a:cubicBezTo>
                    <a:cubicBezTo>
                      <a:pt x="270" y="87"/>
                      <a:pt x="270" y="87"/>
                      <a:pt x="270" y="87"/>
                    </a:cubicBezTo>
                    <a:cubicBezTo>
                      <a:pt x="270" y="87"/>
                      <a:pt x="270" y="86"/>
                      <a:pt x="270" y="86"/>
                    </a:cubicBezTo>
                    <a:cubicBezTo>
                      <a:pt x="270" y="86"/>
                      <a:pt x="270" y="86"/>
                      <a:pt x="270" y="86"/>
                    </a:cubicBezTo>
                    <a:cubicBezTo>
                      <a:pt x="270" y="86"/>
                      <a:pt x="270" y="86"/>
                      <a:pt x="270" y="86"/>
                    </a:cubicBezTo>
                    <a:cubicBezTo>
                      <a:pt x="270" y="85"/>
                      <a:pt x="270" y="85"/>
                      <a:pt x="270" y="85"/>
                    </a:cubicBezTo>
                    <a:cubicBezTo>
                      <a:pt x="270" y="85"/>
                      <a:pt x="270" y="85"/>
                      <a:pt x="270" y="85"/>
                    </a:cubicBezTo>
                    <a:cubicBezTo>
                      <a:pt x="270" y="85"/>
                      <a:pt x="270" y="85"/>
                      <a:pt x="270" y="84"/>
                    </a:cubicBezTo>
                    <a:cubicBezTo>
                      <a:pt x="270" y="84"/>
                      <a:pt x="270" y="84"/>
                      <a:pt x="270" y="84"/>
                    </a:cubicBezTo>
                    <a:cubicBezTo>
                      <a:pt x="270" y="84"/>
                      <a:pt x="270" y="84"/>
                      <a:pt x="270" y="84"/>
                    </a:cubicBezTo>
                    <a:cubicBezTo>
                      <a:pt x="270" y="84"/>
                      <a:pt x="270" y="83"/>
                      <a:pt x="270" y="83"/>
                    </a:cubicBezTo>
                    <a:cubicBezTo>
                      <a:pt x="270" y="83"/>
                      <a:pt x="270" y="83"/>
                      <a:pt x="270" y="83"/>
                    </a:cubicBezTo>
                    <a:cubicBezTo>
                      <a:pt x="270" y="83"/>
                      <a:pt x="270" y="83"/>
                      <a:pt x="270" y="82"/>
                    </a:cubicBezTo>
                    <a:cubicBezTo>
                      <a:pt x="270" y="82"/>
                      <a:pt x="270" y="82"/>
                      <a:pt x="270" y="82"/>
                    </a:cubicBezTo>
                    <a:cubicBezTo>
                      <a:pt x="270" y="82"/>
                      <a:pt x="270" y="82"/>
                      <a:pt x="270" y="82"/>
                    </a:cubicBezTo>
                    <a:cubicBezTo>
                      <a:pt x="270" y="82"/>
                      <a:pt x="270" y="81"/>
                      <a:pt x="270" y="81"/>
                    </a:cubicBezTo>
                    <a:cubicBezTo>
                      <a:pt x="270" y="81"/>
                      <a:pt x="270" y="81"/>
                      <a:pt x="270" y="81"/>
                    </a:cubicBezTo>
                    <a:cubicBezTo>
                      <a:pt x="270" y="81"/>
                      <a:pt x="270" y="81"/>
                      <a:pt x="270" y="81"/>
                    </a:cubicBezTo>
                    <a:cubicBezTo>
                      <a:pt x="270" y="80"/>
                      <a:pt x="270" y="80"/>
                      <a:pt x="270" y="80"/>
                    </a:cubicBezTo>
                    <a:cubicBezTo>
                      <a:pt x="270" y="80"/>
                      <a:pt x="270" y="80"/>
                      <a:pt x="270" y="80"/>
                    </a:cubicBezTo>
                    <a:cubicBezTo>
                      <a:pt x="270" y="80"/>
                      <a:pt x="270" y="79"/>
                      <a:pt x="270" y="79"/>
                    </a:cubicBezTo>
                    <a:cubicBezTo>
                      <a:pt x="270" y="79"/>
                      <a:pt x="270" y="79"/>
                      <a:pt x="270" y="79"/>
                    </a:cubicBezTo>
                    <a:cubicBezTo>
                      <a:pt x="270" y="79"/>
                      <a:pt x="270" y="79"/>
                      <a:pt x="270" y="79"/>
                    </a:cubicBezTo>
                    <a:cubicBezTo>
                      <a:pt x="270" y="78"/>
                      <a:pt x="270" y="78"/>
                      <a:pt x="270" y="78"/>
                    </a:cubicBezTo>
                    <a:cubicBezTo>
                      <a:pt x="270" y="78"/>
                      <a:pt x="270" y="78"/>
                      <a:pt x="270" y="78"/>
                    </a:cubicBezTo>
                    <a:cubicBezTo>
                      <a:pt x="270" y="78"/>
                      <a:pt x="270" y="78"/>
                      <a:pt x="270" y="77"/>
                    </a:cubicBezTo>
                    <a:cubicBezTo>
                      <a:pt x="270" y="77"/>
                      <a:pt x="270" y="77"/>
                      <a:pt x="270" y="77"/>
                    </a:cubicBezTo>
                    <a:cubicBezTo>
                      <a:pt x="270" y="77"/>
                      <a:pt x="270" y="77"/>
                      <a:pt x="270" y="77"/>
                    </a:cubicBezTo>
                    <a:cubicBezTo>
                      <a:pt x="270" y="76"/>
                      <a:pt x="270" y="76"/>
                      <a:pt x="270" y="76"/>
                    </a:cubicBezTo>
                    <a:cubicBezTo>
                      <a:pt x="270" y="76"/>
                      <a:pt x="270" y="76"/>
                      <a:pt x="270" y="76"/>
                    </a:cubicBezTo>
                    <a:cubicBezTo>
                      <a:pt x="270" y="76"/>
                      <a:pt x="270" y="76"/>
                      <a:pt x="270" y="75"/>
                    </a:cubicBezTo>
                    <a:cubicBezTo>
                      <a:pt x="270" y="75"/>
                      <a:pt x="270" y="75"/>
                      <a:pt x="270" y="75"/>
                    </a:cubicBezTo>
                    <a:cubicBezTo>
                      <a:pt x="270" y="75"/>
                      <a:pt x="270" y="75"/>
                      <a:pt x="270" y="75"/>
                    </a:cubicBezTo>
                    <a:cubicBezTo>
                      <a:pt x="270" y="75"/>
                      <a:pt x="270" y="74"/>
                      <a:pt x="270" y="74"/>
                    </a:cubicBezTo>
                    <a:close/>
                  </a:path>
                </a:pathLst>
              </a:custGeom>
              <a:solidFill>
                <a:srgbClr val="D9485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315" name="Freeform 1431"/>
              <p:cNvSpPr>
                <a:spLocks/>
              </p:cNvSpPr>
              <p:nvPr/>
            </p:nvSpPr>
            <p:spPr bwMode="auto">
              <a:xfrm>
                <a:off x="5614988" y="13601701"/>
                <a:ext cx="649288" cy="341313"/>
              </a:xfrm>
              <a:custGeom>
                <a:avLst/>
                <a:gdLst>
                  <a:gd name="T0" fmla="*/ 275 w 310"/>
                  <a:gd name="T1" fmla="*/ 104 h 163"/>
                  <a:gd name="T2" fmla="*/ 37 w 310"/>
                  <a:gd name="T3" fmla="*/ 113 h 163"/>
                  <a:gd name="T4" fmla="*/ 69 w 310"/>
                  <a:gd name="T5" fmla="*/ 21 h 163"/>
                  <a:gd name="T6" fmla="*/ 210 w 310"/>
                  <a:gd name="T7" fmla="*/ 10 h 163"/>
                  <a:gd name="T8" fmla="*/ 275 w 310"/>
                  <a:gd name="T9" fmla="*/ 104 h 163"/>
                </a:gdLst>
                <a:ahLst/>
                <a:cxnLst>
                  <a:cxn ang="0">
                    <a:pos x="T0" y="T1"/>
                  </a:cxn>
                  <a:cxn ang="0">
                    <a:pos x="T2" y="T3"/>
                  </a:cxn>
                  <a:cxn ang="0">
                    <a:pos x="T4" y="T5"/>
                  </a:cxn>
                  <a:cxn ang="0">
                    <a:pos x="T6" y="T7"/>
                  </a:cxn>
                  <a:cxn ang="0">
                    <a:pos x="T8" y="T9"/>
                  </a:cxn>
                </a:cxnLst>
                <a:rect l="0" t="0" r="r" b="b"/>
                <a:pathLst>
                  <a:path w="310" h="163">
                    <a:moveTo>
                      <a:pt x="275" y="104"/>
                    </a:moveTo>
                    <a:cubicBezTo>
                      <a:pt x="225" y="160"/>
                      <a:pt x="94" y="163"/>
                      <a:pt x="37" y="113"/>
                    </a:cubicBezTo>
                    <a:cubicBezTo>
                      <a:pt x="0" y="80"/>
                      <a:pt x="23" y="41"/>
                      <a:pt x="69" y="21"/>
                    </a:cubicBezTo>
                    <a:cubicBezTo>
                      <a:pt x="108" y="5"/>
                      <a:pt x="164" y="0"/>
                      <a:pt x="210" y="10"/>
                    </a:cubicBezTo>
                    <a:cubicBezTo>
                      <a:pt x="269" y="24"/>
                      <a:pt x="310" y="64"/>
                      <a:pt x="275" y="104"/>
                    </a:cubicBezTo>
                    <a:close/>
                  </a:path>
                </a:pathLst>
              </a:custGeom>
              <a:solidFill>
                <a:srgbClr val="F1616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316" name="Freeform 1432"/>
              <p:cNvSpPr>
                <a:spLocks/>
              </p:cNvSpPr>
              <p:nvPr/>
            </p:nvSpPr>
            <p:spPr bwMode="auto">
              <a:xfrm>
                <a:off x="5767388" y="13647738"/>
                <a:ext cx="381000" cy="160338"/>
              </a:xfrm>
              <a:custGeom>
                <a:avLst/>
                <a:gdLst>
                  <a:gd name="T0" fmla="*/ 155 w 182"/>
                  <a:gd name="T1" fmla="*/ 73 h 77"/>
                  <a:gd name="T2" fmla="*/ 3 w 182"/>
                  <a:gd name="T3" fmla="*/ 8 h 77"/>
                  <a:gd name="T4" fmla="*/ 4 w 182"/>
                  <a:gd name="T5" fmla="*/ 2 h 77"/>
                  <a:gd name="T6" fmla="*/ 17 w 182"/>
                  <a:gd name="T7" fmla="*/ 1 h 77"/>
                  <a:gd name="T8" fmla="*/ 170 w 182"/>
                  <a:gd name="T9" fmla="*/ 60 h 77"/>
                  <a:gd name="T10" fmla="*/ 178 w 182"/>
                  <a:gd name="T11" fmla="*/ 72 h 77"/>
                  <a:gd name="T12" fmla="*/ 155 w 182"/>
                  <a:gd name="T13" fmla="*/ 73 h 77"/>
                </a:gdLst>
                <a:ahLst/>
                <a:cxnLst>
                  <a:cxn ang="0">
                    <a:pos x="T0" y="T1"/>
                  </a:cxn>
                  <a:cxn ang="0">
                    <a:pos x="T2" y="T3"/>
                  </a:cxn>
                  <a:cxn ang="0">
                    <a:pos x="T4" y="T5"/>
                  </a:cxn>
                  <a:cxn ang="0">
                    <a:pos x="T6" y="T7"/>
                  </a:cxn>
                  <a:cxn ang="0">
                    <a:pos x="T8" y="T9"/>
                  </a:cxn>
                  <a:cxn ang="0">
                    <a:pos x="T10" y="T11"/>
                  </a:cxn>
                  <a:cxn ang="0">
                    <a:pos x="T12" y="T13"/>
                  </a:cxn>
                </a:cxnLst>
                <a:rect l="0" t="0" r="r" b="b"/>
                <a:pathLst>
                  <a:path w="182" h="77">
                    <a:moveTo>
                      <a:pt x="155" y="73"/>
                    </a:moveTo>
                    <a:cubicBezTo>
                      <a:pt x="3" y="8"/>
                      <a:pt x="3" y="8"/>
                      <a:pt x="3" y="8"/>
                    </a:cubicBezTo>
                    <a:cubicBezTo>
                      <a:pt x="0" y="7"/>
                      <a:pt x="0" y="4"/>
                      <a:pt x="4" y="2"/>
                    </a:cubicBezTo>
                    <a:cubicBezTo>
                      <a:pt x="8" y="1"/>
                      <a:pt x="14" y="0"/>
                      <a:pt x="17" y="1"/>
                    </a:cubicBezTo>
                    <a:cubicBezTo>
                      <a:pt x="170" y="60"/>
                      <a:pt x="170" y="60"/>
                      <a:pt x="170" y="60"/>
                    </a:cubicBezTo>
                    <a:cubicBezTo>
                      <a:pt x="178" y="63"/>
                      <a:pt x="182" y="68"/>
                      <a:pt x="178" y="72"/>
                    </a:cubicBezTo>
                    <a:cubicBezTo>
                      <a:pt x="174" y="76"/>
                      <a:pt x="164" y="77"/>
                      <a:pt x="155" y="73"/>
                    </a:cubicBezTo>
                    <a:close/>
                  </a:path>
                </a:pathLst>
              </a:custGeom>
              <a:solidFill>
                <a:srgbClr val="D9485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grpSp>
        <p:grpSp>
          <p:nvGrpSpPr>
            <p:cNvPr id="317" name="กลุ่ม 370"/>
            <p:cNvGrpSpPr/>
            <p:nvPr/>
          </p:nvGrpSpPr>
          <p:grpSpPr>
            <a:xfrm>
              <a:off x="3025829" y="828352"/>
              <a:ext cx="1427321" cy="1015207"/>
              <a:chOff x="6286501" y="13209588"/>
              <a:chExt cx="450850" cy="320675"/>
            </a:xfrm>
          </p:grpSpPr>
          <p:sp>
            <p:nvSpPr>
              <p:cNvPr id="318" name="Freeform 1433"/>
              <p:cNvSpPr>
                <a:spLocks/>
              </p:cNvSpPr>
              <p:nvPr/>
            </p:nvSpPr>
            <p:spPr bwMode="auto">
              <a:xfrm>
                <a:off x="6313488" y="13209588"/>
                <a:ext cx="393700" cy="320675"/>
              </a:xfrm>
              <a:custGeom>
                <a:avLst/>
                <a:gdLst>
                  <a:gd name="T0" fmla="*/ 0 w 188"/>
                  <a:gd name="T1" fmla="*/ 53 h 154"/>
                  <a:gd name="T2" fmla="*/ 0 w 188"/>
                  <a:gd name="T3" fmla="*/ 54 h 154"/>
                  <a:gd name="T4" fmla="*/ 0 w 188"/>
                  <a:gd name="T5" fmla="*/ 56 h 154"/>
                  <a:gd name="T6" fmla="*/ 0 w 188"/>
                  <a:gd name="T7" fmla="*/ 57 h 154"/>
                  <a:gd name="T8" fmla="*/ 0 w 188"/>
                  <a:gd name="T9" fmla="*/ 58 h 154"/>
                  <a:gd name="T10" fmla="*/ 0 w 188"/>
                  <a:gd name="T11" fmla="*/ 60 h 154"/>
                  <a:gd name="T12" fmla="*/ 0 w 188"/>
                  <a:gd name="T13" fmla="*/ 61 h 154"/>
                  <a:gd name="T14" fmla="*/ 0 w 188"/>
                  <a:gd name="T15" fmla="*/ 62 h 154"/>
                  <a:gd name="T16" fmla="*/ 0 w 188"/>
                  <a:gd name="T17" fmla="*/ 64 h 154"/>
                  <a:gd name="T18" fmla="*/ 0 w 188"/>
                  <a:gd name="T19" fmla="*/ 65 h 154"/>
                  <a:gd name="T20" fmla="*/ 0 w 188"/>
                  <a:gd name="T21" fmla="*/ 66 h 154"/>
                  <a:gd name="T22" fmla="*/ 0 w 188"/>
                  <a:gd name="T23" fmla="*/ 68 h 154"/>
                  <a:gd name="T24" fmla="*/ 0 w 188"/>
                  <a:gd name="T25" fmla="*/ 69 h 154"/>
                  <a:gd name="T26" fmla="*/ 0 w 188"/>
                  <a:gd name="T27" fmla="*/ 71 h 154"/>
                  <a:gd name="T28" fmla="*/ 0 w 188"/>
                  <a:gd name="T29" fmla="*/ 72 h 154"/>
                  <a:gd name="T30" fmla="*/ 0 w 188"/>
                  <a:gd name="T31" fmla="*/ 73 h 154"/>
                  <a:gd name="T32" fmla="*/ 0 w 188"/>
                  <a:gd name="T33" fmla="*/ 75 h 154"/>
                  <a:gd name="T34" fmla="*/ 0 w 188"/>
                  <a:gd name="T35" fmla="*/ 76 h 154"/>
                  <a:gd name="T36" fmla="*/ 0 w 188"/>
                  <a:gd name="T37" fmla="*/ 77 h 154"/>
                  <a:gd name="T38" fmla="*/ 0 w 188"/>
                  <a:gd name="T39" fmla="*/ 79 h 154"/>
                  <a:gd name="T40" fmla="*/ 0 w 188"/>
                  <a:gd name="T41" fmla="*/ 80 h 154"/>
                  <a:gd name="T42" fmla="*/ 0 w 188"/>
                  <a:gd name="T43" fmla="*/ 81 h 154"/>
                  <a:gd name="T44" fmla="*/ 0 w 188"/>
                  <a:gd name="T45" fmla="*/ 83 h 154"/>
                  <a:gd name="T46" fmla="*/ 0 w 188"/>
                  <a:gd name="T47" fmla="*/ 84 h 154"/>
                  <a:gd name="T48" fmla="*/ 0 w 188"/>
                  <a:gd name="T49" fmla="*/ 85 h 154"/>
                  <a:gd name="T50" fmla="*/ 0 w 188"/>
                  <a:gd name="T51" fmla="*/ 87 h 154"/>
                  <a:gd name="T52" fmla="*/ 0 w 188"/>
                  <a:gd name="T53" fmla="*/ 88 h 154"/>
                  <a:gd name="T54" fmla="*/ 0 w 188"/>
                  <a:gd name="T55" fmla="*/ 89 h 154"/>
                  <a:gd name="T56" fmla="*/ 0 w 188"/>
                  <a:gd name="T57" fmla="*/ 91 h 154"/>
                  <a:gd name="T58" fmla="*/ 0 w 188"/>
                  <a:gd name="T59" fmla="*/ 92 h 154"/>
                  <a:gd name="T60" fmla="*/ 13 w 188"/>
                  <a:gd name="T61" fmla="*/ 120 h 154"/>
                  <a:gd name="T62" fmla="*/ 187 w 188"/>
                  <a:gd name="T63" fmla="*/ 92 h 154"/>
                  <a:gd name="T64" fmla="*/ 187 w 188"/>
                  <a:gd name="T65" fmla="*/ 90 h 154"/>
                  <a:gd name="T66" fmla="*/ 187 w 188"/>
                  <a:gd name="T67" fmla="*/ 89 h 154"/>
                  <a:gd name="T68" fmla="*/ 187 w 188"/>
                  <a:gd name="T69" fmla="*/ 88 h 154"/>
                  <a:gd name="T70" fmla="*/ 187 w 188"/>
                  <a:gd name="T71" fmla="*/ 86 h 154"/>
                  <a:gd name="T72" fmla="*/ 187 w 188"/>
                  <a:gd name="T73" fmla="*/ 85 h 154"/>
                  <a:gd name="T74" fmla="*/ 187 w 188"/>
                  <a:gd name="T75" fmla="*/ 84 h 154"/>
                  <a:gd name="T76" fmla="*/ 187 w 188"/>
                  <a:gd name="T77" fmla="*/ 82 h 154"/>
                  <a:gd name="T78" fmla="*/ 187 w 188"/>
                  <a:gd name="T79" fmla="*/ 81 h 154"/>
                  <a:gd name="T80" fmla="*/ 187 w 188"/>
                  <a:gd name="T81" fmla="*/ 80 h 154"/>
                  <a:gd name="T82" fmla="*/ 187 w 188"/>
                  <a:gd name="T83" fmla="*/ 78 h 154"/>
                  <a:gd name="T84" fmla="*/ 187 w 188"/>
                  <a:gd name="T85" fmla="*/ 77 h 154"/>
                  <a:gd name="T86" fmla="*/ 187 w 188"/>
                  <a:gd name="T87" fmla="*/ 76 h 154"/>
                  <a:gd name="T88" fmla="*/ 187 w 188"/>
                  <a:gd name="T89" fmla="*/ 74 h 154"/>
                  <a:gd name="T90" fmla="*/ 187 w 188"/>
                  <a:gd name="T91" fmla="*/ 73 h 154"/>
                  <a:gd name="T92" fmla="*/ 187 w 188"/>
                  <a:gd name="T93" fmla="*/ 72 h 154"/>
                  <a:gd name="T94" fmla="*/ 187 w 188"/>
                  <a:gd name="T95" fmla="*/ 70 h 154"/>
                  <a:gd name="T96" fmla="*/ 187 w 188"/>
                  <a:gd name="T97" fmla="*/ 69 h 154"/>
                  <a:gd name="T98" fmla="*/ 187 w 188"/>
                  <a:gd name="T99" fmla="*/ 67 h 154"/>
                  <a:gd name="T100" fmla="*/ 187 w 188"/>
                  <a:gd name="T101" fmla="*/ 66 h 154"/>
                  <a:gd name="T102" fmla="*/ 187 w 188"/>
                  <a:gd name="T103" fmla="*/ 65 h 154"/>
                  <a:gd name="T104" fmla="*/ 187 w 188"/>
                  <a:gd name="T105" fmla="*/ 63 h 154"/>
                  <a:gd name="T106" fmla="*/ 187 w 188"/>
                  <a:gd name="T107" fmla="*/ 62 h 154"/>
                  <a:gd name="T108" fmla="*/ 187 w 188"/>
                  <a:gd name="T109" fmla="*/ 61 h 154"/>
                  <a:gd name="T110" fmla="*/ 187 w 188"/>
                  <a:gd name="T111" fmla="*/ 59 h 154"/>
                  <a:gd name="T112" fmla="*/ 187 w 188"/>
                  <a:gd name="T113" fmla="*/ 58 h 154"/>
                  <a:gd name="T114" fmla="*/ 187 w 188"/>
                  <a:gd name="T115" fmla="*/ 57 h 154"/>
                  <a:gd name="T116" fmla="*/ 187 w 188"/>
                  <a:gd name="T117" fmla="*/ 55 h 154"/>
                  <a:gd name="T118" fmla="*/ 187 w 188"/>
                  <a:gd name="T119" fmla="*/ 54 h 154"/>
                  <a:gd name="T120" fmla="*/ 187 w 188"/>
                  <a:gd name="T121" fmla="*/ 53 h 1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188" h="154">
                    <a:moveTo>
                      <a:pt x="187" y="52"/>
                    </a:moveTo>
                    <a:cubicBezTo>
                      <a:pt x="188" y="32"/>
                      <a:pt x="164" y="15"/>
                      <a:pt x="133" y="8"/>
                    </a:cubicBezTo>
                    <a:cubicBezTo>
                      <a:pt x="101" y="0"/>
                      <a:pt x="62" y="4"/>
                      <a:pt x="35" y="15"/>
                    </a:cubicBezTo>
                    <a:cubicBezTo>
                      <a:pt x="15" y="24"/>
                      <a:pt x="1" y="38"/>
                      <a:pt x="0" y="53"/>
                    </a:cubicBezTo>
                    <a:cubicBezTo>
                      <a:pt x="0" y="53"/>
                      <a:pt x="0" y="53"/>
                      <a:pt x="0" y="53"/>
                    </a:cubicBezTo>
                    <a:cubicBezTo>
                      <a:pt x="0" y="53"/>
                      <a:pt x="0" y="53"/>
                      <a:pt x="0" y="53"/>
                    </a:cubicBezTo>
                    <a:cubicBezTo>
                      <a:pt x="0" y="54"/>
                      <a:pt x="0" y="54"/>
                      <a:pt x="0" y="54"/>
                    </a:cubicBezTo>
                    <a:cubicBezTo>
                      <a:pt x="0" y="54"/>
                      <a:pt x="0" y="54"/>
                      <a:pt x="0" y="54"/>
                    </a:cubicBezTo>
                    <a:cubicBezTo>
                      <a:pt x="0" y="54"/>
                      <a:pt x="0" y="54"/>
                      <a:pt x="0" y="54"/>
                    </a:cubicBezTo>
                    <a:cubicBezTo>
                      <a:pt x="0" y="54"/>
                      <a:pt x="0" y="54"/>
                      <a:pt x="0" y="54"/>
                    </a:cubicBezTo>
                    <a:cubicBezTo>
                      <a:pt x="0" y="55"/>
                      <a:pt x="0" y="55"/>
                      <a:pt x="0" y="55"/>
                    </a:cubicBezTo>
                    <a:cubicBezTo>
                      <a:pt x="0" y="55"/>
                      <a:pt x="0" y="55"/>
                      <a:pt x="0" y="55"/>
                    </a:cubicBezTo>
                    <a:cubicBezTo>
                      <a:pt x="0" y="55"/>
                      <a:pt x="0" y="55"/>
                      <a:pt x="0" y="55"/>
                    </a:cubicBezTo>
                    <a:cubicBezTo>
                      <a:pt x="0" y="55"/>
                      <a:pt x="0" y="55"/>
                      <a:pt x="0" y="55"/>
                    </a:cubicBezTo>
                    <a:cubicBezTo>
                      <a:pt x="0" y="56"/>
                      <a:pt x="0" y="56"/>
                      <a:pt x="0" y="56"/>
                    </a:cubicBezTo>
                    <a:cubicBezTo>
                      <a:pt x="0" y="56"/>
                      <a:pt x="0" y="56"/>
                      <a:pt x="0" y="56"/>
                    </a:cubicBezTo>
                    <a:cubicBezTo>
                      <a:pt x="0" y="56"/>
                      <a:pt x="0" y="56"/>
                      <a:pt x="0" y="56"/>
                    </a:cubicBezTo>
                    <a:cubicBezTo>
                      <a:pt x="0" y="56"/>
                      <a:pt x="0" y="56"/>
                      <a:pt x="0" y="56"/>
                    </a:cubicBezTo>
                    <a:cubicBezTo>
                      <a:pt x="0" y="57"/>
                      <a:pt x="0" y="57"/>
                      <a:pt x="0" y="57"/>
                    </a:cubicBezTo>
                    <a:cubicBezTo>
                      <a:pt x="0" y="57"/>
                      <a:pt x="0" y="57"/>
                      <a:pt x="0" y="57"/>
                    </a:cubicBezTo>
                    <a:cubicBezTo>
                      <a:pt x="0" y="57"/>
                      <a:pt x="0" y="57"/>
                      <a:pt x="0" y="57"/>
                    </a:cubicBezTo>
                    <a:cubicBezTo>
                      <a:pt x="0" y="58"/>
                      <a:pt x="0" y="58"/>
                      <a:pt x="0" y="58"/>
                    </a:cubicBezTo>
                    <a:cubicBezTo>
                      <a:pt x="0" y="58"/>
                      <a:pt x="0" y="58"/>
                      <a:pt x="0" y="58"/>
                    </a:cubicBezTo>
                    <a:cubicBezTo>
                      <a:pt x="0" y="58"/>
                      <a:pt x="0" y="58"/>
                      <a:pt x="0" y="58"/>
                    </a:cubicBezTo>
                    <a:cubicBezTo>
                      <a:pt x="0" y="58"/>
                      <a:pt x="0" y="58"/>
                      <a:pt x="0" y="58"/>
                    </a:cubicBezTo>
                    <a:cubicBezTo>
                      <a:pt x="0" y="59"/>
                      <a:pt x="0" y="59"/>
                      <a:pt x="0" y="59"/>
                    </a:cubicBezTo>
                    <a:cubicBezTo>
                      <a:pt x="0" y="59"/>
                      <a:pt x="0" y="59"/>
                      <a:pt x="0" y="59"/>
                    </a:cubicBezTo>
                    <a:cubicBezTo>
                      <a:pt x="0" y="59"/>
                      <a:pt x="0" y="59"/>
                      <a:pt x="0" y="59"/>
                    </a:cubicBezTo>
                    <a:cubicBezTo>
                      <a:pt x="0" y="59"/>
                      <a:pt x="0" y="59"/>
                      <a:pt x="0" y="59"/>
                    </a:cubicBezTo>
                    <a:cubicBezTo>
                      <a:pt x="0" y="60"/>
                      <a:pt x="0" y="60"/>
                      <a:pt x="0" y="60"/>
                    </a:cubicBezTo>
                    <a:cubicBezTo>
                      <a:pt x="0" y="60"/>
                      <a:pt x="0" y="60"/>
                      <a:pt x="0" y="60"/>
                    </a:cubicBezTo>
                    <a:cubicBezTo>
                      <a:pt x="0" y="60"/>
                      <a:pt x="0" y="60"/>
                      <a:pt x="0" y="60"/>
                    </a:cubicBezTo>
                    <a:cubicBezTo>
                      <a:pt x="0" y="61"/>
                      <a:pt x="0" y="61"/>
                      <a:pt x="0" y="61"/>
                    </a:cubicBezTo>
                    <a:cubicBezTo>
                      <a:pt x="0" y="61"/>
                      <a:pt x="0" y="61"/>
                      <a:pt x="0" y="61"/>
                    </a:cubicBezTo>
                    <a:cubicBezTo>
                      <a:pt x="0" y="61"/>
                      <a:pt x="0" y="61"/>
                      <a:pt x="0" y="61"/>
                    </a:cubicBezTo>
                    <a:cubicBezTo>
                      <a:pt x="0" y="61"/>
                      <a:pt x="0" y="61"/>
                      <a:pt x="0" y="61"/>
                    </a:cubicBezTo>
                    <a:cubicBezTo>
                      <a:pt x="0" y="62"/>
                      <a:pt x="0" y="62"/>
                      <a:pt x="0" y="62"/>
                    </a:cubicBezTo>
                    <a:cubicBezTo>
                      <a:pt x="0" y="62"/>
                      <a:pt x="0" y="62"/>
                      <a:pt x="0" y="62"/>
                    </a:cubicBezTo>
                    <a:cubicBezTo>
                      <a:pt x="0" y="62"/>
                      <a:pt x="0" y="62"/>
                      <a:pt x="0" y="62"/>
                    </a:cubicBezTo>
                    <a:cubicBezTo>
                      <a:pt x="0" y="62"/>
                      <a:pt x="0" y="62"/>
                      <a:pt x="0" y="62"/>
                    </a:cubicBezTo>
                    <a:cubicBezTo>
                      <a:pt x="0" y="63"/>
                      <a:pt x="0" y="63"/>
                      <a:pt x="0" y="63"/>
                    </a:cubicBezTo>
                    <a:cubicBezTo>
                      <a:pt x="0" y="63"/>
                      <a:pt x="0" y="63"/>
                      <a:pt x="0" y="63"/>
                    </a:cubicBezTo>
                    <a:cubicBezTo>
                      <a:pt x="0" y="63"/>
                      <a:pt x="0" y="63"/>
                      <a:pt x="0" y="63"/>
                    </a:cubicBezTo>
                    <a:cubicBezTo>
                      <a:pt x="0" y="64"/>
                      <a:pt x="0" y="64"/>
                      <a:pt x="0" y="64"/>
                    </a:cubicBezTo>
                    <a:cubicBezTo>
                      <a:pt x="0" y="64"/>
                      <a:pt x="0" y="64"/>
                      <a:pt x="0" y="64"/>
                    </a:cubicBezTo>
                    <a:cubicBezTo>
                      <a:pt x="0" y="64"/>
                      <a:pt x="0" y="64"/>
                      <a:pt x="0" y="64"/>
                    </a:cubicBezTo>
                    <a:cubicBezTo>
                      <a:pt x="0" y="64"/>
                      <a:pt x="0" y="64"/>
                      <a:pt x="0" y="64"/>
                    </a:cubicBezTo>
                    <a:cubicBezTo>
                      <a:pt x="0" y="65"/>
                      <a:pt x="0" y="65"/>
                      <a:pt x="0" y="65"/>
                    </a:cubicBezTo>
                    <a:cubicBezTo>
                      <a:pt x="0" y="65"/>
                      <a:pt x="0" y="65"/>
                      <a:pt x="0" y="65"/>
                    </a:cubicBezTo>
                    <a:cubicBezTo>
                      <a:pt x="0" y="65"/>
                      <a:pt x="0" y="65"/>
                      <a:pt x="0" y="65"/>
                    </a:cubicBezTo>
                    <a:cubicBezTo>
                      <a:pt x="0" y="65"/>
                      <a:pt x="0" y="65"/>
                      <a:pt x="0" y="65"/>
                    </a:cubicBezTo>
                    <a:cubicBezTo>
                      <a:pt x="0" y="66"/>
                      <a:pt x="0" y="66"/>
                      <a:pt x="0" y="66"/>
                    </a:cubicBezTo>
                    <a:cubicBezTo>
                      <a:pt x="0" y="66"/>
                      <a:pt x="0" y="66"/>
                      <a:pt x="0" y="66"/>
                    </a:cubicBezTo>
                    <a:cubicBezTo>
                      <a:pt x="0" y="66"/>
                      <a:pt x="0" y="66"/>
                      <a:pt x="0" y="66"/>
                    </a:cubicBezTo>
                    <a:cubicBezTo>
                      <a:pt x="0" y="66"/>
                      <a:pt x="0" y="66"/>
                      <a:pt x="0" y="66"/>
                    </a:cubicBezTo>
                    <a:cubicBezTo>
                      <a:pt x="0" y="67"/>
                      <a:pt x="0" y="67"/>
                      <a:pt x="0" y="67"/>
                    </a:cubicBezTo>
                    <a:cubicBezTo>
                      <a:pt x="0" y="67"/>
                      <a:pt x="0" y="67"/>
                      <a:pt x="0" y="67"/>
                    </a:cubicBezTo>
                    <a:cubicBezTo>
                      <a:pt x="0" y="67"/>
                      <a:pt x="0" y="67"/>
                      <a:pt x="0" y="67"/>
                    </a:cubicBezTo>
                    <a:cubicBezTo>
                      <a:pt x="0" y="68"/>
                      <a:pt x="0" y="68"/>
                      <a:pt x="0" y="68"/>
                    </a:cubicBezTo>
                    <a:cubicBezTo>
                      <a:pt x="0" y="68"/>
                      <a:pt x="0" y="68"/>
                      <a:pt x="0" y="68"/>
                    </a:cubicBezTo>
                    <a:cubicBezTo>
                      <a:pt x="0" y="68"/>
                      <a:pt x="0" y="68"/>
                      <a:pt x="0" y="68"/>
                    </a:cubicBezTo>
                    <a:cubicBezTo>
                      <a:pt x="0" y="68"/>
                      <a:pt x="0" y="68"/>
                      <a:pt x="0" y="68"/>
                    </a:cubicBezTo>
                    <a:cubicBezTo>
                      <a:pt x="0" y="69"/>
                      <a:pt x="0" y="69"/>
                      <a:pt x="0" y="69"/>
                    </a:cubicBezTo>
                    <a:cubicBezTo>
                      <a:pt x="0" y="69"/>
                      <a:pt x="0" y="69"/>
                      <a:pt x="0" y="69"/>
                    </a:cubicBezTo>
                    <a:cubicBezTo>
                      <a:pt x="0" y="69"/>
                      <a:pt x="0" y="69"/>
                      <a:pt x="0" y="69"/>
                    </a:cubicBezTo>
                    <a:cubicBezTo>
                      <a:pt x="0" y="69"/>
                      <a:pt x="0" y="69"/>
                      <a:pt x="0" y="69"/>
                    </a:cubicBezTo>
                    <a:cubicBezTo>
                      <a:pt x="0" y="70"/>
                      <a:pt x="0" y="70"/>
                      <a:pt x="0" y="70"/>
                    </a:cubicBezTo>
                    <a:cubicBezTo>
                      <a:pt x="0" y="70"/>
                      <a:pt x="0" y="70"/>
                      <a:pt x="0" y="70"/>
                    </a:cubicBezTo>
                    <a:cubicBezTo>
                      <a:pt x="0" y="70"/>
                      <a:pt x="0" y="70"/>
                      <a:pt x="0" y="70"/>
                    </a:cubicBezTo>
                    <a:cubicBezTo>
                      <a:pt x="0" y="71"/>
                      <a:pt x="0" y="71"/>
                      <a:pt x="0" y="71"/>
                    </a:cubicBezTo>
                    <a:cubicBezTo>
                      <a:pt x="0" y="71"/>
                      <a:pt x="0" y="71"/>
                      <a:pt x="0" y="71"/>
                    </a:cubicBezTo>
                    <a:cubicBezTo>
                      <a:pt x="0" y="71"/>
                      <a:pt x="0" y="71"/>
                      <a:pt x="0" y="71"/>
                    </a:cubicBezTo>
                    <a:cubicBezTo>
                      <a:pt x="0" y="71"/>
                      <a:pt x="0" y="71"/>
                      <a:pt x="0" y="71"/>
                    </a:cubicBezTo>
                    <a:cubicBezTo>
                      <a:pt x="0" y="72"/>
                      <a:pt x="0" y="72"/>
                      <a:pt x="0" y="72"/>
                    </a:cubicBezTo>
                    <a:cubicBezTo>
                      <a:pt x="0" y="72"/>
                      <a:pt x="0" y="72"/>
                      <a:pt x="0" y="72"/>
                    </a:cubicBezTo>
                    <a:cubicBezTo>
                      <a:pt x="0" y="72"/>
                      <a:pt x="0" y="72"/>
                      <a:pt x="0" y="72"/>
                    </a:cubicBezTo>
                    <a:cubicBezTo>
                      <a:pt x="0" y="72"/>
                      <a:pt x="0" y="72"/>
                      <a:pt x="0" y="72"/>
                    </a:cubicBezTo>
                    <a:cubicBezTo>
                      <a:pt x="0" y="73"/>
                      <a:pt x="0" y="73"/>
                      <a:pt x="0" y="73"/>
                    </a:cubicBezTo>
                    <a:cubicBezTo>
                      <a:pt x="0" y="73"/>
                      <a:pt x="0" y="73"/>
                      <a:pt x="0" y="73"/>
                    </a:cubicBezTo>
                    <a:cubicBezTo>
                      <a:pt x="0" y="73"/>
                      <a:pt x="0" y="73"/>
                      <a:pt x="0" y="73"/>
                    </a:cubicBezTo>
                    <a:cubicBezTo>
                      <a:pt x="0" y="73"/>
                      <a:pt x="0" y="73"/>
                      <a:pt x="0" y="73"/>
                    </a:cubicBezTo>
                    <a:cubicBezTo>
                      <a:pt x="0" y="74"/>
                      <a:pt x="0" y="74"/>
                      <a:pt x="0" y="74"/>
                    </a:cubicBezTo>
                    <a:cubicBezTo>
                      <a:pt x="0" y="74"/>
                      <a:pt x="0" y="74"/>
                      <a:pt x="0" y="74"/>
                    </a:cubicBezTo>
                    <a:cubicBezTo>
                      <a:pt x="0" y="74"/>
                      <a:pt x="0" y="74"/>
                      <a:pt x="0" y="74"/>
                    </a:cubicBezTo>
                    <a:cubicBezTo>
                      <a:pt x="0" y="75"/>
                      <a:pt x="0" y="75"/>
                      <a:pt x="0" y="75"/>
                    </a:cubicBezTo>
                    <a:cubicBezTo>
                      <a:pt x="0" y="75"/>
                      <a:pt x="0" y="75"/>
                      <a:pt x="0" y="75"/>
                    </a:cubicBezTo>
                    <a:cubicBezTo>
                      <a:pt x="0" y="75"/>
                      <a:pt x="0" y="75"/>
                      <a:pt x="0" y="75"/>
                    </a:cubicBezTo>
                    <a:cubicBezTo>
                      <a:pt x="0" y="75"/>
                      <a:pt x="0" y="75"/>
                      <a:pt x="0" y="75"/>
                    </a:cubicBezTo>
                    <a:cubicBezTo>
                      <a:pt x="0" y="76"/>
                      <a:pt x="0" y="76"/>
                      <a:pt x="0" y="76"/>
                    </a:cubicBezTo>
                    <a:cubicBezTo>
                      <a:pt x="0" y="76"/>
                      <a:pt x="0" y="76"/>
                      <a:pt x="0" y="76"/>
                    </a:cubicBezTo>
                    <a:cubicBezTo>
                      <a:pt x="0" y="76"/>
                      <a:pt x="0" y="76"/>
                      <a:pt x="0" y="76"/>
                    </a:cubicBezTo>
                    <a:cubicBezTo>
                      <a:pt x="0" y="76"/>
                      <a:pt x="0" y="76"/>
                      <a:pt x="0" y="76"/>
                    </a:cubicBezTo>
                    <a:cubicBezTo>
                      <a:pt x="0" y="77"/>
                      <a:pt x="0" y="77"/>
                      <a:pt x="0" y="77"/>
                    </a:cubicBezTo>
                    <a:cubicBezTo>
                      <a:pt x="0" y="77"/>
                      <a:pt x="0" y="77"/>
                      <a:pt x="0" y="77"/>
                    </a:cubicBezTo>
                    <a:cubicBezTo>
                      <a:pt x="0" y="77"/>
                      <a:pt x="0" y="77"/>
                      <a:pt x="0" y="77"/>
                    </a:cubicBezTo>
                    <a:cubicBezTo>
                      <a:pt x="0" y="78"/>
                      <a:pt x="0" y="78"/>
                      <a:pt x="0" y="78"/>
                    </a:cubicBezTo>
                    <a:cubicBezTo>
                      <a:pt x="0" y="78"/>
                      <a:pt x="0" y="78"/>
                      <a:pt x="0" y="78"/>
                    </a:cubicBezTo>
                    <a:cubicBezTo>
                      <a:pt x="0" y="78"/>
                      <a:pt x="0" y="78"/>
                      <a:pt x="0" y="78"/>
                    </a:cubicBezTo>
                    <a:cubicBezTo>
                      <a:pt x="0" y="78"/>
                      <a:pt x="0" y="78"/>
                      <a:pt x="0" y="78"/>
                    </a:cubicBezTo>
                    <a:cubicBezTo>
                      <a:pt x="0" y="79"/>
                      <a:pt x="0" y="79"/>
                      <a:pt x="0" y="79"/>
                    </a:cubicBezTo>
                    <a:cubicBezTo>
                      <a:pt x="0" y="79"/>
                      <a:pt x="0" y="79"/>
                      <a:pt x="0" y="79"/>
                    </a:cubicBezTo>
                    <a:cubicBezTo>
                      <a:pt x="0" y="79"/>
                      <a:pt x="0" y="79"/>
                      <a:pt x="0" y="79"/>
                    </a:cubicBezTo>
                    <a:cubicBezTo>
                      <a:pt x="0" y="79"/>
                      <a:pt x="0" y="79"/>
                      <a:pt x="0" y="79"/>
                    </a:cubicBezTo>
                    <a:cubicBezTo>
                      <a:pt x="0" y="80"/>
                      <a:pt x="0" y="80"/>
                      <a:pt x="0" y="80"/>
                    </a:cubicBezTo>
                    <a:cubicBezTo>
                      <a:pt x="0" y="80"/>
                      <a:pt x="0" y="80"/>
                      <a:pt x="0" y="80"/>
                    </a:cubicBezTo>
                    <a:cubicBezTo>
                      <a:pt x="0" y="80"/>
                      <a:pt x="0" y="80"/>
                      <a:pt x="0" y="80"/>
                    </a:cubicBezTo>
                    <a:cubicBezTo>
                      <a:pt x="0" y="81"/>
                      <a:pt x="0" y="81"/>
                      <a:pt x="0" y="81"/>
                    </a:cubicBezTo>
                    <a:cubicBezTo>
                      <a:pt x="0" y="81"/>
                      <a:pt x="0" y="81"/>
                      <a:pt x="0" y="81"/>
                    </a:cubicBezTo>
                    <a:cubicBezTo>
                      <a:pt x="0" y="81"/>
                      <a:pt x="0" y="81"/>
                      <a:pt x="0" y="81"/>
                    </a:cubicBezTo>
                    <a:cubicBezTo>
                      <a:pt x="0" y="81"/>
                      <a:pt x="0" y="81"/>
                      <a:pt x="0" y="81"/>
                    </a:cubicBezTo>
                    <a:cubicBezTo>
                      <a:pt x="0" y="82"/>
                      <a:pt x="0" y="82"/>
                      <a:pt x="0" y="82"/>
                    </a:cubicBezTo>
                    <a:cubicBezTo>
                      <a:pt x="0" y="82"/>
                      <a:pt x="0" y="82"/>
                      <a:pt x="0" y="82"/>
                    </a:cubicBezTo>
                    <a:cubicBezTo>
                      <a:pt x="0" y="82"/>
                      <a:pt x="0" y="82"/>
                      <a:pt x="0" y="82"/>
                    </a:cubicBezTo>
                    <a:cubicBezTo>
                      <a:pt x="0" y="82"/>
                      <a:pt x="0" y="82"/>
                      <a:pt x="0" y="82"/>
                    </a:cubicBezTo>
                    <a:cubicBezTo>
                      <a:pt x="0" y="83"/>
                      <a:pt x="0" y="83"/>
                      <a:pt x="0" y="83"/>
                    </a:cubicBezTo>
                    <a:cubicBezTo>
                      <a:pt x="0" y="83"/>
                      <a:pt x="0" y="83"/>
                      <a:pt x="0" y="83"/>
                    </a:cubicBezTo>
                    <a:cubicBezTo>
                      <a:pt x="0" y="83"/>
                      <a:pt x="0" y="83"/>
                      <a:pt x="0" y="83"/>
                    </a:cubicBezTo>
                    <a:cubicBezTo>
                      <a:pt x="0" y="83"/>
                      <a:pt x="0" y="83"/>
                      <a:pt x="0" y="83"/>
                    </a:cubicBezTo>
                    <a:cubicBezTo>
                      <a:pt x="0" y="84"/>
                      <a:pt x="0" y="84"/>
                      <a:pt x="0" y="84"/>
                    </a:cubicBezTo>
                    <a:cubicBezTo>
                      <a:pt x="0" y="84"/>
                      <a:pt x="0" y="84"/>
                      <a:pt x="0" y="84"/>
                    </a:cubicBezTo>
                    <a:cubicBezTo>
                      <a:pt x="0" y="84"/>
                      <a:pt x="0" y="84"/>
                      <a:pt x="0" y="84"/>
                    </a:cubicBezTo>
                    <a:cubicBezTo>
                      <a:pt x="0" y="85"/>
                      <a:pt x="0" y="85"/>
                      <a:pt x="0" y="85"/>
                    </a:cubicBezTo>
                    <a:cubicBezTo>
                      <a:pt x="0" y="85"/>
                      <a:pt x="0" y="85"/>
                      <a:pt x="0" y="85"/>
                    </a:cubicBezTo>
                    <a:cubicBezTo>
                      <a:pt x="0" y="85"/>
                      <a:pt x="0" y="85"/>
                      <a:pt x="0" y="85"/>
                    </a:cubicBezTo>
                    <a:cubicBezTo>
                      <a:pt x="0" y="85"/>
                      <a:pt x="0" y="85"/>
                      <a:pt x="0" y="85"/>
                    </a:cubicBezTo>
                    <a:cubicBezTo>
                      <a:pt x="0" y="86"/>
                      <a:pt x="0" y="86"/>
                      <a:pt x="0" y="86"/>
                    </a:cubicBezTo>
                    <a:cubicBezTo>
                      <a:pt x="0" y="86"/>
                      <a:pt x="0" y="86"/>
                      <a:pt x="0" y="86"/>
                    </a:cubicBezTo>
                    <a:cubicBezTo>
                      <a:pt x="0" y="86"/>
                      <a:pt x="0" y="86"/>
                      <a:pt x="0" y="86"/>
                    </a:cubicBezTo>
                    <a:cubicBezTo>
                      <a:pt x="0" y="86"/>
                      <a:pt x="0" y="86"/>
                      <a:pt x="0" y="86"/>
                    </a:cubicBezTo>
                    <a:cubicBezTo>
                      <a:pt x="0" y="87"/>
                      <a:pt x="0" y="87"/>
                      <a:pt x="0" y="87"/>
                    </a:cubicBezTo>
                    <a:cubicBezTo>
                      <a:pt x="0" y="87"/>
                      <a:pt x="0" y="87"/>
                      <a:pt x="0" y="87"/>
                    </a:cubicBezTo>
                    <a:cubicBezTo>
                      <a:pt x="0" y="87"/>
                      <a:pt x="0" y="87"/>
                      <a:pt x="0" y="87"/>
                    </a:cubicBezTo>
                    <a:cubicBezTo>
                      <a:pt x="0" y="88"/>
                      <a:pt x="0" y="88"/>
                      <a:pt x="0" y="88"/>
                    </a:cubicBezTo>
                    <a:cubicBezTo>
                      <a:pt x="0" y="88"/>
                      <a:pt x="0" y="88"/>
                      <a:pt x="0" y="88"/>
                    </a:cubicBezTo>
                    <a:cubicBezTo>
                      <a:pt x="0" y="88"/>
                      <a:pt x="0" y="88"/>
                      <a:pt x="0" y="88"/>
                    </a:cubicBezTo>
                    <a:cubicBezTo>
                      <a:pt x="0" y="88"/>
                      <a:pt x="0" y="88"/>
                      <a:pt x="0" y="88"/>
                    </a:cubicBezTo>
                    <a:cubicBezTo>
                      <a:pt x="0" y="89"/>
                      <a:pt x="0" y="89"/>
                      <a:pt x="0" y="89"/>
                    </a:cubicBezTo>
                    <a:cubicBezTo>
                      <a:pt x="0" y="89"/>
                      <a:pt x="0" y="89"/>
                      <a:pt x="0" y="89"/>
                    </a:cubicBezTo>
                    <a:cubicBezTo>
                      <a:pt x="0" y="89"/>
                      <a:pt x="0" y="89"/>
                      <a:pt x="0" y="89"/>
                    </a:cubicBezTo>
                    <a:cubicBezTo>
                      <a:pt x="0" y="89"/>
                      <a:pt x="0" y="89"/>
                      <a:pt x="0" y="89"/>
                    </a:cubicBezTo>
                    <a:cubicBezTo>
                      <a:pt x="0" y="90"/>
                      <a:pt x="0" y="90"/>
                      <a:pt x="0" y="90"/>
                    </a:cubicBezTo>
                    <a:cubicBezTo>
                      <a:pt x="0" y="90"/>
                      <a:pt x="0" y="90"/>
                      <a:pt x="0" y="90"/>
                    </a:cubicBezTo>
                    <a:cubicBezTo>
                      <a:pt x="0" y="90"/>
                      <a:pt x="0" y="90"/>
                      <a:pt x="0" y="90"/>
                    </a:cubicBezTo>
                    <a:cubicBezTo>
                      <a:pt x="0" y="91"/>
                      <a:pt x="0" y="91"/>
                      <a:pt x="0" y="91"/>
                    </a:cubicBezTo>
                    <a:cubicBezTo>
                      <a:pt x="0" y="91"/>
                      <a:pt x="0" y="91"/>
                      <a:pt x="0" y="91"/>
                    </a:cubicBezTo>
                    <a:cubicBezTo>
                      <a:pt x="0" y="91"/>
                      <a:pt x="0" y="91"/>
                      <a:pt x="0" y="91"/>
                    </a:cubicBezTo>
                    <a:cubicBezTo>
                      <a:pt x="0" y="91"/>
                      <a:pt x="0" y="91"/>
                      <a:pt x="0" y="91"/>
                    </a:cubicBezTo>
                    <a:cubicBezTo>
                      <a:pt x="0" y="92"/>
                      <a:pt x="0" y="92"/>
                      <a:pt x="0" y="92"/>
                    </a:cubicBezTo>
                    <a:cubicBezTo>
                      <a:pt x="0" y="92"/>
                      <a:pt x="0" y="92"/>
                      <a:pt x="0" y="92"/>
                    </a:cubicBezTo>
                    <a:cubicBezTo>
                      <a:pt x="0" y="92"/>
                      <a:pt x="0" y="92"/>
                      <a:pt x="0" y="92"/>
                    </a:cubicBezTo>
                    <a:cubicBezTo>
                      <a:pt x="0" y="92"/>
                      <a:pt x="0" y="92"/>
                      <a:pt x="0" y="92"/>
                    </a:cubicBezTo>
                    <a:cubicBezTo>
                      <a:pt x="0" y="93"/>
                      <a:pt x="0" y="93"/>
                      <a:pt x="0" y="93"/>
                    </a:cubicBezTo>
                    <a:cubicBezTo>
                      <a:pt x="0" y="93"/>
                      <a:pt x="0" y="93"/>
                      <a:pt x="0" y="93"/>
                    </a:cubicBezTo>
                    <a:cubicBezTo>
                      <a:pt x="0" y="93"/>
                      <a:pt x="0" y="93"/>
                      <a:pt x="0" y="93"/>
                    </a:cubicBezTo>
                    <a:cubicBezTo>
                      <a:pt x="0" y="102"/>
                      <a:pt x="3" y="111"/>
                      <a:pt x="13" y="120"/>
                    </a:cubicBezTo>
                    <a:cubicBezTo>
                      <a:pt x="52" y="154"/>
                      <a:pt x="143" y="153"/>
                      <a:pt x="178" y="113"/>
                    </a:cubicBezTo>
                    <a:cubicBezTo>
                      <a:pt x="184" y="106"/>
                      <a:pt x="187" y="99"/>
                      <a:pt x="187" y="93"/>
                    </a:cubicBezTo>
                    <a:cubicBezTo>
                      <a:pt x="187" y="92"/>
                      <a:pt x="187" y="92"/>
                      <a:pt x="187" y="92"/>
                    </a:cubicBezTo>
                    <a:cubicBezTo>
                      <a:pt x="187" y="92"/>
                      <a:pt x="187" y="92"/>
                      <a:pt x="187" y="92"/>
                    </a:cubicBezTo>
                    <a:cubicBezTo>
                      <a:pt x="187" y="92"/>
                      <a:pt x="187" y="92"/>
                      <a:pt x="187" y="92"/>
                    </a:cubicBezTo>
                    <a:cubicBezTo>
                      <a:pt x="187" y="92"/>
                      <a:pt x="187" y="92"/>
                      <a:pt x="187" y="92"/>
                    </a:cubicBezTo>
                    <a:cubicBezTo>
                      <a:pt x="187" y="91"/>
                      <a:pt x="187" y="91"/>
                      <a:pt x="187" y="91"/>
                    </a:cubicBezTo>
                    <a:cubicBezTo>
                      <a:pt x="187" y="91"/>
                      <a:pt x="187" y="91"/>
                      <a:pt x="187" y="91"/>
                    </a:cubicBezTo>
                    <a:cubicBezTo>
                      <a:pt x="187" y="91"/>
                      <a:pt x="187" y="91"/>
                      <a:pt x="187" y="91"/>
                    </a:cubicBezTo>
                    <a:cubicBezTo>
                      <a:pt x="187" y="90"/>
                      <a:pt x="187" y="90"/>
                      <a:pt x="187" y="90"/>
                    </a:cubicBezTo>
                    <a:cubicBezTo>
                      <a:pt x="187" y="90"/>
                      <a:pt x="187" y="90"/>
                      <a:pt x="187" y="90"/>
                    </a:cubicBezTo>
                    <a:cubicBezTo>
                      <a:pt x="187" y="90"/>
                      <a:pt x="187" y="90"/>
                      <a:pt x="187" y="90"/>
                    </a:cubicBezTo>
                    <a:cubicBezTo>
                      <a:pt x="187" y="90"/>
                      <a:pt x="187" y="90"/>
                      <a:pt x="187" y="90"/>
                    </a:cubicBezTo>
                    <a:cubicBezTo>
                      <a:pt x="187" y="89"/>
                      <a:pt x="187" y="89"/>
                      <a:pt x="187" y="89"/>
                    </a:cubicBezTo>
                    <a:cubicBezTo>
                      <a:pt x="187" y="89"/>
                      <a:pt x="187" y="89"/>
                      <a:pt x="187" y="89"/>
                    </a:cubicBezTo>
                    <a:cubicBezTo>
                      <a:pt x="187" y="89"/>
                      <a:pt x="187" y="89"/>
                      <a:pt x="187" y="89"/>
                    </a:cubicBezTo>
                    <a:cubicBezTo>
                      <a:pt x="187" y="89"/>
                      <a:pt x="187" y="89"/>
                      <a:pt x="187" y="89"/>
                    </a:cubicBezTo>
                    <a:cubicBezTo>
                      <a:pt x="187" y="88"/>
                      <a:pt x="187" y="88"/>
                      <a:pt x="187" y="88"/>
                    </a:cubicBezTo>
                    <a:cubicBezTo>
                      <a:pt x="187" y="88"/>
                      <a:pt x="187" y="88"/>
                      <a:pt x="187" y="88"/>
                    </a:cubicBezTo>
                    <a:cubicBezTo>
                      <a:pt x="187" y="88"/>
                      <a:pt x="187" y="88"/>
                      <a:pt x="187" y="88"/>
                    </a:cubicBezTo>
                    <a:cubicBezTo>
                      <a:pt x="187" y="87"/>
                      <a:pt x="187" y="87"/>
                      <a:pt x="187" y="87"/>
                    </a:cubicBezTo>
                    <a:cubicBezTo>
                      <a:pt x="187" y="87"/>
                      <a:pt x="187" y="87"/>
                      <a:pt x="187" y="87"/>
                    </a:cubicBezTo>
                    <a:cubicBezTo>
                      <a:pt x="187" y="87"/>
                      <a:pt x="187" y="87"/>
                      <a:pt x="187" y="87"/>
                    </a:cubicBezTo>
                    <a:cubicBezTo>
                      <a:pt x="187" y="87"/>
                      <a:pt x="187" y="87"/>
                      <a:pt x="187" y="87"/>
                    </a:cubicBezTo>
                    <a:cubicBezTo>
                      <a:pt x="187" y="86"/>
                      <a:pt x="187" y="86"/>
                      <a:pt x="187" y="86"/>
                    </a:cubicBezTo>
                    <a:cubicBezTo>
                      <a:pt x="187" y="86"/>
                      <a:pt x="187" y="86"/>
                      <a:pt x="187" y="86"/>
                    </a:cubicBezTo>
                    <a:cubicBezTo>
                      <a:pt x="187" y="86"/>
                      <a:pt x="187" y="86"/>
                      <a:pt x="187" y="86"/>
                    </a:cubicBezTo>
                    <a:cubicBezTo>
                      <a:pt x="187" y="86"/>
                      <a:pt x="187" y="86"/>
                      <a:pt x="187" y="86"/>
                    </a:cubicBezTo>
                    <a:cubicBezTo>
                      <a:pt x="187" y="85"/>
                      <a:pt x="187" y="85"/>
                      <a:pt x="187" y="85"/>
                    </a:cubicBezTo>
                    <a:cubicBezTo>
                      <a:pt x="187" y="85"/>
                      <a:pt x="187" y="85"/>
                      <a:pt x="187" y="85"/>
                    </a:cubicBezTo>
                    <a:cubicBezTo>
                      <a:pt x="187" y="85"/>
                      <a:pt x="187" y="85"/>
                      <a:pt x="187" y="85"/>
                    </a:cubicBezTo>
                    <a:cubicBezTo>
                      <a:pt x="187" y="84"/>
                      <a:pt x="187" y="84"/>
                      <a:pt x="187" y="84"/>
                    </a:cubicBezTo>
                    <a:cubicBezTo>
                      <a:pt x="187" y="84"/>
                      <a:pt x="187" y="84"/>
                      <a:pt x="187" y="84"/>
                    </a:cubicBezTo>
                    <a:cubicBezTo>
                      <a:pt x="187" y="84"/>
                      <a:pt x="187" y="84"/>
                      <a:pt x="187" y="84"/>
                    </a:cubicBezTo>
                    <a:cubicBezTo>
                      <a:pt x="187" y="84"/>
                      <a:pt x="187" y="84"/>
                      <a:pt x="187" y="84"/>
                    </a:cubicBezTo>
                    <a:cubicBezTo>
                      <a:pt x="187" y="83"/>
                      <a:pt x="187" y="83"/>
                      <a:pt x="187" y="83"/>
                    </a:cubicBezTo>
                    <a:cubicBezTo>
                      <a:pt x="187" y="83"/>
                      <a:pt x="187" y="83"/>
                      <a:pt x="187" y="83"/>
                    </a:cubicBezTo>
                    <a:cubicBezTo>
                      <a:pt x="187" y="83"/>
                      <a:pt x="187" y="83"/>
                      <a:pt x="187" y="83"/>
                    </a:cubicBezTo>
                    <a:cubicBezTo>
                      <a:pt x="187" y="83"/>
                      <a:pt x="187" y="83"/>
                      <a:pt x="187" y="83"/>
                    </a:cubicBezTo>
                    <a:cubicBezTo>
                      <a:pt x="187" y="82"/>
                      <a:pt x="187" y="82"/>
                      <a:pt x="187" y="82"/>
                    </a:cubicBezTo>
                    <a:cubicBezTo>
                      <a:pt x="187" y="82"/>
                      <a:pt x="187" y="82"/>
                      <a:pt x="187" y="82"/>
                    </a:cubicBezTo>
                    <a:cubicBezTo>
                      <a:pt x="187" y="82"/>
                      <a:pt x="187" y="82"/>
                      <a:pt x="187" y="82"/>
                    </a:cubicBezTo>
                    <a:cubicBezTo>
                      <a:pt x="187" y="82"/>
                      <a:pt x="187" y="82"/>
                      <a:pt x="187" y="82"/>
                    </a:cubicBezTo>
                    <a:cubicBezTo>
                      <a:pt x="187" y="81"/>
                      <a:pt x="187" y="81"/>
                      <a:pt x="187" y="81"/>
                    </a:cubicBezTo>
                    <a:cubicBezTo>
                      <a:pt x="187" y="81"/>
                      <a:pt x="187" y="81"/>
                      <a:pt x="187" y="81"/>
                    </a:cubicBezTo>
                    <a:cubicBezTo>
                      <a:pt x="187" y="81"/>
                      <a:pt x="187" y="81"/>
                      <a:pt x="187" y="81"/>
                    </a:cubicBezTo>
                    <a:cubicBezTo>
                      <a:pt x="187" y="80"/>
                      <a:pt x="187" y="80"/>
                      <a:pt x="187" y="80"/>
                    </a:cubicBezTo>
                    <a:cubicBezTo>
                      <a:pt x="187" y="80"/>
                      <a:pt x="187" y="80"/>
                      <a:pt x="187" y="80"/>
                    </a:cubicBezTo>
                    <a:cubicBezTo>
                      <a:pt x="187" y="80"/>
                      <a:pt x="187" y="80"/>
                      <a:pt x="187" y="80"/>
                    </a:cubicBezTo>
                    <a:cubicBezTo>
                      <a:pt x="187" y="80"/>
                      <a:pt x="187" y="80"/>
                      <a:pt x="187" y="80"/>
                    </a:cubicBezTo>
                    <a:cubicBezTo>
                      <a:pt x="187" y="79"/>
                      <a:pt x="187" y="79"/>
                      <a:pt x="187" y="79"/>
                    </a:cubicBezTo>
                    <a:cubicBezTo>
                      <a:pt x="187" y="79"/>
                      <a:pt x="187" y="79"/>
                      <a:pt x="187" y="79"/>
                    </a:cubicBezTo>
                    <a:cubicBezTo>
                      <a:pt x="187" y="79"/>
                      <a:pt x="187" y="79"/>
                      <a:pt x="187" y="79"/>
                    </a:cubicBezTo>
                    <a:cubicBezTo>
                      <a:pt x="187" y="79"/>
                      <a:pt x="187" y="79"/>
                      <a:pt x="187" y="79"/>
                    </a:cubicBezTo>
                    <a:cubicBezTo>
                      <a:pt x="187" y="78"/>
                      <a:pt x="187" y="78"/>
                      <a:pt x="187" y="78"/>
                    </a:cubicBezTo>
                    <a:cubicBezTo>
                      <a:pt x="187" y="78"/>
                      <a:pt x="187" y="78"/>
                      <a:pt x="187" y="78"/>
                    </a:cubicBezTo>
                    <a:cubicBezTo>
                      <a:pt x="187" y="78"/>
                      <a:pt x="187" y="78"/>
                      <a:pt x="187" y="78"/>
                    </a:cubicBezTo>
                    <a:cubicBezTo>
                      <a:pt x="187" y="77"/>
                      <a:pt x="187" y="77"/>
                      <a:pt x="187" y="77"/>
                    </a:cubicBezTo>
                    <a:cubicBezTo>
                      <a:pt x="187" y="77"/>
                      <a:pt x="187" y="77"/>
                      <a:pt x="187" y="77"/>
                    </a:cubicBezTo>
                    <a:cubicBezTo>
                      <a:pt x="187" y="77"/>
                      <a:pt x="187" y="77"/>
                      <a:pt x="187" y="77"/>
                    </a:cubicBezTo>
                    <a:cubicBezTo>
                      <a:pt x="187" y="77"/>
                      <a:pt x="187" y="77"/>
                      <a:pt x="187" y="77"/>
                    </a:cubicBezTo>
                    <a:cubicBezTo>
                      <a:pt x="187" y="76"/>
                      <a:pt x="187" y="76"/>
                      <a:pt x="187" y="76"/>
                    </a:cubicBezTo>
                    <a:cubicBezTo>
                      <a:pt x="187" y="76"/>
                      <a:pt x="187" y="76"/>
                      <a:pt x="187" y="76"/>
                    </a:cubicBezTo>
                    <a:cubicBezTo>
                      <a:pt x="187" y="76"/>
                      <a:pt x="187" y="76"/>
                      <a:pt x="187" y="76"/>
                    </a:cubicBezTo>
                    <a:cubicBezTo>
                      <a:pt x="187" y="76"/>
                      <a:pt x="187" y="76"/>
                      <a:pt x="187" y="76"/>
                    </a:cubicBezTo>
                    <a:cubicBezTo>
                      <a:pt x="187" y="75"/>
                      <a:pt x="187" y="75"/>
                      <a:pt x="187" y="75"/>
                    </a:cubicBezTo>
                    <a:cubicBezTo>
                      <a:pt x="187" y="75"/>
                      <a:pt x="187" y="75"/>
                      <a:pt x="187" y="75"/>
                    </a:cubicBezTo>
                    <a:cubicBezTo>
                      <a:pt x="187" y="75"/>
                      <a:pt x="187" y="75"/>
                      <a:pt x="187" y="75"/>
                    </a:cubicBezTo>
                    <a:cubicBezTo>
                      <a:pt x="187" y="74"/>
                      <a:pt x="187" y="74"/>
                      <a:pt x="187" y="74"/>
                    </a:cubicBezTo>
                    <a:cubicBezTo>
                      <a:pt x="187" y="74"/>
                      <a:pt x="187" y="74"/>
                      <a:pt x="187" y="74"/>
                    </a:cubicBezTo>
                    <a:cubicBezTo>
                      <a:pt x="187" y="74"/>
                      <a:pt x="187" y="74"/>
                      <a:pt x="187" y="74"/>
                    </a:cubicBezTo>
                    <a:cubicBezTo>
                      <a:pt x="187" y="74"/>
                      <a:pt x="187" y="74"/>
                      <a:pt x="187" y="74"/>
                    </a:cubicBezTo>
                    <a:cubicBezTo>
                      <a:pt x="187" y="73"/>
                      <a:pt x="187" y="73"/>
                      <a:pt x="187" y="73"/>
                    </a:cubicBezTo>
                    <a:cubicBezTo>
                      <a:pt x="187" y="73"/>
                      <a:pt x="187" y="73"/>
                      <a:pt x="187" y="73"/>
                    </a:cubicBezTo>
                    <a:cubicBezTo>
                      <a:pt x="187" y="73"/>
                      <a:pt x="187" y="73"/>
                      <a:pt x="187" y="73"/>
                    </a:cubicBezTo>
                    <a:cubicBezTo>
                      <a:pt x="187" y="73"/>
                      <a:pt x="187" y="73"/>
                      <a:pt x="187" y="73"/>
                    </a:cubicBezTo>
                    <a:cubicBezTo>
                      <a:pt x="187" y="72"/>
                      <a:pt x="187" y="72"/>
                      <a:pt x="187" y="72"/>
                    </a:cubicBezTo>
                    <a:cubicBezTo>
                      <a:pt x="187" y="72"/>
                      <a:pt x="187" y="72"/>
                      <a:pt x="187" y="72"/>
                    </a:cubicBezTo>
                    <a:cubicBezTo>
                      <a:pt x="187" y="72"/>
                      <a:pt x="187" y="72"/>
                      <a:pt x="187" y="72"/>
                    </a:cubicBezTo>
                    <a:cubicBezTo>
                      <a:pt x="187" y="72"/>
                      <a:pt x="187" y="72"/>
                      <a:pt x="187" y="72"/>
                    </a:cubicBezTo>
                    <a:cubicBezTo>
                      <a:pt x="187" y="71"/>
                      <a:pt x="187" y="71"/>
                      <a:pt x="187" y="71"/>
                    </a:cubicBezTo>
                    <a:cubicBezTo>
                      <a:pt x="187" y="71"/>
                      <a:pt x="187" y="71"/>
                      <a:pt x="187" y="71"/>
                    </a:cubicBezTo>
                    <a:cubicBezTo>
                      <a:pt x="187" y="71"/>
                      <a:pt x="187" y="71"/>
                      <a:pt x="187" y="71"/>
                    </a:cubicBezTo>
                    <a:cubicBezTo>
                      <a:pt x="187" y="70"/>
                      <a:pt x="187" y="70"/>
                      <a:pt x="187" y="70"/>
                    </a:cubicBezTo>
                    <a:cubicBezTo>
                      <a:pt x="187" y="70"/>
                      <a:pt x="187" y="70"/>
                      <a:pt x="187" y="70"/>
                    </a:cubicBezTo>
                    <a:cubicBezTo>
                      <a:pt x="187" y="70"/>
                      <a:pt x="187" y="70"/>
                      <a:pt x="187" y="70"/>
                    </a:cubicBezTo>
                    <a:cubicBezTo>
                      <a:pt x="187" y="70"/>
                      <a:pt x="187" y="70"/>
                      <a:pt x="187" y="70"/>
                    </a:cubicBezTo>
                    <a:cubicBezTo>
                      <a:pt x="187" y="69"/>
                      <a:pt x="187" y="69"/>
                      <a:pt x="187" y="69"/>
                    </a:cubicBezTo>
                    <a:cubicBezTo>
                      <a:pt x="187" y="69"/>
                      <a:pt x="187" y="69"/>
                      <a:pt x="187" y="69"/>
                    </a:cubicBezTo>
                    <a:cubicBezTo>
                      <a:pt x="187" y="69"/>
                      <a:pt x="187" y="69"/>
                      <a:pt x="187" y="69"/>
                    </a:cubicBezTo>
                    <a:cubicBezTo>
                      <a:pt x="187" y="69"/>
                      <a:pt x="187" y="69"/>
                      <a:pt x="187" y="69"/>
                    </a:cubicBezTo>
                    <a:cubicBezTo>
                      <a:pt x="187" y="68"/>
                      <a:pt x="187" y="68"/>
                      <a:pt x="187" y="68"/>
                    </a:cubicBezTo>
                    <a:cubicBezTo>
                      <a:pt x="187" y="68"/>
                      <a:pt x="187" y="68"/>
                      <a:pt x="187" y="68"/>
                    </a:cubicBezTo>
                    <a:cubicBezTo>
                      <a:pt x="187" y="68"/>
                      <a:pt x="187" y="68"/>
                      <a:pt x="187" y="68"/>
                    </a:cubicBezTo>
                    <a:cubicBezTo>
                      <a:pt x="187" y="67"/>
                      <a:pt x="187" y="67"/>
                      <a:pt x="187" y="67"/>
                    </a:cubicBezTo>
                    <a:cubicBezTo>
                      <a:pt x="187" y="67"/>
                      <a:pt x="187" y="67"/>
                      <a:pt x="187" y="67"/>
                    </a:cubicBezTo>
                    <a:cubicBezTo>
                      <a:pt x="187" y="67"/>
                      <a:pt x="187" y="67"/>
                      <a:pt x="187" y="67"/>
                    </a:cubicBezTo>
                    <a:cubicBezTo>
                      <a:pt x="187" y="67"/>
                      <a:pt x="187" y="67"/>
                      <a:pt x="187" y="67"/>
                    </a:cubicBezTo>
                    <a:cubicBezTo>
                      <a:pt x="187" y="66"/>
                      <a:pt x="187" y="66"/>
                      <a:pt x="187" y="66"/>
                    </a:cubicBezTo>
                    <a:cubicBezTo>
                      <a:pt x="187" y="66"/>
                      <a:pt x="187" y="66"/>
                      <a:pt x="187" y="66"/>
                    </a:cubicBezTo>
                    <a:cubicBezTo>
                      <a:pt x="187" y="66"/>
                      <a:pt x="187" y="66"/>
                      <a:pt x="187" y="66"/>
                    </a:cubicBezTo>
                    <a:cubicBezTo>
                      <a:pt x="187" y="66"/>
                      <a:pt x="187" y="66"/>
                      <a:pt x="187" y="66"/>
                    </a:cubicBezTo>
                    <a:cubicBezTo>
                      <a:pt x="187" y="65"/>
                      <a:pt x="187" y="65"/>
                      <a:pt x="187" y="65"/>
                    </a:cubicBezTo>
                    <a:cubicBezTo>
                      <a:pt x="187" y="65"/>
                      <a:pt x="187" y="65"/>
                      <a:pt x="187" y="65"/>
                    </a:cubicBezTo>
                    <a:cubicBezTo>
                      <a:pt x="187" y="65"/>
                      <a:pt x="187" y="65"/>
                      <a:pt x="187" y="65"/>
                    </a:cubicBezTo>
                    <a:cubicBezTo>
                      <a:pt x="187" y="64"/>
                      <a:pt x="187" y="64"/>
                      <a:pt x="187" y="64"/>
                    </a:cubicBezTo>
                    <a:cubicBezTo>
                      <a:pt x="187" y="64"/>
                      <a:pt x="187" y="64"/>
                      <a:pt x="187" y="64"/>
                    </a:cubicBezTo>
                    <a:cubicBezTo>
                      <a:pt x="187" y="64"/>
                      <a:pt x="187" y="64"/>
                      <a:pt x="187" y="64"/>
                    </a:cubicBezTo>
                    <a:cubicBezTo>
                      <a:pt x="187" y="64"/>
                      <a:pt x="187" y="64"/>
                      <a:pt x="187" y="64"/>
                    </a:cubicBezTo>
                    <a:cubicBezTo>
                      <a:pt x="187" y="63"/>
                      <a:pt x="187" y="63"/>
                      <a:pt x="187" y="63"/>
                    </a:cubicBezTo>
                    <a:cubicBezTo>
                      <a:pt x="187" y="63"/>
                      <a:pt x="187" y="63"/>
                      <a:pt x="187" y="63"/>
                    </a:cubicBezTo>
                    <a:cubicBezTo>
                      <a:pt x="187" y="63"/>
                      <a:pt x="187" y="63"/>
                      <a:pt x="187" y="63"/>
                    </a:cubicBezTo>
                    <a:cubicBezTo>
                      <a:pt x="187" y="63"/>
                      <a:pt x="187" y="63"/>
                      <a:pt x="187" y="63"/>
                    </a:cubicBezTo>
                    <a:cubicBezTo>
                      <a:pt x="187" y="62"/>
                      <a:pt x="187" y="62"/>
                      <a:pt x="187" y="62"/>
                    </a:cubicBezTo>
                    <a:cubicBezTo>
                      <a:pt x="187" y="62"/>
                      <a:pt x="187" y="62"/>
                      <a:pt x="187" y="62"/>
                    </a:cubicBezTo>
                    <a:cubicBezTo>
                      <a:pt x="187" y="62"/>
                      <a:pt x="187" y="62"/>
                      <a:pt x="187" y="62"/>
                    </a:cubicBezTo>
                    <a:cubicBezTo>
                      <a:pt x="187" y="62"/>
                      <a:pt x="187" y="62"/>
                      <a:pt x="187" y="62"/>
                    </a:cubicBezTo>
                    <a:cubicBezTo>
                      <a:pt x="187" y="61"/>
                      <a:pt x="187" y="61"/>
                      <a:pt x="187" y="61"/>
                    </a:cubicBezTo>
                    <a:cubicBezTo>
                      <a:pt x="187" y="61"/>
                      <a:pt x="187" y="61"/>
                      <a:pt x="187" y="61"/>
                    </a:cubicBezTo>
                    <a:cubicBezTo>
                      <a:pt x="187" y="61"/>
                      <a:pt x="187" y="61"/>
                      <a:pt x="187" y="61"/>
                    </a:cubicBezTo>
                    <a:cubicBezTo>
                      <a:pt x="187" y="60"/>
                      <a:pt x="187" y="60"/>
                      <a:pt x="187" y="60"/>
                    </a:cubicBezTo>
                    <a:cubicBezTo>
                      <a:pt x="187" y="60"/>
                      <a:pt x="187" y="60"/>
                      <a:pt x="187" y="60"/>
                    </a:cubicBezTo>
                    <a:cubicBezTo>
                      <a:pt x="187" y="60"/>
                      <a:pt x="187" y="60"/>
                      <a:pt x="187" y="60"/>
                    </a:cubicBezTo>
                    <a:cubicBezTo>
                      <a:pt x="187" y="60"/>
                      <a:pt x="187" y="60"/>
                      <a:pt x="187" y="60"/>
                    </a:cubicBezTo>
                    <a:cubicBezTo>
                      <a:pt x="187" y="59"/>
                      <a:pt x="187" y="59"/>
                      <a:pt x="187" y="59"/>
                    </a:cubicBezTo>
                    <a:cubicBezTo>
                      <a:pt x="187" y="59"/>
                      <a:pt x="187" y="59"/>
                      <a:pt x="187" y="59"/>
                    </a:cubicBezTo>
                    <a:cubicBezTo>
                      <a:pt x="187" y="59"/>
                      <a:pt x="187" y="59"/>
                      <a:pt x="187" y="59"/>
                    </a:cubicBezTo>
                    <a:cubicBezTo>
                      <a:pt x="187" y="59"/>
                      <a:pt x="187" y="59"/>
                      <a:pt x="187" y="59"/>
                    </a:cubicBezTo>
                    <a:cubicBezTo>
                      <a:pt x="187" y="58"/>
                      <a:pt x="187" y="58"/>
                      <a:pt x="187" y="58"/>
                    </a:cubicBezTo>
                    <a:cubicBezTo>
                      <a:pt x="187" y="58"/>
                      <a:pt x="187" y="58"/>
                      <a:pt x="187" y="58"/>
                    </a:cubicBezTo>
                    <a:cubicBezTo>
                      <a:pt x="187" y="58"/>
                      <a:pt x="187" y="58"/>
                      <a:pt x="187" y="58"/>
                    </a:cubicBezTo>
                    <a:cubicBezTo>
                      <a:pt x="187" y="57"/>
                      <a:pt x="187" y="57"/>
                      <a:pt x="187" y="57"/>
                    </a:cubicBezTo>
                    <a:cubicBezTo>
                      <a:pt x="187" y="57"/>
                      <a:pt x="187" y="57"/>
                      <a:pt x="187" y="57"/>
                    </a:cubicBezTo>
                    <a:cubicBezTo>
                      <a:pt x="187" y="57"/>
                      <a:pt x="187" y="57"/>
                      <a:pt x="187" y="57"/>
                    </a:cubicBezTo>
                    <a:cubicBezTo>
                      <a:pt x="187" y="57"/>
                      <a:pt x="187" y="57"/>
                      <a:pt x="187" y="57"/>
                    </a:cubicBezTo>
                    <a:cubicBezTo>
                      <a:pt x="187" y="56"/>
                      <a:pt x="187" y="56"/>
                      <a:pt x="187" y="56"/>
                    </a:cubicBezTo>
                    <a:cubicBezTo>
                      <a:pt x="187" y="56"/>
                      <a:pt x="187" y="56"/>
                      <a:pt x="187" y="56"/>
                    </a:cubicBezTo>
                    <a:cubicBezTo>
                      <a:pt x="187" y="56"/>
                      <a:pt x="187" y="56"/>
                      <a:pt x="187" y="56"/>
                    </a:cubicBezTo>
                    <a:cubicBezTo>
                      <a:pt x="187" y="56"/>
                      <a:pt x="187" y="56"/>
                      <a:pt x="187" y="56"/>
                    </a:cubicBezTo>
                    <a:cubicBezTo>
                      <a:pt x="187" y="55"/>
                      <a:pt x="187" y="55"/>
                      <a:pt x="187" y="55"/>
                    </a:cubicBezTo>
                    <a:cubicBezTo>
                      <a:pt x="187" y="55"/>
                      <a:pt x="187" y="55"/>
                      <a:pt x="187" y="55"/>
                    </a:cubicBezTo>
                    <a:cubicBezTo>
                      <a:pt x="187" y="55"/>
                      <a:pt x="187" y="55"/>
                      <a:pt x="187" y="55"/>
                    </a:cubicBezTo>
                    <a:cubicBezTo>
                      <a:pt x="187" y="55"/>
                      <a:pt x="187" y="55"/>
                      <a:pt x="187" y="55"/>
                    </a:cubicBezTo>
                    <a:cubicBezTo>
                      <a:pt x="187" y="54"/>
                      <a:pt x="187" y="54"/>
                      <a:pt x="187" y="54"/>
                    </a:cubicBezTo>
                    <a:cubicBezTo>
                      <a:pt x="187" y="54"/>
                      <a:pt x="187" y="54"/>
                      <a:pt x="187" y="54"/>
                    </a:cubicBezTo>
                    <a:cubicBezTo>
                      <a:pt x="187" y="54"/>
                      <a:pt x="187" y="54"/>
                      <a:pt x="187" y="54"/>
                    </a:cubicBezTo>
                    <a:cubicBezTo>
                      <a:pt x="187" y="53"/>
                      <a:pt x="187" y="53"/>
                      <a:pt x="187" y="53"/>
                    </a:cubicBezTo>
                    <a:cubicBezTo>
                      <a:pt x="187" y="53"/>
                      <a:pt x="187" y="53"/>
                      <a:pt x="187" y="53"/>
                    </a:cubicBezTo>
                    <a:cubicBezTo>
                      <a:pt x="187" y="53"/>
                      <a:pt x="187" y="53"/>
                      <a:pt x="187" y="53"/>
                    </a:cubicBezTo>
                    <a:cubicBezTo>
                      <a:pt x="187" y="53"/>
                      <a:pt x="187" y="53"/>
                      <a:pt x="187" y="53"/>
                    </a:cubicBezTo>
                    <a:cubicBezTo>
                      <a:pt x="187" y="52"/>
                      <a:pt x="187" y="52"/>
                      <a:pt x="187" y="52"/>
                    </a:cubicBezTo>
                    <a:close/>
                  </a:path>
                </a:pathLst>
              </a:custGeom>
              <a:solidFill>
                <a:srgbClr val="58937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319" name="Freeform 1434"/>
              <p:cNvSpPr>
                <a:spLocks/>
              </p:cNvSpPr>
              <p:nvPr/>
            </p:nvSpPr>
            <p:spPr bwMode="auto">
              <a:xfrm>
                <a:off x="6286501" y="13209588"/>
                <a:ext cx="450850" cy="238125"/>
              </a:xfrm>
              <a:custGeom>
                <a:avLst/>
                <a:gdLst>
                  <a:gd name="T0" fmla="*/ 191 w 216"/>
                  <a:gd name="T1" fmla="*/ 73 h 114"/>
                  <a:gd name="T2" fmla="*/ 26 w 216"/>
                  <a:gd name="T3" fmla="*/ 79 h 114"/>
                  <a:gd name="T4" fmla="*/ 48 w 216"/>
                  <a:gd name="T5" fmla="*/ 15 h 114"/>
                  <a:gd name="T6" fmla="*/ 146 w 216"/>
                  <a:gd name="T7" fmla="*/ 8 h 114"/>
                  <a:gd name="T8" fmla="*/ 191 w 216"/>
                  <a:gd name="T9" fmla="*/ 73 h 114"/>
                </a:gdLst>
                <a:ahLst/>
                <a:cxnLst>
                  <a:cxn ang="0">
                    <a:pos x="T0" y="T1"/>
                  </a:cxn>
                  <a:cxn ang="0">
                    <a:pos x="T2" y="T3"/>
                  </a:cxn>
                  <a:cxn ang="0">
                    <a:pos x="T4" y="T5"/>
                  </a:cxn>
                  <a:cxn ang="0">
                    <a:pos x="T6" y="T7"/>
                  </a:cxn>
                  <a:cxn ang="0">
                    <a:pos x="T8" y="T9"/>
                  </a:cxn>
                </a:cxnLst>
                <a:rect l="0" t="0" r="r" b="b"/>
                <a:pathLst>
                  <a:path w="216" h="114">
                    <a:moveTo>
                      <a:pt x="191" y="73"/>
                    </a:moveTo>
                    <a:cubicBezTo>
                      <a:pt x="156" y="112"/>
                      <a:pt x="65" y="114"/>
                      <a:pt x="26" y="79"/>
                    </a:cubicBezTo>
                    <a:cubicBezTo>
                      <a:pt x="0" y="56"/>
                      <a:pt x="16" y="29"/>
                      <a:pt x="48" y="15"/>
                    </a:cubicBezTo>
                    <a:cubicBezTo>
                      <a:pt x="75" y="4"/>
                      <a:pt x="114" y="0"/>
                      <a:pt x="146" y="8"/>
                    </a:cubicBezTo>
                    <a:cubicBezTo>
                      <a:pt x="187" y="17"/>
                      <a:pt x="216" y="45"/>
                      <a:pt x="191" y="73"/>
                    </a:cubicBezTo>
                    <a:close/>
                  </a:path>
                </a:pathLst>
              </a:custGeom>
              <a:solidFill>
                <a:srgbClr val="76AB9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320" name="Freeform 1435"/>
              <p:cNvSpPr>
                <a:spLocks/>
              </p:cNvSpPr>
              <p:nvPr/>
            </p:nvSpPr>
            <p:spPr bwMode="auto">
              <a:xfrm>
                <a:off x="6392863" y="13242926"/>
                <a:ext cx="263525" cy="109538"/>
              </a:xfrm>
              <a:custGeom>
                <a:avLst/>
                <a:gdLst>
                  <a:gd name="T0" fmla="*/ 108 w 126"/>
                  <a:gd name="T1" fmla="*/ 51 h 53"/>
                  <a:gd name="T2" fmla="*/ 2 w 126"/>
                  <a:gd name="T3" fmla="*/ 5 h 53"/>
                  <a:gd name="T4" fmla="*/ 3 w 126"/>
                  <a:gd name="T5" fmla="*/ 1 h 53"/>
                  <a:gd name="T6" fmla="*/ 12 w 126"/>
                  <a:gd name="T7" fmla="*/ 1 h 53"/>
                  <a:gd name="T8" fmla="*/ 118 w 126"/>
                  <a:gd name="T9" fmla="*/ 41 h 53"/>
                  <a:gd name="T10" fmla="*/ 124 w 126"/>
                  <a:gd name="T11" fmla="*/ 50 h 53"/>
                  <a:gd name="T12" fmla="*/ 108 w 126"/>
                  <a:gd name="T13" fmla="*/ 51 h 53"/>
                </a:gdLst>
                <a:ahLst/>
                <a:cxnLst>
                  <a:cxn ang="0">
                    <a:pos x="T0" y="T1"/>
                  </a:cxn>
                  <a:cxn ang="0">
                    <a:pos x="T2" y="T3"/>
                  </a:cxn>
                  <a:cxn ang="0">
                    <a:pos x="T4" y="T5"/>
                  </a:cxn>
                  <a:cxn ang="0">
                    <a:pos x="T6" y="T7"/>
                  </a:cxn>
                  <a:cxn ang="0">
                    <a:pos x="T8" y="T9"/>
                  </a:cxn>
                  <a:cxn ang="0">
                    <a:pos x="T10" y="T11"/>
                  </a:cxn>
                  <a:cxn ang="0">
                    <a:pos x="T12" y="T13"/>
                  </a:cxn>
                </a:cxnLst>
                <a:rect l="0" t="0" r="r" b="b"/>
                <a:pathLst>
                  <a:path w="126" h="53">
                    <a:moveTo>
                      <a:pt x="108" y="51"/>
                    </a:moveTo>
                    <a:cubicBezTo>
                      <a:pt x="2" y="5"/>
                      <a:pt x="2" y="5"/>
                      <a:pt x="2" y="5"/>
                    </a:cubicBezTo>
                    <a:cubicBezTo>
                      <a:pt x="0" y="4"/>
                      <a:pt x="0" y="3"/>
                      <a:pt x="3" y="1"/>
                    </a:cubicBezTo>
                    <a:cubicBezTo>
                      <a:pt x="6" y="0"/>
                      <a:pt x="9" y="0"/>
                      <a:pt x="12" y="1"/>
                    </a:cubicBezTo>
                    <a:cubicBezTo>
                      <a:pt x="118" y="41"/>
                      <a:pt x="118" y="41"/>
                      <a:pt x="118" y="41"/>
                    </a:cubicBezTo>
                    <a:cubicBezTo>
                      <a:pt x="124" y="43"/>
                      <a:pt x="126" y="47"/>
                      <a:pt x="124" y="50"/>
                    </a:cubicBezTo>
                    <a:cubicBezTo>
                      <a:pt x="121" y="53"/>
                      <a:pt x="114" y="53"/>
                      <a:pt x="108" y="51"/>
                    </a:cubicBezTo>
                    <a:close/>
                  </a:path>
                </a:pathLst>
              </a:custGeom>
              <a:solidFill>
                <a:srgbClr val="58937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grpSp>
      </p:grpSp>
    </p:spTree>
    <p:extLst>
      <p:ext uri="{BB962C8B-B14F-4D97-AF65-F5344CB8AC3E}">
        <p14:creationId xmlns:p14="http://schemas.microsoft.com/office/powerpoint/2010/main" val="1899207346"/>
      </p:ext>
    </p:extLst>
  </p:cSld>
  <p:clrMapOvr>
    <a:masterClrMapping/>
  </p:clrMapOvr>
  <p:transition spd="slow">
    <p:push/>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 name="Freeform 67"/>
          <p:cNvSpPr/>
          <p:nvPr/>
        </p:nvSpPr>
        <p:spPr>
          <a:xfrm rot="10800000">
            <a:off x="5539582" y="190500"/>
            <a:ext cx="6637337" cy="1261618"/>
          </a:xfrm>
          <a:custGeom>
            <a:avLst/>
            <a:gdLst>
              <a:gd name="connsiteX0" fmla="*/ 11052855 w 13274674"/>
              <a:gd name="connsiteY0" fmla="*/ 0 h 2523235"/>
              <a:gd name="connsiteX1" fmla="*/ 11068611 w 13274674"/>
              <a:gd name="connsiteY1" fmla="*/ 1744 h 2523235"/>
              <a:gd name="connsiteX2" fmla="*/ 12891488 w 13274674"/>
              <a:gd name="connsiteY2" fmla="*/ 0 h 2523235"/>
              <a:gd name="connsiteX3" fmla="*/ 13274674 w 13274674"/>
              <a:gd name="connsiteY3" fmla="*/ 420548 h 2523235"/>
              <a:gd name="connsiteX4" fmla="*/ 13274674 w 13274674"/>
              <a:gd name="connsiteY4" fmla="*/ 2102688 h 2523235"/>
              <a:gd name="connsiteX5" fmla="*/ 12891488 w 13274674"/>
              <a:gd name="connsiteY5" fmla="*/ 2523235 h 2523235"/>
              <a:gd name="connsiteX6" fmla="*/ 11069816 w 13274674"/>
              <a:gd name="connsiteY6" fmla="*/ 2521358 h 2523235"/>
              <a:gd name="connsiteX7" fmla="*/ 11052855 w 13274674"/>
              <a:gd name="connsiteY7" fmla="*/ 2523235 h 2523235"/>
              <a:gd name="connsiteX8" fmla="*/ 6714548 w 13274674"/>
              <a:gd name="connsiteY8" fmla="*/ 2518766 h 2523235"/>
              <a:gd name="connsiteX9" fmla="*/ 0 w 13274674"/>
              <a:gd name="connsiteY9" fmla="*/ 2494783 h 2523235"/>
              <a:gd name="connsiteX10" fmla="*/ 0 w 13274674"/>
              <a:gd name="connsiteY10" fmla="*/ 3852 h 2523235"/>
              <a:gd name="connsiteX11" fmla="*/ 1046469 w 13274674"/>
              <a:gd name="connsiteY11" fmla="*/ 3887 h 2523235"/>
              <a:gd name="connsiteX12" fmla="*/ 1046469 w 13274674"/>
              <a:gd name="connsiteY12" fmla="*/ 3826 h 2523235"/>
              <a:gd name="connsiteX13" fmla="*/ 6852789 w 13274674"/>
              <a:gd name="connsiteY13" fmla="*/ 4017 h 25232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3274674" h="2523235">
                <a:moveTo>
                  <a:pt x="11052855" y="0"/>
                </a:moveTo>
                <a:lnTo>
                  <a:pt x="11068611" y="1744"/>
                </a:lnTo>
                <a:lnTo>
                  <a:pt x="12891488" y="0"/>
                </a:lnTo>
                <a:cubicBezTo>
                  <a:pt x="13103115" y="0"/>
                  <a:pt x="13274674" y="188285"/>
                  <a:pt x="13274674" y="420548"/>
                </a:cubicBezTo>
                <a:lnTo>
                  <a:pt x="13274674" y="2102688"/>
                </a:lnTo>
                <a:cubicBezTo>
                  <a:pt x="13274674" y="2334950"/>
                  <a:pt x="13103115" y="2523235"/>
                  <a:pt x="12891488" y="2523235"/>
                </a:cubicBezTo>
                <a:lnTo>
                  <a:pt x="11069816" y="2521358"/>
                </a:lnTo>
                <a:lnTo>
                  <a:pt x="11052855" y="2523235"/>
                </a:lnTo>
                <a:lnTo>
                  <a:pt x="6714548" y="2518766"/>
                </a:lnTo>
                <a:lnTo>
                  <a:pt x="0" y="2494783"/>
                </a:lnTo>
                <a:lnTo>
                  <a:pt x="0" y="3852"/>
                </a:lnTo>
                <a:lnTo>
                  <a:pt x="1046469" y="3887"/>
                </a:lnTo>
                <a:lnTo>
                  <a:pt x="1046469" y="3826"/>
                </a:lnTo>
                <a:lnTo>
                  <a:pt x="6852789" y="4017"/>
                </a:lnTo>
                <a:close/>
              </a:path>
            </a:pathLst>
          </a:custGeom>
          <a:gradFill flip="none" rotWithShape="1">
            <a:gsLst>
              <a:gs pos="0">
                <a:schemeClr val="accent6">
                  <a:shade val="30000"/>
                  <a:satMod val="115000"/>
                </a:schemeClr>
              </a:gs>
              <a:gs pos="50000">
                <a:schemeClr val="accent6">
                  <a:shade val="67500"/>
                  <a:satMod val="115000"/>
                </a:schemeClr>
              </a:gs>
              <a:gs pos="100000">
                <a:schemeClr val="accent6">
                  <a:shade val="100000"/>
                  <a:satMod val="115000"/>
                </a:schemeClr>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sz="1677"/>
          </a:p>
        </p:txBody>
      </p:sp>
      <p:grpSp>
        <p:nvGrpSpPr>
          <p:cNvPr id="72" name="Group 71"/>
          <p:cNvGrpSpPr/>
          <p:nvPr/>
        </p:nvGrpSpPr>
        <p:grpSpPr>
          <a:xfrm>
            <a:off x="5857821" y="339180"/>
            <a:ext cx="6280999" cy="899789"/>
            <a:chOff x="15970294" y="5575615"/>
            <a:chExt cx="12561997" cy="1799577"/>
          </a:xfrm>
        </p:grpSpPr>
        <p:sp>
          <p:nvSpPr>
            <p:cNvPr id="73" name="Title 20"/>
            <p:cNvSpPr txBox="1">
              <a:spLocks/>
            </p:cNvSpPr>
            <p:nvPr/>
          </p:nvSpPr>
          <p:spPr bwMode="auto">
            <a:xfrm>
              <a:off x="15970294" y="6219095"/>
              <a:ext cx="12561997" cy="11560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21926" tIns="60963" rIns="121926" bIns="60963" anchor="ctr">
              <a:spAutoFit/>
            </a:bodyPr>
            <a:lstStyle>
              <a:lvl1pPr defTabSz="457200">
                <a:defRPr sz="4300">
                  <a:solidFill>
                    <a:schemeClr val="tx1"/>
                  </a:solidFill>
                  <a:latin typeface="Calibri" pitchFamily="34" charset="0"/>
                  <a:ea typeface="MS PGothic" pitchFamily="34" charset="-128"/>
                </a:defRPr>
              </a:lvl1pPr>
              <a:lvl2pPr marL="742950" indent="-285750" defTabSz="457200">
                <a:defRPr sz="4300">
                  <a:solidFill>
                    <a:schemeClr val="tx1"/>
                  </a:solidFill>
                  <a:latin typeface="Calibri" pitchFamily="34" charset="0"/>
                  <a:ea typeface="MS PGothic" pitchFamily="34" charset="-128"/>
                </a:defRPr>
              </a:lvl2pPr>
              <a:lvl3pPr marL="1143000" indent="-228600" defTabSz="457200">
                <a:defRPr sz="4300">
                  <a:solidFill>
                    <a:schemeClr val="tx1"/>
                  </a:solidFill>
                  <a:latin typeface="Calibri" pitchFamily="34" charset="0"/>
                  <a:ea typeface="MS PGothic" pitchFamily="34" charset="-128"/>
                </a:defRPr>
              </a:lvl3pPr>
              <a:lvl4pPr marL="1600200" indent="-228600" defTabSz="457200">
                <a:defRPr sz="4300">
                  <a:solidFill>
                    <a:schemeClr val="tx1"/>
                  </a:solidFill>
                  <a:latin typeface="Calibri" pitchFamily="34" charset="0"/>
                  <a:ea typeface="MS PGothic" pitchFamily="34" charset="-128"/>
                </a:defRPr>
              </a:lvl4pPr>
              <a:lvl5pPr marL="2057400" indent="-228600" defTabSz="457200">
                <a:defRPr sz="4300">
                  <a:solidFill>
                    <a:schemeClr val="tx1"/>
                  </a:solidFill>
                  <a:latin typeface="Calibri" pitchFamily="34" charset="0"/>
                  <a:ea typeface="MS PGothic" pitchFamily="34" charset="-128"/>
                </a:defRPr>
              </a:lvl5pPr>
              <a:lvl6pPr marL="2514600" indent="-228600" defTabSz="457200" fontAlgn="base">
                <a:spcBef>
                  <a:spcPct val="0"/>
                </a:spcBef>
                <a:spcAft>
                  <a:spcPct val="0"/>
                </a:spcAft>
                <a:defRPr sz="4300">
                  <a:solidFill>
                    <a:schemeClr val="tx1"/>
                  </a:solidFill>
                  <a:latin typeface="Calibri" pitchFamily="34" charset="0"/>
                  <a:ea typeface="MS PGothic" pitchFamily="34" charset="-128"/>
                </a:defRPr>
              </a:lvl6pPr>
              <a:lvl7pPr marL="2971800" indent="-228600" defTabSz="457200" fontAlgn="base">
                <a:spcBef>
                  <a:spcPct val="0"/>
                </a:spcBef>
                <a:spcAft>
                  <a:spcPct val="0"/>
                </a:spcAft>
                <a:defRPr sz="4300">
                  <a:solidFill>
                    <a:schemeClr val="tx1"/>
                  </a:solidFill>
                  <a:latin typeface="Calibri" pitchFamily="34" charset="0"/>
                  <a:ea typeface="MS PGothic" pitchFamily="34" charset="-128"/>
                </a:defRPr>
              </a:lvl7pPr>
              <a:lvl8pPr marL="3429000" indent="-228600" defTabSz="457200" fontAlgn="base">
                <a:spcBef>
                  <a:spcPct val="0"/>
                </a:spcBef>
                <a:spcAft>
                  <a:spcPct val="0"/>
                </a:spcAft>
                <a:defRPr sz="4300">
                  <a:solidFill>
                    <a:schemeClr val="tx1"/>
                  </a:solidFill>
                  <a:latin typeface="Calibri" pitchFamily="34" charset="0"/>
                  <a:ea typeface="MS PGothic" pitchFamily="34" charset="-128"/>
                </a:defRPr>
              </a:lvl8pPr>
              <a:lvl9pPr marL="3886200" indent="-228600" defTabSz="457200" fontAlgn="base">
                <a:spcBef>
                  <a:spcPct val="0"/>
                </a:spcBef>
                <a:spcAft>
                  <a:spcPct val="0"/>
                </a:spcAft>
                <a:defRPr sz="4300">
                  <a:solidFill>
                    <a:schemeClr val="tx1"/>
                  </a:solidFill>
                  <a:latin typeface="Calibri" pitchFamily="34" charset="0"/>
                  <a:ea typeface="MS PGothic" pitchFamily="34" charset="-128"/>
                </a:defRPr>
              </a:lvl9pPr>
            </a:lstStyle>
            <a:p>
              <a:pPr>
                <a:lnSpc>
                  <a:spcPct val="130000"/>
                </a:lnSpc>
              </a:pPr>
              <a:r>
                <a:rPr lang="pt-BR" sz="1200" dirty="0">
                  <a:solidFill>
                    <a:schemeClr val="bg1"/>
                  </a:solidFill>
                  <a:latin typeface="Lato" pitchFamily="34" charset="0"/>
                  <a:ea typeface="Lato" pitchFamily="34" charset="0"/>
                  <a:cs typeface="Lato" pitchFamily="34" charset="0"/>
                </a:rPr>
                <a:t>Lorem ipsum dolor sit amet, consectetur adipiscing elit. Aliquam tincidunt ante nec sem congue convallis. Pellentesque vel mauris quis nisl ornare rutrum in id risus. </a:t>
              </a:r>
              <a:endParaRPr lang="en-US" sz="1200" dirty="0">
                <a:solidFill>
                  <a:schemeClr val="bg1"/>
                </a:solidFill>
                <a:latin typeface="Lato" pitchFamily="34" charset="0"/>
                <a:ea typeface="Lato" pitchFamily="34" charset="0"/>
                <a:cs typeface="Lato" pitchFamily="34" charset="0"/>
              </a:endParaRPr>
            </a:p>
          </p:txBody>
        </p:sp>
        <p:sp>
          <p:nvSpPr>
            <p:cNvPr id="74" name="TextBox 73"/>
            <p:cNvSpPr txBox="1"/>
            <p:nvPr/>
          </p:nvSpPr>
          <p:spPr>
            <a:xfrm>
              <a:off x="16100412" y="5575615"/>
              <a:ext cx="10320507" cy="861774"/>
            </a:xfrm>
            <a:prstGeom prst="rect">
              <a:avLst/>
            </a:prstGeom>
            <a:noFill/>
          </p:spPr>
          <p:txBody>
            <a:bodyPr wrap="square" rtlCol="0">
              <a:spAutoFit/>
            </a:bodyPr>
            <a:lstStyle/>
            <a:p>
              <a:r>
                <a:rPr lang="en-US" sz="2200" b="1" dirty="0">
                  <a:solidFill>
                    <a:schemeClr val="bg1"/>
                  </a:solidFill>
                  <a:latin typeface="Lato Black" charset="0"/>
                  <a:ea typeface="Lato Black" charset="0"/>
                  <a:cs typeface="Lato Black" charset="0"/>
                </a:rPr>
                <a:t>MEDICAL PRESENTATION</a:t>
              </a:r>
            </a:p>
          </p:txBody>
        </p:sp>
      </p:grpSp>
      <p:sp>
        <p:nvSpPr>
          <p:cNvPr id="2" name="Picture Placeholder 1"/>
          <p:cNvSpPr>
            <a:spLocks noGrp="1"/>
          </p:cNvSpPr>
          <p:nvPr>
            <p:ph type="pic" sz="quarter" idx="22"/>
          </p:nvPr>
        </p:nvSpPr>
        <p:spPr/>
      </p:sp>
      <p:sp>
        <p:nvSpPr>
          <p:cNvPr id="3" name="Picture Placeholder 2"/>
          <p:cNvSpPr>
            <a:spLocks noGrp="1"/>
          </p:cNvSpPr>
          <p:nvPr>
            <p:ph type="pic" sz="quarter" idx="23"/>
          </p:nvPr>
        </p:nvSpPr>
        <p:spPr/>
      </p:sp>
      <p:sp>
        <p:nvSpPr>
          <p:cNvPr id="5" name="Picture Placeholder 4"/>
          <p:cNvSpPr>
            <a:spLocks noGrp="1"/>
          </p:cNvSpPr>
          <p:nvPr>
            <p:ph type="pic" sz="quarter" idx="24"/>
          </p:nvPr>
        </p:nvSpPr>
        <p:spPr/>
      </p:sp>
      <p:grpSp>
        <p:nvGrpSpPr>
          <p:cNvPr id="6" name="Group 5"/>
          <p:cNvGrpSpPr/>
          <p:nvPr/>
        </p:nvGrpSpPr>
        <p:grpSpPr>
          <a:xfrm>
            <a:off x="8972267" y="2971800"/>
            <a:ext cx="3029234" cy="3619500"/>
            <a:chOff x="18029237" y="6246736"/>
            <a:chExt cx="5804766" cy="6935864"/>
          </a:xfrm>
        </p:grpSpPr>
        <p:grpSp>
          <p:nvGrpSpPr>
            <p:cNvPr id="80" name="กลุ่ม 382"/>
            <p:cNvGrpSpPr/>
            <p:nvPr/>
          </p:nvGrpSpPr>
          <p:grpSpPr>
            <a:xfrm>
              <a:off x="21671827" y="8442768"/>
              <a:ext cx="2162176" cy="4382981"/>
              <a:chOff x="5037139" y="12546013"/>
              <a:chExt cx="468313" cy="949325"/>
            </a:xfrm>
          </p:grpSpPr>
          <p:sp>
            <p:nvSpPr>
              <p:cNvPr id="81" name="Rectangle 1402"/>
              <p:cNvSpPr>
                <a:spLocks noChangeArrowheads="1"/>
              </p:cNvSpPr>
              <p:nvPr/>
            </p:nvSpPr>
            <p:spPr bwMode="auto">
              <a:xfrm>
                <a:off x="5118101" y="12546013"/>
                <a:ext cx="307975" cy="165100"/>
              </a:xfrm>
              <a:prstGeom prst="rect">
                <a:avLst/>
              </a:prstGeom>
              <a:solidFill>
                <a:srgbClr val="D1CCD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82" name="Rectangle 1403"/>
              <p:cNvSpPr>
                <a:spLocks noChangeArrowheads="1"/>
              </p:cNvSpPr>
              <p:nvPr/>
            </p:nvSpPr>
            <p:spPr bwMode="auto">
              <a:xfrm>
                <a:off x="5118101" y="12647613"/>
                <a:ext cx="307975" cy="63500"/>
              </a:xfrm>
              <a:prstGeom prst="rect">
                <a:avLst/>
              </a:prstGeom>
              <a:solidFill>
                <a:srgbClr val="949193"/>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83" name="Freeform 1404"/>
              <p:cNvSpPr>
                <a:spLocks/>
              </p:cNvSpPr>
              <p:nvPr/>
            </p:nvSpPr>
            <p:spPr bwMode="auto">
              <a:xfrm>
                <a:off x="5037139" y="12695238"/>
                <a:ext cx="468313" cy="800100"/>
              </a:xfrm>
              <a:custGeom>
                <a:avLst/>
                <a:gdLst>
                  <a:gd name="T0" fmla="*/ 152 w 224"/>
                  <a:gd name="T1" fmla="*/ 383 h 383"/>
                  <a:gd name="T2" fmla="*/ 72 w 224"/>
                  <a:gd name="T3" fmla="*/ 383 h 383"/>
                  <a:gd name="T4" fmla="*/ 0 w 224"/>
                  <a:gd name="T5" fmla="*/ 311 h 383"/>
                  <a:gd name="T6" fmla="*/ 0 w 224"/>
                  <a:gd name="T7" fmla="*/ 37 h 383"/>
                  <a:gd name="T8" fmla="*/ 37 w 224"/>
                  <a:gd name="T9" fmla="*/ 0 h 383"/>
                  <a:gd name="T10" fmla="*/ 188 w 224"/>
                  <a:gd name="T11" fmla="*/ 0 h 383"/>
                  <a:gd name="T12" fmla="*/ 224 w 224"/>
                  <a:gd name="T13" fmla="*/ 37 h 383"/>
                  <a:gd name="T14" fmla="*/ 224 w 224"/>
                  <a:gd name="T15" fmla="*/ 311 h 383"/>
                  <a:gd name="T16" fmla="*/ 152 w 224"/>
                  <a:gd name="T17" fmla="*/ 383 h 38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24" h="383">
                    <a:moveTo>
                      <a:pt x="152" y="383"/>
                    </a:moveTo>
                    <a:cubicBezTo>
                      <a:pt x="72" y="383"/>
                      <a:pt x="72" y="383"/>
                      <a:pt x="72" y="383"/>
                    </a:cubicBezTo>
                    <a:cubicBezTo>
                      <a:pt x="33" y="383"/>
                      <a:pt x="0" y="351"/>
                      <a:pt x="0" y="311"/>
                    </a:cubicBezTo>
                    <a:cubicBezTo>
                      <a:pt x="0" y="37"/>
                      <a:pt x="0" y="37"/>
                      <a:pt x="0" y="37"/>
                    </a:cubicBezTo>
                    <a:cubicBezTo>
                      <a:pt x="0" y="16"/>
                      <a:pt x="17" y="0"/>
                      <a:pt x="37" y="0"/>
                    </a:cubicBezTo>
                    <a:cubicBezTo>
                      <a:pt x="188" y="0"/>
                      <a:pt x="188" y="0"/>
                      <a:pt x="188" y="0"/>
                    </a:cubicBezTo>
                    <a:cubicBezTo>
                      <a:pt x="208" y="0"/>
                      <a:pt x="224" y="16"/>
                      <a:pt x="224" y="37"/>
                    </a:cubicBezTo>
                    <a:cubicBezTo>
                      <a:pt x="224" y="311"/>
                      <a:pt x="224" y="311"/>
                      <a:pt x="224" y="311"/>
                    </a:cubicBezTo>
                    <a:cubicBezTo>
                      <a:pt x="224" y="351"/>
                      <a:pt x="192" y="383"/>
                      <a:pt x="152" y="383"/>
                    </a:cubicBezTo>
                    <a:close/>
                  </a:path>
                </a:pathLst>
              </a:custGeom>
              <a:solidFill>
                <a:srgbClr val="EAEAD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84" name="Rectangle 1405"/>
              <p:cNvSpPr>
                <a:spLocks noChangeArrowheads="1"/>
              </p:cNvSpPr>
              <p:nvPr/>
            </p:nvSpPr>
            <p:spPr bwMode="auto">
              <a:xfrm>
                <a:off x="5037139" y="12834938"/>
                <a:ext cx="468313" cy="515938"/>
              </a:xfrm>
              <a:prstGeom prst="rect">
                <a:avLst/>
              </a:prstGeom>
              <a:solidFill>
                <a:srgbClr val="D1CCD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85" name="Freeform 1406"/>
              <p:cNvSpPr>
                <a:spLocks/>
              </p:cNvSpPr>
              <p:nvPr/>
            </p:nvSpPr>
            <p:spPr bwMode="auto">
              <a:xfrm>
                <a:off x="5053014" y="12873038"/>
                <a:ext cx="436563" cy="438150"/>
              </a:xfrm>
              <a:custGeom>
                <a:avLst/>
                <a:gdLst>
                  <a:gd name="T0" fmla="*/ 191 w 209"/>
                  <a:gd name="T1" fmla="*/ 139 h 210"/>
                  <a:gd name="T2" fmla="*/ 138 w 209"/>
                  <a:gd name="T3" fmla="*/ 191 h 210"/>
                  <a:gd name="T4" fmla="*/ 71 w 209"/>
                  <a:gd name="T5" fmla="*/ 191 h 210"/>
                  <a:gd name="T6" fmla="*/ 18 w 209"/>
                  <a:gd name="T7" fmla="*/ 139 h 210"/>
                  <a:gd name="T8" fmla="*/ 18 w 209"/>
                  <a:gd name="T9" fmla="*/ 71 h 210"/>
                  <a:gd name="T10" fmla="*/ 71 w 209"/>
                  <a:gd name="T11" fmla="*/ 19 h 210"/>
                  <a:gd name="T12" fmla="*/ 138 w 209"/>
                  <a:gd name="T13" fmla="*/ 19 h 210"/>
                  <a:gd name="T14" fmla="*/ 191 w 209"/>
                  <a:gd name="T15" fmla="*/ 71 h 210"/>
                  <a:gd name="T16" fmla="*/ 191 w 209"/>
                  <a:gd name="T17" fmla="*/ 139 h 2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09" h="210">
                    <a:moveTo>
                      <a:pt x="191" y="139"/>
                    </a:moveTo>
                    <a:cubicBezTo>
                      <a:pt x="138" y="191"/>
                      <a:pt x="138" y="191"/>
                      <a:pt x="138" y="191"/>
                    </a:cubicBezTo>
                    <a:cubicBezTo>
                      <a:pt x="119" y="210"/>
                      <a:pt x="89" y="210"/>
                      <a:pt x="71" y="191"/>
                    </a:cubicBezTo>
                    <a:cubicBezTo>
                      <a:pt x="18" y="139"/>
                      <a:pt x="18" y="139"/>
                      <a:pt x="18" y="139"/>
                    </a:cubicBezTo>
                    <a:cubicBezTo>
                      <a:pt x="0" y="120"/>
                      <a:pt x="0" y="90"/>
                      <a:pt x="18" y="71"/>
                    </a:cubicBezTo>
                    <a:cubicBezTo>
                      <a:pt x="71" y="19"/>
                      <a:pt x="71" y="19"/>
                      <a:pt x="71" y="19"/>
                    </a:cubicBezTo>
                    <a:cubicBezTo>
                      <a:pt x="89" y="0"/>
                      <a:pt x="119" y="0"/>
                      <a:pt x="138" y="19"/>
                    </a:cubicBezTo>
                    <a:cubicBezTo>
                      <a:pt x="191" y="71"/>
                      <a:pt x="191" y="71"/>
                      <a:pt x="191" y="71"/>
                    </a:cubicBezTo>
                    <a:cubicBezTo>
                      <a:pt x="209" y="90"/>
                      <a:pt x="209" y="120"/>
                      <a:pt x="191" y="139"/>
                    </a:cubicBezTo>
                    <a:close/>
                  </a:path>
                </a:pathLst>
              </a:custGeom>
              <a:solidFill>
                <a:srgbClr val="EAEAD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grpSp>
        <p:grpSp>
          <p:nvGrpSpPr>
            <p:cNvPr id="86" name="กลุ่ม 374"/>
            <p:cNvGrpSpPr/>
            <p:nvPr/>
          </p:nvGrpSpPr>
          <p:grpSpPr>
            <a:xfrm>
              <a:off x="18029238" y="6246736"/>
              <a:ext cx="3979739" cy="6729625"/>
              <a:chOff x="10737851" y="7862888"/>
              <a:chExt cx="457200" cy="773112"/>
            </a:xfrm>
          </p:grpSpPr>
          <p:sp>
            <p:nvSpPr>
              <p:cNvPr id="87" name="Oval 1390"/>
              <p:cNvSpPr>
                <a:spLocks noChangeArrowheads="1"/>
              </p:cNvSpPr>
              <p:nvPr/>
            </p:nvSpPr>
            <p:spPr bwMode="auto">
              <a:xfrm>
                <a:off x="10737851" y="8178800"/>
                <a:ext cx="457200" cy="457200"/>
              </a:xfrm>
              <a:prstGeom prst="ellipse">
                <a:avLst/>
              </a:prstGeom>
              <a:solidFill>
                <a:srgbClr val="BBE4E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88" name="Freeform 1391"/>
              <p:cNvSpPr>
                <a:spLocks/>
              </p:cNvSpPr>
              <p:nvPr/>
            </p:nvSpPr>
            <p:spPr bwMode="auto">
              <a:xfrm>
                <a:off x="10775951" y="8382000"/>
                <a:ext cx="384175" cy="217488"/>
              </a:xfrm>
              <a:custGeom>
                <a:avLst/>
                <a:gdLst>
                  <a:gd name="T0" fmla="*/ 0 w 184"/>
                  <a:gd name="T1" fmla="*/ 0 h 104"/>
                  <a:gd name="T2" fmla="*/ 0 w 184"/>
                  <a:gd name="T3" fmla="*/ 12 h 104"/>
                  <a:gd name="T4" fmla="*/ 92 w 184"/>
                  <a:gd name="T5" fmla="*/ 104 h 104"/>
                  <a:gd name="T6" fmla="*/ 184 w 184"/>
                  <a:gd name="T7" fmla="*/ 12 h 104"/>
                  <a:gd name="T8" fmla="*/ 183 w 184"/>
                  <a:gd name="T9" fmla="*/ 0 h 104"/>
                  <a:gd name="T10" fmla="*/ 0 w 184"/>
                  <a:gd name="T11" fmla="*/ 0 h 104"/>
                </a:gdLst>
                <a:ahLst/>
                <a:cxnLst>
                  <a:cxn ang="0">
                    <a:pos x="T0" y="T1"/>
                  </a:cxn>
                  <a:cxn ang="0">
                    <a:pos x="T2" y="T3"/>
                  </a:cxn>
                  <a:cxn ang="0">
                    <a:pos x="T4" y="T5"/>
                  </a:cxn>
                  <a:cxn ang="0">
                    <a:pos x="T6" y="T7"/>
                  </a:cxn>
                  <a:cxn ang="0">
                    <a:pos x="T8" y="T9"/>
                  </a:cxn>
                  <a:cxn ang="0">
                    <a:pos x="T10" y="T11"/>
                  </a:cxn>
                </a:cxnLst>
                <a:rect l="0" t="0" r="r" b="b"/>
                <a:pathLst>
                  <a:path w="184" h="104">
                    <a:moveTo>
                      <a:pt x="0" y="0"/>
                    </a:moveTo>
                    <a:cubicBezTo>
                      <a:pt x="0" y="4"/>
                      <a:pt x="0" y="8"/>
                      <a:pt x="0" y="12"/>
                    </a:cubicBezTo>
                    <a:cubicBezTo>
                      <a:pt x="0" y="63"/>
                      <a:pt x="41" y="104"/>
                      <a:pt x="92" y="104"/>
                    </a:cubicBezTo>
                    <a:cubicBezTo>
                      <a:pt x="142" y="104"/>
                      <a:pt x="184" y="63"/>
                      <a:pt x="184" y="12"/>
                    </a:cubicBezTo>
                    <a:cubicBezTo>
                      <a:pt x="184" y="8"/>
                      <a:pt x="184" y="4"/>
                      <a:pt x="183" y="0"/>
                    </a:cubicBezTo>
                    <a:lnTo>
                      <a:pt x="0" y="0"/>
                    </a:lnTo>
                    <a:close/>
                  </a:path>
                </a:pathLst>
              </a:custGeom>
              <a:solidFill>
                <a:srgbClr val="F0575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89" name="Freeform 1392"/>
              <p:cNvSpPr>
                <a:spLocks/>
              </p:cNvSpPr>
              <p:nvPr/>
            </p:nvSpPr>
            <p:spPr bwMode="auto">
              <a:xfrm>
                <a:off x="10888663" y="7915275"/>
                <a:ext cx="158750" cy="298450"/>
              </a:xfrm>
              <a:custGeom>
                <a:avLst/>
                <a:gdLst>
                  <a:gd name="T0" fmla="*/ 38 w 76"/>
                  <a:gd name="T1" fmla="*/ 143 h 143"/>
                  <a:gd name="T2" fmla="*/ 38 w 76"/>
                  <a:gd name="T3" fmla="*/ 143 h 143"/>
                  <a:gd name="T4" fmla="*/ 0 w 76"/>
                  <a:gd name="T5" fmla="*/ 133 h 143"/>
                  <a:gd name="T6" fmla="*/ 0 w 76"/>
                  <a:gd name="T7" fmla="*/ 12 h 143"/>
                  <a:gd name="T8" fmla="*/ 38 w 76"/>
                  <a:gd name="T9" fmla="*/ 0 h 143"/>
                  <a:gd name="T10" fmla="*/ 38 w 76"/>
                  <a:gd name="T11" fmla="*/ 0 h 143"/>
                  <a:gd name="T12" fmla="*/ 76 w 76"/>
                  <a:gd name="T13" fmla="*/ 12 h 143"/>
                  <a:gd name="T14" fmla="*/ 76 w 76"/>
                  <a:gd name="T15" fmla="*/ 133 h 143"/>
                  <a:gd name="T16" fmla="*/ 38 w 76"/>
                  <a:gd name="T17" fmla="*/ 143 h 1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76" h="143">
                    <a:moveTo>
                      <a:pt x="38" y="143"/>
                    </a:moveTo>
                    <a:cubicBezTo>
                      <a:pt x="38" y="143"/>
                      <a:pt x="38" y="143"/>
                      <a:pt x="38" y="143"/>
                    </a:cubicBezTo>
                    <a:cubicBezTo>
                      <a:pt x="17" y="143"/>
                      <a:pt x="0" y="133"/>
                      <a:pt x="0" y="133"/>
                    </a:cubicBezTo>
                    <a:cubicBezTo>
                      <a:pt x="0" y="12"/>
                      <a:pt x="0" y="12"/>
                      <a:pt x="0" y="12"/>
                    </a:cubicBezTo>
                    <a:cubicBezTo>
                      <a:pt x="0" y="12"/>
                      <a:pt x="17" y="0"/>
                      <a:pt x="38" y="0"/>
                    </a:cubicBezTo>
                    <a:cubicBezTo>
                      <a:pt x="38" y="0"/>
                      <a:pt x="38" y="0"/>
                      <a:pt x="38" y="0"/>
                    </a:cubicBezTo>
                    <a:cubicBezTo>
                      <a:pt x="58" y="0"/>
                      <a:pt x="76" y="12"/>
                      <a:pt x="76" y="12"/>
                    </a:cubicBezTo>
                    <a:cubicBezTo>
                      <a:pt x="76" y="133"/>
                      <a:pt x="76" y="133"/>
                      <a:pt x="76" y="133"/>
                    </a:cubicBezTo>
                    <a:cubicBezTo>
                      <a:pt x="76" y="133"/>
                      <a:pt x="58" y="143"/>
                      <a:pt x="38" y="143"/>
                    </a:cubicBezTo>
                    <a:close/>
                  </a:path>
                </a:pathLst>
              </a:custGeom>
              <a:solidFill>
                <a:srgbClr val="90D4D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90" name="Oval 1393"/>
              <p:cNvSpPr>
                <a:spLocks noChangeArrowheads="1"/>
              </p:cNvSpPr>
              <p:nvPr/>
            </p:nvSpPr>
            <p:spPr bwMode="auto">
              <a:xfrm>
                <a:off x="10841038" y="7862888"/>
                <a:ext cx="252413" cy="104775"/>
              </a:xfrm>
              <a:prstGeom prst="ellipse">
                <a:avLst/>
              </a:prstGeom>
              <a:solidFill>
                <a:srgbClr val="BBE4E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91" name="Oval 1394"/>
              <p:cNvSpPr>
                <a:spLocks noChangeArrowheads="1"/>
              </p:cNvSpPr>
              <p:nvPr/>
            </p:nvSpPr>
            <p:spPr bwMode="auto">
              <a:xfrm>
                <a:off x="10898188" y="7899400"/>
                <a:ext cx="136525" cy="15875"/>
              </a:xfrm>
              <a:prstGeom prst="ellipse">
                <a:avLst/>
              </a:prstGeom>
              <a:solidFill>
                <a:srgbClr val="6EA9A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92" name="Oval 1395"/>
              <p:cNvSpPr>
                <a:spLocks noChangeArrowheads="1"/>
              </p:cNvSpPr>
              <p:nvPr/>
            </p:nvSpPr>
            <p:spPr bwMode="auto">
              <a:xfrm>
                <a:off x="10775951" y="8339138"/>
                <a:ext cx="382588" cy="84138"/>
              </a:xfrm>
              <a:prstGeom prst="ellipse">
                <a:avLst/>
              </a:prstGeom>
              <a:solidFill>
                <a:srgbClr val="F3778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93" name="Freeform 1396"/>
              <p:cNvSpPr>
                <a:spLocks/>
              </p:cNvSpPr>
              <p:nvPr/>
            </p:nvSpPr>
            <p:spPr bwMode="auto">
              <a:xfrm>
                <a:off x="10777538" y="8229600"/>
                <a:ext cx="117475" cy="122238"/>
              </a:xfrm>
              <a:custGeom>
                <a:avLst/>
                <a:gdLst>
                  <a:gd name="T0" fmla="*/ 48 w 56"/>
                  <a:gd name="T1" fmla="*/ 0 h 59"/>
                  <a:gd name="T2" fmla="*/ 44 w 56"/>
                  <a:gd name="T3" fmla="*/ 1 h 59"/>
                  <a:gd name="T4" fmla="*/ 1 w 56"/>
                  <a:gd name="T5" fmla="*/ 49 h 59"/>
                  <a:gd name="T6" fmla="*/ 5 w 56"/>
                  <a:gd name="T7" fmla="*/ 58 h 59"/>
                  <a:gd name="T8" fmla="*/ 8 w 56"/>
                  <a:gd name="T9" fmla="*/ 59 h 59"/>
                  <a:gd name="T10" fmla="*/ 14 w 56"/>
                  <a:gd name="T11" fmla="*/ 54 h 59"/>
                  <a:gd name="T12" fmla="*/ 51 w 56"/>
                  <a:gd name="T13" fmla="*/ 13 h 59"/>
                  <a:gd name="T14" fmla="*/ 54 w 56"/>
                  <a:gd name="T15" fmla="*/ 3 h 59"/>
                  <a:gd name="T16" fmla="*/ 48 w 56"/>
                  <a:gd name="T17" fmla="*/ 0 h 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6" h="59">
                    <a:moveTo>
                      <a:pt x="48" y="0"/>
                    </a:moveTo>
                    <a:cubicBezTo>
                      <a:pt x="47" y="0"/>
                      <a:pt x="45" y="0"/>
                      <a:pt x="44" y="1"/>
                    </a:cubicBezTo>
                    <a:cubicBezTo>
                      <a:pt x="25" y="12"/>
                      <a:pt x="10" y="29"/>
                      <a:pt x="1" y="49"/>
                    </a:cubicBezTo>
                    <a:cubicBezTo>
                      <a:pt x="0" y="52"/>
                      <a:pt x="1" y="57"/>
                      <a:pt x="5" y="58"/>
                    </a:cubicBezTo>
                    <a:cubicBezTo>
                      <a:pt x="6" y="58"/>
                      <a:pt x="7" y="59"/>
                      <a:pt x="8" y="59"/>
                    </a:cubicBezTo>
                    <a:cubicBezTo>
                      <a:pt x="10" y="59"/>
                      <a:pt x="13" y="57"/>
                      <a:pt x="14" y="54"/>
                    </a:cubicBezTo>
                    <a:cubicBezTo>
                      <a:pt x="22" y="37"/>
                      <a:pt x="35" y="22"/>
                      <a:pt x="51" y="13"/>
                    </a:cubicBezTo>
                    <a:cubicBezTo>
                      <a:pt x="55" y="11"/>
                      <a:pt x="56" y="7"/>
                      <a:pt x="54" y="3"/>
                    </a:cubicBezTo>
                    <a:cubicBezTo>
                      <a:pt x="53" y="1"/>
                      <a:pt x="50" y="0"/>
                      <a:pt x="48" y="0"/>
                    </a:cubicBezTo>
                  </a:path>
                </a:pathLst>
              </a:custGeom>
              <a:solidFill>
                <a:srgbClr val="D5EEE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grpSp>
        <p:grpSp>
          <p:nvGrpSpPr>
            <p:cNvPr id="94" name="กลุ่ม 336"/>
            <p:cNvGrpSpPr/>
            <p:nvPr/>
          </p:nvGrpSpPr>
          <p:grpSpPr>
            <a:xfrm>
              <a:off x="20879569" y="12000230"/>
              <a:ext cx="2894028" cy="1182370"/>
              <a:chOff x="19704931" y="9378173"/>
              <a:chExt cx="2884050" cy="1178294"/>
            </a:xfrm>
          </p:grpSpPr>
          <p:sp>
            <p:nvSpPr>
              <p:cNvPr id="95" name="Freeform 381"/>
              <p:cNvSpPr>
                <a:spLocks/>
              </p:cNvSpPr>
              <p:nvPr/>
            </p:nvSpPr>
            <p:spPr bwMode="auto">
              <a:xfrm>
                <a:off x="19704931" y="9378173"/>
                <a:ext cx="2884050" cy="1178294"/>
              </a:xfrm>
              <a:custGeom>
                <a:avLst/>
                <a:gdLst>
                  <a:gd name="T0" fmla="*/ 113 w 113"/>
                  <a:gd name="T1" fmla="*/ 38 h 46"/>
                  <a:gd name="T2" fmla="*/ 104 w 113"/>
                  <a:gd name="T3" fmla="*/ 46 h 46"/>
                  <a:gd name="T4" fmla="*/ 9 w 113"/>
                  <a:gd name="T5" fmla="*/ 46 h 46"/>
                  <a:gd name="T6" fmla="*/ 0 w 113"/>
                  <a:gd name="T7" fmla="*/ 38 h 46"/>
                  <a:gd name="T8" fmla="*/ 0 w 113"/>
                  <a:gd name="T9" fmla="*/ 8 h 46"/>
                  <a:gd name="T10" fmla="*/ 9 w 113"/>
                  <a:gd name="T11" fmla="*/ 0 h 46"/>
                  <a:gd name="T12" fmla="*/ 104 w 113"/>
                  <a:gd name="T13" fmla="*/ 0 h 46"/>
                  <a:gd name="T14" fmla="*/ 113 w 113"/>
                  <a:gd name="T15" fmla="*/ 8 h 46"/>
                  <a:gd name="T16" fmla="*/ 113 w 113"/>
                  <a:gd name="T17" fmla="*/ 38 h 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13" h="46">
                    <a:moveTo>
                      <a:pt x="113" y="38"/>
                    </a:moveTo>
                    <a:cubicBezTo>
                      <a:pt x="113" y="43"/>
                      <a:pt x="109" y="46"/>
                      <a:pt x="104" y="46"/>
                    </a:cubicBezTo>
                    <a:cubicBezTo>
                      <a:pt x="9" y="46"/>
                      <a:pt x="9" y="46"/>
                      <a:pt x="9" y="46"/>
                    </a:cubicBezTo>
                    <a:cubicBezTo>
                      <a:pt x="4" y="46"/>
                      <a:pt x="0" y="43"/>
                      <a:pt x="0" y="38"/>
                    </a:cubicBezTo>
                    <a:cubicBezTo>
                      <a:pt x="0" y="8"/>
                      <a:pt x="0" y="8"/>
                      <a:pt x="0" y="8"/>
                    </a:cubicBezTo>
                    <a:cubicBezTo>
                      <a:pt x="0" y="4"/>
                      <a:pt x="4" y="0"/>
                      <a:pt x="9" y="0"/>
                    </a:cubicBezTo>
                    <a:cubicBezTo>
                      <a:pt x="104" y="0"/>
                      <a:pt x="104" y="0"/>
                      <a:pt x="104" y="0"/>
                    </a:cubicBezTo>
                    <a:cubicBezTo>
                      <a:pt x="109" y="0"/>
                      <a:pt x="113" y="4"/>
                      <a:pt x="113" y="8"/>
                    </a:cubicBezTo>
                    <a:lnTo>
                      <a:pt x="113" y="38"/>
                    </a:lnTo>
                    <a:close/>
                  </a:path>
                </a:pathLst>
              </a:custGeom>
              <a:solidFill>
                <a:srgbClr val="E1E9D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96" name="Oval 382"/>
              <p:cNvSpPr>
                <a:spLocks noChangeArrowheads="1"/>
              </p:cNvSpPr>
              <p:nvPr/>
            </p:nvSpPr>
            <p:spPr bwMode="auto">
              <a:xfrm>
                <a:off x="20011200" y="9531309"/>
                <a:ext cx="382839" cy="387093"/>
              </a:xfrm>
              <a:prstGeom prst="ellipse">
                <a:avLst/>
              </a:prstGeom>
              <a:solidFill>
                <a:srgbClr val="C5D1C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97" name="Oval 383"/>
              <p:cNvSpPr>
                <a:spLocks noChangeArrowheads="1"/>
              </p:cNvSpPr>
              <p:nvPr/>
            </p:nvSpPr>
            <p:spPr bwMode="auto">
              <a:xfrm>
                <a:off x="20036723" y="9582354"/>
                <a:ext cx="306271" cy="306271"/>
              </a:xfrm>
              <a:prstGeom prst="ellipse">
                <a:avLst/>
              </a:pr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98" name="Freeform 384"/>
              <p:cNvSpPr>
                <a:spLocks/>
              </p:cNvSpPr>
              <p:nvPr/>
            </p:nvSpPr>
            <p:spPr bwMode="auto">
              <a:xfrm>
                <a:off x="20087768" y="9582354"/>
                <a:ext cx="204181" cy="280749"/>
              </a:xfrm>
              <a:custGeom>
                <a:avLst/>
                <a:gdLst>
                  <a:gd name="T0" fmla="*/ 0 w 8"/>
                  <a:gd name="T1" fmla="*/ 1 h 11"/>
                  <a:gd name="T2" fmla="*/ 6 w 8"/>
                  <a:gd name="T3" fmla="*/ 11 h 11"/>
                  <a:gd name="T4" fmla="*/ 8 w 8"/>
                  <a:gd name="T5" fmla="*/ 10 h 11"/>
                  <a:gd name="T6" fmla="*/ 2 w 8"/>
                  <a:gd name="T7" fmla="*/ 0 h 11"/>
                  <a:gd name="T8" fmla="*/ 0 w 8"/>
                  <a:gd name="T9" fmla="*/ 1 h 11"/>
                </a:gdLst>
                <a:ahLst/>
                <a:cxnLst>
                  <a:cxn ang="0">
                    <a:pos x="T0" y="T1"/>
                  </a:cxn>
                  <a:cxn ang="0">
                    <a:pos x="T2" y="T3"/>
                  </a:cxn>
                  <a:cxn ang="0">
                    <a:pos x="T4" y="T5"/>
                  </a:cxn>
                  <a:cxn ang="0">
                    <a:pos x="T6" y="T7"/>
                  </a:cxn>
                  <a:cxn ang="0">
                    <a:pos x="T8" y="T9"/>
                  </a:cxn>
                </a:cxnLst>
                <a:rect l="0" t="0" r="r" b="b"/>
                <a:pathLst>
                  <a:path w="8" h="11">
                    <a:moveTo>
                      <a:pt x="0" y="1"/>
                    </a:moveTo>
                    <a:cubicBezTo>
                      <a:pt x="6" y="11"/>
                      <a:pt x="6" y="11"/>
                      <a:pt x="6" y="11"/>
                    </a:cubicBezTo>
                    <a:cubicBezTo>
                      <a:pt x="7" y="11"/>
                      <a:pt x="7" y="11"/>
                      <a:pt x="8" y="10"/>
                    </a:cubicBezTo>
                    <a:cubicBezTo>
                      <a:pt x="2" y="0"/>
                      <a:pt x="2" y="0"/>
                      <a:pt x="2" y="0"/>
                    </a:cubicBezTo>
                    <a:cubicBezTo>
                      <a:pt x="2" y="0"/>
                      <a:pt x="1" y="1"/>
                      <a:pt x="0" y="1"/>
                    </a:cubicBezTo>
                    <a:close/>
                  </a:path>
                </a:pathLst>
              </a:custGeom>
              <a:solidFill>
                <a:srgbClr val="EDF4F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99" name="Oval 385"/>
              <p:cNvSpPr>
                <a:spLocks noChangeArrowheads="1"/>
              </p:cNvSpPr>
              <p:nvPr/>
            </p:nvSpPr>
            <p:spPr bwMode="auto">
              <a:xfrm>
                <a:off x="20011200" y="10020489"/>
                <a:ext cx="382839" cy="382839"/>
              </a:xfrm>
              <a:prstGeom prst="ellipse">
                <a:avLst/>
              </a:prstGeom>
              <a:solidFill>
                <a:srgbClr val="C5D1C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100" name="Oval 386"/>
              <p:cNvSpPr>
                <a:spLocks noChangeArrowheads="1"/>
              </p:cNvSpPr>
              <p:nvPr/>
            </p:nvSpPr>
            <p:spPr bwMode="auto">
              <a:xfrm>
                <a:off x="20036723" y="10071534"/>
                <a:ext cx="306271" cy="280749"/>
              </a:xfrm>
              <a:prstGeom prst="ellipse">
                <a:avLst/>
              </a:pr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101" name="Freeform 387"/>
              <p:cNvSpPr>
                <a:spLocks/>
              </p:cNvSpPr>
              <p:nvPr/>
            </p:nvSpPr>
            <p:spPr bwMode="auto">
              <a:xfrm>
                <a:off x="20087768" y="10071534"/>
                <a:ext cx="204181" cy="280749"/>
              </a:xfrm>
              <a:custGeom>
                <a:avLst/>
                <a:gdLst>
                  <a:gd name="T0" fmla="*/ 0 w 8"/>
                  <a:gd name="T1" fmla="*/ 1 h 11"/>
                  <a:gd name="T2" fmla="*/ 6 w 8"/>
                  <a:gd name="T3" fmla="*/ 11 h 11"/>
                  <a:gd name="T4" fmla="*/ 8 w 8"/>
                  <a:gd name="T5" fmla="*/ 10 h 11"/>
                  <a:gd name="T6" fmla="*/ 2 w 8"/>
                  <a:gd name="T7" fmla="*/ 0 h 11"/>
                  <a:gd name="T8" fmla="*/ 0 w 8"/>
                  <a:gd name="T9" fmla="*/ 1 h 11"/>
                </a:gdLst>
                <a:ahLst/>
                <a:cxnLst>
                  <a:cxn ang="0">
                    <a:pos x="T0" y="T1"/>
                  </a:cxn>
                  <a:cxn ang="0">
                    <a:pos x="T2" y="T3"/>
                  </a:cxn>
                  <a:cxn ang="0">
                    <a:pos x="T4" y="T5"/>
                  </a:cxn>
                  <a:cxn ang="0">
                    <a:pos x="T6" y="T7"/>
                  </a:cxn>
                  <a:cxn ang="0">
                    <a:pos x="T8" y="T9"/>
                  </a:cxn>
                </a:cxnLst>
                <a:rect l="0" t="0" r="r" b="b"/>
                <a:pathLst>
                  <a:path w="8" h="11">
                    <a:moveTo>
                      <a:pt x="0" y="1"/>
                    </a:moveTo>
                    <a:cubicBezTo>
                      <a:pt x="6" y="11"/>
                      <a:pt x="6" y="11"/>
                      <a:pt x="6" y="11"/>
                    </a:cubicBezTo>
                    <a:cubicBezTo>
                      <a:pt x="7" y="11"/>
                      <a:pt x="7" y="11"/>
                      <a:pt x="8" y="10"/>
                    </a:cubicBezTo>
                    <a:cubicBezTo>
                      <a:pt x="2" y="0"/>
                      <a:pt x="2" y="0"/>
                      <a:pt x="2" y="0"/>
                    </a:cubicBezTo>
                    <a:cubicBezTo>
                      <a:pt x="2" y="0"/>
                      <a:pt x="1" y="1"/>
                      <a:pt x="0" y="1"/>
                    </a:cubicBezTo>
                    <a:close/>
                  </a:path>
                </a:pathLst>
              </a:custGeom>
              <a:solidFill>
                <a:srgbClr val="EDF4F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102" name="Oval 388"/>
              <p:cNvSpPr>
                <a:spLocks noChangeArrowheads="1"/>
              </p:cNvSpPr>
              <p:nvPr/>
            </p:nvSpPr>
            <p:spPr bwMode="auto">
              <a:xfrm>
                <a:off x="20649265" y="9531309"/>
                <a:ext cx="357316" cy="387093"/>
              </a:xfrm>
              <a:prstGeom prst="ellipse">
                <a:avLst/>
              </a:prstGeom>
              <a:solidFill>
                <a:srgbClr val="C5D1C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103" name="Oval 389"/>
              <p:cNvSpPr>
                <a:spLocks noChangeArrowheads="1"/>
              </p:cNvSpPr>
              <p:nvPr/>
            </p:nvSpPr>
            <p:spPr bwMode="auto">
              <a:xfrm>
                <a:off x="20674788" y="9582354"/>
                <a:ext cx="306271" cy="306271"/>
              </a:xfrm>
              <a:prstGeom prst="ellipse">
                <a:avLst/>
              </a:pr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104" name="Freeform 390"/>
              <p:cNvSpPr>
                <a:spLocks/>
              </p:cNvSpPr>
              <p:nvPr/>
            </p:nvSpPr>
            <p:spPr bwMode="auto">
              <a:xfrm>
                <a:off x="20725833" y="9582354"/>
                <a:ext cx="204181" cy="280749"/>
              </a:xfrm>
              <a:custGeom>
                <a:avLst/>
                <a:gdLst>
                  <a:gd name="T0" fmla="*/ 0 w 8"/>
                  <a:gd name="T1" fmla="*/ 1 h 11"/>
                  <a:gd name="T2" fmla="*/ 6 w 8"/>
                  <a:gd name="T3" fmla="*/ 11 h 11"/>
                  <a:gd name="T4" fmla="*/ 8 w 8"/>
                  <a:gd name="T5" fmla="*/ 10 h 11"/>
                  <a:gd name="T6" fmla="*/ 2 w 8"/>
                  <a:gd name="T7" fmla="*/ 0 h 11"/>
                  <a:gd name="T8" fmla="*/ 0 w 8"/>
                  <a:gd name="T9" fmla="*/ 1 h 11"/>
                </a:gdLst>
                <a:ahLst/>
                <a:cxnLst>
                  <a:cxn ang="0">
                    <a:pos x="T0" y="T1"/>
                  </a:cxn>
                  <a:cxn ang="0">
                    <a:pos x="T2" y="T3"/>
                  </a:cxn>
                  <a:cxn ang="0">
                    <a:pos x="T4" y="T5"/>
                  </a:cxn>
                  <a:cxn ang="0">
                    <a:pos x="T6" y="T7"/>
                  </a:cxn>
                  <a:cxn ang="0">
                    <a:pos x="T8" y="T9"/>
                  </a:cxn>
                </a:cxnLst>
                <a:rect l="0" t="0" r="r" b="b"/>
                <a:pathLst>
                  <a:path w="8" h="11">
                    <a:moveTo>
                      <a:pt x="0" y="1"/>
                    </a:moveTo>
                    <a:cubicBezTo>
                      <a:pt x="6" y="11"/>
                      <a:pt x="6" y="11"/>
                      <a:pt x="6" y="11"/>
                    </a:cubicBezTo>
                    <a:cubicBezTo>
                      <a:pt x="6" y="11"/>
                      <a:pt x="7" y="11"/>
                      <a:pt x="8" y="10"/>
                    </a:cubicBezTo>
                    <a:cubicBezTo>
                      <a:pt x="2" y="0"/>
                      <a:pt x="2" y="0"/>
                      <a:pt x="2" y="0"/>
                    </a:cubicBezTo>
                    <a:cubicBezTo>
                      <a:pt x="1" y="0"/>
                      <a:pt x="1" y="1"/>
                      <a:pt x="0" y="1"/>
                    </a:cubicBezTo>
                    <a:close/>
                  </a:path>
                </a:pathLst>
              </a:custGeom>
              <a:solidFill>
                <a:srgbClr val="EDF4F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105" name="Oval 391"/>
              <p:cNvSpPr>
                <a:spLocks noChangeArrowheads="1"/>
              </p:cNvSpPr>
              <p:nvPr/>
            </p:nvSpPr>
            <p:spPr bwMode="auto">
              <a:xfrm>
                <a:off x="20649265" y="10020489"/>
                <a:ext cx="357316" cy="382839"/>
              </a:xfrm>
              <a:prstGeom prst="ellipse">
                <a:avLst/>
              </a:prstGeom>
              <a:solidFill>
                <a:srgbClr val="C5D1C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106" name="Oval 392"/>
              <p:cNvSpPr>
                <a:spLocks noChangeArrowheads="1"/>
              </p:cNvSpPr>
              <p:nvPr/>
            </p:nvSpPr>
            <p:spPr bwMode="auto">
              <a:xfrm>
                <a:off x="20674788" y="10071534"/>
                <a:ext cx="306271" cy="280749"/>
              </a:xfrm>
              <a:prstGeom prst="ellipse">
                <a:avLst/>
              </a:pr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107" name="Freeform 393"/>
              <p:cNvSpPr>
                <a:spLocks/>
              </p:cNvSpPr>
              <p:nvPr/>
            </p:nvSpPr>
            <p:spPr bwMode="auto">
              <a:xfrm>
                <a:off x="20725833" y="10071534"/>
                <a:ext cx="204181" cy="280749"/>
              </a:xfrm>
              <a:custGeom>
                <a:avLst/>
                <a:gdLst>
                  <a:gd name="T0" fmla="*/ 0 w 8"/>
                  <a:gd name="T1" fmla="*/ 1 h 11"/>
                  <a:gd name="T2" fmla="*/ 6 w 8"/>
                  <a:gd name="T3" fmla="*/ 11 h 11"/>
                  <a:gd name="T4" fmla="*/ 8 w 8"/>
                  <a:gd name="T5" fmla="*/ 10 h 11"/>
                  <a:gd name="T6" fmla="*/ 2 w 8"/>
                  <a:gd name="T7" fmla="*/ 0 h 11"/>
                  <a:gd name="T8" fmla="*/ 0 w 8"/>
                  <a:gd name="T9" fmla="*/ 1 h 11"/>
                </a:gdLst>
                <a:ahLst/>
                <a:cxnLst>
                  <a:cxn ang="0">
                    <a:pos x="T0" y="T1"/>
                  </a:cxn>
                  <a:cxn ang="0">
                    <a:pos x="T2" y="T3"/>
                  </a:cxn>
                  <a:cxn ang="0">
                    <a:pos x="T4" y="T5"/>
                  </a:cxn>
                  <a:cxn ang="0">
                    <a:pos x="T6" y="T7"/>
                  </a:cxn>
                  <a:cxn ang="0">
                    <a:pos x="T8" y="T9"/>
                  </a:cxn>
                </a:cxnLst>
                <a:rect l="0" t="0" r="r" b="b"/>
                <a:pathLst>
                  <a:path w="8" h="11">
                    <a:moveTo>
                      <a:pt x="0" y="1"/>
                    </a:moveTo>
                    <a:cubicBezTo>
                      <a:pt x="6" y="11"/>
                      <a:pt x="6" y="11"/>
                      <a:pt x="6" y="11"/>
                    </a:cubicBezTo>
                    <a:cubicBezTo>
                      <a:pt x="6" y="11"/>
                      <a:pt x="7" y="11"/>
                      <a:pt x="8" y="10"/>
                    </a:cubicBezTo>
                    <a:cubicBezTo>
                      <a:pt x="2" y="0"/>
                      <a:pt x="2" y="0"/>
                      <a:pt x="2" y="0"/>
                    </a:cubicBezTo>
                    <a:cubicBezTo>
                      <a:pt x="1" y="0"/>
                      <a:pt x="1" y="1"/>
                      <a:pt x="0" y="1"/>
                    </a:cubicBezTo>
                    <a:close/>
                  </a:path>
                </a:pathLst>
              </a:custGeom>
              <a:solidFill>
                <a:srgbClr val="EDF4F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108" name="Oval 394"/>
              <p:cNvSpPr>
                <a:spLocks noChangeArrowheads="1"/>
              </p:cNvSpPr>
              <p:nvPr/>
            </p:nvSpPr>
            <p:spPr bwMode="auto">
              <a:xfrm>
                <a:off x="21261806" y="9531309"/>
                <a:ext cx="382839" cy="387093"/>
              </a:xfrm>
              <a:prstGeom prst="ellipse">
                <a:avLst/>
              </a:prstGeom>
              <a:solidFill>
                <a:srgbClr val="C5D1C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109" name="Oval 395"/>
              <p:cNvSpPr>
                <a:spLocks noChangeArrowheads="1"/>
              </p:cNvSpPr>
              <p:nvPr/>
            </p:nvSpPr>
            <p:spPr bwMode="auto">
              <a:xfrm>
                <a:off x="21312851" y="9582354"/>
                <a:ext cx="306271" cy="306271"/>
              </a:xfrm>
              <a:prstGeom prst="ellipse">
                <a:avLst/>
              </a:pr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110" name="Freeform 396"/>
              <p:cNvSpPr>
                <a:spLocks/>
              </p:cNvSpPr>
              <p:nvPr/>
            </p:nvSpPr>
            <p:spPr bwMode="auto">
              <a:xfrm>
                <a:off x="21363896" y="9582354"/>
                <a:ext cx="204181" cy="280749"/>
              </a:xfrm>
              <a:custGeom>
                <a:avLst/>
                <a:gdLst>
                  <a:gd name="T0" fmla="*/ 0 w 8"/>
                  <a:gd name="T1" fmla="*/ 1 h 11"/>
                  <a:gd name="T2" fmla="*/ 6 w 8"/>
                  <a:gd name="T3" fmla="*/ 11 h 11"/>
                  <a:gd name="T4" fmla="*/ 8 w 8"/>
                  <a:gd name="T5" fmla="*/ 10 h 11"/>
                  <a:gd name="T6" fmla="*/ 2 w 8"/>
                  <a:gd name="T7" fmla="*/ 0 h 11"/>
                  <a:gd name="T8" fmla="*/ 0 w 8"/>
                  <a:gd name="T9" fmla="*/ 1 h 11"/>
                </a:gdLst>
                <a:ahLst/>
                <a:cxnLst>
                  <a:cxn ang="0">
                    <a:pos x="T0" y="T1"/>
                  </a:cxn>
                  <a:cxn ang="0">
                    <a:pos x="T2" y="T3"/>
                  </a:cxn>
                  <a:cxn ang="0">
                    <a:pos x="T4" y="T5"/>
                  </a:cxn>
                  <a:cxn ang="0">
                    <a:pos x="T6" y="T7"/>
                  </a:cxn>
                  <a:cxn ang="0">
                    <a:pos x="T8" y="T9"/>
                  </a:cxn>
                </a:cxnLst>
                <a:rect l="0" t="0" r="r" b="b"/>
                <a:pathLst>
                  <a:path w="8" h="11">
                    <a:moveTo>
                      <a:pt x="0" y="1"/>
                    </a:moveTo>
                    <a:cubicBezTo>
                      <a:pt x="6" y="11"/>
                      <a:pt x="6" y="11"/>
                      <a:pt x="6" y="11"/>
                    </a:cubicBezTo>
                    <a:cubicBezTo>
                      <a:pt x="6" y="11"/>
                      <a:pt x="7" y="11"/>
                      <a:pt x="8" y="10"/>
                    </a:cubicBezTo>
                    <a:cubicBezTo>
                      <a:pt x="2" y="0"/>
                      <a:pt x="2" y="0"/>
                      <a:pt x="2" y="0"/>
                    </a:cubicBezTo>
                    <a:cubicBezTo>
                      <a:pt x="1" y="0"/>
                      <a:pt x="1" y="1"/>
                      <a:pt x="0" y="1"/>
                    </a:cubicBezTo>
                    <a:close/>
                  </a:path>
                </a:pathLst>
              </a:custGeom>
              <a:solidFill>
                <a:srgbClr val="EDF4F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111" name="Oval 397"/>
              <p:cNvSpPr>
                <a:spLocks noChangeArrowheads="1"/>
              </p:cNvSpPr>
              <p:nvPr/>
            </p:nvSpPr>
            <p:spPr bwMode="auto">
              <a:xfrm>
                <a:off x="21261806" y="10020489"/>
                <a:ext cx="382839" cy="382839"/>
              </a:xfrm>
              <a:prstGeom prst="ellipse">
                <a:avLst/>
              </a:prstGeom>
              <a:solidFill>
                <a:srgbClr val="C5D1C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112" name="Oval 398"/>
              <p:cNvSpPr>
                <a:spLocks noChangeArrowheads="1"/>
              </p:cNvSpPr>
              <p:nvPr/>
            </p:nvSpPr>
            <p:spPr bwMode="auto">
              <a:xfrm>
                <a:off x="21312851" y="10071534"/>
                <a:ext cx="306271" cy="280749"/>
              </a:xfrm>
              <a:prstGeom prst="ellipse">
                <a:avLst/>
              </a:pr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113" name="Freeform 399"/>
              <p:cNvSpPr>
                <a:spLocks/>
              </p:cNvSpPr>
              <p:nvPr/>
            </p:nvSpPr>
            <p:spPr bwMode="auto">
              <a:xfrm>
                <a:off x="21363896" y="10071534"/>
                <a:ext cx="204181" cy="280749"/>
              </a:xfrm>
              <a:custGeom>
                <a:avLst/>
                <a:gdLst>
                  <a:gd name="T0" fmla="*/ 0 w 8"/>
                  <a:gd name="T1" fmla="*/ 1 h 11"/>
                  <a:gd name="T2" fmla="*/ 6 w 8"/>
                  <a:gd name="T3" fmla="*/ 11 h 11"/>
                  <a:gd name="T4" fmla="*/ 8 w 8"/>
                  <a:gd name="T5" fmla="*/ 10 h 11"/>
                  <a:gd name="T6" fmla="*/ 2 w 8"/>
                  <a:gd name="T7" fmla="*/ 0 h 11"/>
                  <a:gd name="T8" fmla="*/ 0 w 8"/>
                  <a:gd name="T9" fmla="*/ 1 h 11"/>
                </a:gdLst>
                <a:ahLst/>
                <a:cxnLst>
                  <a:cxn ang="0">
                    <a:pos x="T0" y="T1"/>
                  </a:cxn>
                  <a:cxn ang="0">
                    <a:pos x="T2" y="T3"/>
                  </a:cxn>
                  <a:cxn ang="0">
                    <a:pos x="T4" y="T5"/>
                  </a:cxn>
                  <a:cxn ang="0">
                    <a:pos x="T6" y="T7"/>
                  </a:cxn>
                  <a:cxn ang="0">
                    <a:pos x="T8" y="T9"/>
                  </a:cxn>
                </a:cxnLst>
                <a:rect l="0" t="0" r="r" b="b"/>
                <a:pathLst>
                  <a:path w="8" h="11">
                    <a:moveTo>
                      <a:pt x="0" y="1"/>
                    </a:moveTo>
                    <a:cubicBezTo>
                      <a:pt x="6" y="11"/>
                      <a:pt x="6" y="11"/>
                      <a:pt x="6" y="11"/>
                    </a:cubicBezTo>
                    <a:cubicBezTo>
                      <a:pt x="6" y="11"/>
                      <a:pt x="7" y="11"/>
                      <a:pt x="8" y="10"/>
                    </a:cubicBezTo>
                    <a:cubicBezTo>
                      <a:pt x="2" y="0"/>
                      <a:pt x="2" y="0"/>
                      <a:pt x="2" y="0"/>
                    </a:cubicBezTo>
                    <a:cubicBezTo>
                      <a:pt x="1" y="0"/>
                      <a:pt x="1" y="1"/>
                      <a:pt x="0" y="1"/>
                    </a:cubicBezTo>
                    <a:close/>
                  </a:path>
                </a:pathLst>
              </a:custGeom>
              <a:solidFill>
                <a:srgbClr val="EDF4F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114" name="Oval 400"/>
              <p:cNvSpPr>
                <a:spLocks noChangeArrowheads="1"/>
              </p:cNvSpPr>
              <p:nvPr/>
            </p:nvSpPr>
            <p:spPr bwMode="auto">
              <a:xfrm>
                <a:off x="21899871" y="9531309"/>
                <a:ext cx="382839" cy="387093"/>
              </a:xfrm>
              <a:prstGeom prst="ellipse">
                <a:avLst/>
              </a:prstGeom>
              <a:solidFill>
                <a:srgbClr val="C5D1C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115" name="Oval 401"/>
              <p:cNvSpPr>
                <a:spLocks noChangeArrowheads="1"/>
              </p:cNvSpPr>
              <p:nvPr/>
            </p:nvSpPr>
            <p:spPr bwMode="auto">
              <a:xfrm>
                <a:off x="21950916" y="9582354"/>
                <a:ext cx="306271" cy="306271"/>
              </a:xfrm>
              <a:prstGeom prst="ellipse">
                <a:avLst/>
              </a:pr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116" name="Freeform 402"/>
              <p:cNvSpPr>
                <a:spLocks/>
              </p:cNvSpPr>
              <p:nvPr/>
            </p:nvSpPr>
            <p:spPr bwMode="auto">
              <a:xfrm>
                <a:off x="22001961" y="9582354"/>
                <a:ext cx="178658" cy="280749"/>
              </a:xfrm>
              <a:custGeom>
                <a:avLst/>
                <a:gdLst>
                  <a:gd name="T0" fmla="*/ 0 w 7"/>
                  <a:gd name="T1" fmla="*/ 1 h 11"/>
                  <a:gd name="T2" fmla="*/ 5 w 7"/>
                  <a:gd name="T3" fmla="*/ 11 h 11"/>
                  <a:gd name="T4" fmla="*/ 7 w 7"/>
                  <a:gd name="T5" fmla="*/ 10 h 11"/>
                  <a:gd name="T6" fmla="*/ 2 w 7"/>
                  <a:gd name="T7" fmla="*/ 0 h 11"/>
                  <a:gd name="T8" fmla="*/ 0 w 7"/>
                  <a:gd name="T9" fmla="*/ 1 h 11"/>
                </a:gdLst>
                <a:ahLst/>
                <a:cxnLst>
                  <a:cxn ang="0">
                    <a:pos x="T0" y="T1"/>
                  </a:cxn>
                  <a:cxn ang="0">
                    <a:pos x="T2" y="T3"/>
                  </a:cxn>
                  <a:cxn ang="0">
                    <a:pos x="T4" y="T5"/>
                  </a:cxn>
                  <a:cxn ang="0">
                    <a:pos x="T6" y="T7"/>
                  </a:cxn>
                  <a:cxn ang="0">
                    <a:pos x="T8" y="T9"/>
                  </a:cxn>
                </a:cxnLst>
                <a:rect l="0" t="0" r="r" b="b"/>
                <a:pathLst>
                  <a:path w="7" h="11">
                    <a:moveTo>
                      <a:pt x="0" y="1"/>
                    </a:moveTo>
                    <a:cubicBezTo>
                      <a:pt x="5" y="11"/>
                      <a:pt x="5" y="11"/>
                      <a:pt x="5" y="11"/>
                    </a:cubicBezTo>
                    <a:cubicBezTo>
                      <a:pt x="6" y="11"/>
                      <a:pt x="7" y="11"/>
                      <a:pt x="7" y="10"/>
                    </a:cubicBezTo>
                    <a:cubicBezTo>
                      <a:pt x="2" y="0"/>
                      <a:pt x="2" y="0"/>
                      <a:pt x="2" y="0"/>
                    </a:cubicBezTo>
                    <a:cubicBezTo>
                      <a:pt x="1" y="0"/>
                      <a:pt x="0" y="1"/>
                      <a:pt x="0" y="1"/>
                    </a:cubicBezTo>
                    <a:close/>
                  </a:path>
                </a:pathLst>
              </a:custGeom>
              <a:solidFill>
                <a:srgbClr val="EDF4F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117" name="Oval 403"/>
              <p:cNvSpPr>
                <a:spLocks noChangeArrowheads="1"/>
              </p:cNvSpPr>
              <p:nvPr/>
            </p:nvSpPr>
            <p:spPr bwMode="auto">
              <a:xfrm>
                <a:off x="21899871" y="10020489"/>
                <a:ext cx="382839" cy="382839"/>
              </a:xfrm>
              <a:prstGeom prst="ellipse">
                <a:avLst/>
              </a:prstGeom>
              <a:solidFill>
                <a:srgbClr val="C5D1C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118" name="Oval 404"/>
              <p:cNvSpPr>
                <a:spLocks noChangeArrowheads="1"/>
              </p:cNvSpPr>
              <p:nvPr/>
            </p:nvSpPr>
            <p:spPr bwMode="auto">
              <a:xfrm>
                <a:off x="21950916" y="10071534"/>
                <a:ext cx="306271" cy="280749"/>
              </a:xfrm>
              <a:prstGeom prst="ellipse">
                <a:avLst/>
              </a:pr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119" name="Freeform 405"/>
              <p:cNvSpPr>
                <a:spLocks/>
              </p:cNvSpPr>
              <p:nvPr/>
            </p:nvSpPr>
            <p:spPr bwMode="auto">
              <a:xfrm>
                <a:off x="22001961" y="10071534"/>
                <a:ext cx="178658" cy="280749"/>
              </a:xfrm>
              <a:custGeom>
                <a:avLst/>
                <a:gdLst>
                  <a:gd name="T0" fmla="*/ 0 w 7"/>
                  <a:gd name="T1" fmla="*/ 1 h 11"/>
                  <a:gd name="T2" fmla="*/ 5 w 7"/>
                  <a:gd name="T3" fmla="*/ 11 h 11"/>
                  <a:gd name="T4" fmla="*/ 7 w 7"/>
                  <a:gd name="T5" fmla="*/ 10 h 11"/>
                  <a:gd name="T6" fmla="*/ 2 w 7"/>
                  <a:gd name="T7" fmla="*/ 0 h 11"/>
                  <a:gd name="T8" fmla="*/ 0 w 7"/>
                  <a:gd name="T9" fmla="*/ 1 h 11"/>
                </a:gdLst>
                <a:ahLst/>
                <a:cxnLst>
                  <a:cxn ang="0">
                    <a:pos x="T0" y="T1"/>
                  </a:cxn>
                  <a:cxn ang="0">
                    <a:pos x="T2" y="T3"/>
                  </a:cxn>
                  <a:cxn ang="0">
                    <a:pos x="T4" y="T5"/>
                  </a:cxn>
                  <a:cxn ang="0">
                    <a:pos x="T6" y="T7"/>
                  </a:cxn>
                  <a:cxn ang="0">
                    <a:pos x="T8" y="T9"/>
                  </a:cxn>
                </a:cxnLst>
                <a:rect l="0" t="0" r="r" b="b"/>
                <a:pathLst>
                  <a:path w="7" h="11">
                    <a:moveTo>
                      <a:pt x="0" y="1"/>
                    </a:moveTo>
                    <a:cubicBezTo>
                      <a:pt x="5" y="11"/>
                      <a:pt x="5" y="11"/>
                      <a:pt x="5" y="11"/>
                    </a:cubicBezTo>
                    <a:cubicBezTo>
                      <a:pt x="6" y="11"/>
                      <a:pt x="7" y="11"/>
                      <a:pt x="7" y="10"/>
                    </a:cubicBezTo>
                    <a:cubicBezTo>
                      <a:pt x="2" y="0"/>
                      <a:pt x="2" y="0"/>
                      <a:pt x="2" y="0"/>
                    </a:cubicBezTo>
                    <a:cubicBezTo>
                      <a:pt x="1" y="0"/>
                      <a:pt x="0" y="1"/>
                      <a:pt x="0" y="1"/>
                    </a:cubicBezTo>
                    <a:close/>
                  </a:path>
                </a:pathLst>
              </a:custGeom>
              <a:solidFill>
                <a:srgbClr val="EDF4F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grpSp>
        <p:grpSp>
          <p:nvGrpSpPr>
            <p:cNvPr id="120" name="กลุ่ม 329"/>
            <p:cNvGrpSpPr/>
            <p:nvPr/>
          </p:nvGrpSpPr>
          <p:grpSpPr>
            <a:xfrm rot="5400000">
              <a:off x="18717029" y="11580409"/>
              <a:ext cx="860974" cy="2236557"/>
              <a:chOff x="19858065" y="11122215"/>
              <a:chExt cx="740154" cy="1922700"/>
            </a:xfrm>
          </p:grpSpPr>
          <p:sp>
            <p:nvSpPr>
              <p:cNvPr id="121" name="Freeform 375"/>
              <p:cNvSpPr>
                <a:spLocks/>
              </p:cNvSpPr>
              <p:nvPr/>
            </p:nvSpPr>
            <p:spPr bwMode="auto">
              <a:xfrm>
                <a:off x="19858065" y="11122215"/>
                <a:ext cx="740154" cy="1922700"/>
              </a:xfrm>
              <a:custGeom>
                <a:avLst/>
                <a:gdLst>
                  <a:gd name="T0" fmla="*/ 15 w 29"/>
                  <a:gd name="T1" fmla="*/ 75 h 75"/>
                  <a:gd name="T2" fmla="*/ 28 w 29"/>
                  <a:gd name="T3" fmla="*/ 61 h 75"/>
                  <a:gd name="T4" fmla="*/ 28 w 29"/>
                  <a:gd name="T5" fmla="*/ 14 h 75"/>
                  <a:gd name="T6" fmla="*/ 14 w 29"/>
                  <a:gd name="T7" fmla="*/ 0 h 75"/>
                  <a:gd name="T8" fmla="*/ 0 w 29"/>
                  <a:gd name="T9" fmla="*/ 14 h 75"/>
                  <a:gd name="T10" fmla="*/ 0 w 29"/>
                  <a:gd name="T11" fmla="*/ 61 h 75"/>
                  <a:gd name="T12" fmla="*/ 15 w 29"/>
                  <a:gd name="T13" fmla="*/ 75 h 75"/>
                </a:gdLst>
                <a:ahLst/>
                <a:cxnLst>
                  <a:cxn ang="0">
                    <a:pos x="T0" y="T1"/>
                  </a:cxn>
                  <a:cxn ang="0">
                    <a:pos x="T2" y="T3"/>
                  </a:cxn>
                  <a:cxn ang="0">
                    <a:pos x="T4" y="T5"/>
                  </a:cxn>
                  <a:cxn ang="0">
                    <a:pos x="T6" y="T7"/>
                  </a:cxn>
                  <a:cxn ang="0">
                    <a:pos x="T8" y="T9"/>
                  </a:cxn>
                  <a:cxn ang="0">
                    <a:pos x="T10" y="T11"/>
                  </a:cxn>
                  <a:cxn ang="0">
                    <a:pos x="T12" y="T13"/>
                  </a:cxn>
                </a:cxnLst>
                <a:rect l="0" t="0" r="r" b="b"/>
                <a:pathLst>
                  <a:path w="29" h="75">
                    <a:moveTo>
                      <a:pt x="15" y="75"/>
                    </a:moveTo>
                    <a:cubicBezTo>
                      <a:pt x="22" y="75"/>
                      <a:pt x="29" y="69"/>
                      <a:pt x="28" y="61"/>
                    </a:cubicBezTo>
                    <a:cubicBezTo>
                      <a:pt x="28" y="14"/>
                      <a:pt x="28" y="14"/>
                      <a:pt x="28" y="14"/>
                    </a:cubicBezTo>
                    <a:cubicBezTo>
                      <a:pt x="28" y="6"/>
                      <a:pt x="21" y="0"/>
                      <a:pt x="14" y="0"/>
                    </a:cubicBezTo>
                    <a:cubicBezTo>
                      <a:pt x="6" y="0"/>
                      <a:pt x="0" y="6"/>
                      <a:pt x="0" y="14"/>
                    </a:cubicBezTo>
                    <a:cubicBezTo>
                      <a:pt x="0" y="61"/>
                      <a:pt x="0" y="61"/>
                      <a:pt x="0" y="61"/>
                    </a:cubicBezTo>
                    <a:cubicBezTo>
                      <a:pt x="1" y="69"/>
                      <a:pt x="7" y="75"/>
                      <a:pt x="15" y="75"/>
                    </a:cubicBezTo>
                  </a:path>
                </a:pathLst>
              </a:custGeom>
              <a:solidFill>
                <a:schemeClr val="accent5">
                  <a:lumMod val="20000"/>
                  <a:lumOff val="8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122" name="Freeform 376"/>
              <p:cNvSpPr>
                <a:spLocks/>
              </p:cNvSpPr>
              <p:nvPr/>
            </p:nvSpPr>
            <p:spPr bwMode="auto">
              <a:xfrm>
                <a:off x="19858065" y="12019757"/>
                <a:ext cx="740154" cy="1025158"/>
              </a:xfrm>
              <a:custGeom>
                <a:avLst/>
                <a:gdLst>
                  <a:gd name="T0" fmla="*/ 1 w 29"/>
                  <a:gd name="T1" fmla="*/ 27 h 40"/>
                  <a:gd name="T2" fmla="*/ 0 w 29"/>
                  <a:gd name="T3" fmla="*/ 1 h 40"/>
                  <a:gd name="T4" fmla="*/ 28 w 29"/>
                  <a:gd name="T5" fmla="*/ 0 h 40"/>
                  <a:gd name="T6" fmla="*/ 28 w 29"/>
                  <a:gd name="T7" fmla="*/ 27 h 40"/>
                  <a:gd name="T8" fmla="*/ 15 w 29"/>
                  <a:gd name="T9" fmla="*/ 40 h 40"/>
                  <a:gd name="T10" fmla="*/ 1 w 29"/>
                  <a:gd name="T11" fmla="*/ 27 h 40"/>
                </a:gdLst>
                <a:ahLst/>
                <a:cxnLst>
                  <a:cxn ang="0">
                    <a:pos x="T0" y="T1"/>
                  </a:cxn>
                  <a:cxn ang="0">
                    <a:pos x="T2" y="T3"/>
                  </a:cxn>
                  <a:cxn ang="0">
                    <a:pos x="T4" y="T5"/>
                  </a:cxn>
                  <a:cxn ang="0">
                    <a:pos x="T6" y="T7"/>
                  </a:cxn>
                  <a:cxn ang="0">
                    <a:pos x="T8" y="T9"/>
                  </a:cxn>
                  <a:cxn ang="0">
                    <a:pos x="T10" y="T11"/>
                  </a:cxn>
                </a:cxnLst>
                <a:rect l="0" t="0" r="r" b="b"/>
                <a:pathLst>
                  <a:path w="29" h="40">
                    <a:moveTo>
                      <a:pt x="1" y="27"/>
                    </a:moveTo>
                    <a:cubicBezTo>
                      <a:pt x="0" y="1"/>
                      <a:pt x="0" y="1"/>
                      <a:pt x="0" y="1"/>
                    </a:cubicBezTo>
                    <a:cubicBezTo>
                      <a:pt x="28" y="0"/>
                      <a:pt x="28" y="0"/>
                      <a:pt x="28" y="0"/>
                    </a:cubicBezTo>
                    <a:cubicBezTo>
                      <a:pt x="28" y="27"/>
                      <a:pt x="28" y="27"/>
                      <a:pt x="28" y="27"/>
                    </a:cubicBezTo>
                    <a:cubicBezTo>
                      <a:pt x="29" y="34"/>
                      <a:pt x="22" y="40"/>
                      <a:pt x="15" y="40"/>
                    </a:cubicBezTo>
                    <a:cubicBezTo>
                      <a:pt x="7" y="40"/>
                      <a:pt x="1" y="34"/>
                      <a:pt x="1" y="27"/>
                    </a:cubicBezTo>
                  </a:path>
                </a:pathLst>
              </a:custGeom>
              <a:solidFill>
                <a:srgbClr val="FDB71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123" name="Freeform 377"/>
              <p:cNvSpPr>
                <a:spLocks/>
              </p:cNvSpPr>
              <p:nvPr/>
            </p:nvSpPr>
            <p:spPr bwMode="auto">
              <a:xfrm>
                <a:off x="20342994" y="12223938"/>
                <a:ext cx="153136" cy="616797"/>
              </a:xfrm>
              <a:custGeom>
                <a:avLst/>
                <a:gdLst>
                  <a:gd name="T0" fmla="*/ 5 w 6"/>
                  <a:gd name="T1" fmla="*/ 0 h 24"/>
                  <a:gd name="T2" fmla="*/ 2 w 6"/>
                  <a:gd name="T3" fmla="*/ 12 h 24"/>
                  <a:gd name="T4" fmla="*/ 3 w 6"/>
                  <a:gd name="T5" fmla="*/ 24 h 24"/>
                  <a:gd name="T6" fmla="*/ 3 w 6"/>
                  <a:gd name="T7" fmla="*/ 24 h 24"/>
                  <a:gd name="T8" fmla="*/ 6 w 6"/>
                  <a:gd name="T9" fmla="*/ 15 h 24"/>
                  <a:gd name="T10" fmla="*/ 5 w 6"/>
                  <a:gd name="T11" fmla="*/ 0 h 24"/>
                </a:gdLst>
                <a:ahLst/>
                <a:cxnLst>
                  <a:cxn ang="0">
                    <a:pos x="T0" y="T1"/>
                  </a:cxn>
                  <a:cxn ang="0">
                    <a:pos x="T2" y="T3"/>
                  </a:cxn>
                  <a:cxn ang="0">
                    <a:pos x="T4" y="T5"/>
                  </a:cxn>
                  <a:cxn ang="0">
                    <a:pos x="T6" y="T7"/>
                  </a:cxn>
                  <a:cxn ang="0">
                    <a:pos x="T8" y="T9"/>
                  </a:cxn>
                  <a:cxn ang="0">
                    <a:pos x="T10" y="T11"/>
                  </a:cxn>
                </a:cxnLst>
                <a:rect l="0" t="0" r="r" b="b"/>
                <a:pathLst>
                  <a:path w="6" h="24">
                    <a:moveTo>
                      <a:pt x="5" y="0"/>
                    </a:moveTo>
                    <a:cubicBezTo>
                      <a:pt x="4" y="0"/>
                      <a:pt x="3" y="5"/>
                      <a:pt x="2" y="12"/>
                    </a:cubicBezTo>
                    <a:cubicBezTo>
                      <a:pt x="1" y="17"/>
                      <a:pt x="0" y="24"/>
                      <a:pt x="3" y="24"/>
                    </a:cubicBezTo>
                    <a:cubicBezTo>
                      <a:pt x="3" y="24"/>
                      <a:pt x="3" y="24"/>
                      <a:pt x="3" y="24"/>
                    </a:cubicBezTo>
                    <a:cubicBezTo>
                      <a:pt x="6" y="23"/>
                      <a:pt x="6" y="18"/>
                      <a:pt x="6" y="15"/>
                    </a:cubicBezTo>
                    <a:cubicBezTo>
                      <a:pt x="6" y="12"/>
                      <a:pt x="6" y="0"/>
                      <a:pt x="5" y="0"/>
                    </a:cubicBezTo>
                  </a:path>
                </a:pathLst>
              </a:custGeom>
              <a:solidFill>
                <a:srgbClr val="FFCB6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grpSp>
      </p:grpSp>
      <p:grpSp>
        <p:nvGrpSpPr>
          <p:cNvPr id="124" name="Group 123"/>
          <p:cNvGrpSpPr/>
          <p:nvPr/>
        </p:nvGrpSpPr>
        <p:grpSpPr>
          <a:xfrm>
            <a:off x="816051" y="457200"/>
            <a:ext cx="3947984" cy="842761"/>
            <a:chOff x="15967106" y="5402759"/>
            <a:chExt cx="7895967" cy="1685522"/>
          </a:xfrm>
        </p:grpSpPr>
        <p:sp>
          <p:nvSpPr>
            <p:cNvPr id="125" name="Title 20"/>
            <p:cNvSpPr txBox="1">
              <a:spLocks/>
            </p:cNvSpPr>
            <p:nvPr/>
          </p:nvSpPr>
          <p:spPr bwMode="auto">
            <a:xfrm>
              <a:off x="15967106" y="5932183"/>
              <a:ext cx="7895967" cy="11560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21926" tIns="60963" rIns="121926" bIns="60963" anchor="ctr">
              <a:spAutoFit/>
            </a:bodyPr>
            <a:lstStyle>
              <a:lvl1pPr defTabSz="457200">
                <a:defRPr sz="4300">
                  <a:solidFill>
                    <a:schemeClr val="tx1"/>
                  </a:solidFill>
                  <a:latin typeface="Calibri" pitchFamily="34" charset="0"/>
                  <a:ea typeface="MS PGothic" pitchFamily="34" charset="-128"/>
                </a:defRPr>
              </a:lvl1pPr>
              <a:lvl2pPr marL="742950" indent="-285750" defTabSz="457200">
                <a:defRPr sz="4300">
                  <a:solidFill>
                    <a:schemeClr val="tx1"/>
                  </a:solidFill>
                  <a:latin typeface="Calibri" pitchFamily="34" charset="0"/>
                  <a:ea typeface="MS PGothic" pitchFamily="34" charset="-128"/>
                </a:defRPr>
              </a:lvl2pPr>
              <a:lvl3pPr marL="1143000" indent="-228600" defTabSz="457200">
                <a:defRPr sz="4300">
                  <a:solidFill>
                    <a:schemeClr val="tx1"/>
                  </a:solidFill>
                  <a:latin typeface="Calibri" pitchFamily="34" charset="0"/>
                  <a:ea typeface="MS PGothic" pitchFamily="34" charset="-128"/>
                </a:defRPr>
              </a:lvl3pPr>
              <a:lvl4pPr marL="1600200" indent="-228600" defTabSz="457200">
                <a:defRPr sz="4300">
                  <a:solidFill>
                    <a:schemeClr val="tx1"/>
                  </a:solidFill>
                  <a:latin typeface="Calibri" pitchFamily="34" charset="0"/>
                  <a:ea typeface="MS PGothic" pitchFamily="34" charset="-128"/>
                </a:defRPr>
              </a:lvl4pPr>
              <a:lvl5pPr marL="2057400" indent="-228600" defTabSz="457200">
                <a:defRPr sz="4300">
                  <a:solidFill>
                    <a:schemeClr val="tx1"/>
                  </a:solidFill>
                  <a:latin typeface="Calibri" pitchFamily="34" charset="0"/>
                  <a:ea typeface="MS PGothic" pitchFamily="34" charset="-128"/>
                </a:defRPr>
              </a:lvl5pPr>
              <a:lvl6pPr marL="2514600" indent="-228600" defTabSz="457200" fontAlgn="base">
                <a:spcBef>
                  <a:spcPct val="0"/>
                </a:spcBef>
                <a:spcAft>
                  <a:spcPct val="0"/>
                </a:spcAft>
                <a:defRPr sz="4300">
                  <a:solidFill>
                    <a:schemeClr val="tx1"/>
                  </a:solidFill>
                  <a:latin typeface="Calibri" pitchFamily="34" charset="0"/>
                  <a:ea typeface="MS PGothic" pitchFamily="34" charset="-128"/>
                </a:defRPr>
              </a:lvl6pPr>
              <a:lvl7pPr marL="2971800" indent="-228600" defTabSz="457200" fontAlgn="base">
                <a:spcBef>
                  <a:spcPct val="0"/>
                </a:spcBef>
                <a:spcAft>
                  <a:spcPct val="0"/>
                </a:spcAft>
                <a:defRPr sz="4300">
                  <a:solidFill>
                    <a:schemeClr val="tx1"/>
                  </a:solidFill>
                  <a:latin typeface="Calibri" pitchFamily="34" charset="0"/>
                  <a:ea typeface="MS PGothic" pitchFamily="34" charset="-128"/>
                </a:defRPr>
              </a:lvl7pPr>
              <a:lvl8pPr marL="3429000" indent="-228600" defTabSz="457200" fontAlgn="base">
                <a:spcBef>
                  <a:spcPct val="0"/>
                </a:spcBef>
                <a:spcAft>
                  <a:spcPct val="0"/>
                </a:spcAft>
                <a:defRPr sz="4300">
                  <a:solidFill>
                    <a:schemeClr val="tx1"/>
                  </a:solidFill>
                  <a:latin typeface="Calibri" pitchFamily="34" charset="0"/>
                  <a:ea typeface="MS PGothic" pitchFamily="34" charset="-128"/>
                </a:defRPr>
              </a:lvl8pPr>
              <a:lvl9pPr marL="3886200" indent="-228600" defTabSz="457200" fontAlgn="base">
                <a:spcBef>
                  <a:spcPct val="0"/>
                </a:spcBef>
                <a:spcAft>
                  <a:spcPct val="0"/>
                </a:spcAft>
                <a:defRPr sz="4300">
                  <a:solidFill>
                    <a:schemeClr val="tx1"/>
                  </a:solidFill>
                  <a:latin typeface="Calibri" pitchFamily="34" charset="0"/>
                  <a:ea typeface="MS PGothic" pitchFamily="34" charset="-128"/>
                </a:defRPr>
              </a:lvl9pPr>
            </a:lstStyle>
            <a:p>
              <a:pPr>
                <a:lnSpc>
                  <a:spcPct val="130000"/>
                </a:lnSpc>
              </a:pPr>
              <a:r>
                <a:rPr lang="pt-BR" sz="1200" dirty="0">
                  <a:solidFill>
                    <a:schemeClr val="bg1">
                      <a:lumMod val="75000"/>
                    </a:schemeClr>
                  </a:solidFill>
                  <a:latin typeface="Lato" pitchFamily="34" charset="0"/>
                  <a:ea typeface="Lato" pitchFamily="34" charset="0"/>
                  <a:cs typeface="Lato" pitchFamily="34" charset="0"/>
                </a:rPr>
                <a:t>Lorem ipsum dolor sit amet, consectetur adipiscing elit. Aliquam tincidunt ante nec sem congue convallis. </a:t>
              </a:r>
              <a:endParaRPr lang="en-US" sz="1200" dirty="0">
                <a:solidFill>
                  <a:schemeClr val="bg1">
                    <a:lumMod val="75000"/>
                  </a:schemeClr>
                </a:solidFill>
                <a:latin typeface="Lato" pitchFamily="34" charset="0"/>
                <a:ea typeface="Lato" pitchFamily="34" charset="0"/>
                <a:cs typeface="Lato" pitchFamily="34" charset="0"/>
              </a:endParaRPr>
            </a:p>
          </p:txBody>
        </p:sp>
        <p:sp>
          <p:nvSpPr>
            <p:cNvPr id="126" name="TextBox 125"/>
            <p:cNvSpPr txBox="1"/>
            <p:nvPr/>
          </p:nvSpPr>
          <p:spPr>
            <a:xfrm>
              <a:off x="16100412" y="5402759"/>
              <a:ext cx="6577025" cy="723274"/>
            </a:xfrm>
            <a:prstGeom prst="rect">
              <a:avLst/>
            </a:prstGeom>
            <a:noFill/>
          </p:spPr>
          <p:txBody>
            <a:bodyPr wrap="square" rtlCol="0">
              <a:spAutoFit/>
            </a:bodyPr>
            <a:lstStyle/>
            <a:p>
              <a:r>
                <a:rPr lang="en-US" sz="1750" b="1" dirty="0">
                  <a:solidFill>
                    <a:schemeClr val="accent2"/>
                  </a:solidFill>
                  <a:latin typeface="Lato Black" charset="0"/>
                  <a:ea typeface="Lato Black" charset="0"/>
                  <a:cs typeface="Lato Black" charset="0"/>
                </a:rPr>
                <a:t>FEATURE</a:t>
              </a:r>
              <a:r>
                <a:rPr lang="en-US" sz="1750" b="1" dirty="0">
                  <a:solidFill>
                    <a:schemeClr val="accent6"/>
                  </a:solidFill>
                  <a:latin typeface="Lato Black" charset="0"/>
                  <a:ea typeface="Lato Black" charset="0"/>
                  <a:cs typeface="Lato Black" charset="0"/>
                </a:rPr>
                <a:t> </a:t>
              </a:r>
              <a:r>
                <a:rPr lang="en-US" sz="1750" b="1" dirty="0">
                  <a:solidFill>
                    <a:schemeClr val="accent4"/>
                  </a:solidFill>
                  <a:latin typeface="Lato Black" charset="0"/>
                  <a:ea typeface="Lato Black" charset="0"/>
                  <a:cs typeface="Lato Black" charset="0"/>
                </a:rPr>
                <a:t>CONTENT</a:t>
              </a:r>
            </a:p>
          </p:txBody>
        </p:sp>
      </p:grpSp>
    </p:spTree>
    <p:extLst>
      <p:ext uri="{BB962C8B-B14F-4D97-AF65-F5344CB8AC3E}">
        <p14:creationId xmlns:p14="http://schemas.microsoft.com/office/powerpoint/2010/main" val="697615772"/>
      </p:ext>
    </p:extLst>
  </p:cSld>
  <p:clrMapOvr>
    <a:masterClrMapping/>
  </p:clrMapOvr>
  <p:transition spd="slow">
    <p:push/>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Picture Placeholder 3"/>
          <p:cNvSpPr>
            <a:spLocks noGrp="1"/>
          </p:cNvSpPr>
          <p:nvPr>
            <p:ph type="pic" sz="quarter" idx="22"/>
          </p:nvPr>
        </p:nvSpPr>
        <p:spPr/>
      </p:sp>
      <p:sp>
        <p:nvSpPr>
          <p:cNvPr id="7" name="Picture Placeholder 6"/>
          <p:cNvSpPr>
            <a:spLocks noGrp="1"/>
          </p:cNvSpPr>
          <p:nvPr>
            <p:ph type="pic" sz="quarter" idx="23"/>
          </p:nvPr>
        </p:nvSpPr>
        <p:spPr/>
      </p:sp>
      <p:sp>
        <p:nvSpPr>
          <p:cNvPr id="61" name="Freeform 60"/>
          <p:cNvSpPr/>
          <p:nvPr/>
        </p:nvSpPr>
        <p:spPr>
          <a:xfrm>
            <a:off x="0" y="152400"/>
            <a:ext cx="4935728" cy="1261618"/>
          </a:xfrm>
          <a:custGeom>
            <a:avLst/>
            <a:gdLst>
              <a:gd name="connsiteX0" fmla="*/ 7649637 w 9871456"/>
              <a:gd name="connsiteY0" fmla="*/ 0 h 2523235"/>
              <a:gd name="connsiteX1" fmla="*/ 7665393 w 9871456"/>
              <a:gd name="connsiteY1" fmla="*/ 1744 h 2523235"/>
              <a:gd name="connsiteX2" fmla="*/ 9488270 w 9871456"/>
              <a:gd name="connsiteY2" fmla="*/ 0 h 2523235"/>
              <a:gd name="connsiteX3" fmla="*/ 9871456 w 9871456"/>
              <a:gd name="connsiteY3" fmla="*/ 420548 h 2523235"/>
              <a:gd name="connsiteX4" fmla="*/ 9871456 w 9871456"/>
              <a:gd name="connsiteY4" fmla="*/ 2102688 h 2523235"/>
              <a:gd name="connsiteX5" fmla="*/ 9488270 w 9871456"/>
              <a:gd name="connsiteY5" fmla="*/ 2523235 h 2523235"/>
              <a:gd name="connsiteX6" fmla="*/ 7666598 w 9871456"/>
              <a:gd name="connsiteY6" fmla="*/ 2521358 h 2523235"/>
              <a:gd name="connsiteX7" fmla="*/ 7649637 w 9871456"/>
              <a:gd name="connsiteY7" fmla="*/ 2523235 h 2523235"/>
              <a:gd name="connsiteX8" fmla="*/ 3311330 w 9871456"/>
              <a:gd name="connsiteY8" fmla="*/ 2518766 h 2523235"/>
              <a:gd name="connsiteX9" fmla="*/ 0 w 9871456"/>
              <a:gd name="connsiteY9" fmla="*/ 2506939 h 2523235"/>
              <a:gd name="connsiteX10" fmla="*/ 0 w 9871456"/>
              <a:gd name="connsiteY10" fmla="*/ 3904 h 2523235"/>
              <a:gd name="connsiteX11" fmla="*/ 3449571 w 9871456"/>
              <a:gd name="connsiteY11" fmla="*/ 4017 h 25232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9871456" h="2523235">
                <a:moveTo>
                  <a:pt x="7649637" y="0"/>
                </a:moveTo>
                <a:lnTo>
                  <a:pt x="7665393" y="1744"/>
                </a:lnTo>
                <a:lnTo>
                  <a:pt x="9488270" y="0"/>
                </a:lnTo>
                <a:cubicBezTo>
                  <a:pt x="9699897" y="0"/>
                  <a:pt x="9871456" y="188285"/>
                  <a:pt x="9871456" y="420548"/>
                </a:cubicBezTo>
                <a:lnTo>
                  <a:pt x="9871456" y="2102688"/>
                </a:lnTo>
                <a:cubicBezTo>
                  <a:pt x="9871456" y="2334950"/>
                  <a:pt x="9699897" y="2523235"/>
                  <a:pt x="9488270" y="2523235"/>
                </a:cubicBezTo>
                <a:lnTo>
                  <a:pt x="7666598" y="2521358"/>
                </a:lnTo>
                <a:lnTo>
                  <a:pt x="7649637" y="2523235"/>
                </a:lnTo>
                <a:lnTo>
                  <a:pt x="3311330" y="2518766"/>
                </a:lnTo>
                <a:lnTo>
                  <a:pt x="0" y="2506939"/>
                </a:lnTo>
                <a:lnTo>
                  <a:pt x="0" y="3904"/>
                </a:lnTo>
                <a:lnTo>
                  <a:pt x="3449571" y="4017"/>
                </a:lnTo>
                <a:close/>
              </a:path>
            </a:pathLst>
          </a:custGeom>
          <a:gradFill flip="none" rotWithShape="1">
            <a:gsLst>
              <a:gs pos="0">
                <a:schemeClr val="accent6">
                  <a:shade val="30000"/>
                  <a:satMod val="115000"/>
                </a:schemeClr>
              </a:gs>
              <a:gs pos="50000">
                <a:schemeClr val="accent6">
                  <a:shade val="67500"/>
                  <a:satMod val="115000"/>
                </a:schemeClr>
              </a:gs>
              <a:gs pos="100000">
                <a:schemeClr val="accent6">
                  <a:shade val="100000"/>
                  <a:satMod val="115000"/>
                </a:schemeClr>
              </a:gs>
            </a:gsLst>
            <a:lin ang="189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sz="1677"/>
          </a:p>
        </p:txBody>
      </p:sp>
      <p:grpSp>
        <p:nvGrpSpPr>
          <p:cNvPr id="57" name="Group 56"/>
          <p:cNvGrpSpPr/>
          <p:nvPr/>
        </p:nvGrpSpPr>
        <p:grpSpPr>
          <a:xfrm>
            <a:off x="196002" y="267297"/>
            <a:ext cx="4603063" cy="905522"/>
            <a:chOff x="15970295" y="5575615"/>
            <a:chExt cx="9206126" cy="1811043"/>
          </a:xfrm>
        </p:grpSpPr>
        <p:sp>
          <p:nvSpPr>
            <p:cNvPr id="58" name="Title 20"/>
            <p:cNvSpPr txBox="1">
              <a:spLocks/>
            </p:cNvSpPr>
            <p:nvPr/>
          </p:nvSpPr>
          <p:spPr bwMode="auto">
            <a:xfrm>
              <a:off x="15970295" y="6230561"/>
              <a:ext cx="9206126" cy="11560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21926" tIns="60963" rIns="121926" bIns="60963" anchor="ctr">
              <a:spAutoFit/>
            </a:bodyPr>
            <a:lstStyle>
              <a:lvl1pPr defTabSz="457200">
                <a:defRPr sz="4300">
                  <a:solidFill>
                    <a:schemeClr val="tx1"/>
                  </a:solidFill>
                  <a:latin typeface="Calibri" pitchFamily="34" charset="0"/>
                  <a:ea typeface="MS PGothic" pitchFamily="34" charset="-128"/>
                </a:defRPr>
              </a:lvl1pPr>
              <a:lvl2pPr marL="742950" indent="-285750" defTabSz="457200">
                <a:defRPr sz="4300">
                  <a:solidFill>
                    <a:schemeClr val="tx1"/>
                  </a:solidFill>
                  <a:latin typeface="Calibri" pitchFamily="34" charset="0"/>
                  <a:ea typeface="MS PGothic" pitchFamily="34" charset="-128"/>
                </a:defRPr>
              </a:lvl2pPr>
              <a:lvl3pPr marL="1143000" indent="-228600" defTabSz="457200">
                <a:defRPr sz="4300">
                  <a:solidFill>
                    <a:schemeClr val="tx1"/>
                  </a:solidFill>
                  <a:latin typeface="Calibri" pitchFamily="34" charset="0"/>
                  <a:ea typeface="MS PGothic" pitchFamily="34" charset="-128"/>
                </a:defRPr>
              </a:lvl3pPr>
              <a:lvl4pPr marL="1600200" indent="-228600" defTabSz="457200">
                <a:defRPr sz="4300">
                  <a:solidFill>
                    <a:schemeClr val="tx1"/>
                  </a:solidFill>
                  <a:latin typeface="Calibri" pitchFamily="34" charset="0"/>
                  <a:ea typeface="MS PGothic" pitchFamily="34" charset="-128"/>
                </a:defRPr>
              </a:lvl4pPr>
              <a:lvl5pPr marL="2057400" indent="-228600" defTabSz="457200">
                <a:defRPr sz="4300">
                  <a:solidFill>
                    <a:schemeClr val="tx1"/>
                  </a:solidFill>
                  <a:latin typeface="Calibri" pitchFamily="34" charset="0"/>
                  <a:ea typeface="MS PGothic" pitchFamily="34" charset="-128"/>
                </a:defRPr>
              </a:lvl5pPr>
              <a:lvl6pPr marL="2514600" indent="-228600" defTabSz="457200" fontAlgn="base">
                <a:spcBef>
                  <a:spcPct val="0"/>
                </a:spcBef>
                <a:spcAft>
                  <a:spcPct val="0"/>
                </a:spcAft>
                <a:defRPr sz="4300">
                  <a:solidFill>
                    <a:schemeClr val="tx1"/>
                  </a:solidFill>
                  <a:latin typeface="Calibri" pitchFamily="34" charset="0"/>
                  <a:ea typeface="MS PGothic" pitchFamily="34" charset="-128"/>
                </a:defRPr>
              </a:lvl6pPr>
              <a:lvl7pPr marL="2971800" indent="-228600" defTabSz="457200" fontAlgn="base">
                <a:spcBef>
                  <a:spcPct val="0"/>
                </a:spcBef>
                <a:spcAft>
                  <a:spcPct val="0"/>
                </a:spcAft>
                <a:defRPr sz="4300">
                  <a:solidFill>
                    <a:schemeClr val="tx1"/>
                  </a:solidFill>
                  <a:latin typeface="Calibri" pitchFamily="34" charset="0"/>
                  <a:ea typeface="MS PGothic" pitchFamily="34" charset="-128"/>
                </a:defRPr>
              </a:lvl7pPr>
              <a:lvl8pPr marL="3429000" indent="-228600" defTabSz="457200" fontAlgn="base">
                <a:spcBef>
                  <a:spcPct val="0"/>
                </a:spcBef>
                <a:spcAft>
                  <a:spcPct val="0"/>
                </a:spcAft>
                <a:defRPr sz="4300">
                  <a:solidFill>
                    <a:schemeClr val="tx1"/>
                  </a:solidFill>
                  <a:latin typeface="Calibri" pitchFamily="34" charset="0"/>
                  <a:ea typeface="MS PGothic" pitchFamily="34" charset="-128"/>
                </a:defRPr>
              </a:lvl8pPr>
              <a:lvl9pPr marL="3886200" indent="-228600" defTabSz="457200" fontAlgn="base">
                <a:spcBef>
                  <a:spcPct val="0"/>
                </a:spcBef>
                <a:spcAft>
                  <a:spcPct val="0"/>
                </a:spcAft>
                <a:defRPr sz="4300">
                  <a:solidFill>
                    <a:schemeClr val="tx1"/>
                  </a:solidFill>
                  <a:latin typeface="Calibri" pitchFamily="34" charset="0"/>
                  <a:ea typeface="MS PGothic" pitchFamily="34" charset="-128"/>
                </a:defRPr>
              </a:lvl9pPr>
            </a:lstStyle>
            <a:p>
              <a:pPr>
                <a:lnSpc>
                  <a:spcPct val="130000"/>
                </a:lnSpc>
              </a:pPr>
              <a:r>
                <a:rPr lang="pt-BR" sz="1200" dirty="0">
                  <a:solidFill>
                    <a:schemeClr val="bg1"/>
                  </a:solidFill>
                  <a:latin typeface="Lato" pitchFamily="34" charset="0"/>
                  <a:ea typeface="Lato" pitchFamily="34" charset="0"/>
                  <a:cs typeface="Lato" pitchFamily="34" charset="0"/>
                </a:rPr>
                <a:t>Lorem ipsum dolor sit amet, consectetur adipiscing elit. Aliquam tincidunt ante nec sem congue convallis. </a:t>
              </a:r>
              <a:endParaRPr lang="en-US" sz="1200" dirty="0">
                <a:solidFill>
                  <a:schemeClr val="bg1"/>
                </a:solidFill>
                <a:latin typeface="Lato" pitchFamily="34" charset="0"/>
                <a:ea typeface="Lato" pitchFamily="34" charset="0"/>
                <a:cs typeface="Lato" pitchFamily="34" charset="0"/>
              </a:endParaRPr>
            </a:p>
          </p:txBody>
        </p:sp>
        <p:sp>
          <p:nvSpPr>
            <p:cNvPr id="59" name="TextBox 58"/>
            <p:cNvSpPr txBox="1"/>
            <p:nvPr/>
          </p:nvSpPr>
          <p:spPr>
            <a:xfrm>
              <a:off x="16100411" y="5575615"/>
              <a:ext cx="8621880" cy="861774"/>
            </a:xfrm>
            <a:prstGeom prst="rect">
              <a:avLst/>
            </a:prstGeom>
            <a:noFill/>
          </p:spPr>
          <p:txBody>
            <a:bodyPr wrap="square" rtlCol="0">
              <a:spAutoFit/>
            </a:bodyPr>
            <a:lstStyle/>
            <a:p>
              <a:r>
                <a:rPr lang="en-US" sz="2200" b="1" dirty="0">
                  <a:solidFill>
                    <a:schemeClr val="bg1"/>
                  </a:solidFill>
                  <a:latin typeface="Lato Black" charset="0"/>
                  <a:ea typeface="Lato Black" charset="0"/>
                  <a:cs typeface="Lato Black" charset="0"/>
                </a:rPr>
                <a:t>MEDICAL PRESENTATION</a:t>
              </a:r>
            </a:p>
          </p:txBody>
        </p:sp>
      </p:grpSp>
      <p:grpSp>
        <p:nvGrpSpPr>
          <p:cNvPr id="9" name="Group 8"/>
          <p:cNvGrpSpPr/>
          <p:nvPr/>
        </p:nvGrpSpPr>
        <p:grpSpPr>
          <a:xfrm>
            <a:off x="2500674" y="1728890"/>
            <a:ext cx="1753603" cy="4788827"/>
            <a:chOff x="5913437" y="3297939"/>
            <a:chExt cx="3507205" cy="9577653"/>
          </a:xfrm>
        </p:grpSpPr>
        <p:grpSp>
          <p:nvGrpSpPr>
            <p:cNvPr id="62" name="Group 61"/>
            <p:cNvGrpSpPr/>
            <p:nvPr/>
          </p:nvGrpSpPr>
          <p:grpSpPr>
            <a:xfrm flipH="1">
              <a:off x="5913437" y="3297939"/>
              <a:ext cx="3507205" cy="9577653"/>
              <a:chOff x="-4351374" y="467911"/>
              <a:chExt cx="4446601" cy="13535927"/>
            </a:xfrm>
          </p:grpSpPr>
          <p:sp>
            <p:nvSpPr>
              <p:cNvPr id="63" name="Freeform 126"/>
              <p:cNvSpPr>
                <a:spLocks/>
              </p:cNvSpPr>
              <p:nvPr/>
            </p:nvSpPr>
            <p:spPr bwMode="auto">
              <a:xfrm>
                <a:off x="-2679721" y="4400197"/>
                <a:ext cx="1019708" cy="1237023"/>
              </a:xfrm>
              <a:custGeom>
                <a:avLst/>
                <a:gdLst>
                  <a:gd name="T0" fmla="*/ 73 w 92"/>
                  <a:gd name="T1" fmla="*/ 0 h 113"/>
                  <a:gd name="T2" fmla="*/ 77 w 92"/>
                  <a:gd name="T3" fmla="*/ 54 h 113"/>
                  <a:gd name="T4" fmla="*/ 92 w 92"/>
                  <a:gd name="T5" fmla="*/ 67 h 113"/>
                  <a:gd name="T6" fmla="*/ 0 w 92"/>
                  <a:gd name="T7" fmla="*/ 69 h 113"/>
                  <a:gd name="T8" fmla="*/ 12 w 92"/>
                  <a:gd name="T9" fmla="*/ 44 h 113"/>
                  <a:gd name="T10" fmla="*/ 14 w 92"/>
                  <a:gd name="T11" fmla="*/ 2 h 113"/>
                  <a:gd name="T12" fmla="*/ 73 w 92"/>
                  <a:gd name="T13" fmla="*/ 0 h 113"/>
                </a:gdLst>
                <a:ahLst/>
                <a:cxnLst>
                  <a:cxn ang="0">
                    <a:pos x="T0" y="T1"/>
                  </a:cxn>
                  <a:cxn ang="0">
                    <a:pos x="T2" y="T3"/>
                  </a:cxn>
                  <a:cxn ang="0">
                    <a:pos x="T4" y="T5"/>
                  </a:cxn>
                  <a:cxn ang="0">
                    <a:pos x="T6" y="T7"/>
                  </a:cxn>
                  <a:cxn ang="0">
                    <a:pos x="T8" y="T9"/>
                  </a:cxn>
                  <a:cxn ang="0">
                    <a:pos x="T10" y="T11"/>
                  </a:cxn>
                  <a:cxn ang="0">
                    <a:pos x="T12" y="T13"/>
                  </a:cxn>
                </a:cxnLst>
                <a:rect l="0" t="0" r="r" b="b"/>
                <a:pathLst>
                  <a:path w="92" h="113">
                    <a:moveTo>
                      <a:pt x="73" y="0"/>
                    </a:moveTo>
                    <a:cubicBezTo>
                      <a:pt x="73" y="17"/>
                      <a:pt x="69" y="47"/>
                      <a:pt x="77" y="54"/>
                    </a:cubicBezTo>
                    <a:cubicBezTo>
                      <a:pt x="85" y="61"/>
                      <a:pt x="92" y="67"/>
                      <a:pt x="92" y="67"/>
                    </a:cubicBezTo>
                    <a:cubicBezTo>
                      <a:pt x="71" y="105"/>
                      <a:pt x="49" y="113"/>
                      <a:pt x="0" y="69"/>
                    </a:cubicBezTo>
                    <a:cubicBezTo>
                      <a:pt x="11" y="66"/>
                      <a:pt x="12" y="51"/>
                      <a:pt x="12" y="44"/>
                    </a:cubicBezTo>
                    <a:cubicBezTo>
                      <a:pt x="13" y="38"/>
                      <a:pt x="14" y="2"/>
                      <a:pt x="14" y="2"/>
                    </a:cubicBezTo>
                    <a:cubicBezTo>
                      <a:pt x="73" y="0"/>
                      <a:pt x="73" y="0"/>
                      <a:pt x="73" y="0"/>
                    </a:cubicBezTo>
                  </a:path>
                </a:pathLst>
              </a:custGeom>
              <a:solidFill>
                <a:srgbClr val="F6CE9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64" name="Freeform 127"/>
              <p:cNvSpPr>
                <a:spLocks noEditPoints="1"/>
              </p:cNvSpPr>
              <p:nvPr/>
            </p:nvSpPr>
            <p:spPr bwMode="auto">
              <a:xfrm>
                <a:off x="-2529273" y="4400197"/>
                <a:ext cx="660305" cy="434630"/>
              </a:xfrm>
              <a:custGeom>
                <a:avLst/>
                <a:gdLst>
                  <a:gd name="T0" fmla="*/ 1 w 60"/>
                  <a:gd name="T1" fmla="*/ 2 h 40"/>
                  <a:gd name="T2" fmla="*/ 0 w 60"/>
                  <a:gd name="T3" fmla="*/ 26 h 40"/>
                  <a:gd name="T4" fmla="*/ 1 w 60"/>
                  <a:gd name="T5" fmla="*/ 2 h 40"/>
                  <a:gd name="T6" fmla="*/ 1 w 60"/>
                  <a:gd name="T7" fmla="*/ 2 h 40"/>
                  <a:gd name="T8" fmla="*/ 1 w 60"/>
                  <a:gd name="T9" fmla="*/ 2 h 40"/>
                  <a:gd name="T10" fmla="*/ 1 w 60"/>
                  <a:gd name="T11" fmla="*/ 2 h 40"/>
                  <a:gd name="T12" fmla="*/ 1 w 60"/>
                  <a:gd name="T13" fmla="*/ 2 h 40"/>
                  <a:gd name="T14" fmla="*/ 1 w 60"/>
                  <a:gd name="T15" fmla="*/ 2 h 40"/>
                  <a:gd name="T16" fmla="*/ 1 w 60"/>
                  <a:gd name="T17" fmla="*/ 2 h 40"/>
                  <a:gd name="T18" fmla="*/ 60 w 60"/>
                  <a:gd name="T19" fmla="*/ 0 h 40"/>
                  <a:gd name="T20" fmla="*/ 59 w 60"/>
                  <a:gd name="T21" fmla="*/ 40 h 40"/>
                  <a:gd name="T22" fmla="*/ 59 w 60"/>
                  <a:gd name="T23" fmla="*/ 40 h 40"/>
                  <a:gd name="T24" fmla="*/ 60 w 60"/>
                  <a:gd name="T25" fmla="*/ 0 h 40"/>
                  <a:gd name="T26" fmla="*/ 60 w 60"/>
                  <a:gd name="T27" fmla="*/ 0 h 40"/>
                  <a:gd name="T28" fmla="*/ 1 w 60"/>
                  <a:gd name="T29" fmla="*/ 2 h 40"/>
                  <a:gd name="T30" fmla="*/ 1 w 60"/>
                  <a:gd name="T31" fmla="*/ 2 h 40"/>
                  <a:gd name="T32" fmla="*/ 1 w 60"/>
                  <a:gd name="T33" fmla="*/ 2 h 40"/>
                  <a:gd name="T34" fmla="*/ 60 w 60"/>
                  <a:gd name="T35" fmla="*/ 0 h 40"/>
                  <a:gd name="T36" fmla="*/ 60 w 60"/>
                  <a:gd name="T37" fmla="*/ 0 h 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60" h="40">
                    <a:moveTo>
                      <a:pt x="1" y="2"/>
                    </a:moveTo>
                    <a:cubicBezTo>
                      <a:pt x="0" y="3"/>
                      <a:pt x="0" y="15"/>
                      <a:pt x="0" y="26"/>
                    </a:cubicBezTo>
                    <a:cubicBezTo>
                      <a:pt x="0" y="15"/>
                      <a:pt x="0" y="3"/>
                      <a:pt x="1" y="2"/>
                    </a:cubicBezTo>
                    <a:moveTo>
                      <a:pt x="1" y="2"/>
                    </a:moveTo>
                    <a:cubicBezTo>
                      <a:pt x="1" y="2"/>
                      <a:pt x="1" y="2"/>
                      <a:pt x="1" y="2"/>
                    </a:cubicBezTo>
                    <a:cubicBezTo>
                      <a:pt x="1" y="2"/>
                      <a:pt x="1" y="2"/>
                      <a:pt x="1" y="2"/>
                    </a:cubicBezTo>
                    <a:moveTo>
                      <a:pt x="1" y="2"/>
                    </a:moveTo>
                    <a:cubicBezTo>
                      <a:pt x="1" y="2"/>
                      <a:pt x="1" y="2"/>
                      <a:pt x="1" y="2"/>
                    </a:cubicBezTo>
                    <a:cubicBezTo>
                      <a:pt x="1" y="2"/>
                      <a:pt x="1" y="2"/>
                      <a:pt x="1" y="2"/>
                    </a:cubicBezTo>
                    <a:moveTo>
                      <a:pt x="60" y="0"/>
                    </a:moveTo>
                    <a:cubicBezTo>
                      <a:pt x="60" y="11"/>
                      <a:pt x="58" y="28"/>
                      <a:pt x="59" y="40"/>
                    </a:cubicBezTo>
                    <a:cubicBezTo>
                      <a:pt x="59" y="40"/>
                      <a:pt x="59" y="40"/>
                      <a:pt x="59" y="40"/>
                    </a:cubicBezTo>
                    <a:cubicBezTo>
                      <a:pt x="58" y="28"/>
                      <a:pt x="60" y="11"/>
                      <a:pt x="60" y="0"/>
                    </a:cubicBezTo>
                    <a:moveTo>
                      <a:pt x="60" y="0"/>
                    </a:moveTo>
                    <a:cubicBezTo>
                      <a:pt x="1" y="2"/>
                      <a:pt x="1" y="2"/>
                      <a:pt x="1" y="2"/>
                    </a:cubicBezTo>
                    <a:cubicBezTo>
                      <a:pt x="1" y="2"/>
                      <a:pt x="1" y="2"/>
                      <a:pt x="1" y="2"/>
                    </a:cubicBezTo>
                    <a:cubicBezTo>
                      <a:pt x="1" y="2"/>
                      <a:pt x="1" y="2"/>
                      <a:pt x="1" y="2"/>
                    </a:cubicBezTo>
                    <a:cubicBezTo>
                      <a:pt x="60" y="0"/>
                      <a:pt x="60" y="0"/>
                      <a:pt x="60" y="0"/>
                    </a:cubicBezTo>
                    <a:cubicBezTo>
                      <a:pt x="60" y="0"/>
                      <a:pt x="60" y="0"/>
                      <a:pt x="60" y="0"/>
                    </a:cubicBezTo>
                  </a:path>
                </a:pathLst>
              </a:custGeom>
              <a:solidFill>
                <a:srgbClr val="D4C3B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65" name="Freeform 128"/>
              <p:cNvSpPr>
                <a:spLocks/>
              </p:cNvSpPr>
              <p:nvPr/>
            </p:nvSpPr>
            <p:spPr bwMode="auto">
              <a:xfrm>
                <a:off x="-2529273" y="4400197"/>
                <a:ext cx="660305" cy="451346"/>
              </a:xfrm>
              <a:custGeom>
                <a:avLst/>
                <a:gdLst>
                  <a:gd name="T0" fmla="*/ 60 w 60"/>
                  <a:gd name="T1" fmla="*/ 0 h 41"/>
                  <a:gd name="T2" fmla="*/ 1 w 60"/>
                  <a:gd name="T3" fmla="*/ 2 h 41"/>
                  <a:gd name="T4" fmla="*/ 1 w 60"/>
                  <a:gd name="T5" fmla="*/ 2 h 41"/>
                  <a:gd name="T6" fmla="*/ 1 w 60"/>
                  <a:gd name="T7" fmla="*/ 2 h 41"/>
                  <a:gd name="T8" fmla="*/ 1 w 60"/>
                  <a:gd name="T9" fmla="*/ 2 h 41"/>
                  <a:gd name="T10" fmla="*/ 1 w 60"/>
                  <a:gd name="T11" fmla="*/ 2 h 41"/>
                  <a:gd name="T12" fmla="*/ 1 w 60"/>
                  <a:gd name="T13" fmla="*/ 2 h 41"/>
                  <a:gd name="T14" fmla="*/ 1 w 60"/>
                  <a:gd name="T15" fmla="*/ 2 h 41"/>
                  <a:gd name="T16" fmla="*/ 0 w 60"/>
                  <a:gd name="T17" fmla="*/ 26 h 41"/>
                  <a:gd name="T18" fmla="*/ 0 w 60"/>
                  <a:gd name="T19" fmla="*/ 36 h 41"/>
                  <a:gd name="T20" fmla="*/ 39 w 60"/>
                  <a:gd name="T21" fmla="*/ 41 h 41"/>
                  <a:gd name="T22" fmla="*/ 59 w 60"/>
                  <a:gd name="T23" fmla="*/ 40 h 41"/>
                  <a:gd name="T24" fmla="*/ 60 w 60"/>
                  <a:gd name="T25" fmla="*/ 0 h 41"/>
                  <a:gd name="T26" fmla="*/ 60 w 60"/>
                  <a:gd name="T27" fmla="*/ 0 h 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60" h="41">
                    <a:moveTo>
                      <a:pt x="60" y="0"/>
                    </a:moveTo>
                    <a:cubicBezTo>
                      <a:pt x="1" y="2"/>
                      <a:pt x="1" y="2"/>
                      <a:pt x="1" y="2"/>
                    </a:cubicBezTo>
                    <a:cubicBezTo>
                      <a:pt x="1" y="2"/>
                      <a:pt x="1" y="2"/>
                      <a:pt x="1" y="2"/>
                    </a:cubicBezTo>
                    <a:cubicBezTo>
                      <a:pt x="1" y="2"/>
                      <a:pt x="1" y="2"/>
                      <a:pt x="1" y="2"/>
                    </a:cubicBezTo>
                    <a:cubicBezTo>
                      <a:pt x="1" y="2"/>
                      <a:pt x="1" y="2"/>
                      <a:pt x="1" y="2"/>
                    </a:cubicBezTo>
                    <a:cubicBezTo>
                      <a:pt x="1" y="2"/>
                      <a:pt x="1" y="2"/>
                      <a:pt x="1" y="2"/>
                    </a:cubicBezTo>
                    <a:cubicBezTo>
                      <a:pt x="1" y="2"/>
                      <a:pt x="1" y="2"/>
                      <a:pt x="1" y="2"/>
                    </a:cubicBezTo>
                    <a:cubicBezTo>
                      <a:pt x="1" y="2"/>
                      <a:pt x="1" y="2"/>
                      <a:pt x="1" y="2"/>
                    </a:cubicBezTo>
                    <a:cubicBezTo>
                      <a:pt x="0" y="3"/>
                      <a:pt x="0" y="15"/>
                      <a:pt x="0" y="26"/>
                    </a:cubicBezTo>
                    <a:cubicBezTo>
                      <a:pt x="0" y="30"/>
                      <a:pt x="0" y="33"/>
                      <a:pt x="0" y="36"/>
                    </a:cubicBezTo>
                    <a:cubicBezTo>
                      <a:pt x="13" y="40"/>
                      <a:pt x="26" y="41"/>
                      <a:pt x="39" y="41"/>
                    </a:cubicBezTo>
                    <a:cubicBezTo>
                      <a:pt x="46" y="41"/>
                      <a:pt x="53" y="41"/>
                      <a:pt x="59" y="40"/>
                    </a:cubicBezTo>
                    <a:cubicBezTo>
                      <a:pt x="58" y="28"/>
                      <a:pt x="60" y="11"/>
                      <a:pt x="60" y="0"/>
                    </a:cubicBezTo>
                    <a:cubicBezTo>
                      <a:pt x="60" y="0"/>
                      <a:pt x="60" y="0"/>
                      <a:pt x="60" y="0"/>
                    </a:cubicBezTo>
                  </a:path>
                </a:pathLst>
              </a:custGeom>
              <a:solidFill>
                <a:srgbClr val="D2AC8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66" name="Freeform 129"/>
              <p:cNvSpPr>
                <a:spLocks/>
              </p:cNvSpPr>
              <p:nvPr/>
            </p:nvSpPr>
            <p:spPr bwMode="auto">
              <a:xfrm>
                <a:off x="-3482115" y="8395447"/>
                <a:ext cx="2632855" cy="2791660"/>
              </a:xfrm>
              <a:custGeom>
                <a:avLst/>
                <a:gdLst>
                  <a:gd name="T0" fmla="*/ 190 w 239"/>
                  <a:gd name="T1" fmla="*/ 39 h 254"/>
                  <a:gd name="T2" fmla="*/ 55 w 239"/>
                  <a:gd name="T3" fmla="*/ 3 h 254"/>
                  <a:gd name="T4" fmla="*/ 0 w 239"/>
                  <a:gd name="T5" fmla="*/ 246 h 254"/>
                  <a:gd name="T6" fmla="*/ 231 w 239"/>
                  <a:gd name="T7" fmla="*/ 254 h 254"/>
                  <a:gd name="T8" fmla="*/ 190 w 239"/>
                  <a:gd name="T9" fmla="*/ 39 h 254"/>
                </a:gdLst>
                <a:ahLst/>
                <a:cxnLst>
                  <a:cxn ang="0">
                    <a:pos x="T0" y="T1"/>
                  </a:cxn>
                  <a:cxn ang="0">
                    <a:pos x="T2" y="T3"/>
                  </a:cxn>
                  <a:cxn ang="0">
                    <a:pos x="T4" y="T5"/>
                  </a:cxn>
                  <a:cxn ang="0">
                    <a:pos x="T6" y="T7"/>
                  </a:cxn>
                  <a:cxn ang="0">
                    <a:pos x="T8" y="T9"/>
                  </a:cxn>
                </a:cxnLst>
                <a:rect l="0" t="0" r="r" b="b"/>
                <a:pathLst>
                  <a:path w="239" h="254">
                    <a:moveTo>
                      <a:pt x="190" y="39"/>
                    </a:moveTo>
                    <a:cubicBezTo>
                      <a:pt x="182" y="37"/>
                      <a:pt x="58" y="0"/>
                      <a:pt x="55" y="3"/>
                    </a:cubicBezTo>
                    <a:cubicBezTo>
                      <a:pt x="0" y="246"/>
                      <a:pt x="0" y="246"/>
                      <a:pt x="0" y="246"/>
                    </a:cubicBezTo>
                    <a:cubicBezTo>
                      <a:pt x="32" y="240"/>
                      <a:pt x="199" y="246"/>
                      <a:pt x="231" y="254"/>
                    </a:cubicBezTo>
                    <a:cubicBezTo>
                      <a:pt x="239" y="214"/>
                      <a:pt x="198" y="41"/>
                      <a:pt x="190" y="39"/>
                    </a:cubicBezTo>
                    <a:close/>
                  </a:path>
                </a:pathLst>
              </a:custGeom>
              <a:solidFill>
                <a:srgbClr val="B4B4B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67" name="Freeform 130"/>
              <p:cNvSpPr>
                <a:spLocks/>
              </p:cNvSpPr>
              <p:nvPr/>
            </p:nvSpPr>
            <p:spPr bwMode="auto">
              <a:xfrm>
                <a:off x="-3189573" y="13126223"/>
                <a:ext cx="1203590" cy="819110"/>
              </a:xfrm>
              <a:custGeom>
                <a:avLst/>
                <a:gdLst>
                  <a:gd name="T0" fmla="*/ 108 w 110"/>
                  <a:gd name="T1" fmla="*/ 0 h 75"/>
                  <a:gd name="T2" fmla="*/ 109 w 110"/>
                  <a:gd name="T3" fmla="*/ 47 h 75"/>
                  <a:gd name="T4" fmla="*/ 0 w 110"/>
                  <a:gd name="T5" fmla="*/ 63 h 75"/>
                  <a:gd name="T6" fmla="*/ 65 w 110"/>
                  <a:gd name="T7" fmla="*/ 6 h 75"/>
                  <a:gd name="T8" fmla="*/ 108 w 110"/>
                  <a:gd name="T9" fmla="*/ 0 h 75"/>
                </a:gdLst>
                <a:ahLst/>
                <a:cxnLst>
                  <a:cxn ang="0">
                    <a:pos x="T0" y="T1"/>
                  </a:cxn>
                  <a:cxn ang="0">
                    <a:pos x="T2" y="T3"/>
                  </a:cxn>
                  <a:cxn ang="0">
                    <a:pos x="T4" y="T5"/>
                  </a:cxn>
                  <a:cxn ang="0">
                    <a:pos x="T6" y="T7"/>
                  </a:cxn>
                  <a:cxn ang="0">
                    <a:pos x="T8" y="T9"/>
                  </a:cxn>
                </a:cxnLst>
                <a:rect l="0" t="0" r="r" b="b"/>
                <a:pathLst>
                  <a:path w="110" h="75">
                    <a:moveTo>
                      <a:pt x="108" y="0"/>
                    </a:moveTo>
                    <a:cubicBezTo>
                      <a:pt x="110" y="22"/>
                      <a:pt x="109" y="41"/>
                      <a:pt x="109" y="47"/>
                    </a:cubicBezTo>
                    <a:cubicBezTo>
                      <a:pt x="86" y="60"/>
                      <a:pt x="29" y="75"/>
                      <a:pt x="0" y="63"/>
                    </a:cubicBezTo>
                    <a:cubicBezTo>
                      <a:pt x="3" y="34"/>
                      <a:pt x="56" y="53"/>
                      <a:pt x="65" y="6"/>
                    </a:cubicBezTo>
                    <a:cubicBezTo>
                      <a:pt x="78" y="2"/>
                      <a:pt x="108" y="0"/>
                      <a:pt x="108" y="0"/>
                    </a:cubicBezTo>
                    <a:close/>
                  </a:path>
                </a:pathLst>
              </a:custGeom>
              <a:solidFill>
                <a:srgbClr val="3E251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69" name="Freeform 131"/>
              <p:cNvSpPr>
                <a:spLocks/>
              </p:cNvSpPr>
              <p:nvPr/>
            </p:nvSpPr>
            <p:spPr bwMode="auto">
              <a:xfrm>
                <a:off x="-982992" y="13184728"/>
                <a:ext cx="1078219" cy="819110"/>
              </a:xfrm>
              <a:custGeom>
                <a:avLst/>
                <a:gdLst>
                  <a:gd name="T0" fmla="*/ 0 w 98"/>
                  <a:gd name="T1" fmla="*/ 3 h 74"/>
                  <a:gd name="T2" fmla="*/ 10 w 98"/>
                  <a:gd name="T3" fmla="*/ 44 h 74"/>
                  <a:gd name="T4" fmla="*/ 90 w 98"/>
                  <a:gd name="T5" fmla="*/ 71 h 74"/>
                  <a:gd name="T6" fmla="*/ 43 w 98"/>
                  <a:gd name="T7" fmla="*/ 0 h 74"/>
                  <a:gd name="T8" fmla="*/ 0 w 98"/>
                  <a:gd name="T9" fmla="*/ 3 h 74"/>
                </a:gdLst>
                <a:ahLst/>
                <a:cxnLst>
                  <a:cxn ang="0">
                    <a:pos x="T0" y="T1"/>
                  </a:cxn>
                  <a:cxn ang="0">
                    <a:pos x="T2" y="T3"/>
                  </a:cxn>
                  <a:cxn ang="0">
                    <a:pos x="T4" y="T5"/>
                  </a:cxn>
                  <a:cxn ang="0">
                    <a:pos x="T6" y="T7"/>
                  </a:cxn>
                  <a:cxn ang="0">
                    <a:pos x="T8" y="T9"/>
                  </a:cxn>
                </a:cxnLst>
                <a:rect l="0" t="0" r="r" b="b"/>
                <a:pathLst>
                  <a:path w="98" h="74">
                    <a:moveTo>
                      <a:pt x="0" y="3"/>
                    </a:moveTo>
                    <a:cubicBezTo>
                      <a:pt x="6" y="25"/>
                      <a:pt x="10" y="44"/>
                      <a:pt x="10" y="44"/>
                    </a:cubicBezTo>
                    <a:cubicBezTo>
                      <a:pt x="32" y="62"/>
                      <a:pt x="77" y="74"/>
                      <a:pt x="90" y="71"/>
                    </a:cubicBezTo>
                    <a:cubicBezTo>
                      <a:pt x="98" y="31"/>
                      <a:pt x="48" y="39"/>
                      <a:pt x="43" y="0"/>
                    </a:cubicBezTo>
                    <a:cubicBezTo>
                      <a:pt x="35" y="2"/>
                      <a:pt x="0" y="3"/>
                      <a:pt x="0" y="3"/>
                    </a:cubicBezTo>
                    <a:close/>
                  </a:path>
                </a:pathLst>
              </a:custGeom>
              <a:solidFill>
                <a:srgbClr val="3E251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70" name="Freeform 132"/>
              <p:cNvSpPr>
                <a:spLocks/>
              </p:cNvSpPr>
              <p:nvPr/>
            </p:nvSpPr>
            <p:spPr bwMode="auto">
              <a:xfrm>
                <a:off x="-2905392" y="8244998"/>
                <a:ext cx="2407180" cy="5123617"/>
              </a:xfrm>
              <a:custGeom>
                <a:avLst/>
                <a:gdLst>
                  <a:gd name="T0" fmla="*/ 0 w 219"/>
                  <a:gd name="T1" fmla="*/ 25 h 465"/>
                  <a:gd name="T2" fmla="*/ 39 w 219"/>
                  <a:gd name="T3" fmla="*/ 449 h 465"/>
                  <a:gd name="T4" fmla="*/ 82 w 219"/>
                  <a:gd name="T5" fmla="*/ 448 h 465"/>
                  <a:gd name="T6" fmla="*/ 68 w 219"/>
                  <a:gd name="T7" fmla="*/ 75 h 465"/>
                  <a:gd name="T8" fmla="*/ 103 w 219"/>
                  <a:gd name="T9" fmla="*/ 75 h 465"/>
                  <a:gd name="T10" fmla="*/ 175 w 219"/>
                  <a:gd name="T11" fmla="*/ 452 h 465"/>
                  <a:gd name="T12" fmla="*/ 219 w 219"/>
                  <a:gd name="T13" fmla="*/ 454 h 465"/>
                  <a:gd name="T14" fmla="*/ 169 w 219"/>
                  <a:gd name="T15" fmla="*/ 21 h 465"/>
                  <a:gd name="T16" fmla="*/ 0 w 219"/>
                  <a:gd name="T17" fmla="*/ 25 h 4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19" h="465">
                    <a:moveTo>
                      <a:pt x="0" y="25"/>
                    </a:moveTo>
                    <a:cubicBezTo>
                      <a:pt x="1" y="78"/>
                      <a:pt x="30" y="344"/>
                      <a:pt x="39" y="449"/>
                    </a:cubicBezTo>
                    <a:cubicBezTo>
                      <a:pt x="56" y="458"/>
                      <a:pt x="82" y="448"/>
                      <a:pt x="82" y="448"/>
                    </a:cubicBezTo>
                    <a:cubicBezTo>
                      <a:pt x="79" y="378"/>
                      <a:pt x="63" y="105"/>
                      <a:pt x="68" y="75"/>
                    </a:cubicBezTo>
                    <a:cubicBezTo>
                      <a:pt x="82" y="69"/>
                      <a:pt x="103" y="75"/>
                      <a:pt x="103" y="75"/>
                    </a:cubicBezTo>
                    <a:cubicBezTo>
                      <a:pt x="112" y="96"/>
                      <a:pt x="168" y="427"/>
                      <a:pt x="175" y="452"/>
                    </a:cubicBezTo>
                    <a:cubicBezTo>
                      <a:pt x="200" y="465"/>
                      <a:pt x="219" y="454"/>
                      <a:pt x="219" y="454"/>
                    </a:cubicBezTo>
                    <a:cubicBezTo>
                      <a:pt x="204" y="392"/>
                      <a:pt x="172" y="42"/>
                      <a:pt x="169" y="21"/>
                    </a:cubicBezTo>
                    <a:cubicBezTo>
                      <a:pt x="144" y="0"/>
                      <a:pt x="8" y="22"/>
                      <a:pt x="0" y="25"/>
                    </a:cubicBezTo>
                    <a:close/>
                  </a:path>
                </a:pathLst>
              </a:custGeom>
              <a:solidFill>
                <a:srgbClr val="38617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71" name="Freeform 133"/>
              <p:cNvSpPr>
                <a:spLocks/>
              </p:cNvSpPr>
              <p:nvPr/>
            </p:nvSpPr>
            <p:spPr bwMode="auto">
              <a:xfrm>
                <a:off x="-3105990" y="5027064"/>
                <a:ext cx="2164793" cy="3602414"/>
              </a:xfrm>
              <a:custGeom>
                <a:avLst/>
                <a:gdLst>
                  <a:gd name="T0" fmla="*/ 32 w 197"/>
                  <a:gd name="T1" fmla="*/ 0 h 328"/>
                  <a:gd name="T2" fmla="*/ 9 w 197"/>
                  <a:gd name="T3" fmla="*/ 12 h 328"/>
                  <a:gd name="T4" fmla="*/ 0 w 197"/>
                  <a:gd name="T5" fmla="*/ 319 h 328"/>
                  <a:gd name="T6" fmla="*/ 172 w 197"/>
                  <a:gd name="T7" fmla="*/ 314 h 328"/>
                  <a:gd name="T8" fmla="*/ 152 w 197"/>
                  <a:gd name="T9" fmla="*/ 20 h 328"/>
                  <a:gd name="T10" fmla="*/ 132 w 197"/>
                  <a:gd name="T11" fmla="*/ 3 h 328"/>
                  <a:gd name="T12" fmla="*/ 80 w 197"/>
                  <a:gd name="T13" fmla="*/ 25 h 328"/>
                  <a:gd name="T14" fmla="*/ 32 w 197"/>
                  <a:gd name="T15" fmla="*/ 0 h 32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97" h="328">
                    <a:moveTo>
                      <a:pt x="32" y="0"/>
                    </a:moveTo>
                    <a:cubicBezTo>
                      <a:pt x="25" y="6"/>
                      <a:pt x="9" y="12"/>
                      <a:pt x="9" y="12"/>
                    </a:cubicBezTo>
                    <a:cubicBezTo>
                      <a:pt x="0" y="319"/>
                      <a:pt x="0" y="319"/>
                      <a:pt x="0" y="319"/>
                    </a:cubicBezTo>
                    <a:cubicBezTo>
                      <a:pt x="0" y="319"/>
                      <a:pt x="124" y="328"/>
                      <a:pt x="172" y="314"/>
                    </a:cubicBezTo>
                    <a:cubicBezTo>
                      <a:pt x="197" y="307"/>
                      <a:pt x="153" y="23"/>
                      <a:pt x="152" y="20"/>
                    </a:cubicBezTo>
                    <a:cubicBezTo>
                      <a:pt x="152" y="18"/>
                      <a:pt x="132" y="3"/>
                      <a:pt x="132" y="3"/>
                    </a:cubicBezTo>
                    <a:cubicBezTo>
                      <a:pt x="132" y="3"/>
                      <a:pt x="92" y="24"/>
                      <a:pt x="80" y="25"/>
                    </a:cubicBezTo>
                    <a:cubicBezTo>
                      <a:pt x="69" y="25"/>
                      <a:pt x="32" y="0"/>
                      <a:pt x="32" y="0"/>
                    </a:cubicBezTo>
                  </a:path>
                </a:pathLst>
              </a:custGeom>
              <a:solidFill>
                <a:srgbClr val="DAE8E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75" name="Freeform 134"/>
              <p:cNvSpPr>
                <a:spLocks/>
              </p:cNvSpPr>
              <p:nvPr/>
            </p:nvSpPr>
            <p:spPr bwMode="auto">
              <a:xfrm>
                <a:off x="-1651653" y="5102291"/>
                <a:ext cx="1404188" cy="6619744"/>
              </a:xfrm>
              <a:custGeom>
                <a:avLst/>
                <a:gdLst>
                  <a:gd name="T0" fmla="*/ 7 w 128"/>
                  <a:gd name="T1" fmla="*/ 0 h 602"/>
                  <a:gd name="T2" fmla="*/ 37 w 128"/>
                  <a:gd name="T3" fmla="*/ 597 h 602"/>
                  <a:gd name="T4" fmla="*/ 121 w 128"/>
                  <a:gd name="T5" fmla="*/ 581 h 602"/>
                  <a:gd name="T6" fmla="*/ 77 w 128"/>
                  <a:gd name="T7" fmla="*/ 267 h 602"/>
                  <a:gd name="T8" fmla="*/ 67 w 128"/>
                  <a:gd name="T9" fmla="*/ 38 h 602"/>
                  <a:gd name="T10" fmla="*/ 7 w 128"/>
                  <a:gd name="T11" fmla="*/ 0 h 602"/>
                </a:gdLst>
                <a:ahLst/>
                <a:cxnLst>
                  <a:cxn ang="0">
                    <a:pos x="T0" y="T1"/>
                  </a:cxn>
                  <a:cxn ang="0">
                    <a:pos x="T2" y="T3"/>
                  </a:cxn>
                  <a:cxn ang="0">
                    <a:pos x="T4" y="T5"/>
                  </a:cxn>
                  <a:cxn ang="0">
                    <a:pos x="T6" y="T7"/>
                  </a:cxn>
                  <a:cxn ang="0">
                    <a:pos x="T8" y="T9"/>
                  </a:cxn>
                  <a:cxn ang="0">
                    <a:pos x="T10" y="T11"/>
                  </a:cxn>
                </a:cxnLst>
                <a:rect l="0" t="0" r="r" b="b"/>
                <a:pathLst>
                  <a:path w="128" h="602">
                    <a:moveTo>
                      <a:pt x="7" y="0"/>
                    </a:moveTo>
                    <a:cubicBezTo>
                      <a:pt x="0" y="74"/>
                      <a:pt x="28" y="448"/>
                      <a:pt x="37" y="597"/>
                    </a:cubicBezTo>
                    <a:cubicBezTo>
                      <a:pt x="84" y="602"/>
                      <a:pt x="117" y="587"/>
                      <a:pt x="121" y="581"/>
                    </a:cubicBezTo>
                    <a:cubicBezTo>
                      <a:pt x="128" y="527"/>
                      <a:pt x="77" y="328"/>
                      <a:pt x="77" y="267"/>
                    </a:cubicBezTo>
                    <a:cubicBezTo>
                      <a:pt x="77" y="205"/>
                      <a:pt x="68" y="52"/>
                      <a:pt x="67" y="38"/>
                    </a:cubicBezTo>
                    <a:cubicBezTo>
                      <a:pt x="65" y="24"/>
                      <a:pt x="7" y="0"/>
                      <a:pt x="7" y="0"/>
                    </a:cubicBezTo>
                  </a:path>
                </a:pathLst>
              </a:custGeom>
              <a:solidFill>
                <a:srgbClr val="DCDFE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76" name="Freeform 135"/>
              <p:cNvSpPr>
                <a:spLocks/>
              </p:cNvSpPr>
              <p:nvPr/>
            </p:nvSpPr>
            <p:spPr bwMode="auto">
              <a:xfrm>
                <a:off x="-2445690" y="5653937"/>
                <a:ext cx="560006" cy="2783304"/>
              </a:xfrm>
              <a:custGeom>
                <a:avLst/>
                <a:gdLst>
                  <a:gd name="T0" fmla="*/ 18 w 51"/>
                  <a:gd name="T1" fmla="*/ 0 h 253"/>
                  <a:gd name="T2" fmla="*/ 1 w 51"/>
                  <a:gd name="T3" fmla="*/ 219 h 253"/>
                  <a:gd name="T4" fmla="*/ 29 w 51"/>
                  <a:gd name="T5" fmla="*/ 251 h 253"/>
                  <a:gd name="T6" fmla="*/ 51 w 51"/>
                  <a:gd name="T7" fmla="*/ 219 h 253"/>
                  <a:gd name="T8" fmla="*/ 28 w 51"/>
                  <a:gd name="T9" fmla="*/ 0 h 253"/>
                  <a:gd name="T10" fmla="*/ 18 w 51"/>
                  <a:gd name="T11" fmla="*/ 0 h 253"/>
                </a:gdLst>
                <a:ahLst/>
                <a:cxnLst>
                  <a:cxn ang="0">
                    <a:pos x="T0" y="T1"/>
                  </a:cxn>
                  <a:cxn ang="0">
                    <a:pos x="T2" y="T3"/>
                  </a:cxn>
                  <a:cxn ang="0">
                    <a:pos x="T4" y="T5"/>
                  </a:cxn>
                  <a:cxn ang="0">
                    <a:pos x="T6" y="T7"/>
                  </a:cxn>
                  <a:cxn ang="0">
                    <a:pos x="T8" y="T9"/>
                  </a:cxn>
                  <a:cxn ang="0">
                    <a:pos x="T10" y="T11"/>
                  </a:cxn>
                </a:cxnLst>
                <a:rect l="0" t="0" r="r" b="b"/>
                <a:pathLst>
                  <a:path w="51" h="253">
                    <a:moveTo>
                      <a:pt x="18" y="0"/>
                    </a:moveTo>
                    <a:cubicBezTo>
                      <a:pt x="15" y="25"/>
                      <a:pt x="0" y="215"/>
                      <a:pt x="1" y="219"/>
                    </a:cubicBezTo>
                    <a:cubicBezTo>
                      <a:pt x="3" y="224"/>
                      <a:pt x="28" y="253"/>
                      <a:pt x="29" y="251"/>
                    </a:cubicBezTo>
                    <a:cubicBezTo>
                      <a:pt x="30" y="249"/>
                      <a:pt x="51" y="224"/>
                      <a:pt x="51" y="219"/>
                    </a:cubicBezTo>
                    <a:cubicBezTo>
                      <a:pt x="51" y="214"/>
                      <a:pt x="28" y="0"/>
                      <a:pt x="28" y="0"/>
                    </a:cubicBezTo>
                    <a:lnTo>
                      <a:pt x="18" y="0"/>
                    </a:lnTo>
                    <a:close/>
                  </a:path>
                </a:pathLst>
              </a:custGeom>
              <a:solidFill>
                <a:srgbClr val="76AB9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77" name="Freeform 136"/>
              <p:cNvSpPr>
                <a:spLocks/>
              </p:cNvSpPr>
              <p:nvPr/>
            </p:nvSpPr>
            <p:spPr bwMode="auto">
              <a:xfrm>
                <a:off x="-2420613" y="5311245"/>
                <a:ext cx="451346" cy="442991"/>
              </a:xfrm>
              <a:custGeom>
                <a:avLst/>
                <a:gdLst>
                  <a:gd name="T0" fmla="*/ 0 w 41"/>
                  <a:gd name="T1" fmla="*/ 16 h 40"/>
                  <a:gd name="T2" fmla="*/ 14 w 41"/>
                  <a:gd name="T3" fmla="*/ 39 h 40"/>
                  <a:gd name="T4" fmla="*/ 28 w 41"/>
                  <a:gd name="T5" fmla="*/ 39 h 40"/>
                  <a:gd name="T6" fmla="*/ 41 w 41"/>
                  <a:gd name="T7" fmla="*/ 19 h 40"/>
                  <a:gd name="T8" fmla="*/ 20 w 41"/>
                  <a:gd name="T9" fmla="*/ 0 h 40"/>
                  <a:gd name="T10" fmla="*/ 0 w 41"/>
                  <a:gd name="T11" fmla="*/ 16 h 40"/>
                </a:gdLst>
                <a:ahLst/>
                <a:cxnLst>
                  <a:cxn ang="0">
                    <a:pos x="T0" y="T1"/>
                  </a:cxn>
                  <a:cxn ang="0">
                    <a:pos x="T2" y="T3"/>
                  </a:cxn>
                  <a:cxn ang="0">
                    <a:pos x="T4" y="T5"/>
                  </a:cxn>
                  <a:cxn ang="0">
                    <a:pos x="T6" y="T7"/>
                  </a:cxn>
                  <a:cxn ang="0">
                    <a:pos x="T8" y="T9"/>
                  </a:cxn>
                  <a:cxn ang="0">
                    <a:pos x="T10" y="T11"/>
                  </a:cxn>
                </a:cxnLst>
                <a:rect l="0" t="0" r="r" b="b"/>
                <a:pathLst>
                  <a:path w="41" h="40">
                    <a:moveTo>
                      <a:pt x="0" y="16"/>
                    </a:moveTo>
                    <a:cubicBezTo>
                      <a:pt x="4" y="22"/>
                      <a:pt x="10" y="37"/>
                      <a:pt x="14" y="39"/>
                    </a:cubicBezTo>
                    <a:cubicBezTo>
                      <a:pt x="17" y="40"/>
                      <a:pt x="26" y="40"/>
                      <a:pt x="28" y="39"/>
                    </a:cubicBezTo>
                    <a:cubicBezTo>
                      <a:pt x="29" y="37"/>
                      <a:pt x="41" y="19"/>
                      <a:pt x="41" y="19"/>
                    </a:cubicBezTo>
                    <a:cubicBezTo>
                      <a:pt x="20" y="0"/>
                      <a:pt x="20" y="0"/>
                      <a:pt x="20" y="0"/>
                    </a:cubicBezTo>
                    <a:cubicBezTo>
                      <a:pt x="20" y="0"/>
                      <a:pt x="2" y="14"/>
                      <a:pt x="0" y="16"/>
                    </a:cubicBezTo>
                    <a:close/>
                  </a:path>
                </a:pathLst>
              </a:custGeom>
              <a:solidFill>
                <a:srgbClr val="67958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78" name="Freeform 137"/>
              <p:cNvSpPr>
                <a:spLocks/>
              </p:cNvSpPr>
              <p:nvPr/>
            </p:nvSpPr>
            <p:spPr bwMode="auto">
              <a:xfrm>
                <a:off x="-2796737" y="4893332"/>
                <a:ext cx="1178518" cy="802393"/>
              </a:xfrm>
              <a:custGeom>
                <a:avLst/>
                <a:gdLst>
                  <a:gd name="T0" fmla="*/ 23 w 107"/>
                  <a:gd name="T1" fmla="*/ 0 h 73"/>
                  <a:gd name="T2" fmla="*/ 0 w 107"/>
                  <a:gd name="T3" fmla="*/ 14 h 73"/>
                  <a:gd name="T4" fmla="*/ 29 w 107"/>
                  <a:gd name="T5" fmla="*/ 73 h 73"/>
                  <a:gd name="T6" fmla="*/ 52 w 107"/>
                  <a:gd name="T7" fmla="*/ 42 h 73"/>
                  <a:gd name="T8" fmla="*/ 79 w 107"/>
                  <a:gd name="T9" fmla="*/ 67 h 73"/>
                  <a:gd name="T10" fmla="*/ 106 w 107"/>
                  <a:gd name="T11" fmla="*/ 16 h 73"/>
                  <a:gd name="T12" fmla="*/ 84 w 107"/>
                  <a:gd name="T13" fmla="*/ 0 h 73"/>
                  <a:gd name="T14" fmla="*/ 52 w 107"/>
                  <a:gd name="T15" fmla="*/ 37 h 73"/>
                  <a:gd name="T16" fmla="*/ 23 w 107"/>
                  <a:gd name="T17" fmla="*/ 0 h 7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07" h="73">
                    <a:moveTo>
                      <a:pt x="23" y="0"/>
                    </a:moveTo>
                    <a:cubicBezTo>
                      <a:pt x="17" y="4"/>
                      <a:pt x="0" y="12"/>
                      <a:pt x="0" y="14"/>
                    </a:cubicBezTo>
                    <a:cubicBezTo>
                      <a:pt x="0" y="16"/>
                      <a:pt x="19" y="65"/>
                      <a:pt x="29" y="73"/>
                    </a:cubicBezTo>
                    <a:cubicBezTo>
                      <a:pt x="44" y="55"/>
                      <a:pt x="52" y="42"/>
                      <a:pt x="52" y="42"/>
                    </a:cubicBezTo>
                    <a:cubicBezTo>
                      <a:pt x="79" y="67"/>
                      <a:pt x="79" y="67"/>
                      <a:pt x="79" y="67"/>
                    </a:cubicBezTo>
                    <a:cubicBezTo>
                      <a:pt x="104" y="44"/>
                      <a:pt x="107" y="18"/>
                      <a:pt x="106" y="16"/>
                    </a:cubicBezTo>
                    <a:cubicBezTo>
                      <a:pt x="106" y="15"/>
                      <a:pt x="88" y="4"/>
                      <a:pt x="84" y="0"/>
                    </a:cubicBezTo>
                    <a:cubicBezTo>
                      <a:pt x="74" y="19"/>
                      <a:pt x="52" y="37"/>
                      <a:pt x="52" y="37"/>
                    </a:cubicBezTo>
                    <a:cubicBezTo>
                      <a:pt x="52" y="37"/>
                      <a:pt x="26" y="11"/>
                      <a:pt x="23" y="0"/>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79" name="Freeform 139"/>
              <p:cNvSpPr>
                <a:spLocks/>
              </p:cNvSpPr>
              <p:nvPr/>
            </p:nvSpPr>
            <p:spPr bwMode="auto">
              <a:xfrm>
                <a:off x="-1609864" y="5060497"/>
                <a:ext cx="376124" cy="3619130"/>
              </a:xfrm>
              <a:custGeom>
                <a:avLst/>
                <a:gdLst>
                  <a:gd name="T0" fmla="*/ 1 w 34"/>
                  <a:gd name="T1" fmla="*/ 0 h 329"/>
                  <a:gd name="T2" fmla="*/ 16 w 34"/>
                  <a:gd name="T3" fmla="*/ 329 h 329"/>
                  <a:gd name="T4" fmla="*/ 33 w 34"/>
                  <a:gd name="T5" fmla="*/ 105 h 329"/>
                  <a:gd name="T6" fmla="*/ 18 w 34"/>
                  <a:gd name="T7" fmla="*/ 88 h 329"/>
                  <a:gd name="T8" fmla="*/ 31 w 34"/>
                  <a:gd name="T9" fmla="*/ 84 h 329"/>
                  <a:gd name="T10" fmla="*/ 34 w 34"/>
                  <a:gd name="T11" fmla="*/ 16 h 329"/>
                  <a:gd name="T12" fmla="*/ 1 w 34"/>
                  <a:gd name="T13" fmla="*/ 0 h 329"/>
                </a:gdLst>
                <a:ahLst/>
                <a:cxnLst>
                  <a:cxn ang="0">
                    <a:pos x="T0" y="T1"/>
                  </a:cxn>
                  <a:cxn ang="0">
                    <a:pos x="T2" y="T3"/>
                  </a:cxn>
                  <a:cxn ang="0">
                    <a:pos x="T4" y="T5"/>
                  </a:cxn>
                  <a:cxn ang="0">
                    <a:pos x="T6" y="T7"/>
                  </a:cxn>
                  <a:cxn ang="0">
                    <a:pos x="T8" y="T9"/>
                  </a:cxn>
                  <a:cxn ang="0">
                    <a:pos x="T10" y="T11"/>
                  </a:cxn>
                  <a:cxn ang="0">
                    <a:pos x="T12" y="T13"/>
                  </a:cxn>
                </a:cxnLst>
                <a:rect l="0" t="0" r="r" b="b"/>
                <a:pathLst>
                  <a:path w="34" h="329">
                    <a:moveTo>
                      <a:pt x="1" y="0"/>
                    </a:moveTo>
                    <a:cubicBezTo>
                      <a:pt x="0" y="25"/>
                      <a:pt x="6" y="270"/>
                      <a:pt x="16" y="329"/>
                    </a:cubicBezTo>
                    <a:cubicBezTo>
                      <a:pt x="23" y="247"/>
                      <a:pt x="27" y="130"/>
                      <a:pt x="33" y="105"/>
                    </a:cubicBezTo>
                    <a:cubicBezTo>
                      <a:pt x="28" y="98"/>
                      <a:pt x="18" y="88"/>
                      <a:pt x="18" y="88"/>
                    </a:cubicBezTo>
                    <a:cubicBezTo>
                      <a:pt x="31" y="84"/>
                      <a:pt x="31" y="84"/>
                      <a:pt x="31" y="84"/>
                    </a:cubicBezTo>
                    <a:cubicBezTo>
                      <a:pt x="34" y="70"/>
                      <a:pt x="34" y="18"/>
                      <a:pt x="34" y="16"/>
                    </a:cubicBezTo>
                    <a:cubicBezTo>
                      <a:pt x="33" y="14"/>
                      <a:pt x="1" y="0"/>
                      <a:pt x="1" y="0"/>
                    </a:cubicBezTo>
                    <a:close/>
                  </a:path>
                </a:pathLst>
              </a:custGeom>
              <a:solidFill>
                <a:srgbClr val="EDF0F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124" name="Freeform 140"/>
              <p:cNvSpPr>
                <a:spLocks/>
              </p:cNvSpPr>
              <p:nvPr/>
            </p:nvSpPr>
            <p:spPr bwMode="auto">
              <a:xfrm>
                <a:off x="-4175848" y="5077214"/>
                <a:ext cx="1404188" cy="6577955"/>
              </a:xfrm>
              <a:custGeom>
                <a:avLst/>
                <a:gdLst>
                  <a:gd name="T0" fmla="*/ 121 w 127"/>
                  <a:gd name="T1" fmla="*/ 0 h 598"/>
                  <a:gd name="T2" fmla="*/ 99 w 127"/>
                  <a:gd name="T3" fmla="*/ 594 h 598"/>
                  <a:gd name="T4" fmla="*/ 7 w 127"/>
                  <a:gd name="T5" fmla="*/ 581 h 598"/>
                  <a:gd name="T6" fmla="*/ 65 w 127"/>
                  <a:gd name="T7" fmla="*/ 264 h 598"/>
                  <a:gd name="T8" fmla="*/ 61 w 127"/>
                  <a:gd name="T9" fmla="*/ 38 h 598"/>
                  <a:gd name="T10" fmla="*/ 121 w 127"/>
                  <a:gd name="T11" fmla="*/ 0 h 598"/>
                </a:gdLst>
                <a:ahLst/>
                <a:cxnLst>
                  <a:cxn ang="0">
                    <a:pos x="T0" y="T1"/>
                  </a:cxn>
                  <a:cxn ang="0">
                    <a:pos x="T2" y="T3"/>
                  </a:cxn>
                  <a:cxn ang="0">
                    <a:pos x="T4" y="T5"/>
                  </a:cxn>
                  <a:cxn ang="0">
                    <a:pos x="T6" y="T7"/>
                  </a:cxn>
                  <a:cxn ang="0">
                    <a:pos x="T8" y="T9"/>
                  </a:cxn>
                  <a:cxn ang="0">
                    <a:pos x="T10" y="T11"/>
                  </a:cxn>
                </a:cxnLst>
                <a:rect l="0" t="0" r="r" b="b"/>
                <a:pathLst>
                  <a:path w="127" h="598">
                    <a:moveTo>
                      <a:pt x="121" y="0"/>
                    </a:moveTo>
                    <a:cubicBezTo>
                      <a:pt x="127" y="77"/>
                      <a:pt x="108" y="445"/>
                      <a:pt x="99" y="594"/>
                    </a:cubicBezTo>
                    <a:cubicBezTo>
                      <a:pt x="52" y="598"/>
                      <a:pt x="11" y="587"/>
                      <a:pt x="7" y="581"/>
                    </a:cubicBezTo>
                    <a:cubicBezTo>
                      <a:pt x="0" y="526"/>
                      <a:pt x="65" y="325"/>
                      <a:pt x="65" y="264"/>
                    </a:cubicBezTo>
                    <a:cubicBezTo>
                      <a:pt x="65" y="202"/>
                      <a:pt x="60" y="52"/>
                      <a:pt x="61" y="38"/>
                    </a:cubicBezTo>
                    <a:cubicBezTo>
                      <a:pt x="63" y="24"/>
                      <a:pt x="121" y="0"/>
                      <a:pt x="121" y="0"/>
                    </a:cubicBezTo>
                  </a:path>
                </a:pathLst>
              </a:custGeom>
              <a:solidFill>
                <a:srgbClr val="DCDFE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125" name="Freeform 141"/>
              <p:cNvSpPr>
                <a:spLocks/>
              </p:cNvSpPr>
              <p:nvPr/>
            </p:nvSpPr>
            <p:spPr bwMode="auto">
              <a:xfrm>
                <a:off x="-3181217" y="5035425"/>
                <a:ext cx="376124" cy="3644202"/>
              </a:xfrm>
              <a:custGeom>
                <a:avLst/>
                <a:gdLst>
                  <a:gd name="T0" fmla="*/ 32 w 34"/>
                  <a:gd name="T1" fmla="*/ 0 h 331"/>
                  <a:gd name="T2" fmla="*/ 23 w 34"/>
                  <a:gd name="T3" fmla="*/ 331 h 331"/>
                  <a:gd name="T4" fmla="*/ 1 w 34"/>
                  <a:gd name="T5" fmla="*/ 105 h 331"/>
                  <a:gd name="T6" fmla="*/ 16 w 34"/>
                  <a:gd name="T7" fmla="*/ 87 h 331"/>
                  <a:gd name="T8" fmla="*/ 3 w 34"/>
                  <a:gd name="T9" fmla="*/ 84 h 331"/>
                  <a:gd name="T10" fmla="*/ 0 w 34"/>
                  <a:gd name="T11" fmla="*/ 15 h 331"/>
                  <a:gd name="T12" fmla="*/ 32 w 34"/>
                  <a:gd name="T13" fmla="*/ 0 h 331"/>
                </a:gdLst>
                <a:ahLst/>
                <a:cxnLst>
                  <a:cxn ang="0">
                    <a:pos x="T0" y="T1"/>
                  </a:cxn>
                  <a:cxn ang="0">
                    <a:pos x="T2" y="T3"/>
                  </a:cxn>
                  <a:cxn ang="0">
                    <a:pos x="T4" y="T5"/>
                  </a:cxn>
                  <a:cxn ang="0">
                    <a:pos x="T6" y="T7"/>
                  </a:cxn>
                  <a:cxn ang="0">
                    <a:pos x="T8" y="T9"/>
                  </a:cxn>
                  <a:cxn ang="0">
                    <a:pos x="T10" y="T11"/>
                  </a:cxn>
                  <a:cxn ang="0">
                    <a:pos x="T12" y="T13"/>
                  </a:cxn>
                </a:cxnLst>
                <a:rect l="0" t="0" r="r" b="b"/>
                <a:pathLst>
                  <a:path w="34" h="331">
                    <a:moveTo>
                      <a:pt x="32" y="0"/>
                    </a:moveTo>
                    <a:cubicBezTo>
                      <a:pt x="34" y="25"/>
                      <a:pt x="33" y="272"/>
                      <a:pt x="23" y="331"/>
                    </a:cubicBezTo>
                    <a:cubicBezTo>
                      <a:pt x="16" y="249"/>
                      <a:pt x="6" y="130"/>
                      <a:pt x="1" y="105"/>
                    </a:cubicBezTo>
                    <a:cubicBezTo>
                      <a:pt x="6" y="98"/>
                      <a:pt x="16" y="87"/>
                      <a:pt x="16" y="87"/>
                    </a:cubicBezTo>
                    <a:cubicBezTo>
                      <a:pt x="3" y="84"/>
                      <a:pt x="3" y="84"/>
                      <a:pt x="3" y="84"/>
                    </a:cubicBezTo>
                    <a:cubicBezTo>
                      <a:pt x="0" y="69"/>
                      <a:pt x="0" y="17"/>
                      <a:pt x="0" y="15"/>
                    </a:cubicBezTo>
                    <a:cubicBezTo>
                      <a:pt x="1" y="13"/>
                      <a:pt x="32" y="0"/>
                      <a:pt x="32" y="0"/>
                    </a:cubicBezTo>
                  </a:path>
                </a:pathLst>
              </a:custGeom>
              <a:solidFill>
                <a:srgbClr val="EDF0F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126" name="Freeform 142"/>
              <p:cNvSpPr>
                <a:spLocks/>
              </p:cNvSpPr>
              <p:nvPr/>
            </p:nvSpPr>
            <p:spPr bwMode="auto">
              <a:xfrm>
                <a:off x="-4351374" y="5461694"/>
                <a:ext cx="994636" cy="2206581"/>
              </a:xfrm>
              <a:custGeom>
                <a:avLst/>
                <a:gdLst>
                  <a:gd name="T0" fmla="*/ 78 w 90"/>
                  <a:gd name="T1" fmla="*/ 0 h 200"/>
                  <a:gd name="T2" fmla="*/ 13 w 90"/>
                  <a:gd name="T3" fmla="*/ 200 h 200"/>
                  <a:gd name="T4" fmla="*/ 83 w 90"/>
                  <a:gd name="T5" fmla="*/ 162 h 200"/>
                  <a:gd name="T6" fmla="*/ 78 w 90"/>
                  <a:gd name="T7" fmla="*/ 0 h 200"/>
                </a:gdLst>
                <a:ahLst/>
                <a:cxnLst>
                  <a:cxn ang="0">
                    <a:pos x="T0" y="T1"/>
                  </a:cxn>
                  <a:cxn ang="0">
                    <a:pos x="T2" y="T3"/>
                  </a:cxn>
                  <a:cxn ang="0">
                    <a:pos x="T4" y="T5"/>
                  </a:cxn>
                  <a:cxn ang="0">
                    <a:pos x="T6" y="T7"/>
                  </a:cxn>
                </a:cxnLst>
                <a:rect l="0" t="0" r="r" b="b"/>
                <a:pathLst>
                  <a:path w="90" h="200">
                    <a:moveTo>
                      <a:pt x="78" y="0"/>
                    </a:moveTo>
                    <a:cubicBezTo>
                      <a:pt x="69" y="19"/>
                      <a:pt x="0" y="174"/>
                      <a:pt x="13" y="200"/>
                    </a:cubicBezTo>
                    <a:cubicBezTo>
                      <a:pt x="43" y="199"/>
                      <a:pt x="83" y="162"/>
                      <a:pt x="83" y="162"/>
                    </a:cubicBezTo>
                    <a:cubicBezTo>
                      <a:pt x="83" y="162"/>
                      <a:pt x="90" y="1"/>
                      <a:pt x="78" y="0"/>
                    </a:cubicBezTo>
                  </a:path>
                </a:pathLst>
              </a:custGeom>
              <a:solidFill>
                <a:srgbClr val="DCDFE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127" name="Freeform 143"/>
              <p:cNvSpPr>
                <a:spLocks/>
              </p:cNvSpPr>
              <p:nvPr/>
            </p:nvSpPr>
            <p:spPr bwMode="auto">
              <a:xfrm>
                <a:off x="-1793746" y="6665284"/>
                <a:ext cx="1195234" cy="635228"/>
              </a:xfrm>
              <a:custGeom>
                <a:avLst/>
                <a:gdLst>
                  <a:gd name="T0" fmla="*/ 0 w 109"/>
                  <a:gd name="T1" fmla="*/ 21 h 58"/>
                  <a:gd name="T2" fmla="*/ 55 w 109"/>
                  <a:gd name="T3" fmla="*/ 5 h 58"/>
                  <a:gd name="T4" fmla="*/ 93 w 109"/>
                  <a:gd name="T5" fmla="*/ 4 h 58"/>
                  <a:gd name="T6" fmla="*/ 94 w 109"/>
                  <a:gd name="T7" fmla="*/ 48 h 58"/>
                  <a:gd name="T8" fmla="*/ 6 w 109"/>
                  <a:gd name="T9" fmla="*/ 58 h 58"/>
                  <a:gd name="T10" fmla="*/ 0 w 109"/>
                  <a:gd name="T11" fmla="*/ 21 h 58"/>
                </a:gdLst>
                <a:ahLst/>
                <a:cxnLst>
                  <a:cxn ang="0">
                    <a:pos x="T0" y="T1"/>
                  </a:cxn>
                  <a:cxn ang="0">
                    <a:pos x="T2" y="T3"/>
                  </a:cxn>
                  <a:cxn ang="0">
                    <a:pos x="T4" y="T5"/>
                  </a:cxn>
                  <a:cxn ang="0">
                    <a:pos x="T6" y="T7"/>
                  </a:cxn>
                  <a:cxn ang="0">
                    <a:pos x="T8" y="T9"/>
                  </a:cxn>
                  <a:cxn ang="0">
                    <a:pos x="T10" y="T11"/>
                  </a:cxn>
                </a:cxnLst>
                <a:rect l="0" t="0" r="r" b="b"/>
                <a:pathLst>
                  <a:path w="109" h="58">
                    <a:moveTo>
                      <a:pt x="0" y="21"/>
                    </a:moveTo>
                    <a:cubicBezTo>
                      <a:pt x="15" y="13"/>
                      <a:pt x="39" y="7"/>
                      <a:pt x="55" y="5"/>
                    </a:cubicBezTo>
                    <a:cubicBezTo>
                      <a:pt x="71" y="2"/>
                      <a:pt x="89" y="0"/>
                      <a:pt x="93" y="4"/>
                    </a:cubicBezTo>
                    <a:cubicBezTo>
                      <a:pt x="99" y="11"/>
                      <a:pt x="109" y="40"/>
                      <a:pt x="94" y="48"/>
                    </a:cubicBezTo>
                    <a:cubicBezTo>
                      <a:pt x="79" y="57"/>
                      <a:pt x="18" y="52"/>
                      <a:pt x="6" y="58"/>
                    </a:cubicBezTo>
                    <a:cubicBezTo>
                      <a:pt x="0" y="57"/>
                      <a:pt x="0" y="21"/>
                      <a:pt x="0" y="21"/>
                    </a:cubicBezTo>
                  </a:path>
                </a:pathLst>
              </a:custGeom>
              <a:solidFill>
                <a:srgbClr val="F6CE9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128" name="Freeform 144"/>
              <p:cNvSpPr>
                <a:spLocks/>
              </p:cNvSpPr>
              <p:nvPr/>
            </p:nvSpPr>
            <p:spPr bwMode="auto">
              <a:xfrm>
                <a:off x="-1066574" y="6690361"/>
                <a:ext cx="384480" cy="560006"/>
              </a:xfrm>
              <a:custGeom>
                <a:avLst/>
                <a:gdLst>
                  <a:gd name="T0" fmla="*/ 16 w 35"/>
                  <a:gd name="T1" fmla="*/ 0 h 51"/>
                  <a:gd name="T2" fmla="*/ 0 w 35"/>
                  <a:gd name="T3" fmla="*/ 1 h 51"/>
                  <a:gd name="T4" fmla="*/ 7 w 35"/>
                  <a:gd name="T5" fmla="*/ 51 h 51"/>
                  <a:gd name="T6" fmla="*/ 28 w 35"/>
                  <a:gd name="T7" fmla="*/ 46 h 51"/>
                  <a:gd name="T8" fmla="*/ 35 w 35"/>
                  <a:gd name="T9" fmla="*/ 30 h 51"/>
                  <a:gd name="T10" fmla="*/ 27 w 35"/>
                  <a:gd name="T11" fmla="*/ 2 h 51"/>
                  <a:gd name="T12" fmla="*/ 27 w 35"/>
                  <a:gd name="T13" fmla="*/ 2 h 51"/>
                  <a:gd name="T14" fmla="*/ 16 w 35"/>
                  <a:gd name="T15" fmla="*/ 0 h 51"/>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35" h="51">
                    <a:moveTo>
                      <a:pt x="16" y="0"/>
                    </a:moveTo>
                    <a:cubicBezTo>
                      <a:pt x="11" y="0"/>
                      <a:pt x="6" y="0"/>
                      <a:pt x="0" y="1"/>
                    </a:cubicBezTo>
                    <a:cubicBezTo>
                      <a:pt x="3" y="26"/>
                      <a:pt x="6" y="47"/>
                      <a:pt x="7" y="51"/>
                    </a:cubicBezTo>
                    <a:cubicBezTo>
                      <a:pt x="16" y="50"/>
                      <a:pt x="24" y="49"/>
                      <a:pt x="28" y="46"/>
                    </a:cubicBezTo>
                    <a:cubicBezTo>
                      <a:pt x="33" y="43"/>
                      <a:pt x="35" y="37"/>
                      <a:pt x="35" y="30"/>
                    </a:cubicBezTo>
                    <a:cubicBezTo>
                      <a:pt x="35" y="19"/>
                      <a:pt x="30" y="7"/>
                      <a:pt x="27" y="2"/>
                    </a:cubicBezTo>
                    <a:cubicBezTo>
                      <a:pt x="27" y="2"/>
                      <a:pt x="27" y="2"/>
                      <a:pt x="27" y="2"/>
                    </a:cubicBezTo>
                    <a:cubicBezTo>
                      <a:pt x="25" y="1"/>
                      <a:pt x="21" y="0"/>
                      <a:pt x="16" y="0"/>
                    </a:cubicBezTo>
                  </a:path>
                </a:pathLst>
              </a:custGeom>
              <a:solidFill>
                <a:srgbClr val="D2AC8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129" name="Freeform 145"/>
              <p:cNvSpPr>
                <a:spLocks/>
              </p:cNvSpPr>
              <p:nvPr/>
            </p:nvSpPr>
            <p:spPr bwMode="auto">
              <a:xfrm>
                <a:off x="-1300605" y="6799016"/>
                <a:ext cx="585078" cy="75227"/>
              </a:xfrm>
              <a:custGeom>
                <a:avLst/>
                <a:gdLst>
                  <a:gd name="T0" fmla="*/ 0 w 53"/>
                  <a:gd name="T1" fmla="*/ 7 h 7"/>
                  <a:gd name="T2" fmla="*/ 7 w 53"/>
                  <a:gd name="T3" fmla="*/ 5 h 7"/>
                  <a:gd name="T4" fmla="*/ 26 w 53"/>
                  <a:gd name="T5" fmla="*/ 2 h 7"/>
                  <a:gd name="T6" fmla="*/ 37 w 53"/>
                  <a:gd name="T7" fmla="*/ 1 h 7"/>
                  <a:gd name="T8" fmla="*/ 45 w 53"/>
                  <a:gd name="T9" fmla="*/ 0 h 7"/>
                  <a:gd name="T10" fmla="*/ 51 w 53"/>
                  <a:gd name="T11" fmla="*/ 0 h 7"/>
                  <a:gd name="T12" fmla="*/ 53 w 53"/>
                  <a:gd name="T13" fmla="*/ 1 h 7"/>
                  <a:gd name="T14" fmla="*/ 51 w 53"/>
                  <a:gd name="T15" fmla="*/ 1 h 7"/>
                  <a:gd name="T16" fmla="*/ 45 w 53"/>
                  <a:gd name="T17" fmla="*/ 2 h 7"/>
                  <a:gd name="T18" fmla="*/ 37 w 53"/>
                  <a:gd name="T19" fmla="*/ 2 h 7"/>
                  <a:gd name="T20" fmla="*/ 26 w 53"/>
                  <a:gd name="T21" fmla="*/ 4 h 7"/>
                  <a:gd name="T22" fmla="*/ 8 w 53"/>
                  <a:gd name="T23" fmla="*/ 6 h 7"/>
                  <a:gd name="T24" fmla="*/ 0 w 53"/>
                  <a:gd name="T25" fmla="*/ 7 h 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53" h="7">
                    <a:moveTo>
                      <a:pt x="0" y="7"/>
                    </a:moveTo>
                    <a:cubicBezTo>
                      <a:pt x="0" y="6"/>
                      <a:pt x="3" y="6"/>
                      <a:pt x="7" y="5"/>
                    </a:cubicBezTo>
                    <a:cubicBezTo>
                      <a:pt x="12" y="4"/>
                      <a:pt x="19" y="3"/>
                      <a:pt x="26" y="2"/>
                    </a:cubicBezTo>
                    <a:cubicBezTo>
                      <a:pt x="30" y="2"/>
                      <a:pt x="33" y="1"/>
                      <a:pt x="37" y="1"/>
                    </a:cubicBezTo>
                    <a:cubicBezTo>
                      <a:pt x="40" y="1"/>
                      <a:pt x="43" y="0"/>
                      <a:pt x="45" y="0"/>
                    </a:cubicBezTo>
                    <a:cubicBezTo>
                      <a:pt x="48" y="0"/>
                      <a:pt x="50" y="0"/>
                      <a:pt x="51" y="0"/>
                    </a:cubicBezTo>
                    <a:cubicBezTo>
                      <a:pt x="52" y="0"/>
                      <a:pt x="53" y="1"/>
                      <a:pt x="53" y="1"/>
                    </a:cubicBezTo>
                    <a:cubicBezTo>
                      <a:pt x="53" y="1"/>
                      <a:pt x="52" y="1"/>
                      <a:pt x="51" y="1"/>
                    </a:cubicBezTo>
                    <a:cubicBezTo>
                      <a:pt x="50" y="1"/>
                      <a:pt x="48" y="1"/>
                      <a:pt x="45" y="2"/>
                    </a:cubicBezTo>
                    <a:cubicBezTo>
                      <a:pt x="43" y="2"/>
                      <a:pt x="40" y="2"/>
                      <a:pt x="37" y="2"/>
                    </a:cubicBezTo>
                    <a:cubicBezTo>
                      <a:pt x="34" y="3"/>
                      <a:pt x="30" y="3"/>
                      <a:pt x="26" y="4"/>
                    </a:cubicBezTo>
                    <a:cubicBezTo>
                      <a:pt x="19" y="5"/>
                      <a:pt x="12" y="5"/>
                      <a:pt x="8" y="6"/>
                    </a:cubicBezTo>
                    <a:cubicBezTo>
                      <a:pt x="3" y="7"/>
                      <a:pt x="0" y="7"/>
                      <a:pt x="0" y="7"/>
                    </a:cubicBezTo>
                    <a:close/>
                  </a:path>
                </a:pathLst>
              </a:custGeom>
              <a:solidFill>
                <a:srgbClr val="A6836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130" name="Freeform 146"/>
              <p:cNvSpPr>
                <a:spLocks/>
              </p:cNvSpPr>
              <p:nvPr/>
            </p:nvSpPr>
            <p:spPr bwMode="auto">
              <a:xfrm>
                <a:off x="-1208667" y="6924392"/>
                <a:ext cx="526573" cy="25077"/>
              </a:xfrm>
              <a:custGeom>
                <a:avLst/>
                <a:gdLst>
                  <a:gd name="T0" fmla="*/ 0 w 48"/>
                  <a:gd name="T1" fmla="*/ 1 h 2"/>
                  <a:gd name="T2" fmla="*/ 7 w 48"/>
                  <a:gd name="T3" fmla="*/ 0 h 2"/>
                  <a:gd name="T4" fmla="*/ 24 w 48"/>
                  <a:gd name="T5" fmla="*/ 0 h 2"/>
                  <a:gd name="T6" fmla="*/ 33 w 48"/>
                  <a:gd name="T7" fmla="*/ 0 h 2"/>
                  <a:gd name="T8" fmla="*/ 41 w 48"/>
                  <a:gd name="T9" fmla="*/ 1 h 2"/>
                  <a:gd name="T10" fmla="*/ 48 w 48"/>
                  <a:gd name="T11" fmla="*/ 1 h 2"/>
                  <a:gd name="T12" fmla="*/ 41 w 48"/>
                  <a:gd name="T13" fmla="*/ 2 h 2"/>
                  <a:gd name="T14" fmla="*/ 33 w 48"/>
                  <a:gd name="T15" fmla="*/ 2 h 2"/>
                  <a:gd name="T16" fmla="*/ 24 w 48"/>
                  <a:gd name="T17" fmla="*/ 2 h 2"/>
                  <a:gd name="T18" fmla="*/ 0 w 48"/>
                  <a:gd name="T19" fmla="*/ 1 h 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48" h="2">
                    <a:moveTo>
                      <a:pt x="0" y="1"/>
                    </a:moveTo>
                    <a:cubicBezTo>
                      <a:pt x="0" y="1"/>
                      <a:pt x="3" y="0"/>
                      <a:pt x="7" y="0"/>
                    </a:cubicBezTo>
                    <a:cubicBezTo>
                      <a:pt x="11" y="0"/>
                      <a:pt x="17" y="0"/>
                      <a:pt x="24" y="0"/>
                    </a:cubicBezTo>
                    <a:cubicBezTo>
                      <a:pt x="27" y="0"/>
                      <a:pt x="30" y="0"/>
                      <a:pt x="33" y="0"/>
                    </a:cubicBezTo>
                    <a:cubicBezTo>
                      <a:pt x="36" y="0"/>
                      <a:pt x="39" y="0"/>
                      <a:pt x="41" y="1"/>
                    </a:cubicBezTo>
                    <a:cubicBezTo>
                      <a:pt x="45" y="1"/>
                      <a:pt x="48" y="1"/>
                      <a:pt x="48" y="1"/>
                    </a:cubicBezTo>
                    <a:cubicBezTo>
                      <a:pt x="48" y="2"/>
                      <a:pt x="45" y="2"/>
                      <a:pt x="41" y="2"/>
                    </a:cubicBezTo>
                    <a:cubicBezTo>
                      <a:pt x="39" y="2"/>
                      <a:pt x="36" y="2"/>
                      <a:pt x="33" y="2"/>
                    </a:cubicBezTo>
                    <a:cubicBezTo>
                      <a:pt x="30" y="2"/>
                      <a:pt x="27" y="2"/>
                      <a:pt x="24" y="2"/>
                    </a:cubicBezTo>
                    <a:cubicBezTo>
                      <a:pt x="11" y="2"/>
                      <a:pt x="0" y="1"/>
                      <a:pt x="0" y="1"/>
                    </a:cubicBezTo>
                    <a:close/>
                  </a:path>
                </a:pathLst>
              </a:custGeom>
              <a:solidFill>
                <a:srgbClr val="A6836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131" name="Freeform 147"/>
              <p:cNvSpPr>
                <a:spLocks/>
              </p:cNvSpPr>
              <p:nvPr/>
            </p:nvSpPr>
            <p:spPr bwMode="auto">
              <a:xfrm>
                <a:off x="-1150157" y="7041408"/>
                <a:ext cx="451346" cy="66866"/>
              </a:xfrm>
              <a:custGeom>
                <a:avLst/>
                <a:gdLst>
                  <a:gd name="T0" fmla="*/ 0 w 41"/>
                  <a:gd name="T1" fmla="*/ 1 h 6"/>
                  <a:gd name="T2" fmla="*/ 21 w 41"/>
                  <a:gd name="T3" fmla="*/ 2 h 6"/>
                  <a:gd name="T4" fmla="*/ 35 w 41"/>
                  <a:gd name="T5" fmla="*/ 4 h 6"/>
                  <a:gd name="T6" fmla="*/ 40 w 41"/>
                  <a:gd name="T7" fmla="*/ 5 h 6"/>
                  <a:gd name="T8" fmla="*/ 41 w 41"/>
                  <a:gd name="T9" fmla="*/ 6 h 6"/>
                  <a:gd name="T10" fmla="*/ 39 w 41"/>
                  <a:gd name="T11" fmla="*/ 5 h 6"/>
                  <a:gd name="T12" fmla="*/ 35 w 41"/>
                  <a:gd name="T13" fmla="*/ 5 h 6"/>
                  <a:gd name="T14" fmla="*/ 20 w 41"/>
                  <a:gd name="T15" fmla="*/ 3 h 6"/>
                  <a:gd name="T16" fmla="*/ 0 w 41"/>
                  <a:gd name="T17" fmla="*/ 1 h 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1" h="6">
                    <a:moveTo>
                      <a:pt x="0" y="1"/>
                    </a:moveTo>
                    <a:cubicBezTo>
                      <a:pt x="0" y="0"/>
                      <a:pt x="9" y="1"/>
                      <a:pt x="21" y="2"/>
                    </a:cubicBezTo>
                    <a:cubicBezTo>
                      <a:pt x="26" y="2"/>
                      <a:pt x="32" y="3"/>
                      <a:pt x="35" y="4"/>
                    </a:cubicBezTo>
                    <a:cubicBezTo>
                      <a:pt x="37" y="4"/>
                      <a:pt x="39" y="4"/>
                      <a:pt x="40" y="5"/>
                    </a:cubicBezTo>
                    <a:cubicBezTo>
                      <a:pt x="41" y="5"/>
                      <a:pt x="41" y="6"/>
                      <a:pt x="41" y="6"/>
                    </a:cubicBezTo>
                    <a:cubicBezTo>
                      <a:pt x="41" y="6"/>
                      <a:pt x="40" y="6"/>
                      <a:pt x="39" y="5"/>
                    </a:cubicBezTo>
                    <a:cubicBezTo>
                      <a:pt x="38" y="5"/>
                      <a:pt x="37" y="5"/>
                      <a:pt x="35" y="5"/>
                    </a:cubicBezTo>
                    <a:cubicBezTo>
                      <a:pt x="31" y="4"/>
                      <a:pt x="26" y="4"/>
                      <a:pt x="20" y="3"/>
                    </a:cubicBezTo>
                    <a:cubicBezTo>
                      <a:pt x="9" y="2"/>
                      <a:pt x="0" y="1"/>
                      <a:pt x="0" y="1"/>
                    </a:cubicBezTo>
                    <a:close/>
                  </a:path>
                </a:pathLst>
              </a:custGeom>
              <a:solidFill>
                <a:srgbClr val="A6836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132" name="Freeform 148"/>
              <p:cNvSpPr>
                <a:spLocks/>
              </p:cNvSpPr>
              <p:nvPr/>
            </p:nvSpPr>
            <p:spPr bwMode="auto">
              <a:xfrm>
                <a:off x="-4251075" y="6849165"/>
                <a:ext cx="2766588" cy="1278817"/>
              </a:xfrm>
              <a:custGeom>
                <a:avLst/>
                <a:gdLst>
                  <a:gd name="T0" fmla="*/ 231 w 251"/>
                  <a:gd name="T1" fmla="*/ 0 h 116"/>
                  <a:gd name="T2" fmla="*/ 245 w 251"/>
                  <a:gd name="T3" fmla="*/ 38 h 116"/>
                  <a:gd name="T4" fmla="*/ 9 w 251"/>
                  <a:gd name="T5" fmla="*/ 95 h 116"/>
                  <a:gd name="T6" fmla="*/ 12 w 251"/>
                  <a:gd name="T7" fmla="*/ 47 h 116"/>
                  <a:gd name="T8" fmla="*/ 231 w 251"/>
                  <a:gd name="T9" fmla="*/ 0 h 116"/>
                </a:gdLst>
                <a:ahLst/>
                <a:cxnLst>
                  <a:cxn ang="0">
                    <a:pos x="T0" y="T1"/>
                  </a:cxn>
                  <a:cxn ang="0">
                    <a:pos x="T2" y="T3"/>
                  </a:cxn>
                  <a:cxn ang="0">
                    <a:pos x="T4" y="T5"/>
                  </a:cxn>
                  <a:cxn ang="0">
                    <a:pos x="T6" y="T7"/>
                  </a:cxn>
                  <a:cxn ang="0">
                    <a:pos x="T8" y="T9"/>
                  </a:cxn>
                </a:cxnLst>
                <a:rect l="0" t="0" r="r" b="b"/>
                <a:pathLst>
                  <a:path w="251" h="116">
                    <a:moveTo>
                      <a:pt x="231" y="0"/>
                    </a:moveTo>
                    <a:cubicBezTo>
                      <a:pt x="251" y="6"/>
                      <a:pt x="245" y="38"/>
                      <a:pt x="245" y="38"/>
                    </a:cubicBezTo>
                    <a:cubicBezTo>
                      <a:pt x="215" y="65"/>
                      <a:pt x="52" y="116"/>
                      <a:pt x="9" y="95"/>
                    </a:cubicBezTo>
                    <a:cubicBezTo>
                      <a:pt x="1" y="78"/>
                      <a:pt x="0" y="64"/>
                      <a:pt x="12" y="47"/>
                    </a:cubicBezTo>
                    <a:cubicBezTo>
                      <a:pt x="23" y="29"/>
                      <a:pt x="122" y="17"/>
                      <a:pt x="231" y="0"/>
                    </a:cubicBezTo>
                  </a:path>
                </a:pathLst>
              </a:custGeom>
              <a:solidFill>
                <a:srgbClr val="DCDFE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133" name="Freeform 149"/>
              <p:cNvSpPr>
                <a:spLocks/>
              </p:cNvSpPr>
              <p:nvPr/>
            </p:nvSpPr>
            <p:spPr bwMode="auto">
              <a:xfrm>
                <a:off x="-1066574" y="5478410"/>
                <a:ext cx="911053" cy="2189865"/>
              </a:xfrm>
              <a:custGeom>
                <a:avLst/>
                <a:gdLst>
                  <a:gd name="T0" fmla="*/ 13 w 83"/>
                  <a:gd name="T1" fmla="*/ 0 h 199"/>
                  <a:gd name="T2" fmla="*/ 70 w 83"/>
                  <a:gd name="T3" fmla="*/ 199 h 199"/>
                  <a:gd name="T4" fmla="*/ 10 w 83"/>
                  <a:gd name="T5" fmla="*/ 157 h 199"/>
                  <a:gd name="T6" fmla="*/ 13 w 83"/>
                  <a:gd name="T7" fmla="*/ 0 h 199"/>
                </a:gdLst>
                <a:ahLst/>
                <a:cxnLst>
                  <a:cxn ang="0">
                    <a:pos x="T0" y="T1"/>
                  </a:cxn>
                  <a:cxn ang="0">
                    <a:pos x="T2" y="T3"/>
                  </a:cxn>
                  <a:cxn ang="0">
                    <a:pos x="T4" y="T5"/>
                  </a:cxn>
                  <a:cxn ang="0">
                    <a:pos x="T6" y="T7"/>
                  </a:cxn>
                </a:cxnLst>
                <a:rect l="0" t="0" r="r" b="b"/>
                <a:pathLst>
                  <a:path w="83" h="199">
                    <a:moveTo>
                      <a:pt x="13" y="0"/>
                    </a:moveTo>
                    <a:cubicBezTo>
                      <a:pt x="21" y="18"/>
                      <a:pt x="83" y="173"/>
                      <a:pt x="70" y="199"/>
                    </a:cubicBezTo>
                    <a:cubicBezTo>
                      <a:pt x="40" y="198"/>
                      <a:pt x="10" y="157"/>
                      <a:pt x="10" y="157"/>
                    </a:cubicBezTo>
                    <a:cubicBezTo>
                      <a:pt x="10" y="157"/>
                      <a:pt x="0" y="1"/>
                      <a:pt x="13" y="0"/>
                    </a:cubicBezTo>
                    <a:close/>
                  </a:path>
                </a:pathLst>
              </a:custGeom>
              <a:solidFill>
                <a:srgbClr val="EDF0F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134" name="Freeform 150"/>
              <p:cNvSpPr>
                <a:spLocks/>
              </p:cNvSpPr>
              <p:nvPr/>
            </p:nvSpPr>
            <p:spPr bwMode="auto">
              <a:xfrm>
                <a:off x="-4000327" y="7166779"/>
                <a:ext cx="476424" cy="325975"/>
              </a:xfrm>
              <a:custGeom>
                <a:avLst/>
                <a:gdLst>
                  <a:gd name="T0" fmla="*/ 0 w 43"/>
                  <a:gd name="T1" fmla="*/ 29 h 29"/>
                  <a:gd name="T2" fmla="*/ 1 w 43"/>
                  <a:gd name="T3" fmla="*/ 26 h 29"/>
                  <a:gd name="T4" fmla="*/ 1 w 43"/>
                  <a:gd name="T5" fmla="*/ 25 h 29"/>
                  <a:gd name="T6" fmla="*/ 2 w 43"/>
                  <a:gd name="T7" fmla="*/ 24 h 29"/>
                  <a:gd name="T8" fmla="*/ 4 w 43"/>
                  <a:gd name="T9" fmla="*/ 21 h 29"/>
                  <a:gd name="T10" fmla="*/ 5 w 43"/>
                  <a:gd name="T11" fmla="*/ 19 h 29"/>
                  <a:gd name="T12" fmla="*/ 6 w 43"/>
                  <a:gd name="T13" fmla="*/ 18 h 29"/>
                  <a:gd name="T14" fmla="*/ 9 w 43"/>
                  <a:gd name="T15" fmla="*/ 14 h 29"/>
                  <a:gd name="T16" fmla="*/ 17 w 43"/>
                  <a:gd name="T17" fmla="*/ 8 h 29"/>
                  <a:gd name="T18" fmla="*/ 27 w 43"/>
                  <a:gd name="T19" fmla="*/ 3 h 29"/>
                  <a:gd name="T20" fmla="*/ 35 w 43"/>
                  <a:gd name="T21" fmla="*/ 1 h 29"/>
                  <a:gd name="T22" fmla="*/ 43 w 43"/>
                  <a:gd name="T23" fmla="*/ 0 h 29"/>
                  <a:gd name="T24" fmla="*/ 36 w 43"/>
                  <a:gd name="T25" fmla="*/ 2 h 29"/>
                  <a:gd name="T26" fmla="*/ 28 w 43"/>
                  <a:gd name="T27" fmla="*/ 4 h 29"/>
                  <a:gd name="T28" fmla="*/ 18 w 43"/>
                  <a:gd name="T29" fmla="*/ 9 h 29"/>
                  <a:gd name="T30" fmla="*/ 10 w 43"/>
                  <a:gd name="T31" fmla="*/ 16 h 29"/>
                  <a:gd name="T32" fmla="*/ 7 w 43"/>
                  <a:gd name="T33" fmla="*/ 19 h 29"/>
                  <a:gd name="T34" fmla="*/ 6 w 43"/>
                  <a:gd name="T35" fmla="*/ 20 h 29"/>
                  <a:gd name="T36" fmla="*/ 5 w 43"/>
                  <a:gd name="T37" fmla="*/ 22 h 29"/>
                  <a:gd name="T38" fmla="*/ 0 w 43"/>
                  <a:gd name="T39" fmla="*/ 29 h 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43" h="29">
                    <a:moveTo>
                      <a:pt x="0" y="29"/>
                    </a:moveTo>
                    <a:cubicBezTo>
                      <a:pt x="0" y="28"/>
                      <a:pt x="0" y="28"/>
                      <a:pt x="1" y="26"/>
                    </a:cubicBezTo>
                    <a:cubicBezTo>
                      <a:pt x="1" y="26"/>
                      <a:pt x="1" y="26"/>
                      <a:pt x="1" y="25"/>
                    </a:cubicBezTo>
                    <a:cubicBezTo>
                      <a:pt x="1" y="25"/>
                      <a:pt x="2" y="25"/>
                      <a:pt x="2" y="24"/>
                    </a:cubicBezTo>
                    <a:cubicBezTo>
                      <a:pt x="2" y="23"/>
                      <a:pt x="3" y="22"/>
                      <a:pt x="4" y="21"/>
                    </a:cubicBezTo>
                    <a:cubicBezTo>
                      <a:pt x="4" y="21"/>
                      <a:pt x="4" y="20"/>
                      <a:pt x="5" y="19"/>
                    </a:cubicBezTo>
                    <a:cubicBezTo>
                      <a:pt x="5" y="19"/>
                      <a:pt x="5" y="18"/>
                      <a:pt x="6" y="18"/>
                    </a:cubicBezTo>
                    <a:cubicBezTo>
                      <a:pt x="7" y="17"/>
                      <a:pt x="8" y="16"/>
                      <a:pt x="9" y="14"/>
                    </a:cubicBezTo>
                    <a:cubicBezTo>
                      <a:pt x="11" y="12"/>
                      <a:pt x="14" y="10"/>
                      <a:pt x="17" y="8"/>
                    </a:cubicBezTo>
                    <a:cubicBezTo>
                      <a:pt x="21" y="6"/>
                      <a:pt x="24" y="4"/>
                      <a:pt x="27" y="3"/>
                    </a:cubicBezTo>
                    <a:cubicBezTo>
                      <a:pt x="30" y="2"/>
                      <a:pt x="33" y="1"/>
                      <a:pt x="35" y="1"/>
                    </a:cubicBezTo>
                    <a:cubicBezTo>
                      <a:pt x="40" y="0"/>
                      <a:pt x="43" y="0"/>
                      <a:pt x="43" y="0"/>
                    </a:cubicBezTo>
                    <a:cubicBezTo>
                      <a:pt x="43" y="0"/>
                      <a:pt x="40" y="1"/>
                      <a:pt x="36" y="2"/>
                    </a:cubicBezTo>
                    <a:cubicBezTo>
                      <a:pt x="33" y="2"/>
                      <a:pt x="31" y="3"/>
                      <a:pt x="28" y="4"/>
                    </a:cubicBezTo>
                    <a:cubicBezTo>
                      <a:pt x="25" y="6"/>
                      <a:pt x="22" y="7"/>
                      <a:pt x="18" y="9"/>
                    </a:cubicBezTo>
                    <a:cubicBezTo>
                      <a:pt x="15" y="11"/>
                      <a:pt x="13" y="13"/>
                      <a:pt x="10" y="16"/>
                    </a:cubicBezTo>
                    <a:cubicBezTo>
                      <a:pt x="9" y="17"/>
                      <a:pt x="8" y="18"/>
                      <a:pt x="7" y="19"/>
                    </a:cubicBezTo>
                    <a:cubicBezTo>
                      <a:pt x="7" y="19"/>
                      <a:pt x="6" y="20"/>
                      <a:pt x="6" y="20"/>
                    </a:cubicBezTo>
                    <a:cubicBezTo>
                      <a:pt x="5" y="21"/>
                      <a:pt x="5" y="21"/>
                      <a:pt x="5" y="22"/>
                    </a:cubicBezTo>
                    <a:cubicBezTo>
                      <a:pt x="2" y="26"/>
                      <a:pt x="1" y="29"/>
                      <a:pt x="0" y="29"/>
                    </a:cubicBezTo>
                  </a:path>
                </a:pathLst>
              </a:custGeom>
              <a:solidFill>
                <a:srgbClr val="9FB0B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135" name="Freeform 151"/>
              <p:cNvSpPr>
                <a:spLocks/>
              </p:cNvSpPr>
              <p:nvPr/>
            </p:nvSpPr>
            <p:spPr bwMode="auto">
              <a:xfrm>
                <a:off x="-3381816" y="5837818"/>
                <a:ext cx="91944" cy="860904"/>
              </a:xfrm>
              <a:custGeom>
                <a:avLst/>
                <a:gdLst>
                  <a:gd name="T0" fmla="*/ 0 w 8"/>
                  <a:gd name="T1" fmla="*/ 0 h 78"/>
                  <a:gd name="T2" fmla="*/ 0 w 8"/>
                  <a:gd name="T3" fmla="*/ 1 h 78"/>
                  <a:gd name="T4" fmla="*/ 1 w 8"/>
                  <a:gd name="T5" fmla="*/ 3 h 78"/>
                  <a:gd name="T6" fmla="*/ 3 w 8"/>
                  <a:gd name="T7" fmla="*/ 11 h 78"/>
                  <a:gd name="T8" fmla="*/ 8 w 8"/>
                  <a:gd name="T9" fmla="*/ 39 h 78"/>
                  <a:gd name="T10" fmla="*/ 8 w 8"/>
                  <a:gd name="T11" fmla="*/ 41 h 78"/>
                  <a:gd name="T12" fmla="*/ 8 w 8"/>
                  <a:gd name="T13" fmla="*/ 43 h 78"/>
                  <a:gd name="T14" fmla="*/ 8 w 8"/>
                  <a:gd name="T15" fmla="*/ 47 h 78"/>
                  <a:gd name="T16" fmla="*/ 8 w 8"/>
                  <a:gd name="T17" fmla="*/ 54 h 78"/>
                  <a:gd name="T18" fmla="*/ 8 w 8"/>
                  <a:gd name="T19" fmla="*/ 67 h 78"/>
                  <a:gd name="T20" fmla="*/ 7 w 8"/>
                  <a:gd name="T21" fmla="*/ 72 h 78"/>
                  <a:gd name="T22" fmla="*/ 7 w 8"/>
                  <a:gd name="T23" fmla="*/ 75 h 78"/>
                  <a:gd name="T24" fmla="*/ 6 w 8"/>
                  <a:gd name="T25" fmla="*/ 78 h 78"/>
                  <a:gd name="T26" fmla="*/ 6 w 8"/>
                  <a:gd name="T27" fmla="*/ 75 h 78"/>
                  <a:gd name="T28" fmla="*/ 6 w 8"/>
                  <a:gd name="T29" fmla="*/ 72 h 78"/>
                  <a:gd name="T30" fmla="*/ 7 w 8"/>
                  <a:gd name="T31" fmla="*/ 67 h 78"/>
                  <a:gd name="T32" fmla="*/ 7 w 8"/>
                  <a:gd name="T33" fmla="*/ 54 h 78"/>
                  <a:gd name="T34" fmla="*/ 6 w 8"/>
                  <a:gd name="T35" fmla="*/ 47 h 78"/>
                  <a:gd name="T36" fmla="*/ 6 w 8"/>
                  <a:gd name="T37" fmla="*/ 43 h 78"/>
                  <a:gd name="T38" fmla="*/ 6 w 8"/>
                  <a:gd name="T39" fmla="*/ 41 h 78"/>
                  <a:gd name="T40" fmla="*/ 6 w 8"/>
                  <a:gd name="T41" fmla="*/ 39 h 78"/>
                  <a:gd name="T42" fmla="*/ 1 w 8"/>
                  <a:gd name="T43" fmla="*/ 12 h 78"/>
                  <a:gd name="T44" fmla="*/ 0 w 8"/>
                  <a:gd name="T45" fmla="*/ 0 h 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8" h="78">
                    <a:moveTo>
                      <a:pt x="0" y="0"/>
                    </a:moveTo>
                    <a:cubicBezTo>
                      <a:pt x="0" y="0"/>
                      <a:pt x="0" y="0"/>
                      <a:pt x="0" y="1"/>
                    </a:cubicBezTo>
                    <a:cubicBezTo>
                      <a:pt x="0" y="1"/>
                      <a:pt x="1" y="2"/>
                      <a:pt x="1" y="3"/>
                    </a:cubicBezTo>
                    <a:cubicBezTo>
                      <a:pt x="1" y="5"/>
                      <a:pt x="2" y="8"/>
                      <a:pt x="3" y="11"/>
                    </a:cubicBezTo>
                    <a:cubicBezTo>
                      <a:pt x="4" y="18"/>
                      <a:pt x="6" y="28"/>
                      <a:pt x="8" y="39"/>
                    </a:cubicBezTo>
                    <a:cubicBezTo>
                      <a:pt x="8" y="40"/>
                      <a:pt x="8" y="40"/>
                      <a:pt x="8" y="41"/>
                    </a:cubicBezTo>
                    <a:cubicBezTo>
                      <a:pt x="8" y="42"/>
                      <a:pt x="8" y="42"/>
                      <a:pt x="8" y="43"/>
                    </a:cubicBezTo>
                    <a:cubicBezTo>
                      <a:pt x="8" y="44"/>
                      <a:pt x="8" y="46"/>
                      <a:pt x="8" y="47"/>
                    </a:cubicBezTo>
                    <a:cubicBezTo>
                      <a:pt x="8" y="49"/>
                      <a:pt x="8" y="52"/>
                      <a:pt x="8" y="54"/>
                    </a:cubicBezTo>
                    <a:cubicBezTo>
                      <a:pt x="8" y="59"/>
                      <a:pt x="8" y="63"/>
                      <a:pt x="8" y="67"/>
                    </a:cubicBezTo>
                    <a:cubicBezTo>
                      <a:pt x="8" y="69"/>
                      <a:pt x="8" y="70"/>
                      <a:pt x="7" y="72"/>
                    </a:cubicBezTo>
                    <a:cubicBezTo>
                      <a:pt x="7" y="73"/>
                      <a:pt x="7" y="74"/>
                      <a:pt x="7" y="75"/>
                    </a:cubicBezTo>
                    <a:cubicBezTo>
                      <a:pt x="7" y="77"/>
                      <a:pt x="6" y="78"/>
                      <a:pt x="6" y="78"/>
                    </a:cubicBezTo>
                    <a:cubicBezTo>
                      <a:pt x="6" y="78"/>
                      <a:pt x="6" y="77"/>
                      <a:pt x="6" y="75"/>
                    </a:cubicBezTo>
                    <a:cubicBezTo>
                      <a:pt x="6" y="74"/>
                      <a:pt x="6" y="73"/>
                      <a:pt x="6" y="72"/>
                    </a:cubicBezTo>
                    <a:cubicBezTo>
                      <a:pt x="6" y="70"/>
                      <a:pt x="7" y="69"/>
                      <a:pt x="7" y="67"/>
                    </a:cubicBezTo>
                    <a:cubicBezTo>
                      <a:pt x="6" y="63"/>
                      <a:pt x="7" y="59"/>
                      <a:pt x="7" y="54"/>
                    </a:cubicBezTo>
                    <a:cubicBezTo>
                      <a:pt x="6" y="52"/>
                      <a:pt x="6" y="49"/>
                      <a:pt x="6" y="47"/>
                    </a:cubicBezTo>
                    <a:cubicBezTo>
                      <a:pt x="6" y="46"/>
                      <a:pt x="6" y="44"/>
                      <a:pt x="6" y="43"/>
                    </a:cubicBezTo>
                    <a:cubicBezTo>
                      <a:pt x="6" y="42"/>
                      <a:pt x="6" y="42"/>
                      <a:pt x="6" y="41"/>
                    </a:cubicBezTo>
                    <a:cubicBezTo>
                      <a:pt x="6" y="40"/>
                      <a:pt x="6" y="40"/>
                      <a:pt x="6" y="39"/>
                    </a:cubicBezTo>
                    <a:cubicBezTo>
                      <a:pt x="4" y="28"/>
                      <a:pt x="2" y="19"/>
                      <a:pt x="1" y="12"/>
                    </a:cubicBezTo>
                    <a:cubicBezTo>
                      <a:pt x="0" y="4"/>
                      <a:pt x="0" y="0"/>
                      <a:pt x="0" y="0"/>
                    </a:cubicBezTo>
                    <a:close/>
                  </a:path>
                </a:pathLst>
              </a:custGeom>
              <a:solidFill>
                <a:srgbClr val="9FB0B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136" name="Freeform 152"/>
              <p:cNvSpPr>
                <a:spLocks/>
              </p:cNvSpPr>
              <p:nvPr/>
            </p:nvSpPr>
            <p:spPr bwMode="auto">
              <a:xfrm>
                <a:off x="-4008683" y="6573345"/>
                <a:ext cx="1211951" cy="718811"/>
              </a:xfrm>
              <a:custGeom>
                <a:avLst/>
                <a:gdLst>
                  <a:gd name="T0" fmla="*/ 110 w 110"/>
                  <a:gd name="T1" fmla="*/ 28 h 65"/>
                  <a:gd name="T2" fmla="*/ 56 w 110"/>
                  <a:gd name="T3" fmla="*/ 7 h 65"/>
                  <a:gd name="T4" fmla="*/ 19 w 110"/>
                  <a:gd name="T5" fmla="*/ 4 h 65"/>
                  <a:gd name="T6" fmla="*/ 14 w 110"/>
                  <a:gd name="T7" fmla="*/ 47 h 65"/>
                  <a:gd name="T8" fmla="*/ 100 w 110"/>
                  <a:gd name="T9" fmla="*/ 65 h 65"/>
                  <a:gd name="T10" fmla="*/ 110 w 110"/>
                  <a:gd name="T11" fmla="*/ 28 h 65"/>
                </a:gdLst>
                <a:ahLst/>
                <a:cxnLst>
                  <a:cxn ang="0">
                    <a:pos x="T0" y="T1"/>
                  </a:cxn>
                  <a:cxn ang="0">
                    <a:pos x="T2" y="T3"/>
                  </a:cxn>
                  <a:cxn ang="0">
                    <a:pos x="T4" y="T5"/>
                  </a:cxn>
                  <a:cxn ang="0">
                    <a:pos x="T6" y="T7"/>
                  </a:cxn>
                  <a:cxn ang="0">
                    <a:pos x="T8" y="T9"/>
                  </a:cxn>
                  <a:cxn ang="0">
                    <a:pos x="T10" y="T11"/>
                  </a:cxn>
                </a:cxnLst>
                <a:rect l="0" t="0" r="r" b="b"/>
                <a:pathLst>
                  <a:path w="110" h="65">
                    <a:moveTo>
                      <a:pt x="110" y="28"/>
                    </a:moveTo>
                    <a:cubicBezTo>
                      <a:pt x="95" y="19"/>
                      <a:pt x="72" y="11"/>
                      <a:pt x="56" y="7"/>
                    </a:cubicBezTo>
                    <a:cubicBezTo>
                      <a:pt x="41" y="4"/>
                      <a:pt x="23" y="0"/>
                      <a:pt x="19" y="4"/>
                    </a:cubicBezTo>
                    <a:cubicBezTo>
                      <a:pt x="12" y="10"/>
                      <a:pt x="0" y="37"/>
                      <a:pt x="14" y="47"/>
                    </a:cubicBezTo>
                    <a:cubicBezTo>
                      <a:pt x="28" y="57"/>
                      <a:pt x="89" y="57"/>
                      <a:pt x="100" y="65"/>
                    </a:cubicBezTo>
                    <a:cubicBezTo>
                      <a:pt x="107" y="64"/>
                      <a:pt x="110" y="28"/>
                      <a:pt x="110" y="28"/>
                    </a:cubicBezTo>
                  </a:path>
                </a:pathLst>
              </a:custGeom>
              <a:solidFill>
                <a:srgbClr val="F6CE9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137" name="Freeform 153"/>
              <p:cNvSpPr>
                <a:spLocks noEditPoints="1"/>
              </p:cNvSpPr>
              <p:nvPr/>
            </p:nvSpPr>
            <p:spPr bwMode="auto">
              <a:xfrm>
                <a:off x="-3849878" y="7091558"/>
                <a:ext cx="0" cy="0"/>
              </a:xfrm>
              <a:custGeom>
                <a:avLst/>
                <a:gdLst/>
                <a:ahLst/>
                <a:cxnLst>
                  <a:cxn ang="0">
                    <a:pos x="0" y="0"/>
                  </a:cxn>
                  <a:cxn ang="0">
                    <a:pos x="0" y="0"/>
                  </a:cxn>
                  <a:cxn ang="0">
                    <a:pos x="0" y="0"/>
                  </a:cxn>
                  <a:cxn ang="0">
                    <a:pos x="0" y="0"/>
                  </a:cxn>
                  <a:cxn ang="0">
                    <a:pos x="0" y="0"/>
                  </a:cxn>
                  <a:cxn ang="0">
                    <a:pos x="0" y="0"/>
                  </a:cxn>
                </a:cxnLst>
                <a:rect l="0" t="0" r="r" b="b"/>
                <a:pathLst>
                  <a:path>
                    <a:moveTo>
                      <a:pt x="0" y="0"/>
                    </a:moveTo>
                    <a:cubicBezTo>
                      <a:pt x="0" y="0"/>
                      <a:pt x="0" y="0"/>
                      <a:pt x="0" y="0"/>
                    </a:cubicBezTo>
                    <a:cubicBezTo>
                      <a:pt x="0" y="0"/>
                      <a:pt x="0" y="0"/>
                      <a:pt x="0" y="0"/>
                    </a:cubicBezTo>
                    <a:moveTo>
                      <a:pt x="0" y="0"/>
                    </a:moveTo>
                    <a:cubicBezTo>
                      <a:pt x="0" y="0"/>
                      <a:pt x="0" y="0"/>
                      <a:pt x="0" y="0"/>
                    </a:cubicBezTo>
                    <a:cubicBezTo>
                      <a:pt x="0" y="0"/>
                      <a:pt x="0" y="0"/>
                      <a:pt x="0" y="0"/>
                    </a:cubicBezTo>
                  </a:path>
                </a:pathLst>
              </a:custGeom>
              <a:solidFill>
                <a:srgbClr val="C4B6A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138" name="Freeform 154"/>
              <p:cNvSpPr>
                <a:spLocks/>
              </p:cNvSpPr>
              <p:nvPr/>
            </p:nvSpPr>
            <p:spPr bwMode="auto">
              <a:xfrm>
                <a:off x="-3933461" y="6874243"/>
                <a:ext cx="1136724" cy="417913"/>
              </a:xfrm>
              <a:custGeom>
                <a:avLst/>
                <a:gdLst>
                  <a:gd name="T0" fmla="*/ 101 w 103"/>
                  <a:gd name="T1" fmla="*/ 0 h 38"/>
                  <a:gd name="T2" fmla="*/ 91 w 103"/>
                  <a:gd name="T3" fmla="*/ 30 h 38"/>
                  <a:gd name="T4" fmla="*/ 5 w 103"/>
                  <a:gd name="T5" fmla="*/ 12 h 38"/>
                  <a:gd name="T6" fmla="*/ 1 w 103"/>
                  <a:gd name="T7" fmla="*/ 6 h 38"/>
                  <a:gd name="T8" fmla="*/ 7 w 103"/>
                  <a:gd name="T9" fmla="*/ 20 h 38"/>
                  <a:gd name="T10" fmla="*/ 7 w 103"/>
                  <a:gd name="T11" fmla="*/ 20 h 38"/>
                  <a:gd name="T12" fmla="*/ 7 w 103"/>
                  <a:gd name="T13" fmla="*/ 20 h 38"/>
                  <a:gd name="T14" fmla="*/ 7 w 103"/>
                  <a:gd name="T15" fmla="*/ 20 h 38"/>
                  <a:gd name="T16" fmla="*/ 7 w 103"/>
                  <a:gd name="T17" fmla="*/ 20 h 38"/>
                  <a:gd name="T18" fmla="*/ 93 w 103"/>
                  <a:gd name="T19" fmla="*/ 38 h 38"/>
                  <a:gd name="T20" fmla="*/ 103 w 103"/>
                  <a:gd name="T21" fmla="*/ 1 h 38"/>
                  <a:gd name="T22" fmla="*/ 103 w 103"/>
                  <a:gd name="T23" fmla="*/ 1 h 38"/>
                  <a:gd name="T24" fmla="*/ 101 w 103"/>
                  <a:gd name="T25" fmla="*/ 0 h 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3" h="38">
                    <a:moveTo>
                      <a:pt x="101" y="0"/>
                    </a:moveTo>
                    <a:cubicBezTo>
                      <a:pt x="99" y="10"/>
                      <a:pt x="96" y="29"/>
                      <a:pt x="91" y="30"/>
                    </a:cubicBezTo>
                    <a:cubicBezTo>
                      <a:pt x="80" y="22"/>
                      <a:pt x="19" y="22"/>
                      <a:pt x="5" y="12"/>
                    </a:cubicBezTo>
                    <a:cubicBezTo>
                      <a:pt x="3" y="10"/>
                      <a:pt x="2" y="8"/>
                      <a:pt x="1" y="6"/>
                    </a:cubicBezTo>
                    <a:cubicBezTo>
                      <a:pt x="0" y="12"/>
                      <a:pt x="2" y="17"/>
                      <a:pt x="7" y="20"/>
                    </a:cubicBezTo>
                    <a:cubicBezTo>
                      <a:pt x="7" y="20"/>
                      <a:pt x="7" y="20"/>
                      <a:pt x="7" y="20"/>
                    </a:cubicBezTo>
                    <a:cubicBezTo>
                      <a:pt x="7" y="20"/>
                      <a:pt x="7" y="20"/>
                      <a:pt x="7" y="20"/>
                    </a:cubicBezTo>
                    <a:cubicBezTo>
                      <a:pt x="7" y="20"/>
                      <a:pt x="7" y="20"/>
                      <a:pt x="7" y="20"/>
                    </a:cubicBezTo>
                    <a:cubicBezTo>
                      <a:pt x="7" y="20"/>
                      <a:pt x="7" y="20"/>
                      <a:pt x="7" y="20"/>
                    </a:cubicBezTo>
                    <a:cubicBezTo>
                      <a:pt x="21" y="30"/>
                      <a:pt x="82" y="30"/>
                      <a:pt x="93" y="38"/>
                    </a:cubicBezTo>
                    <a:cubicBezTo>
                      <a:pt x="100" y="37"/>
                      <a:pt x="103" y="1"/>
                      <a:pt x="103" y="1"/>
                    </a:cubicBezTo>
                    <a:cubicBezTo>
                      <a:pt x="103" y="1"/>
                      <a:pt x="103" y="1"/>
                      <a:pt x="103" y="1"/>
                    </a:cubicBezTo>
                    <a:cubicBezTo>
                      <a:pt x="102" y="1"/>
                      <a:pt x="101" y="0"/>
                      <a:pt x="101" y="0"/>
                    </a:cubicBezTo>
                  </a:path>
                </a:pathLst>
              </a:custGeom>
              <a:solidFill>
                <a:srgbClr val="D2AC8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139" name="Freeform 155"/>
              <p:cNvSpPr>
                <a:spLocks/>
              </p:cNvSpPr>
              <p:nvPr/>
            </p:nvSpPr>
            <p:spPr bwMode="auto">
              <a:xfrm>
                <a:off x="-3866595" y="6698717"/>
                <a:ext cx="576723" cy="117016"/>
              </a:xfrm>
              <a:custGeom>
                <a:avLst/>
                <a:gdLst>
                  <a:gd name="T0" fmla="*/ 52 w 52"/>
                  <a:gd name="T1" fmla="*/ 11 h 11"/>
                  <a:gd name="T2" fmla="*/ 45 w 52"/>
                  <a:gd name="T3" fmla="*/ 10 h 11"/>
                  <a:gd name="T4" fmla="*/ 26 w 52"/>
                  <a:gd name="T5" fmla="*/ 6 h 11"/>
                  <a:gd name="T6" fmla="*/ 16 w 52"/>
                  <a:gd name="T7" fmla="*/ 4 h 11"/>
                  <a:gd name="T8" fmla="*/ 7 w 52"/>
                  <a:gd name="T9" fmla="*/ 2 h 11"/>
                  <a:gd name="T10" fmla="*/ 2 w 52"/>
                  <a:gd name="T11" fmla="*/ 1 h 11"/>
                  <a:gd name="T12" fmla="*/ 0 w 52"/>
                  <a:gd name="T13" fmla="*/ 0 h 11"/>
                  <a:gd name="T14" fmla="*/ 2 w 52"/>
                  <a:gd name="T15" fmla="*/ 0 h 11"/>
                  <a:gd name="T16" fmla="*/ 8 w 52"/>
                  <a:gd name="T17" fmla="*/ 1 h 11"/>
                  <a:gd name="T18" fmla="*/ 16 w 52"/>
                  <a:gd name="T19" fmla="*/ 2 h 11"/>
                  <a:gd name="T20" fmla="*/ 26 w 52"/>
                  <a:gd name="T21" fmla="*/ 4 h 11"/>
                  <a:gd name="T22" fmla="*/ 45 w 52"/>
                  <a:gd name="T23" fmla="*/ 9 h 11"/>
                  <a:gd name="T24" fmla="*/ 52 w 52"/>
                  <a:gd name="T25" fmla="*/ 11 h 1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52" h="11">
                    <a:moveTo>
                      <a:pt x="52" y="11"/>
                    </a:moveTo>
                    <a:cubicBezTo>
                      <a:pt x="52" y="11"/>
                      <a:pt x="49" y="11"/>
                      <a:pt x="45" y="10"/>
                    </a:cubicBezTo>
                    <a:cubicBezTo>
                      <a:pt x="40" y="9"/>
                      <a:pt x="33" y="7"/>
                      <a:pt x="26" y="6"/>
                    </a:cubicBezTo>
                    <a:cubicBezTo>
                      <a:pt x="22" y="5"/>
                      <a:pt x="19" y="4"/>
                      <a:pt x="16" y="4"/>
                    </a:cubicBezTo>
                    <a:cubicBezTo>
                      <a:pt x="13" y="3"/>
                      <a:pt x="10" y="2"/>
                      <a:pt x="7" y="2"/>
                    </a:cubicBezTo>
                    <a:cubicBezTo>
                      <a:pt x="5" y="1"/>
                      <a:pt x="3" y="1"/>
                      <a:pt x="2" y="1"/>
                    </a:cubicBezTo>
                    <a:cubicBezTo>
                      <a:pt x="0" y="1"/>
                      <a:pt x="0" y="0"/>
                      <a:pt x="0" y="0"/>
                    </a:cubicBezTo>
                    <a:cubicBezTo>
                      <a:pt x="0" y="0"/>
                      <a:pt x="0" y="0"/>
                      <a:pt x="2" y="0"/>
                    </a:cubicBezTo>
                    <a:cubicBezTo>
                      <a:pt x="3" y="0"/>
                      <a:pt x="5" y="0"/>
                      <a:pt x="8" y="1"/>
                    </a:cubicBezTo>
                    <a:cubicBezTo>
                      <a:pt x="10" y="1"/>
                      <a:pt x="13" y="1"/>
                      <a:pt x="16" y="2"/>
                    </a:cubicBezTo>
                    <a:cubicBezTo>
                      <a:pt x="19" y="3"/>
                      <a:pt x="23" y="3"/>
                      <a:pt x="26" y="4"/>
                    </a:cubicBezTo>
                    <a:cubicBezTo>
                      <a:pt x="34" y="6"/>
                      <a:pt x="40" y="7"/>
                      <a:pt x="45" y="9"/>
                    </a:cubicBezTo>
                    <a:cubicBezTo>
                      <a:pt x="49" y="10"/>
                      <a:pt x="52" y="11"/>
                      <a:pt x="52" y="11"/>
                    </a:cubicBezTo>
                    <a:close/>
                  </a:path>
                </a:pathLst>
              </a:custGeom>
              <a:solidFill>
                <a:srgbClr val="A6836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140" name="Freeform 156"/>
              <p:cNvSpPr>
                <a:spLocks/>
              </p:cNvSpPr>
              <p:nvPr/>
            </p:nvSpPr>
            <p:spPr bwMode="auto">
              <a:xfrm>
                <a:off x="-3908383" y="6832449"/>
                <a:ext cx="518212" cy="50150"/>
              </a:xfrm>
              <a:custGeom>
                <a:avLst/>
                <a:gdLst>
                  <a:gd name="T0" fmla="*/ 47 w 47"/>
                  <a:gd name="T1" fmla="*/ 4 h 5"/>
                  <a:gd name="T2" fmla="*/ 24 w 47"/>
                  <a:gd name="T3" fmla="*/ 3 h 5"/>
                  <a:gd name="T4" fmla="*/ 14 w 47"/>
                  <a:gd name="T5" fmla="*/ 2 h 5"/>
                  <a:gd name="T6" fmla="*/ 7 w 47"/>
                  <a:gd name="T7" fmla="*/ 2 h 5"/>
                  <a:gd name="T8" fmla="*/ 0 w 47"/>
                  <a:gd name="T9" fmla="*/ 1 h 5"/>
                  <a:gd name="T10" fmla="*/ 7 w 47"/>
                  <a:gd name="T11" fmla="*/ 1 h 5"/>
                  <a:gd name="T12" fmla="*/ 14 w 47"/>
                  <a:gd name="T13" fmla="*/ 1 h 5"/>
                  <a:gd name="T14" fmla="*/ 24 w 47"/>
                  <a:gd name="T15" fmla="*/ 1 h 5"/>
                  <a:gd name="T16" fmla="*/ 41 w 47"/>
                  <a:gd name="T17" fmla="*/ 3 h 5"/>
                  <a:gd name="T18" fmla="*/ 47 w 47"/>
                  <a:gd name="T19" fmla="*/ 4 h 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47" h="5">
                    <a:moveTo>
                      <a:pt x="47" y="4"/>
                    </a:moveTo>
                    <a:cubicBezTo>
                      <a:pt x="47" y="5"/>
                      <a:pt x="37" y="4"/>
                      <a:pt x="24" y="3"/>
                    </a:cubicBezTo>
                    <a:cubicBezTo>
                      <a:pt x="20" y="3"/>
                      <a:pt x="17" y="3"/>
                      <a:pt x="14" y="2"/>
                    </a:cubicBezTo>
                    <a:cubicBezTo>
                      <a:pt x="11" y="2"/>
                      <a:pt x="9" y="2"/>
                      <a:pt x="7" y="2"/>
                    </a:cubicBezTo>
                    <a:cubicBezTo>
                      <a:pt x="2" y="1"/>
                      <a:pt x="0" y="1"/>
                      <a:pt x="0" y="1"/>
                    </a:cubicBezTo>
                    <a:cubicBezTo>
                      <a:pt x="0" y="1"/>
                      <a:pt x="2" y="0"/>
                      <a:pt x="7" y="1"/>
                    </a:cubicBezTo>
                    <a:cubicBezTo>
                      <a:pt x="9" y="1"/>
                      <a:pt x="11" y="1"/>
                      <a:pt x="14" y="1"/>
                    </a:cubicBezTo>
                    <a:cubicBezTo>
                      <a:pt x="17" y="1"/>
                      <a:pt x="20" y="1"/>
                      <a:pt x="24" y="1"/>
                    </a:cubicBezTo>
                    <a:cubicBezTo>
                      <a:pt x="30" y="2"/>
                      <a:pt x="36" y="3"/>
                      <a:pt x="41" y="3"/>
                    </a:cubicBezTo>
                    <a:cubicBezTo>
                      <a:pt x="45" y="4"/>
                      <a:pt x="47" y="4"/>
                      <a:pt x="47" y="4"/>
                    </a:cubicBezTo>
                    <a:close/>
                  </a:path>
                </a:pathLst>
              </a:custGeom>
              <a:solidFill>
                <a:srgbClr val="A6836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141" name="Freeform 157"/>
              <p:cNvSpPr>
                <a:spLocks/>
              </p:cNvSpPr>
              <p:nvPr/>
            </p:nvSpPr>
            <p:spPr bwMode="auto">
              <a:xfrm>
                <a:off x="-3916744" y="6974542"/>
                <a:ext cx="459707" cy="16717"/>
              </a:xfrm>
              <a:custGeom>
                <a:avLst/>
                <a:gdLst>
                  <a:gd name="T0" fmla="*/ 42 w 42"/>
                  <a:gd name="T1" fmla="*/ 1 h 2"/>
                  <a:gd name="T2" fmla="*/ 21 w 42"/>
                  <a:gd name="T3" fmla="*/ 2 h 2"/>
                  <a:gd name="T4" fmla="*/ 6 w 42"/>
                  <a:gd name="T5" fmla="*/ 2 h 2"/>
                  <a:gd name="T6" fmla="*/ 2 w 42"/>
                  <a:gd name="T7" fmla="*/ 2 h 2"/>
                  <a:gd name="T8" fmla="*/ 0 w 42"/>
                  <a:gd name="T9" fmla="*/ 2 h 2"/>
                  <a:gd name="T10" fmla="*/ 2 w 42"/>
                  <a:gd name="T11" fmla="*/ 1 h 2"/>
                  <a:gd name="T12" fmla="*/ 6 w 42"/>
                  <a:gd name="T13" fmla="*/ 0 h 2"/>
                  <a:gd name="T14" fmla="*/ 21 w 42"/>
                  <a:gd name="T15" fmla="*/ 0 h 2"/>
                  <a:gd name="T16" fmla="*/ 42 w 42"/>
                  <a:gd name="T17" fmla="*/ 1 h 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2" h="2">
                    <a:moveTo>
                      <a:pt x="42" y="1"/>
                    </a:moveTo>
                    <a:cubicBezTo>
                      <a:pt x="42" y="2"/>
                      <a:pt x="32" y="2"/>
                      <a:pt x="21" y="2"/>
                    </a:cubicBezTo>
                    <a:cubicBezTo>
                      <a:pt x="15" y="1"/>
                      <a:pt x="10" y="2"/>
                      <a:pt x="6" y="2"/>
                    </a:cubicBezTo>
                    <a:cubicBezTo>
                      <a:pt x="4" y="2"/>
                      <a:pt x="3" y="2"/>
                      <a:pt x="2" y="2"/>
                    </a:cubicBezTo>
                    <a:cubicBezTo>
                      <a:pt x="1" y="2"/>
                      <a:pt x="0" y="2"/>
                      <a:pt x="0" y="2"/>
                    </a:cubicBezTo>
                    <a:cubicBezTo>
                      <a:pt x="0" y="2"/>
                      <a:pt x="1" y="2"/>
                      <a:pt x="2" y="1"/>
                    </a:cubicBezTo>
                    <a:cubicBezTo>
                      <a:pt x="3" y="1"/>
                      <a:pt x="4" y="1"/>
                      <a:pt x="6" y="0"/>
                    </a:cubicBezTo>
                    <a:cubicBezTo>
                      <a:pt x="10" y="0"/>
                      <a:pt x="15" y="0"/>
                      <a:pt x="21" y="0"/>
                    </a:cubicBezTo>
                    <a:cubicBezTo>
                      <a:pt x="33" y="0"/>
                      <a:pt x="42" y="1"/>
                      <a:pt x="42" y="1"/>
                    </a:cubicBezTo>
                    <a:close/>
                  </a:path>
                </a:pathLst>
              </a:custGeom>
              <a:solidFill>
                <a:srgbClr val="A6836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142" name="Freeform 158"/>
              <p:cNvSpPr>
                <a:spLocks/>
              </p:cNvSpPr>
              <p:nvPr/>
            </p:nvSpPr>
            <p:spPr bwMode="auto">
              <a:xfrm>
                <a:off x="-3014052" y="6849165"/>
                <a:ext cx="2766588" cy="1278817"/>
              </a:xfrm>
              <a:custGeom>
                <a:avLst/>
                <a:gdLst>
                  <a:gd name="T0" fmla="*/ 20 w 252"/>
                  <a:gd name="T1" fmla="*/ 0 h 116"/>
                  <a:gd name="T2" fmla="*/ 5 w 252"/>
                  <a:gd name="T3" fmla="*/ 38 h 116"/>
                  <a:gd name="T4" fmla="*/ 241 w 252"/>
                  <a:gd name="T5" fmla="*/ 95 h 116"/>
                  <a:gd name="T6" fmla="*/ 239 w 252"/>
                  <a:gd name="T7" fmla="*/ 47 h 116"/>
                  <a:gd name="T8" fmla="*/ 20 w 252"/>
                  <a:gd name="T9" fmla="*/ 0 h 116"/>
                </a:gdLst>
                <a:ahLst/>
                <a:cxnLst>
                  <a:cxn ang="0">
                    <a:pos x="T0" y="T1"/>
                  </a:cxn>
                  <a:cxn ang="0">
                    <a:pos x="T2" y="T3"/>
                  </a:cxn>
                  <a:cxn ang="0">
                    <a:pos x="T4" y="T5"/>
                  </a:cxn>
                  <a:cxn ang="0">
                    <a:pos x="T6" y="T7"/>
                  </a:cxn>
                  <a:cxn ang="0">
                    <a:pos x="T8" y="T9"/>
                  </a:cxn>
                </a:cxnLst>
                <a:rect l="0" t="0" r="r" b="b"/>
                <a:pathLst>
                  <a:path w="252" h="116">
                    <a:moveTo>
                      <a:pt x="20" y="0"/>
                    </a:moveTo>
                    <a:cubicBezTo>
                      <a:pt x="0" y="6"/>
                      <a:pt x="5" y="38"/>
                      <a:pt x="5" y="38"/>
                    </a:cubicBezTo>
                    <a:cubicBezTo>
                      <a:pt x="35" y="65"/>
                      <a:pt x="199" y="116"/>
                      <a:pt x="241" y="95"/>
                    </a:cubicBezTo>
                    <a:cubicBezTo>
                      <a:pt x="252" y="79"/>
                      <a:pt x="251" y="64"/>
                      <a:pt x="239" y="47"/>
                    </a:cubicBezTo>
                    <a:cubicBezTo>
                      <a:pt x="226" y="30"/>
                      <a:pt x="128" y="17"/>
                      <a:pt x="20" y="0"/>
                    </a:cubicBezTo>
                    <a:close/>
                  </a:path>
                </a:pathLst>
              </a:custGeom>
              <a:solidFill>
                <a:srgbClr val="EDF0F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143" name="Freeform 159"/>
              <p:cNvSpPr>
                <a:spLocks/>
              </p:cNvSpPr>
              <p:nvPr/>
            </p:nvSpPr>
            <p:spPr bwMode="auto">
              <a:xfrm>
                <a:off x="-982992" y="7150063"/>
                <a:ext cx="484779" cy="317614"/>
              </a:xfrm>
              <a:custGeom>
                <a:avLst/>
                <a:gdLst>
                  <a:gd name="T0" fmla="*/ 43 w 44"/>
                  <a:gd name="T1" fmla="*/ 29 h 29"/>
                  <a:gd name="T2" fmla="*/ 39 w 44"/>
                  <a:gd name="T3" fmla="*/ 22 h 29"/>
                  <a:gd name="T4" fmla="*/ 38 w 44"/>
                  <a:gd name="T5" fmla="*/ 20 h 29"/>
                  <a:gd name="T6" fmla="*/ 37 w 44"/>
                  <a:gd name="T7" fmla="*/ 19 h 29"/>
                  <a:gd name="T8" fmla="*/ 34 w 44"/>
                  <a:gd name="T9" fmla="*/ 16 h 29"/>
                  <a:gd name="T10" fmla="*/ 25 w 44"/>
                  <a:gd name="T11" fmla="*/ 9 h 29"/>
                  <a:gd name="T12" fmla="*/ 16 w 44"/>
                  <a:gd name="T13" fmla="*/ 4 h 29"/>
                  <a:gd name="T14" fmla="*/ 8 w 44"/>
                  <a:gd name="T15" fmla="*/ 2 h 29"/>
                  <a:gd name="T16" fmla="*/ 0 w 44"/>
                  <a:gd name="T17" fmla="*/ 0 h 29"/>
                  <a:gd name="T18" fmla="*/ 8 w 44"/>
                  <a:gd name="T19" fmla="*/ 1 h 29"/>
                  <a:gd name="T20" fmla="*/ 17 w 44"/>
                  <a:gd name="T21" fmla="*/ 3 h 29"/>
                  <a:gd name="T22" fmla="*/ 26 w 44"/>
                  <a:gd name="T23" fmla="*/ 8 h 29"/>
                  <a:gd name="T24" fmla="*/ 35 w 44"/>
                  <a:gd name="T25" fmla="*/ 14 h 29"/>
                  <a:gd name="T26" fmla="*/ 38 w 44"/>
                  <a:gd name="T27" fmla="*/ 18 h 29"/>
                  <a:gd name="T28" fmla="*/ 39 w 44"/>
                  <a:gd name="T29" fmla="*/ 20 h 29"/>
                  <a:gd name="T30" fmla="*/ 40 w 44"/>
                  <a:gd name="T31" fmla="*/ 21 h 29"/>
                  <a:gd name="T32" fmla="*/ 42 w 44"/>
                  <a:gd name="T33" fmla="*/ 24 h 29"/>
                  <a:gd name="T34" fmla="*/ 43 w 44"/>
                  <a:gd name="T35" fmla="*/ 25 h 29"/>
                  <a:gd name="T36" fmla="*/ 43 w 44"/>
                  <a:gd name="T37" fmla="*/ 26 h 29"/>
                  <a:gd name="T38" fmla="*/ 43 w 44"/>
                  <a:gd name="T39" fmla="*/ 29 h 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44" h="29">
                    <a:moveTo>
                      <a:pt x="43" y="29"/>
                    </a:moveTo>
                    <a:cubicBezTo>
                      <a:pt x="43" y="29"/>
                      <a:pt x="42" y="26"/>
                      <a:pt x="39" y="22"/>
                    </a:cubicBezTo>
                    <a:cubicBezTo>
                      <a:pt x="39" y="21"/>
                      <a:pt x="39" y="21"/>
                      <a:pt x="38" y="20"/>
                    </a:cubicBezTo>
                    <a:cubicBezTo>
                      <a:pt x="38" y="20"/>
                      <a:pt x="37" y="19"/>
                      <a:pt x="37" y="19"/>
                    </a:cubicBezTo>
                    <a:cubicBezTo>
                      <a:pt x="36" y="18"/>
                      <a:pt x="35" y="17"/>
                      <a:pt x="34" y="16"/>
                    </a:cubicBezTo>
                    <a:cubicBezTo>
                      <a:pt x="31" y="13"/>
                      <a:pt x="28" y="11"/>
                      <a:pt x="25" y="9"/>
                    </a:cubicBezTo>
                    <a:cubicBezTo>
                      <a:pt x="22" y="7"/>
                      <a:pt x="19" y="6"/>
                      <a:pt x="16" y="4"/>
                    </a:cubicBezTo>
                    <a:cubicBezTo>
                      <a:pt x="13" y="3"/>
                      <a:pt x="10" y="2"/>
                      <a:pt x="8" y="2"/>
                    </a:cubicBezTo>
                    <a:cubicBezTo>
                      <a:pt x="3" y="1"/>
                      <a:pt x="0" y="0"/>
                      <a:pt x="0" y="0"/>
                    </a:cubicBezTo>
                    <a:cubicBezTo>
                      <a:pt x="0" y="0"/>
                      <a:pt x="3" y="0"/>
                      <a:pt x="8" y="1"/>
                    </a:cubicBezTo>
                    <a:cubicBezTo>
                      <a:pt x="11" y="1"/>
                      <a:pt x="14" y="2"/>
                      <a:pt x="17" y="3"/>
                    </a:cubicBezTo>
                    <a:cubicBezTo>
                      <a:pt x="20" y="4"/>
                      <a:pt x="23" y="6"/>
                      <a:pt x="26" y="8"/>
                    </a:cubicBezTo>
                    <a:cubicBezTo>
                      <a:pt x="30" y="10"/>
                      <a:pt x="32" y="12"/>
                      <a:pt x="35" y="14"/>
                    </a:cubicBezTo>
                    <a:cubicBezTo>
                      <a:pt x="36" y="16"/>
                      <a:pt x="37" y="17"/>
                      <a:pt x="38" y="18"/>
                    </a:cubicBezTo>
                    <a:cubicBezTo>
                      <a:pt x="38" y="18"/>
                      <a:pt x="39" y="19"/>
                      <a:pt x="39" y="20"/>
                    </a:cubicBezTo>
                    <a:cubicBezTo>
                      <a:pt x="40" y="20"/>
                      <a:pt x="40" y="21"/>
                      <a:pt x="40" y="21"/>
                    </a:cubicBezTo>
                    <a:cubicBezTo>
                      <a:pt x="41" y="22"/>
                      <a:pt x="41" y="23"/>
                      <a:pt x="42" y="24"/>
                    </a:cubicBezTo>
                    <a:cubicBezTo>
                      <a:pt x="42" y="25"/>
                      <a:pt x="42" y="25"/>
                      <a:pt x="43" y="25"/>
                    </a:cubicBezTo>
                    <a:cubicBezTo>
                      <a:pt x="43" y="26"/>
                      <a:pt x="43" y="26"/>
                      <a:pt x="43" y="26"/>
                    </a:cubicBezTo>
                    <a:cubicBezTo>
                      <a:pt x="43" y="28"/>
                      <a:pt x="44" y="29"/>
                      <a:pt x="43" y="29"/>
                    </a:cubicBezTo>
                    <a:close/>
                  </a:path>
                </a:pathLst>
              </a:custGeom>
              <a:solidFill>
                <a:srgbClr val="DCDFE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pic>
            <p:nvPicPr>
              <p:cNvPr id="144" name="Picture 14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810486" y="467911"/>
                <a:ext cx="3246923" cy="4332689"/>
              </a:xfrm>
              <a:prstGeom prst="rect">
                <a:avLst/>
              </a:prstGeom>
            </p:spPr>
          </p:pic>
        </p:grpSp>
        <p:sp>
          <p:nvSpPr>
            <p:cNvPr id="145" name="Freeform 1362"/>
            <p:cNvSpPr>
              <a:spLocks noEditPoints="1"/>
            </p:cNvSpPr>
            <p:nvPr/>
          </p:nvSpPr>
          <p:spPr bwMode="auto">
            <a:xfrm>
              <a:off x="6807367" y="4638557"/>
              <a:ext cx="1925470" cy="668847"/>
            </a:xfrm>
            <a:custGeom>
              <a:avLst/>
              <a:gdLst>
                <a:gd name="T0" fmla="*/ 53 w 145"/>
                <a:gd name="T1" fmla="*/ 6 h 50"/>
                <a:gd name="T2" fmla="*/ 62 w 145"/>
                <a:gd name="T3" fmla="*/ 18 h 50"/>
                <a:gd name="T4" fmla="*/ 56 w 145"/>
                <a:gd name="T5" fmla="*/ 35 h 50"/>
                <a:gd name="T6" fmla="*/ 30 w 145"/>
                <a:gd name="T7" fmla="*/ 47 h 50"/>
                <a:gd name="T8" fmla="*/ 20 w 145"/>
                <a:gd name="T9" fmla="*/ 45 h 50"/>
                <a:gd name="T10" fmla="*/ 15 w 145"/>
                <a:gd name="T11" fmla="*/ 7 h 50"/>
                <a:gd name="T12" fmla="*/ 30 w 145"/>
                <a:gd name="T13" fmla="*/ 3 h 50"/>
                <a:gd name="T14" fmla="*/ 84 w 145"/>
                <a:gd name="T15" fmla="*/ 11 h 50"/>
                <a:gd name="T16" fmla="*/ 88 w 145"/>
                <a:gd name="T17" fmla="*/ 8 h 50"/>
                <a:gd name="T18" fmla="*/ 133 w 145"/>
                <a:gd name="T19" fmla="*/ 11 h 50"/>
                <a:gd name="T20" fmla="*/ 133 w 145"/>
                <a:gd name="T21" fmla="*/ 35 h 50"/>
                <a:gd name="T22" fmla="*/ 108 w 145"/>
                <a:gd name="T23" fmla="*/ 47 h 50"/>
                <a:gd name="T24" fmla="*/ 93 w 145"/>
                <a:gd name="T25" fmla="*/ 42 h 50"/>
                <a:gd name="T26" fmla="*/ 91 w 145"/>
                <a:gd name="T27" fmla="*/ 40 h 50"/>
                <a:gd name="T28" fmla="*/ 83 w 145"/>
                <a:gd name="T29" fmla="*/ 18 h 50"/>
                <a:gd name="T30" fmla="*/ 0 w 145"/>
                <a:gd name="T31" fmla="*/ 12 h 50"/>
                <a:gd name="T32" fmla="*/ 2 w 145"/>
                <a:gd name="T33" fmla="*/ 14 h 50"/>
                <a:gd name="T34" fmla="*/ 5 w 145"/>
                <a:gd name="T35" fmla="*/ 24 h 50"/>
                <a:gd name="T36" fmla="*/ 10 w 145"/>
                <a:gd name="T37" fmla="*/ 40 h 50"/>
                <a:gd name="T38" fmla="*/ 13 w 145"/>
                <a:gd name="T39" fmla="*/ 43 h 50"/>
                <a:gd name="T40" fmla="*/ 30 w 145"/>
                <a:gd name="T41" fmla="*/ 50 h 50"/>
                <a:gd name="T42" fmla="*/ 65 w 145"/>
                <a:gd name="T43" fmla="*/ 23 h 50"/>
                <a:gd name="T44" fmla="*/ 71 w 145"/>
                <a:gd name="T45" fmla="*/ 16 h 50"/>
                <a:gd name="T46" fmla="*/ 79 w 145"/>
                <a:gd name="T47" fmla="*/ 23 h 50"/>
                <a:gd name="T48" fmla="*/ 95 w 145"/>
                <a:gd name="T49" fmla="*/ 47 h 50"/>
                <a:gd name="T50" fmla="*/ 130 w 145"/>
                <a:gd name="T51" fmla="*/ 45 h 50"/>
                <a:gd name="T52" fmla="*/ 135 w 145"/>
                <a:gd name="T53" fmla="*/ 38 h 50"/>
                <a:gd name="T54" fmla="*/ 144 w 145"/>
                <a:gd name="T55" fmla="*/ 13 h 50"/>
                <a:gd name="T56" fmla="*/ 139 w 145"/>
                <a:gd name="T57" fmla="*/ 3 h 50"/>
                <a:gd name="T58" fmla="*/ 99 w 145"/>
                <a:gd name="T59" fmla="*/ 1 h 50"/>
                <a:gd name="T60" fmla="*/ 73 w 145"/>
                <a:gd name="T61" fmla="*/ 6 h 50"/>
                <a:gd name="T62" fmla="*/ 47 w 145"/>
                <a:gd name="T63" fmla="*/ 1 h 50"/>
                <a:gd name="T64" fmla="*/ 6 w 145"/>
                <a:gd name="T65" fmla="*/ 3 h 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45" h="50">
                  <a:moveTo>
                    <a:pt x="30" y="3"/>
                  </a:moveTo>
                  <a:cubicBezTo>
                    <a:pt x="38" y="3"/>
                    <a:pt x="45" y="3"/>
                    <a:pt x="53" y="6"/>
                  </a:cubicBezTo>
                  <a:cubicBezTo>
                    <a:pt x="56" y="7"/>
                    <a:pt x="59" y="9"/>
                    <a:pt x="61" y="12"/>
                  </a:cubicBezTo>
                  <a:cubicBezTo>
                    <a:pt x="62" y="14"/>
                    <a:pt x="62" y="16"/>
                    <a:pt x="62" y="18"/>
                  </a:cubicBezTo>
                  <a:cubicBezTo>
                    <a:pt x="62" y="22"/>
                    <a:pt x="60" y="27"/>
                    <a:pt x="59" y="31"/>
                  </a:cubicBezTo>
                  <a:cubicBezTo>
                    <a:pt x="58" y="32"/>
                    <a:pt x="57" y="34"/>
                    <a:pt x="56" y="35"/>
                  </a:cubicBezTo>
                  <a:cubicBezTo>
                    <a:pt x="52" y="42"/>
                    <a:pt x="45" y="47"/>
                    <a:pt x="36" y="47"/>
                  </a:cubicBezTo>
                  <a:cubicBezTo>
                    <a:pt x="30" y="47"/>
                    <a:pt x="30" y="47"/>
                    <a:pt x="30" y="47"/>
                  </a:cubicBezTo>
                  <a:cubicBezTo>
                    <a:pt x="29" y="47"/>
                    <a:pt x="28" y="47"/>
                    <a:pt x="27" y="47"/>
                  </a:cubicBezTo>
                  <a:cubicBezTo>
                    <a:pt x="25" y="47"/>
                    <a:pt x="22" y="46"/>
                    <a:pt x="20" y="45"/>
                  </a:cubicBezTo>
                  <a:cubicBezTo>
                    <a:pt x="16" y="43"/>
                    <a:pt x="13" y="40"/>
                    <a:pt x="11" y="36"/>
                  </a:cubicBezTo>
                  <a:cubicBezTo>
                    <a:pt x="8" y="28"/>
                    <a:pt x="8" y="12"/>
                    <a:pt x="15" y="7"/>
                  </a:cubicBezTo>
                  <a:cubicBezTo>
                    <a:pt x="16" y="6"/>
                    <a:pt x="17" y="6"/>
                    <a:pt x="18" y="5"/>
                  </a:cubicBezTo>
                  <a:cubicBezTo>
                    <a:pt x="21" y="4"/>
                    <a:pt x="26" y="3"/>
                    <a:pt x="30" y="3"/>
                  </a:cubicBezTo>
                  <a:close/>
                  <a:moveTo>
                    <a:pt x="83" y="18"/>
                  </a:moveTo>
                  <a:cubicBezTo>
                    <a:pt x="83" y="15"/>
                    <a:pt x="83" y="13"/>
                    <a:pt x="84" y="11"/>
                  </a:cubicBezTo>
                  <a:cubicBezTo>
                    <a:pt x="85" y="10"/>
                    <a:pt x="85" y="10"/>
                    <a:pt x="87" y="9"/>
                  </a:cubicBezTo>
                  <a:cubicBezTo>
                    <a:pt x="87" y="8"/>
                    <a:pt x="87" y="8"/>
                    <a:pt x="88" y="8"/>
                  </a:cubicBezTo>
                  <a:cubicBezTo>
                    <a:pt x="95" y="3"/>
                    <a:pt x="104" y="4"/>
                    <a:pt x="113" y="4"/>
                  </a:cubicBezTo>
                  <a:cubicBezTo>
                    <a:pt x="120" y="4"/>
                    <a:pt x="130" y="5"/>
                    <a:pt x="133" y="11"/>
                  </a:cubicBezTo>
                  <a:cubicBezTo>
                    <a:pt x="135" y="14"/>
                    <a:pt x="134" y="16"/>
                    <a:pt x="135" y="19"/>
                  </a:cubicBezTo>
                  <a:cubicBezTo>
                    <a:pt x="135" y="24"/>
                    <a:pt x="134" y="31"/>
                    <a:pt x="133" y="35"/>
                  </a:cubicBezTo>
                  <a:cubicBezTo>
                    <a:pt x="130" y="43"/>
                    <a:pt x="125" y="46"/>
                    <a:pt x="117" y="47"/>
                  </a:cubicBezTo>
                  <a:cubicBezTo>
                    <a:pt x="115" y="47"/>
                    <a:pt x="110" y="48"/>
                    <a:pt x="108" y="47"/>
                  </a:cubicBezTo>
                  <a:cubicBezTo>
                    <a:pt x="107" y="47"/>
                    <a:pt x="106" y="47"/>
                    <a:pt x="104" y="47"/>
                  </a:cubicBezTo>
                  <a:cubicBezTo>
                    <a:pt x="100" y="46"/>
                    <a:pt x="97" y="45"/>
                    <a:pt x="93" y="42"/>
                  </a:cubicBezTo>
                  <a:cubicBezTo>
                    <a:pt x="92" y="40"/>
                    <a:pt x="92" y="40"/>
                    <a:pt x="92" y="40"/>
                  </a:cubicBezTo>
                  <a:cubicBezTo>
                    <a:pt x="91" y="40"/>
                    <a:pt x="91" y="40"/>
                    <a:pt x="91" y="40"/>
                  </a:cubicBezTo>
                  <a:cubicBezTo>
                    <a:pt x="87" y="36"/>
                    <a:pt x="85" y="31"/>
                    <a:pt x="84" y="26"/>
                  </a:cubicBezTo>
                  <a:cubicBezTo>
                    <a:pt x="83" y="24"/>
                    <a:pt x="83" y="20"/>
                    <a:pt x="83" y="18"/>
                  </a:cubicBezTo>
                  <a:close/>
                  <a:moveTo>
                    <a:pt x="0" y="6"/>
                  </a:moveTo>
                  <a:cubicBezTo>
                    <a:pt x="0" y="12"/>
                    <a:pt x="0" y="12"/>
                    <a:pt x="0" y="12"/>
                  </a:cubicBezTo>
                  <a:cubicBezTo>
                    <a:pt x="0" y="13"/>
                    <a:pt x="0" y="13"/>
                    <a:pt x="1" y="14"/>
                  </a:cubicBezTo>
                  <a:cubicBezTo>
                    <a:pt x="1" y="14"/>
                    <a:pt x="1" y="14"/>
                    <a:pt x="2" y="14"/>
                  </a:cubicBezTo>
                  <a:cubicBezTo>
                    <a:pt x="4" y="16"/>
                    <a:pt x="4" y="18"/>
                    <a:pt x="5" y="20"/>
                  </a:cubicBezTo>
                  <a:cubicBezTo>
                    <a:pt x="5" y="21"/>
                    <a:pt x="5" y="22"/>
                    <a:pt x="5" y="24"/>
                  </a:cubicBezTo>
                  <a:cubicBezTo>
                    <a:pt x="6" y="26"/>
                    <a:pt x="6" y="28"/>
                    <a:pt x="7" y="31"/>
                  </a:cubicBezTo>
                  <a:cubicBezTo>
                    <a:pt x="8" y="34"/>
                    <a:pt x="8" y="37"/>
                    <a:pt x="10" y="40"/>
                  </a:cubicBezTo>
                  <a:cubicBezTo>
                    <a:pt x="11" y="41"/>
                    <a:pt x="11" y="42"/>
                    <a:pt x="12" y="42"/>
                  </a:cubicBezTo>
                  <a:cubicBezTo>
                    <a:pt x="12" y="43"/>
                    <a:pt x="13" y="43"/>
                    <a:pt x="13" y="43"/>
                  </a:cubicBezTo>
                  <a:cubicBezTo>
                    <a:pt x="15" y="45"/>
                    <a:pt x="14" y="45"/>
                    <a:pt x="17" y="46"/>
                  </a:cubicBezTo>
                  <a:cubicBezTo>
                    <a:pt x="20" y="48"/>
                    <a:pt x="26" y="50"/>
                    <a:pt x="30" y="50"/>
                  </a:cubicBezTo>
                  <a:cubicBezTo>
                    <a:pt x="37" y="50"/>
                    <a:pt x="42" y="49"/>
                    <a:pt x="48" y="46"/>
                  </a:cubicBezTo>
                  <a:cubicBezTo>
                    <a:pt x="57" y="42"/>
                    <a:pt x="62" y="32"/>
                    <a:pt x="65" y="23"/>
                  </a:cubicBezTo>
                  <a:cubicBezTo>
                    <a:pt x="65" y="22"/>
                    <a:pt x="66" y="21"/>
                    <a:pt x="66" y="20"/>
                  </a:cubicBezTo>
                  <a:cubicBezTo>
                    <a:pt x="67" y="18"/>
                    <a:pt x="69" y="16"/>
                    <a:pt x="71" y="16"/>
                  </a:cubicBezTo>
                  <a:cubicBezTo>
                    <a:pt x="74" y="16"/>
                    <a:pt x="76" y="16"/>
                    <a:pt x="78" y="20"/>
                  </a:cubicBezTo>
                  <a:cubicBezTo>
                    <a:pt x="78" y="21"/>
                    <a:pt x="79" y="22"/>
                    <a:pt x="79" y="23"/>
                  </a:cubicBezTo>
                  <a:cubicBezTo>
                    <a:pt x="81" y="28"/>
                    <a:pt x="83" y="34"/>
                    <a:pt x="86" y="38"/>
                  </a:cubicBezTo>
                  <a:cubicBezTo>
                    <a:pt x="88" y="41"/>
                    <a:pt x="91" y="45"/>
                    <a:pt x="95" y="47"/>
                  </a:cubicBezTo>
                  <a:cubicBezTo>
                    <a:pt x="102" y="50"/>
                    <a:pt x="107" y="50"/>
                    <a:pt x="114" y="50"/>
                  </a:cubicBezTo>
                  <a:cubicBezTo>
                    <a:pt x="119" y="50"/>
                    <a:pt x="126" y="48"/>
                    <a:pt x="130" y="45"/>
                  </a:cubicBezTo>
                  <a:cubicBezTo>
                    <a:pt x="132" y="43"/>
                    <a:pt x="131" y="44"/>
                    <a:pt x="132" y="43"/>
                  </a:cubicBezTo>
                  <a:cubicBezTo>
                    <a:pt x="133" y="42"/>
                    <a:pt x="135" y="39"/>
                    <a:pt x="135" y="38"/>
                  </a:cubicBezTo>
                  <a:cubicBezTo>
                    <a:pt x="138" y="30"/>
                    <a:pt x="139" y="21"/>
                    <a:pt x="140" y="17"/>
                  </a:cubicBezTo>
                  <a:cubicBezTo>
                    <a:pt x="142" y="13"/>
                    <a:pt x="144" y="15"/>
                    <a:pt x="144" y="13"/>
                  </a:cubicBezTo>
                  <a:cubicBezTo>
                    <a:pt x="144" y="12"/>
                    <a:pt x="145" y="5"/>
                    <a:pt x="144" y="5"/>
                  </a:cubicBezTo>
                  <a:cubicBezTo>
                    <a:pt x="144" y="4"/>
                    <a:pt x="140" y="3"/>
                    <a:pt x="139" y="3"/>
                  </a:cubicBezTo>
                  <a:cubicBezTo>
                    <a:pt x="122" y="1"/>
                    <a:pt x="122" y="1"/>
                    <a:pt x="122" y="1"/>
                  </a:cubicBezTo>
                  <a:cubicBezTo>
                    <a:pt x="115" y="0"/>
                    <a:pt x="107" y="0"/>
                    <a:pt x="99" y="1"/>
                  </a:cubicBezTo>
                  <a:cubicBezTo>
                    <a:pt x="92" y="2"/>
                    <a:pt x="89" y="3"/>
                    <a:pt x="82" y="5"/>
                  </a:cubicBezTo>
                  <a:cubicBezTo>
                    <a:pt x="79" y="5"/>
                    <a:pt x="76" y="6"/>
                    <a:pt x="73" y="6"/>
                  </a:cubicBezTo>
                  <a:cubicBezTo>
                    <a:pt x="66" y="6"/>
                    <a:pt x="62" y="5"/>
                    <a:pt x="55" y="3"/>
                  </a:cubicBezTo>
                  <a:cubicBezTo>
                    <a:pt x="52" y="2"/>
                    <a:pt x="50" y="2"/>
                    <a:pt x="47" y="1"/>
                  </a:cubicBezTo>
                  <a:cubicBezTo>
                    <a:pt x="38" y="0"/>
                    <a:pt x="32" y="1"/>
                    <a:pt x="23" y="1"/>
                  </a:cubicBezTo>
                  <a:cubicBezTo>
                    <a:pt x="6" y="3"/>
                    <a:pt x="6" y="3"/>
                    <a:pt x="6" y="3"/>
                  </a:cubicBezTo>
                  <a:cubicBezTo>
                    <a:pt x="1" y="3"/>
                    <a:pt x="0" y="2"/>
                    <a:pt x="0" y="6"/>
                  </a:cubicBezTo>
                  <a:close/>
                </a:path>
              </a:pathLst>
            </a:custGeom>
            <a:solidFill>
              <a:srgbClr val="2B180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grpSp>
    </p:spTree>
    <p:extLst>
      <p:ext uri="{BB962C8B-B14F-4D97-AF65-F5344CB8AC3E}">
        <p14:creationId xmlns:p14="http://schemas.microsoft.com/office/powerpoint/2010/main" val="84308430"/>
      </p:ext>
    </p:extLst>
  </p:cSld>
  <p:clrMapOvr>
    <a:masterClrMapping/>
  </p:clrMapOvr>
  <p:transition spd="slow">
    <p:push/>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icture Placeholder 1"/>
          <p:cNvSpPr>
            <a:spLocks noGrp="1"/>
          </p:cNvSpPr>
          <p:nvPr>
            <p:ph type="pic" sz="quarter" idx="22"/>
          </p:nvPr>
        </p:nvSpPr>
        <p:spPr/>
      </p:sp>
      <p:grpSp>
        <p:nvGrpSpPr>
          <p:cNvPr id="101" name="Group 100"/>
          <p:cNvGrpSpPr/>
          <p:nvPr/>
        </p:nvGrpSpPr>
        <p:grpSpPr>
          <a:xfrm flipH="1">
            <a:off x="5470309" y="2032677"/>
            <a:ext cx="5032992" cy="980096"/>
            <a:chOff x="9367692" y="5209460"/>
            <a:chExt cx="12600826" cy="2708853"/>
          </a:xfrm>
        </p:grpSpPr>
        <p:sp>
          <p:nvSpPr>
            <p:cNvPr id="102" name="Freeform 6"/>
            <p:cNvSpPr>
              <a:spLocks/>
            </p:cNvSpPr>
            <p:nvPr/>
          </p:nvSpPr>
          <p:spPr bwMode="auto">
            <a:xfrm>
              <a:off x="9382677" y="5235511"/>
              <a:ext cx="12585841" cy="2682802"/>
            </a:xfrm>
            <a:custGeom>
              <a:avLst/>
              <a:gdLst>
                <a:gd name="T0" fmla="*/ 290 w 300"/>
                <a:gd name="T1" fmla="*/ 0 h 64"/>
                <a:gd name="T2" fmla="*/ 0 w 300"/>
                <a:gd name="T3" fmla="*/ 0 h 64"/>
                <a:gd name="T4" fmla="*/ 0 w 300"/>
                <a:gd name="T5" fmla="*/ 64 h 64"/>
                <a:gd name="T6" fmla="*/ 290 w 300"/>
                <a:gd name="T7" fmla="*/ 64 h 64"/>
                <a:gd name="T8" fmla="*/ 300 w 300"/>
                <a:gd name="T9" fmla="*/ 54 h 64"/>
                <a:gd name="T10" fmla="*/ 300 w 300"/>
                <a:gd name="T11" fmla="*/ 10 h 64"/>
                <a:gd name="T12" fmla="*/ 290 w 300"/>
                <a:gd name="T13" fmla="*/ 0 h 64"/>
              </a:gdLst>
              <a:ahLst/>
              <a:cxnLst>
                <a:cxn ang="0">
                  <a:pos x="T0" y="T1"/>
                </a:cxn>
                <a:cxn ang="0">
                  <a:pos x="T2" y="T3"/>
                </a:cxn>
                <a:cxn ang="0">
                  <a:pos x="T4" y="T5"/>
                </a:cxn>
                <a:cxn ang="0">
                  <a:pos x="T6" y="T7"/>
                </a:cxn>
                <a:cxn ang="0">
                  <a:pos x="T8" y="T9"/>
                </a:cxn>
                <a:cxn ang="0">
                  <a:pos x="T10" y="T11"/>
                </a:cxn>
                <a:cxn ang="0">
                  <a:pos x="T12" y="T13"/>
                </a:cxn>
              </a:cxnLst>
              <a:rect l="0" t="0" r="r" b="b"/>
              <a:pathLst>
                <a:path w="300" h="64">
                  <a:moveTo>
                    <a:pt x="290" y="0"/>
                  </a:moveTo>
                  <a:cubicBezTo>
                    <a:pt x="0" y="0"/>
                    <a:pt x="0" y="0"/>
                    <a:pt x="0" y="0"/>
                  </a:cubicBezTo>
                  <a:cubicBezTo>
                    <a:pt x="0" y="64"/>
                    <a:pt x="0" y="64"/>
                    <a:pt x="0" y="64"/>
                  </a:cubicBezTo>
                  <a:cubicBezTo>
                    <a:pt x="290" y="64"/>
                    <a:pt x="290" y="64"/>
                    <a:pt x="290" y="64"/>
                  </a:cubicBezTo>
                  <a:cubicBezTo>
                    <a:pt x="296" y="64"/>
                    <a:pt x="300" y="59"/>
                    <a:pt x="300" y="54"/>
                  </a:cubicBezTo>
                  <a:cubicBezTo>
                    <a:pt x="300" y="10"/>
                    <a:pt x="300" y="10"/>
                    <a:pt x="300" y="10"/>
                  </a:cubicBezTo>
                  <a:cubicBezTo>
                    <a:pt x="300" y="5"/>
                    <a:pt x="296" y="0"/>
                    <a:pt x="290" y="0"/>
                  </a:cubicBezTo>
                  <a:close/>
                </a:path>
              </a:pathLst>
            </a:custGeom>
            <a:solidFill>
              <a:schemeClr val="accent1"/>
            </a:solidFill>
            <a:ln>
              <a:noFill/>
            </a:ln>
          </p:spPr>
          <p:txBody>
            <a:bodyPr vert="horz" wrap="square" lIns="45720" tIns="22860" rIns="45720" bIns="22860" numCol="1" anchor="t" anchorCtr="0" compatLnSpc="1">
              <a:prstTxWarp prst="textNoShape">
                <a:avLst/>
              </a:prstTxWarp>
            </a:bodyPr>
            <a:lstStyle/>
            <a:p>
              <a:endParaRPr lang="th-TH" sz="1677"/>
            </a:p>
          </p:txBody>
        </p:sp>
        <p:pic>
          <p:nvPicPr>
            <p:cNvPr id="103" name="Picture 10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9367692" y="5209460"/>
              <a:ext cx="6288879" cy="2679921"/>
            </a:xfrm>
            <a:prstGeom prst="rect">
              <a:avLst/>
            </a:prstGeom>
          </p:spPr>
        </p:pic>
      </p:grpSp>
      <p:grpSp>
        <p:nvGrpSpPr>
          <p:cNvPr id="104" name="Group 103"/>
          <p:cNvGrpSpPr/>
          <p:nvPr/>
        </p:nvGrpSpPr>
        <p:grpSpPr>
          <a:xfrm flipH="1">
            <a:off x="5482766" y="2984284"/>
            <a:ext cx="5136659" cy="980096"/>
            <a:chOff x="9367692" y="5209460"/>
            <a:chExt cx="12600826" cy="2708853"/>
          </a:xfrm>
        </p:grpSpPr>
        <p:sp>
          <p:nvSpPr>
            <p:cNvPr id="105" name="Freeform 6"/>
            <p:cNvSpPr>
              <a:spLocks/>
            </p:cNvSpPr>
            <p:nvPr/>
          </p:nvSpPr>
          <p:spPr bwMode="auto">
            <a:xfrm>
              <a:off x="9382677" y="5235511"/>
              <a:ext cx="12585841" cy="2682802"/>
            </a:xfrm>
            <a:custGeom>
              <a:avLst/>
              <a:gdLst>
                <a:gd name="T0" fmla="*/ 290 w 300"/>
                <a:gd name="T1" fmla="*/ 0 h 64"/>
                <a:gd name="T2" fmla="*/ 0 w 300"/>
                <a:gd name="T3" fmla="*/ 0 h 64"/>
                <a:gd name="T4" fmla="*/ 0 w 300"/>
                <a:gd name="T5" fmla="*/ 64 h 64"/>
                <a:gd name="T6" fmla="*/ 290 w 300"/>
                <a:gd name="T7" fmla="*/ 64 h 64"/>
                <a:gd name="T8" fmla="*/ 300 w 300"/>
                <a:gd name="T9" fmla="*/ 54 h 64"/>
                <a:gd name="T10" fmla="*/ 300 w 300"/>
                <a:gd name="T11" fmla="*/ 10 h 64"/>
                <a:gd name="T12" fmla="*/ 290 w 300"/>
                <a:gd name="T13" fmla="*/ 0 h 64"/>
              </a:gdLst>
              <a:ahLst/>
              <a:cxnLst>
                <a:cxn ang="0">
                  <a:pos x="T0" y="T1"/>
                </a:cxn>
                <a:cxn ang="0">
                  <a:pos x="T2" y="T3"/>
                </a:cxn>
                <a:cxn ang="0">
                  <a:pos x="T4" y="T5"/>
                </a:cxn>
                <a:cxn ang="0">
                  <a:pos x="T6" y="T7"/>
                </a:cxn>
                <a:cxn ang="0">
                  <a:pos x="T8" y="T9"/>
                </a:cxn>
                <a:cxn ang="0">
                  <a:pos x="T10" y="T11"/>
                </a:cxn>
                <a:cxn ang="0">
                  <a:pos x="T12" y="T13"/>
                </a:cxn>
              </a:cxnLst>
              <a:rect l="0" t="0" r="r" b="b"/>
              <a:pathLst>
                <a:path w="300" h="64">
                  <a:moveTo>
                    <a:pt x="290" y="0"/>
                  </a:moveTo>
                  <a:cubicBezTo>
                    <a:pt x="0" y="0"/>
                    <a:pt x="0" y="0"/>
                    <a:pt x="0" y="0"/>
                  </a:cubicBezTo>
                  <a:cubicBezTo>
                    <a:pt x="0" y="64"/>
                    <a:pt x="0" y="64"/>
                    <a:pt x="0" y="64"/>
                  </a:cubicBezTo>
                  <a:cubicBezTo>
                    <a:pt x="290" y="64"/>
                    <a:pt x="290" y="64"/>
                    <a:pt x="290" y="64"/>
                  </a:cubicBezTo>
                  <a:cubicBezTo>
                    <a:pt x="296" y="64"/>
                    <a:pt x="300" y="59"/>
                    <a:pt x="300" y="54"/>
                  </a:cubicBezTo>
                  <a:cubicBezTo>
                    <a:pt x="300" y="10"/>
                    <a:pt x="300" y="10"/>
                    <a:pt x="300" y="10"/>
                  </a:cubicBezTo>
                  <a:cubicBezTo>
                    <a:pt x="300" y="5"/>
                    <a:pt x="296" y="0"/>
                    <a:pt x="290" y="0"/>
                  </a:cubicBezTo>
                  <a:close/>
                </a:path>
              </a:pathLst>
            </a:custGeom>
            <a:solidFill>
              <a:schemeClr val="accent6"/>
            </a:solidFill>
            <a:ln>
              <a:noFill/>
            </a:ln>
          </p:spPr>
          <p:txBody>
            <a:bodyPr vert="horz" wrap="square" lIns="45720" tIns="22860" rIns="45720" bIns="22860" numCol="1" anchor="t" anchorCtr="0" compatLnSpc="1">
              <a:prstTxWarp prst="textNoShape">
                <a:avLst/>
              </a:prstTxWarp>
            </a:bodyPr>
            <a:lstStyle/>
            <a:p>
              <a:endParaRPr lang="th-TH" sz="1677"/>
            </a:p>
          </p:txBody>
        </p:sp>
        <p:pic>
          <p:nvPicPr>
            <p:cNvPr id="106" name="Picture 10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9367692" y="5209460"/>
              <a:ext cx="6288879" cy="2679921"/>
            </a:xfrm>
            <a:prstGeom prst="rect">
              <a:avLst/>
            </a:prstGeom>
          </p:spPr>
        </p:pic>
      </p:grpSp>
      <p:grpSp>
        <p:nvGrpSpPr>
          <p:cNvPr id="107" name="Group 106"/>
          <p:cNvGrpSpPr/>
          <p:nvPr/>
        </p:nvGrpSpPr>
        <p:grpSpPr>
          <a:xfrm flipH="1">
            <a:off x="5478593" y="3945461"/>
            <a:ext cx="5136659" cy="980096"/>
            <a:chOff x="9367692" y="5209460"/>
            <a:chExt cx="12600826" cy="2708853"/>
          </a:xfrm>
        </p:grpSpPr>
        <p:sp>
          <p:nvSpPr>
            <p:cNvPr id="108" name="Freeform 6"/>
            <p:cNvSpPr>
              <a:spLocks/>
            </p:cNvSpPr>
            <p:nvPr/>
          </p:nvSpPr>
          <p:spPr bwMode="auto">
            <a:xfrm>
              <a:off x="9382677" y="5235511"/>
              <a:ext cx="12585841" cy="2682802"/>
            </a:xfrm>
            <a:custGeom>
              <a:avLst/>
              <a:gdLst>
                <a:gd name="T0" fmla="*/ 290 w 300"/>
                <a:gd name="T1" fmla="*/ 0 h 64"/>
                <a:gd name="T2" fmla="*/ 0 w 300"/>
                <a:gd name="T3" fmla="*/ 0 h 64"/>
                <a:gd name="T4" fmla="*/ 0 w 300"/>
                <a:gd name="T5" fmla="*/ 64 h 64"/>
                <a:gd name="T6" fmla="*/ 290 w 300"/>
                <a:gd name="T7" fmla="*/ 64 h 64"/>
                <a:gd name="T8" fmla="*/ 300 w 300"/>
                <a:gd name="T9" fmla="*/ 54 h 64"/>
                <a:gd name="T10" fmla="*/ 300 w 300"/>
                <a:gd name="T11" fmla="*/ 10 h 64"/>
                <a:gd name="T12" fmla="*/ 290 w 300"/>
                <a:gd name="T13" fmla="*/ 0 h 64"/>
              </a:gdLst>
              <a:ahLst/>
              <a:cxnLst>
                <a:cxn ang="0">
                  <a:pos x="T0" y="T1"/>
                </a:cxn>
                <a:cxn ang="0">
                  <a:pos x="T2" y="T3"/>
                </a:cxn>
                <a:cxn ang="0">
                  <a:pos x="T4" y="T5"/>
                </a:cxn>
                <a:cxn ang="0">
                  <a:pos x="T6" y="T7"/>
                </a:cxn>
                <a:cxn ang="0">
                  <a:pos x="T8" y="T9"/>
                </a:cxn>
                <a:cxn ang="0">
                  <a:pos x="T10" y="T11"/>
                </a:cxn>
                <a:cxn ang="0">
                  <a:pos x="T12" y="T13"/>
                </a:cxn>
              </a:cxnLst>
              <a:rect l="0" t="0" r="r" b="b"/>
              <a:pathLst>
                <a:path w="300" h="64">
                  <a:moveTo>
                    <a:pt x="290" y="0"/>
                  </a:moveTo>
                  <a:cubicBezTo>
                    <a:pt x="0" y="0"/>
                    <a:pt x="0" y="0"/>
                    <a:pt x="0" y="0"/>
                  </a:cubicBezTo>
                  <a:cubicBezTo>
                    <a:pt x="0" y="64"/>
                    <a:pt x="0" y="64"/>
                    <a:pt x="0" y="64"/>
                  </a:cubicBezTo>
                  <a:cubicBezTo>
                    <a:pt x="290" y="64"/>
                    <a:pt x="290" y="64"/>
                    <a:pt x="290" y="64"/>
                  </a:cubicBezTo>
                  <a:cubicBezTo>
                    <a:pt x="296" y="64"/>
                    <a:pt x="300" y="59"/>
                    <a:pt x="300" y="54"/>
                  </a:cubicBezTo>
                  <a:cubicBezTo>
                    <a:pt x="300" y="10"/>
                    <a:pt x="300" y="10"/>
                    <a:pt x="300" y="10"/>
                  </a:cubicBezTo>
                  <a:cubicBezTo>
                    <a:pt x="300" y="5"/>
                    <a:pt x="296" y="0"/>
                    <a:pt x="290" y="0"/>
                  </a:cubicBezTo>
                  <a:close/>
                </a:path>
              </a:pathLst>
            </a:custGeom>
            <a:solidFill>
              <a:schemeClr val="accent5"/>
            </a:solidFill>
            <a:ln>
              <a:noFill/>
            </a:ln>
          </p:spPr>
          <p:txBody>
            <a:bodyPr vert="horz" wrap="square" lIns="45720" tIns="22860" rIns="45720" bIns="22860" numCol="1" anchor="t" anchorCtr="0" compatLnSpc="1">
              <a:prstTxWarp prst="textNoShape">
                <a:avLst/>
              </a:prstTxWarp>
            </a:bodyPr>
            <a:lstStyle/>
            <a:p>
              <a:endParaRPr lang="th-TH" sz="1677"/>
            </a:p>
          </p:txBody>
        </p:sp>
        <p:pic>
          <p:nvPicPr>
            <p:cNvPr id="109" name="Picture 10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9367692" y="5209460"/>
              <a:ext cx="6288879" cy="2679921"/>
            </a:xfrm>
            <a:prstGeom prst="rect">
              <a:avLst/>
            </a:prstGeom>
          </p:spPr>
        </p:pic>
      </p:grpSp>
      <p:grpSp>
        <p:nvGrpSpPr>
          <p:cNvPr id="110" name="Group 109"/>
          <p:cNvGrpSpPr/>
          <p:nvPr/>
        </p:nvGrpSpPr>
        <p:grpSpPr>
          <a:xfrm flipH="1">
            <a:off x="5474419" y="4905519"/>
            <a:ext cx="5136659" cy="980096"/>
            <a:chOff x="9367692" y="5209460"/>
            <a:chExt cx="12600826" cy="2708853"/>
          </a:xfrm>
          <a:solidFill>
            <a:schemeClr val="accent2"/>
          </a:solidFill>
        </p:grpSpPr>
        <p:sp>
          <p:nvSpPr>
            <p:cNvPr id="111" name="Freeform 6"/>
            <p:cNvSpPr>
              <a:spLocks/>
            </p:cNvSpPr>
            <p:nvPr/>
          </p:nvSpPr>
          <p:spPr bwMode="auto">
            <a:xfrm>
              <a:off x="9382677" y="5235511"/>
              <a:ext cx="12585841" cy="2682802"/>
            </a:xfrm>
            <a:custGeom>
              <a:avLst/>
              <a:gdLst>
                <a:gd name="T0" fmla="*/ 290 w 300"/>
                <a:gd name="T1" fmla="*/ 0 h 64"/>
                <a:gd name="T2" fmla="*/ 0 w 300"/>
                <a:gd name="T3" fmla="*/ 0 h 64"/>
                <a:gd name="T4" fmla="*/ 0 w 300"/>
                <a:gd name="T5" fmla="*/ 64 h 64"/>
                <a:gd name="T6" fmla="*/ 290 w 300"/>
                <a:gd name="T7" fmla="*/ 64 h 64"/>
                <a:gd name="T8" fmla="*/ 300 w 300"/>
                <a:gd name="T9" fmla="*/ 54 h 64"/>
                <a:gd name="T10" fmla="*/ 300 w 300"/>
                <a:gd name="T11" fmla="*/ 10 h 64"/>
                <a:gd name="T12" fmla="*/ 290 w 300"/>
                <a:gd name="T13" fmla="*/ 0 h 64"/>
              </a:gdLst>
              <a:ahLst/>
              <a:cxnLst>
                <a:cxn ang="0">
                  <a:pos x="T0" y="T1"/>
                </a:cxn>
                <a:cxn ang="0">
                  <a:pos x="T2" y="T3"/>
                </a:cxn>
                <a:cxn ang="0">
                  <a:pos x="T4" y="T5"/>
                </a:cxn>
                <a:cxn ang="0">
                  <a:pos x="T6" y="T7"/>
                </a:cxn>
                <a:cxn ang="0">
                  <a:pos x="T8" y="T9"/>
                </a:cxn>
                <a:cxn ang="0">
                  <a:pos x="T10" y="T11"/>
                </a:cxn>
                <a:cxn ang="0">
                  <a:pos x="T12" y="T13"/>
                </a:cxn>
              </a:cxnLst>
              <a:rect l="0" t="0" r="r" b="b"/>
              <a:pathLst>
                <a:path w="300" h="64">
                  <a:moveTo>
                    <a:pt x="290" y="0"/>
                  </a:moveTo>
                  <a:cubicBezTo>
                    <a:pt x="0" y="0"/>
                    <a:pt x="0" y="0"/>
                    <a:pt x="0" y="0"/>
                  </a:cubicBezTo>
                  <a:cubicBezTo>
                    <a:pt x="0" y="64"/>
                    <a:pt x="0" y="64"/>
                    <a:pt x="0" y="64"/>
                  </a:cubicBezTo>
                  <a:cubicBezTo>
                    <a:pt x="290" y="64"/>
                    <a:pt x="290" y="64"/>
                    <a:pt x="290" y="64"/>
                  </a:cubicBezTo>
                  <a:cubicBezTo>
                    <a:pt x="296" y="64"/>
                    <a:pt x="300" y="59"/>
                    <a:pt x="300" y="54"/>
                  </a:cubicBezTo>
                  <a:cubicBezTo>
                    <a:pt x="300" y="10"/>
                    <a:pt x="300" y="10"/>
                    <a:pt x="300" y="10"/>
                  </a:cubicBezTo>
                  <a:cubicBezTo>
                    <a:pt x="300" y="5"/>
                    <a:pt x="296" y="0"/>
                    <a:pt x="290" y="0"/>
                  </a:cubicBezTo>
                  <a:close/>
                </a:path>
              </a:pathLst>
            </a:custGeom>
            <a:grpFill/>
            <a:ln>
              <a:noFill/>
            </a:ln>
          </p:spPr>
          <p:txBody>
            <a:bodyPr vert="horz" wrap="square" lIns="45720" tIns="22860" rIns="45720" bIns="22860" numCol="1" anchor="t" anchorCtr="0" compatLnSpc="1">
              <a:prstTxWarp prst="textNoShape">
                <a:avLst/>
              </a:prstTxWarp>
            </a:bodyPr>
            <a:lstStyle/>
            <a:p>
              <a:endParaRPr lang="th-TH" sz="1677"/>
            </a:p>
          </p:txBody>
        </p:sp>
        <p:pic>
          <p:nvPicPr>
            <p:cNvPr id="112" name="Picture 11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9367692" y="5209460"/>
              <a:ext cx="6288879" cy="2679921"/>
            </a:xfrm>
            <a:prstGeom prst="rect">
              <a:avLst/>
            </a:prstGeom>
            <a:grpFill/>
          </p:spPr>
        </p:pic>
      </p:grpSp>
      <p:grpSp>
        <p:nvGrpSpPr>
          <p:cNvPr id="113" name="Group 112"/>
          <p:cNvGrpSpPr/>
          <p:nvPr/>
        </p:nvGrpSpPr>
        <p:grpSpPr>
          <a:xfrm>
            <a:off x="5971442" y="2122291"/>
            <a:ext cx="3318724" cy="752915"/>
            <a:chOff x="15576914" y="1962121"/>
            <a:chExt cx="6643323" cy="1313365"/>
          </a:xfrm>
        </p:grpSpPr>
        <p:sp>
          <p:nvSpPr>
            <p:cNvPr id="114" name="TextBox 113"/>
            <p:cNvSpPr txBox="1"/>
            <p:nvPr/>
          </p:nvSpPr>
          <p:spPr>
            <a:xfrm>
              <a:off x="15576914" y="2437990"/>
              <a:ext cx="6643323" cy="837496"/>
            </a:xfrm>
            <a:prstGeom prst="rect">
              <a:avLst/>
            </a:prstGeom>
            <a:noFill/>
          </p:spPr>
          <p:txBody>
            <a:bodyPr wrap="square" lIns="109710" tIns="54855" rIns="109710" bIns="54855" rtlCol="0">
              <a:spAutoFit/>
            </a:bodyPr>
            <a:lstStyle/>
            <a:p>
              <a:r>
                <a:rPr lang="en-US" sz="1200" dirty="0">
                  <a:solidFill>
                    <a:schemeClr val="bg1"/>
                  </a:solidFill>
                  <a:latin typeface="Lato" pitchFamily="34" charset="0"/>
                  <a:ea typeface="Lato" pitchFamily="34" charset="0"/>
                  <a:cs typeface="Lato" pitchFamily="34" charset="0"/>
                </a:rPr>
                <a:t>Lorem Ipsum has two main data statistical this methodologies important.</a:t>
              </a:r>
            </a:p>
          </p:txBody>
        </p:sp>
        <p:sp>
          <p:nvSpPr>
            <p:cNvPr id="115" name="TextBox 114"/>
            <p:cNvSpPr txBox="1"/>
            <p:nvPr/>
          </p:nvSpPr>
          <p:spPr>
            <a:xfrm>
              <a:off x="15576914" y="1962121"/>
              <a:ext cx="4195296" cy="590533"/>
            </a:xfrm>
            <a:prstGeom prst="rect">
              <a:avLst/>
            </a:prstGeom>
            <a:noFill/>
          </p:spPr>
          <p:txBody>
            <a:bodyPr wrap="square" lIns="91422" tIns="45711" rIns="91422" bIns="45711" rtlCol="0">
              <a:spAutoFit/>
            </a:bodyPr>
            <a:lstStyle/>
            <a:p>
              <a:r>
                <a:rPr lang="en-US" sz="1600" b="1" dirty="0">
                  <a:solidFill>
                    <a:schemeClr val="bg1"/>
                  </a:solidFill>
                  <a:latin typeface="Lato" pitchFamily="34" charset="0"/>
                  <a:ea typeface="Lato" pitchFamily="34" charset="0"/>
                  <a:cs typeface="Lato" pitchFamily="34" charset="0"/>
                </a:rPr>
                <a:t>Information</a:t>
              </a:r>
              <a:endParaRPr lang="id-ID" sz="1600" b="1" dirty="0">
                <a:solidFill>
                  <a:schemeClr val="bg1"/>
                </a:solidFill>
                <a:latin typeface="Lato" pitchFamily="34" charset="0"/>
                <a:ea typeface="Lato" pitchFamily="34" charset="0"/>
                <a:cs typeface="Lato" pitchFamily="34" charset="0"/>
              </a:endParaRPr>
            </a:p>
          </p:txBody>
        </p:sp>
      </p:grpSp>
      <p:grpSp>
        <p:nvGrpSpPr>
          <p:cNvPr id="116" name="Group 115"/>
          <p:cNvGrpSpPr/>
          <p:nvPr/>
        </p:nvGrpSpPr>
        <p:grpSpPr>
          <a:xfrm>
            <a:off x="5958371" y="3077171"/>
            <a:ext cx="3318724" cy="752915"/>
            <a:chOff x="15576914" y="1962121"/>
            <a:chExt cx="6643323" cy="1313365"/>
          </a:xfrm>
        </p:grpSpPr>
        <p:sp>
          <p:nvSpPr>
            <p:cNvPr id="117" name="TextBox 116"/>
            <p:cNvSpPr txBox="1"/>
            <p:nvPr/>
          </p:nvSpPr>
          <p:spPr>
            <a:xfrm>
              <a:off x="15576914" y="2437990"/>
              <a:ext cx="6643323" cy="837496"/>
            </a:xfrm>
            <a:prstGeom prst="rect">
              <a:avLst/>
            </a:prstGeom>
            <a:noFill/>
          </p:spPr>
          <p:txBody>
            <a:bodyPr wrap="square" lIns="109710" tIns="54855" rIns="109710" bIns="54855" rtlCol="0">
              <a:spAutoFit/>
            </a:bodyPr>
            <a:lstStyle/>
            <a:p>
              <a:r>
                <a:rPr lang="en-US" sz="1200" dirty="0">
                  <a:solidFill>
                    <a:schemeClr val="bg1"/>
                  </a:solidFill>
                  <a:latin typeface="Lato" pitchFamily="34" charset="0"/>
                  <a:ea typeface="Lato" pitchFamily="34" charset="0"/>
                  <a:cs typeface="Lato" pitchFamily="34" charset="0"/>
                </a:rPr>
                <a:t>Lorem Ipsum has two main data statistical this methodologies important.</a:t>
              </a:r>
            </a:p>
          </p:txBody>
        </p:sp>
        <p:sp>
          <p:nvSpPr>
            <p:cNvPr id="118" name="TextBox 117"/>
            <p:cNvSpPr txBox="1"/>
            <p:nvPr/>
          </p:nvSpPr>
          <p:spPr>
            <a:xfrm>
              <a:off x="15576914" y="1962121"/>
              <a:ext cx="4195296" cy="617377"/>
            </a:xfrm>
            <a:prstGeom prst="rect">
              <a:avLst/>
            </a:prstGeom>
            <a:noFill/>
          </p:spPr>
          <p:txBody>
            <a:bodyPr wrap="square" lIns="91422" tIns="45711" rIns="91422" bIns="45711" rtlCol="0">
              <a:spAutoFit/>
            </a:bodyPr>
            <a:lstStyle/>
            <a:p>
              <a:r>
                <a:rPr lang="en-US" sz="1700" b="1" dirty="0">
                  <a:solidFill>
                    <a:schemeClr val="bg1"/>
                  </a:solidFill>
                  <a:latin typeface="Lato" pitchFamily="34" charset="0"/>
                  <a:ea typeface="Lato" pitchFamily="34" charset="0"/>
                  <a:cs typeface="Lato" pitchFamily="34" charset="0"/>
                </a:rPr>
                <a:t>Information</a:t>
              </a:r>
              <a:endParaRPr lang="id-ID" sz="1700" b="1" dirty="0">
                <a:solidFill>
                  <a:schemeClr val="bg1"/>
                </a:solidFill>
                <a:latin typeface="Lato" pitchFamily="34" charset="0"/>
                <a:ea typeface="Lato" pitchFamily="34" charset="0"/>
                <a:cs typeface="Lato" pitchFamily="34" charset="0"/>
              </a:endParaRPr>
            </a:p>
          </p:txBody>
        </p:sp>
      </p:grpSp>
      <p:grpSp>
        <p:nvGrpSpPr>
          <p:cNvPr id="119" name="Group 118"/>
          <p:cNvGrpSpPr/>
          <p:nvPr/>
        </p:nvGrpSpPr>
        <p:grpSpPr>
          <a:xfrm>
            <a:off x="5920271" y="4036671"/>
            <a:ext cx="3318724" cy="752915"/>
            <a:chOff x="15576914" y="1962121"/>
            <a:chExt cx="6643323" cy="1313365"/>
          </a:xfrm>
        </p:grpSpPr>
        <p:sp>
          <p:nvSpPr>
            <p:cNvPr id="120" name="TextBox 119"/>
            <p:cNvSpPr txBox="1"/>
            <p:nvPr/>
          </p:nvSpPr>
          <p:spPr>
            <a:xfrm>
              <a:off x="15576914" y="2437990"/>
              <a:ext cx="6643323" cy="837496"/>
            </a:xfrm>
            <a:prstGeom prst="rect">
              <a:avLst/>
            </a:prstGeom>
            <a:noFill/>
          </p:spPr>
          <p:txBody>
            <a:bodyPr wrap="square" lIns="109710" tIns="54855" rIns="109710" bIns="54855" rtlCol="0">
              <a:spAutoFit/>
            </a:bodyPr>
            <a:lstStyle/>
            <a:p>
              <a:r>
                <a:rPr lang="en-US" sz="1200" dirty="0">
                  <a:solidFill>
                    <a:schemeClr val="bg1"/>
                  </a:solidFill>
                  <a:latin typeface="Lato" pitchFamily="34" charset="0"/>
                  <a:ea typeface="Lato" pitchFamily="34" charset="0"/>
                  <a:cs typeface="Lato" pitchFamily="34" charset="0"/>
                </a:rPr>
                <a:t>Lorem Ipsum has two main data statistical this methodologies important.</a:t>
              </a:r>
            </a:p>
          </p:txBody>
        </p:sp>
        <p:sp>
          <p:nvSpPr>
            <p:cNvPr id="121" name="TextBox 120"/>
            <p:cNvSpPr txBox="1"/>
            <p:nvPr/>
          </p:nvSpPr>
          <p:spPr>
            <a:xfrm>
              <a:off x="15576914" y="1962121"/>
              <a:ext cx="4195296" cy="617377"/>
            </a:xfrm>
            <a:prstGeom prst="rect">
              <a:avLst/>
            </a:prstGeom>
            <a:noFill/>
          </p:spPr>
          <p:txBody>
            <a:bodyPr wrap="square" lIns="91422" tIns="45711" rIns="91422" bIns="45711" rtlCol="0">
              <a:spAutoFit/>
            </a:bodyPr>
            <a:lstStyle/>
            <a:p>
              <a:r>
                <a:rPr lang="en-US" sz="1700" b="1" dirty="0">
                  <a:solidFill>
                    <a:schemeClr val="bg1"/>
                  </a:solidFill>
                  <a:latin typeface="Lato" pitchFamily="34" charset="0"/>
                  <a:ea typeface="Lato" pitchFamily="34" charset="0"/>
                  <a:cs typeface="Lato" pitchFamily="34" charset="0"/>
                </a:rPr>
                <a:t>Information</a:t>
              </a:r>
              <a:endParaRPr lang="id-ID" sz="1700" b="1" dirty="0">
                <a:solidFill>
                  <a:schemeClr val="bg1"/>
                </a:solidFill>
                <a:latin typeface="Lato" pitchFamily="34" charset="0"/>
                <a:ea typeface="Lato" pitchFamily="34" charset="0"/>
                <a:cs typeface="Lato" pitchFamily="34" charset="0"/>
              </a:endParaRPr>
            </a:p>
          </p:txBody>
        </p:sp>
      </p:grpSp>
      <p:grpSp>
        <p:nvGrpSpPr>
          <p:cNvPr id="122" name="Group 121"/>
          <p:cNvGrpSpPr/>
          <p:nvPr/>
        </p:nvGrpSpPr>
        <p:grpSpPr>
          <a:xfrm>
            <a:off x="5920271" y="4992526"/>
            <a:ext cx="3318724" cy="752915"/>
            <a:chOff x="15576914" y="1962121"/>
            <a:chExt cx="6643323" cy="1313365"/>
          </a:xfrm>
        </p:grpSpPr>
        <p:sp>
          <p:nvSpPr>
            <p:cNvPr id="123" name="TextBox 122"/>
            <p:cNvSpPr txBox="1"/>
            <p:nvPr/>
          </p:nvSpPr>
          <p:spPr>
            <a:xfrm>
              <a:off x="15576914" y="2437990"/>
              <a:ext cx="6643323" cy="837496"/>
            </a:xfrm>
            <a:prstGeom prst="rect">
              <a:avLst/>
            </a:prstGeom>
            <a:noFill/>
          </p:spPr>
          <p:txBody>
            <a:bodyPr wrap="square" lIns="109710" tIns="54855" rIns="109710" bIns="54855" rtlCol="0">
              <a:spAutoFit/>
            </a:bodyPr>
            <a:lstStyle/>
            <a:p>
              <a:r>
                <a:rPr lang="en-US" sz="1200" dirty="0">
                  <a:solidFill>
                    <a:schemeClr val="bg1"/>
                  </a:solidFill>
                  <a:latin typeface="Lato" pitchFamily="34" charset="0"/>
                  <a:ea typeface="Lato" pitchFamily="34" charset="0"/>
                  <a:cs typeface="Lato" pitchFamily="34" charset="0"/>
                </a:rPr>
                <a:t>Lorem Ipsum has two main data statistical this methodologies important.</a:t>
              </a:r>
            </a:p>
          </p:txBody>
        </p:sp>
        <p:sp>
          <p:nvSpPr>
            <p:cNvPr id="146" name="TextBox 145"/>
            <p:cNvSpPr txBox="1"/>
            <p:nvPr/>
          </p:nvSpPr>
          <p:spPr>
            <a:xfrm>
              <a:off x="15576914" y="1962121"/>
              <a:ext cx="4195296" cy="617377"/>
            </a:xfrm>
            <a:prstGeom prst="rect">
              <a:avLst/>
            </a:prstGeom>
            <a:noFill/>
          </p:spPr>
          <p:txBody>
            <a:bodyPr wrap="square" lIns="91422" tIns="45711" rIns="91422" bIns="45711" rtlCol="0">
              <a:spAutoFit/>
            </a:bodyPr>
            <a:lstStyle/>
            <a:p>
              <a:r>
                <a:rPr lang="en-US" sz="1700" b="1" dirty="0">
                  <a:solidFill>
                    <a:schemeClr val="bg1"/>
                  </a:solidFill>
                  <a:latin typeface="Lato" pitchFamily="34" charset="0"/>
                  <a:ea typeface="Lato" pitchFamily="34" charset="0"/>
                  <a:cs typeface="Lato" pitchFamily="34" charset="0"/>
                </a:rPr>
                <a:t>Information</a:t>
              </a:r>
              <a:endParaRPr lang="id-ID" sz="1700" b="1" dirty="0">
                <a:solidFill>
                  <a:schemeClr val="bg1"/>
                </a:solidFill>
                <a:latin typeface="Lato" pitchFamily="34" charset="0"/>
                <a:ea typeface="Lato" pitchFamily="34" charset="0"/>
                <a:cs typeface="Lato" pitchFamily="34" charset="0"/>
              </a:endParaRPr>
            </a:p>
          </p:txBody>
        </p:sp>
      </p:grpSp>
      <p:grpSp>
        <p:nvGrpSpPr>
          <p:cNvPr id="147" name="Group 146"/>
          <p:cNvGrpSpPr/>
          <p:nvPr/>
        </p:nvGrpSpPr>
        <p:grpSpPr>
          <a:xfrm>
            <a:off x="4750821" y="2032677"/>
            <a:ext cx="1154680" cy="1154680"/>
            <a:chOff x="17008473" y="8263156"/>
            <a:chExt cx="5452844" cy="5452844"/>
          </a:xfrm>
        </p:grpSpPr>
        <p:pic>
          <p:nvPicPr>
            <p:cNvPr id="148" name="Picture 147"/>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7008473" y="8263156"/>
              <a:ext cx="5452844" cy="5452844"/>
            </a:xfrm>
            <a:prstGeom prst="rect">
              <a:avLst/>
            </a:prstGeom>
          </p:spPr>
        </p:pic>
        <p:sp>
          <p:nvSpPr>
            <p:cNvPr id="149" name="Rectangle 139"/>
            <p:cNvSpPr/>
            <p:nvPr/>
          </p:nvSpPr>
          <p:spPr>
            <a:xfrm>
              <a:off x="18298236" y="9029202"/>
              <a:ext cx="3019661" cy="3020448"/>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lIns="91422" tIns="45711" rIns="91422" bIns="45711" rtlCol="0" anchor="ctr"/>
            <a:lstStyle/>
            <a:p>
              <a:pPr algn="ctr"/>
              <a:endParaRPr lang="id-ID" sz="1677"/>
            </a:p>
          </p:txBody>
        </p:sp>
        <p:grpSp>
          <p:nvGrpSpPr>
            <p:cNvPr id="150" name="กลุ่ม 63"/>
            <p:cNvGrpSpPr/>
            <p:nvPr/>
          </p:nvGrpSpPr>
          <p:grpSpPr>
            <a:xfrm>
              <a:off x="19136773" y="9762392"/>
              <a:ext cx="1483264" cy="1486955"/>
              <a:chOff x="17129509" y="11525195"/>
              <a:chExt cx="638175" cy="639763"/>
            </a:xfrm>
            <a:solidFill>
              <a:schemeClr val="bg1"/>
            </a:solidFill>
          </p:grpSpPr>
          <p:sp>
            <p:nvSpPr>
              <p:cNvPr id="151" name="Freeform 209"/>
              <p:cNvSpPr>
                <a:spLocks noEditPoints="1"/>
              </p:cNvSpPr>
              <p:nvPr/>
            </p:nvSpPr>
            <p:spPr bwMode="auto">
              <a:xfrm>
                <a:off x="17129509" y="11525195"/>
                <a:ext cx="638175" cy="639763"/>
              </a:xfrm>
              <a:custGeom>
                <a:avLst/>
                <a:gdLst>
                  <a:gd name="T0" fmla="*/ 59 w 67"/>
                  <a:gd name="T1" fmla="*/ 5 h 67"/>
                  <a:gd name="T2" fmla="*/ 52 w 67"/>
                  <a:gd name="T3" fmla="*/ 5 h 67"/>
                  <a:gd name="T4" fmla="*/ 52 w 67"/>
                  <a:gd name="T5" fmla="*/ 2 h 67"/>
                  <a:gd name="T6" fmla="*/ 50 w 67"/>
                  <a:gd name="T7" fmla="*/ 0 h 67"/>
                  <a:gd name="T8" fmla="*/ 49 w 67"/>
                  <a:gd name="T9" fmla="*/ 2 h 67"/>
                  <a:gd name="T10" fmla="*/ 49 w 67"/>
                  <a:gd name="T11" fmla="*/ 5 h 67"/>
                  <a:gd name="T12" fmla="*/ 18 w 67"/>
                  <a:gd name="T13" fmla="*/ 5 h 67"/>
                  <a:gd name="T14" fmla="*/ 18 w 67"/>
                  <a:gd name="T15" fmla="*/ 2 h 67"/>
                  <a:gd name="T16" fmla="*/ 16 w 67"/>
                  <a:gd name="T17" fmla="*/ 0 h 67"/>
                  <a:gd name="T18" fmla="*/ 14 w 67"/>
                  <a:gd name="T19" fmla="*/ 2 h 67"/>
                  <a:gd name="T20" fmla="*/ 14 w 67"/>
                  <a:gd name="T21" fmla="*/ 5 h 67"/>
                  <a:gd name="T22" fmla="*/ 8 w 67"/>
                  <a:gd name="T23" fmla="*/ 5 h 67"/>
                  <a:gd name="T24" fmla="*/ 0 w 67"/>
                  <a:gd name="T25" fmla="*/ 13 h 67"/>
                  <a:gd name="T26" fmla="*/ 0 w 67"/>
                  <a:gd name="T27" fmla="*/ 59 h 67"/>
                  <a:gd name="T28" fmla="*/ 8 w 67"/>
                  <a:gd name="T29" fmla="*/ 67 h 67"/>
                  <a:gd name="T30" fmla="*/ 59 w 67"/>
                  <a:gd name="T31" fmla="*/ 67 h 67"/>
                  <a:gd name="T32" fmla="*/ 67 w 67"/>
                  <a:gd name="T33" fmla="*/ 59 h 67"/>
                  <a:gd name="T34" fmla="*/ 67 w 67"/>
                  <a:gd name="T35" fmla="*/ 13 h 67"/>
                  <a:gd name="T36" fmla="*/ 59 w 67"/>
                  <a:gd name="T37" fmla="*/ 5 h 67"/>
                  <a:gd name="T38" fmla="*/ 63 w 67"/>
                  <a:gd name="T39" fmla="*/ 59 h 67"/>
                  <a:gd name="T40" fmla="*/ 59 w 67"/>
                  <a:gd name="T41" fmla="*/ 63 h 67"/>
                  <a:gd name="T42" fmla="*/ 8 w 67"/>
                  <a:gd name="T43" fmla="*/ 63 h 67"/>
                  <a:gd name="T44" fmla="*/ 3 w 67"/>
                  <a:gd name="T45" fmla="*/ 59 h 67"/>
                  <a:gd name="T46" fmla="*/ 3 w 67"/>
                  <a:gd name="T47" fmla="*/ 21 h 67"/>
                  <a:gd name="T48" fmla="*/ 63 w 67"/>
                  <a:gd name="T49" fmla="*/ 21 h 67"/>
                  <a:gd name="T50" fmla="*/ 63 w 67"/>
                  <a:gd name="T51" fmla="*/ 59 h 67"/>
                  <a:gd name="T52" fmla="*/ 63 w 67"/>
                  <a:gd name="T53" fmla="*/ 17 h 67"/>
                  <a:gd name="T54" fmla="*/ 3 w 67"/>
                  <a:gd name="T55" fmla="*/ 17 h 67"/>
                  <a:gd name="T56" fmla="*/ 3 w 67"/>
                  <a:gd name="T57" fmla="*/ 13 h 67"/>
                  <a:gd name="T58" fmla="*/ 8 w 67"/>
                  <a:gd name="T59" fmla="*/ 8 h 67"/>
                  <a:gd name="T60" fmla="*/ 14 w 67"/>
                  <a:gd name="T61" fmla="*/ 8 h 67"/>
                  <a:gd name="T62" fmla="*/ 14 w 67"/>
                  <a:gd name="T63" fmla="*/ 12 h 67"/>
                  <a:gd name="T64" fmla="*/ 16 w 67"/>
                  <a:gd name="T65" fmla="*/ 14 h 67"/>
                  <a:gd name="T66" fmla="*/ 18 w 67"/>
                  <a:gd name="T67" fmla="*/ 12 h 67"/>
                  <a:gd name="T68" fmla="*/ 18 w 67"/>
                  <a:gd name="T69" fmla="*/ 8 h 67"/>
                  <a:gd name="T70" fmla="*/ 49 w 67"/>
                  <a:gd name="T71" fmla="*/ 8 h 67"/>
                  <a:gd name="T72" fmla="*/ 49 w 67"/>
                  <a:gd name="T73" fmla="*/ 12 h 67"/>
                  <a:gd name="T74" fmla="*/ 50 w 67"/>
                  <a:gd name="T75" fmla="*/ 14 h 67"/>
                  <a:gd name="T76" fmla="*/ 52 w 67"/>
                  <a:gd name="T77" fmla="*/ 12 h 67"/>
                  <a:gd name="T78" fmla="*/ 52 w 67"/>
                  <a:gd name="T79" fmla="*/ 8 h 67"/>
                  <a:gd name="T80" fmla="*/ 59 w 67"/>
                  <a:gd name="T81" fmla="*/ 8 h 67"/>
                  <a:gd name="T82" fmla="*/ 63 w 67"/>
                  <a:gd name="T83" fmla="*/ 13 h 67"/>
                  <a:gd name="T84" fmla="*/ 63 w 67"/>
                  <a:gd name="T85" fmla="*/ 17 h 6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l="0" t="0" r="r" b="b"/>
                <a:pathLst>
                  <a:path w="67" h="67">
                    <a:moveTo>
                      <a:pt x="59" y="5"/>
                    </a:moveTo>
                    <a:cubicBezTo>
                      <a:pt x="52" y="5"/>
                      <a:pt x="52" y="5"/>
                      <a:pt x="52" y="5"/>
                    </a:cubicBezTo>
                    <a:cubicBezTo>
                      <a:pt x="52" y="2"/>
                      <a:pt x="52" y="2"/>
                      <a:pt x="52" y="2"/>
                    </a:cubicBezTo>
                    <a:cubicBezTo>
                      <a:pt x="52" y="1"/>
                      <a:pt x="51" y="0"/>
                      <a:pt x="50" y="0"/>
                    </a:cubicBezTo>
                    <a:cubicBezTo>
                      <a:pt x="49" y="0"/>
                      <a:pt x="49" y="1"/>
                      <a:pt x="49" y="2"/>
                    </a:cubicBezTo>
                    <a:cubicBezTo>
                      <a:pt x="49" y="5"/>
                      <a:pt x="49" y="5"/>
                      <a:pt x="49" y="5"/>
                    </a:cubicBezTo>
                    <a:cubicBezTo>
                      <a:pt x="18" y="5"/>
                      <a:pt x="18" y="5"/>
                      <a:pt x="18" y="5"/>
                    </a:cubicBezTo>
                    <a:cubicBezTo>
                      <a:pt x="18" y="2"/>
                      <a:pt x="18" y="2"/>
                      <a:pt x="18" y="2"/>
                    </a:cubicBezTo>
                    <a:cubicBezTo>
                      <a:pt x="18" y="1"/>
                      <a:pt x="17" y="0"/>
                      <a:pt x="16" y="0"/>
                    </a:cubicBezTo>
                    <a:cubicBezTo>
                      <a:pt x="15" y="0"/>
                      <a:pt x="14" y="1"/>
                      <a:pt x="14" y="2"/>
                    </a:cubicBezTo>
                    <a:cubicBezTo>
                      <a:pt x="14" y="5"/>
                      <a:pt x="14" y="5"/>
                      <a:pt x="14" y="5"/>
                    </a:cubicBezTo>
                    <a:cubicBezTo>
                      <a:pt x="8" y="5"/>
                      <a:pt x="8" y="5"/>
                      <a:pt x="8" y="5"/>
                    </a:cubicBezTo>
                    <a:cubicBezTo>
                      <a:pt x="3" y="5"/>
                      <a:pt x="0" y="8"/>
                      <a:pt x="0" y="13"/>
                    </a:cubicBezTo>
                    <a:cubicBezTo>
                      <a:pt x="0" y="59"/>
                      <a:pt x="0" y="59"/>
                      <a:pt x="0" y="59"/>
                    </a:cubicBezTo>
                    <a:cubicBezTo>
                      <a:pt x="0" y="63"/>
                      <a:pt x="3" y="67"/>
                      <a:pt x="8" y="67"/>
                    </a:cubicBezTo>
                    <a:cubicBezTo>
                      <a:pt x="59" y="67"/>
                      <a:pt x="59" y="67"/>
                      <a:pt x="59" y="67"/>
                    </a:cubicBezTo>
                    <a:cubicBezTo>
                      <a:pt x="63" y="67"/>
                      <a:pt x="67" y="63"/>
                      <a:pt x="67" y="59"/>
                    </a:cubicBezTo>
                    <a:cubicBezTo>
                      <a:pt x="67" y="13"/>
                      <a:pt x="67" y="13"/>
                      <a:pt x="67" y="13"/>
                    </a:cubicBezTo>
                    <a:cubicBezTo>
                      <a:pt x="67" y="8"/>
                      <a:pt x="63" y="5"/>
                      <a:pt x="59" y="5"/>
                    </a:cubicBezTo>
                    <a:close/>
                    <a:moveTo>
                      <a:pt x="63" y="59"/>
                    </a:moveTo>
                    <a:cubicBezTo>
                      <a:pt x="63" y="61"/>
                      <a:pt x="61" y="63"/>
                      <a:pt x="59" y="63"/>
                    </a:cubicBezTo>
                    <a:cubicBezTo>
                      <a:pt x="8" y="63"/>
                      <a:pt x="8" y="63"/>
                      <a:pt x="8" y="63"/>
                    </a:cubicBezTo>
                    <a:cubicBezTo>
                      <a:pt x="5" y="63"/>
                      <a:pt x="3" y="61"/>
                      <a:pt x="3" y="59"/>
                    </a:cubicBezTo>
                    <a:cubicBezTo>
                      <a:pt x="3" y="21"/>
                      <a:pt x="3" y="21"/>
                      <a:pt x="3" y="21"/>
                    </a:cubicBezTo>
                    <a:cubicBezTo>
                      <a:pt x="63" y="21"/>
                      <a:pt x="63" y="21"/>
                      <a:pt x="63" y="21"/>
                    </a:cubicBezTo>
                    <a:lnTo>
                      <a:pt x="63" y="59"/>
                    </a:lnTo>
                    <a:close/>
                    <a:moveTo>
                      <a:pt x="63" y="17"/>
                    </a:moveTo>
                    <a:cubicBezTo>
                      <a:pt x="3" y="17"/>
                      <a:pt x="3" y="17"/>
                      <a:pt x="3" y="17"/>
                    </a:cubicBezTo>
                    <a:cubicBezTo>
                      <a:pt x="3" y="13"/>
                      <a:pt x="3" y="13"/>
                      <a:pt x="3" y="13"/>
                    </a:cubicBezTo>
                    <a:cubicBezTo>
                      <a:pt x="3" y="10"/>
                      <a:pt x="5" y="8"/>
                      <a:pt x="8" y="8"/>
                    </a:cubicBezTo>
                    <a:cubicBezTo>
                      <a:pt x="14" y="8"/>
                      <a:pt x="14" y="8"/>
                      <a:pt x="14" y="8"/>
                    </a:cubicBezTo>
                    <a:cubicBezTo>
                      <a:pt x="14" y="12"/>
                      <a:pt x="14" y="12"/>
                      <a:pt x="14" y="12"/>
                    </a:cubicBezTo>
                    <a:cubicBezTo>
                      <a:pt x="14" y="13"/>
                      <a:pt x="15" y="14"/>
                      <a:pt x="16" y="14"/>
                    </a:cubicBezTo>
                    <a:cubicBezTo>
                      <a:pt x="17" y="14"/>
                      <a:pt x="18" y="13"/>
                      <a:pt x="18" y="12"/>
                    </a:cubicBezTo>
                    <a:cubicBezTo>
                      <a:pt x="18" y="8"/>
                      <a:pt x="18" y="8"/>
                      <a:pt x="18" y="8"/>
                    </a:cubicBezTo>
                    <a:cubicBezTo>
                      <a:pt x="49" y="8"/>
                      <a:pt x="49" y="8"/>
                      <a:pt x="49" y="8"/>
                    </a:cubicBezTo>
                    <a:cubicBezTo>
                      <a:pt x="49" y="12"/>
                      <a:pt x="49" y="12"/>
                      <a:pt x="49" y="12"/>
                    </a:cubicBezTo>
                    <a:cubicBezTo>
                      <a:pt x="49" y="13"/>
                      <a:pt x="49" y="14"/>
                      <a:pt x="50" y="14"/>
                    </a:cubicBezTo>
                    <a:cubicBezTo>
                      <a:pt x="51" y="14"/>
                      <a:pt x="52" y="13"/>
                      <a:pt x="52" y="12"/>
                    </a:cubicBezTo>
                    <a:cubicBezTo>
                      <a:pt x="52" y="8"/>
                      <a:pt x="52" y="8"/>
                      <a:pt x="52" y="8"/>
                    </a:cubicBezTo>
                    <a:cubicBezTo>
                      <a:pt x="59" y="8"/>
                      <a:pt x="59" y="8"/>
                      <a:pt x="59" y="8"/>
                    </a:cubicBezTo>
                    <a:cubicBezTo>
                      <a:pt x="61" y="8"/>
                      <a:pt x="63" y="10"/>
                      <a:pt x="63" y="13"/>
                    </a:cubicBezTo>
                    <a:lnTo>
                      <a:pt x="63" y="1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152" name="Freeform 210"/>
              <p:cNvSpPr>
                <a:spLocks noEditPoints="1"/>
              </p:cNvSpPr>
              <p:nvPr/>
            </p:nvSpPr>
            <p:spPr bwMode="auto">
              <a:xfrm>
                <a:off x="17253334" y="11936358"/>
                <a:ext cx="104775" cy="104775"/>
              </a:xfrm>
              <a:custGeom>
                <a:avLst/>
                <a:gdLst>
                  <a:gd name="T0" fmla="*/ 1 w 11"/>
                  <a:gd name="T1" fmla="*/ 11 h 11"/>
                  <a:gd name="T2" fmla="*/ 10 w 11"/>
                  <a:gd name="T3" fmla="*/ 11 h 11"/>
                  <a:gd name="T4" fmla="*/ 11 w 11"/>
                  <a:gd name="T5" fmla="*/ 10 h 11"/>
                  <a:gd name="T6" fmla="*/ 11 w 11"/>
                  <a:gd name="T7" fmla="*/ 1 h 11"/>
                  <a:gd name="T8" fmla="*/ 10 w 11"/>
                  <a:gd name="T9" fmla="*/ 0 h 11"/>
                  <a:gd name="T10" fmla="*/ 1 w 11"/>
                  <a:gd name="T11" fmla="*/ 0 h 11"/>
                  <a:gd name="T12" fmla="*/ 0 w 11"/>
                  <a:gd name="T13" fmla="*/ 1 h 11"/>
                  <a:gd name="T14" fmla="*/ 0 w 11"/>
                  <a:gd name="T15" fmla="*/ 10 h 11"/>
                  <a:gd name="T16" fmla="*/ 1 w 11"/>
                  <a:gd name="T17" fmla="*/ 11 h 11"/>
                  <a:gd name="T18" fmla="*/ 3 w 11"/>
                  <a:gd name="T19" fmla="*/ 3 h 11"/>
                  <a:gd name="T20" fmla="*/ 8 w 11"/>
                  <a:gd name="T21" fmla="*/ 3 h 11"/>
                  <a:gd name="T22" fmla="*/ 8 w 11"/>
                  <a:gd name="T23" fmla="*/ 9 h 11"/>
                  <a:gd name="T24" fmla="*/ 3 w 11"/>
                  <a:gd name="T25" fmla="*/ 9 h 11"/>
                  <a:gd name="T26" fmla="*/ 3 w 11"/>
                  <a:gd name="T27" fmla="*/ 3 h 1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1" h="11">
                    <a:moveTo>
                      <a:pt x="1" y="11"/>
                    </a:moveTo>
                    <a:cubicBezTo>
                      <a:pt x="10" y="11"/>
                      <a:pt x="10" y="11"/>
                      <a:pt x="10" y="11"/>
                    </a:cubicBezTo>
                    <a:cubicBezTo>
                      <a:pt x="10" y="11"/>
                      <a:pt x="11" y="10"/>
                      <a:pt x="11" y="10"/>
                    </a:cubicBezTo>
                    <a:cubicBezTo>
                      <a:pt x="11" y="1"/>
                      <a:pt x="11" y="1"/>
                      <a:pt x="11" y="1"/>
                    </a:cubicBezTo>
                    <a:cubicBezTo>
                      <a:pt x="11" y="1"/>
                      <a:pt x="10" y="0"/>
                      <a:pt x="10" y="0"/>
                    </a:cubicBezTo>
                    <a:cubicBezTo>
                      <a:pt x="1" y="0"/>
                      <a:pt x="1" y="0"/>
                      <a:pt x="1" y="0"/>
                    </a:cubicBezTo>
                    <a:cubicBezTo>
                      <a:pt x="1" y="0"/>
                      <a:pt x="0" y="1"/>
                      <a:pt x="0" y="1"/>
                    </a:cubicBezTo>
                    <a:cubicBezTo>
                      <a:pt x="0" y="10"/>
                      <a:pt x="0" y="10"/>
                      <a:pt x="0" y="10"/>
                    </a:cubicBezTo>
                    <a:cubicBezTo>
                      <a:pt x="0" y="10"/>
                      <a:pt x="1" y="11"/>
                      <a:pt x="1" y="11"/>
                    </a:cubicBezTo>
                    <a:close/>
                    <a:moveTo>
                      <a:pt x="3" y="3"/>
                    </a:moveTo>
                    <a:cubicBezTo>
                      <a:pt x="8" y="3"/>
                      <a:pt x="8" y="3"/>
                      <a:pt x="8" y="3"/>
                    </a:cubicBezTo>
                    <a:cubicBezTo>
                      <a:pt x="8" y="9"/>
                      <a:pt x="8" y="9"/>
                      <a:pt x="8" y="9"/>
                    </a:cubicBezTo>
                    <a:cubicBezTo>
                      <a:pt x="3" y="9"/>
                      <a:pt x="3" y="9"/>
                      <a:pt x="3" y="9"/>
                    </a:cubicBezTo>
                    <a:lnTo>
                      <a:pt x="3" y="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153" name="Freeform 211"/>
              <p:cNvSpPr>
                <a:spLocks noEditPoints="1"/>
              </p:cNvSpPr>
              <p:nvPr/>
            </p:nvSpPr>
            <p:spPr bwMode="auto">
              <a:xfrm>
                <a:off x="17396209" y="11936358"/>
                <a:ext cx="95250" cy="104775"/>
              </a:xfrm>
              <a:custGeom>
                <a:avLst/>
                <a:gdLst>
                  <a:gd name="T0" fmla="*/ 1 w 10"/>
                  <a:gd name="T1" fmla="*/ 11 h 11"/>
                  <a:gd name="T2" fmla="*/ 9 w 10"/>
                  <a:gd name="T3" fmla="*/ 11 h 11"/>
                  <a:gd name="T4" fmla="*/ 10 w 10"/>
                  <a:gd name="T5" fmla="*/ 10 h 11"/>
                  <a:gd name="T6" fmla="*/ 10 w 10"/>
                  <a:gd name="T7" fmla="*/ 1 h 11"/>
                  <a:gd name="T8" fmla="*/ 9 w 10"/>
                  <a:gd name="T9" fmla="*/ 0 h 11"/>
                  <a:gd name="T10" fmla="*/ 1 w 10"/>
                  <a:gd name="T11" fmla="*/ 0 h 11"/>
                  <a:gd name="T12" fmla="*/ 0 w 10"/>
                  <a:gd name="T13" fmla="*/ 1 h 11"/>
                  <a:gd name="T14" fmla="*/ 0 w 10"/>
                  <a:gd name="T15" fmla="*/ 10 h 11"/>
                  <a:gd name="T16" fmla="*/ 1 w 10"/>
                  <a:gd name="T17" fmla="*/ 11 h 11"/>
                  <a:gd name="T18" fmla="*/ 2 w 10"/>
                  <a:gd name="T19" fmla="*/ 3 h 11"/>
                  <a:gd name="T20" fmla="*/ 8 w 10"/>
                  <a:gd name="T21" fmla="*/ 3 h 11"/>
                  <a:gd name="T22" fmla="*/ 8 w 10"/>
                  <a:gd name="T23" fmla="*/ 9 h 11"/>
                  <a:gd name="T24" fmla="*/ 2 w 10"/>
                  <a:gd name="T25" fmla="*/ 9 h 11"/>
                  <a:gd name="T26" fmla="*/ 2 w 10"/>
                  <a:gd name="T27" fmla="*/ 3 h 1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0" h="11">
                    <a:moveTo>
                      <a:pt x="1" y="11"/>
                    </a:moveTo>
                    <a:cubicBezTo>
                      <a:pt x="9" y="11"/>
                      <a:pt x="9" y="11"/>
                      <a:pt x="9" y="11"/>
                    </a:cubicBezTo>
                    <a:cubicBezTo>
                      <a:pt x="10" y="11"/>
                      <a:pt x="10" y="10"/>
                      <a:pt x="10" y="10"/>
                    </a:cubicBezTo>
                    <a:cubicBezTo>
                      <a:pt x="10" y="1"/>
                      <a:pt x="10" y="1"/>
                      <a:pt x="10" y="1"/>
                    </a:cubicBezTo>
                    <a:cubicBezTo>
                      <a:pt x="10" y="1"/>
                      <a:pt x="10" y="0"/>
                      <a:pt x="9" y="0"/>
                    </a:cubicBezTo>
                    <a:cubicBezTo>
                      <a:pt x="1" y="0"/>
                      <a:pt x="1" y="0"/>
                      <a:pt x="1" y="0"/>
                    </a:cubicBezTo>
                    <a:cubicBezTo>
                      <a:pt x="0" y="0"/>
                      <a:pt x="0" y="1"/>
                      <a:pt x="0" y="1"/>
                    </a:cubicBezTo>
                    <a:cubicBezTo>
                      <a:pt x="0" y="10"/>
                      <a:pt x="0" y="10"/>
                      <a:pt x="0" y="10"/>
                    </a:cubicBezTo>
                    <a:cubicBezTo>
                      <a:pt x="0" y="10"/>
                      <a:pt x="0" y="11"/>
                      <a:pt x="1" y="11"/>
                    </a:cubicBezTo>
                    <a:close/>
                    <a:moveTo>
                      <a:pt x="2" y="3"/>
                    </a:moveTo>
                    <a:cubicBezTo>
                      <a:pt x="8" y="3"/>
                      <a:pt x="8" y="3"/>
                      <a:pt x="8" y="3"/>
                    </a:cubicBezTo>
                    <a:cubicBezTo>
                      <a:pt x="8" y="9"/>
                      <a:pt x="8" y="9"/>
                      <a:pt x="8" y="9"/>
                    </a:cubicBezTo>
                    <a:cubicBezTo>
                      <a:pt x="2" y="9"/>
                      <a:pt x="2" y="9"/>
                      <a:pt x="2" y="9"/>
                    </a:cubicBezTo>
                    <a:lnTo>
                      <a:pt x="2" y="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154" name="Freeform 212"/>
              <p:cNvSpPr>
                <a:spLocks noEditPoints="1"/>
              </p:cNvSpPr>
              <p:nvPr/>
            </p:nvSpPr>
            <p:spPr bwMode="auto">
              <a:xfrm>
                <a:off x="17529559" y="11936358"/>
                <a:ext cx="104775" cy="104775"/>
              </a:xfrm>
              <a:custGeom>
                <a:avLst/>
                <a:gdLst>
                  <a:gd name="T0" fmla="*/ 2 w 11"/>
                  <a:gd name="T1" fmla="*/ 11 h 11"/>
                  <a:gd name="T2" fmla="*/ 10 w 11"/>
                  <a:gd name="T3" fmla="*/ 11 h 11"/>
                  <a:gd name="T4" fmla="*/ 11 w 11"/>
                  <a:gd name="T5" fmla="*/ 10 h 11"/>
                  <a:gd name="T6" fmla="*/ 11 w 11"/>
                  <a:gd name="T7" fmla="*/ 1 h 11"/>
                  <a:gd name="T8" fmla="*/ 10 w 11"/>
                  <a:gd name="T9" fmla="*/ 0 h 11"/>
                  <a:gd name="T10" fmla="*/ 2 w 11"/>
                  <a:gd name="T11" fmla="*/ 0 h 11"/>
                  <a:gd name="T12" fmla="*/ 0 w 11"/>
                  <a:gd name="T13" fmla="*/ 1 h 11"/>
                  <a:gd name="T14" fmla="*/ 0 w 11"/>
                  <a:gd name="T15" fmla="*/ 10 h 11"/>
                  <a:gd name="T16" fmla="*/ 2 w 11"/>
                  <a:gd name="T17" fmla="*/ 11 h 11"/>
                  <a:gd name="T18" fmla="*/ 3 w 11"/>
                  <a:gd name="T19" fmla="*/ 3 h 11"/>
                  <a:gd name="T20" fmla="*/ 9 w 11"/>
                  <a:gd name="T21" fmla="*/ 3 h 11"/>
                  <a:gd name="T22" fmla="*/ 9 w 11"/>
                  <a:gd name="T23" fmla="*/ 9 h 11"/>
                  <a:gd name="T24" fmla="*/ 3 w 11"/>
                  <a:gd name="T25" fmla="*/ 9 h 11"/>
                  <a:gd name="T26" fmla="*/ 3 w 11"/>
                  <a:gd name="T27" fmla="*/ 3 h 1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1" h="11">
                    <a:moveTo>
                      <a:pt x="2" y="11"/>
                    </a:moveTo>
                    <a:cubicBezTo>
                      <a:pt x="10" y="11"/>
                      <a:pt x="10" y="11"/>
                      <a:pt x="10" y="11"/>
                    </a:cubicBezTo>
                    <a:cubicBezTo>
                      <a:pt x="10" y="11"/>
                      <a:pt x="11" y="10"/>
                      <a:pt x="11" y="10"/>
                    </a:cubicBezTo>
                    <a:cubicBezTo>
                      <a:pt x="11" y="1"/>
                      <a:pt x="11" y="1"/>
                      <a:pt x="11" y="1"/>
                    </a:cubicBezTo>
                    <a:cubicBezTo>
                      <a:pt x="11" y="1"/>
                      <a:pt x="10" y="0"/>
                      <a:pt x="10" y="0"/>
                    </a:cubicBezTo>
                    <a:cubicBezTo>
                      <a:pt x="2" y="0"/>
                      <a:pt x="2" y="0"/>
                      <a:pt x="2" y="0"/>
                    </a:cubicBezTo>
                    <a:cubicBezTo>
                      <a:pt x="1" y="0"/>
                      <a:pt x="0" y="1"/>
                      <a:pt x="0" y="1"/>
                    </a:cubicBezTo>
                    <a:cubicBezTo>
                      <a:pt x="0" y="10"/>
                      <a:pt x="0" y="10"/>
                      <a:pt x="0" y="10"/>
                    </a:cubicBezTo>
                    <a:cubicBezTo>
                      <a:pt x="0" y="10"/>
                      <a:pt x="1" y="11"/>
                      <a:pt x="2" y="11"/>
                    </a:cubicBezTo>
                    <a:close/>
                    <a:moveTo>
                      <a:pt x="3" y="3"/>
                    </a:moveTo>
                    <a:cubicBezTo>
                      <a:pt x="9" y="3"/>
                      <a:pt x="9" y="3"/>
                      <a:pt x="9" y="3"/>
                    </a:cubicBezTo>
                    <a:cubicBezTo>
                      <a:pt x="9" y="9"/>
                      <a:pt x="9" y="9"/>
                      <a:pt x="9" y="9"/>
                    </a:cubicBezTo>
                    <a:cubicBezTo>
                      <a:pt x="3" y="9"/>
                      <a:pt x="3" y="9"/>
                      <a:pt x="3" y="9"/>
                    </a:cubicBezTo>
                    <a:lnTo>
                      <a:pt x="3" y="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155" name="Freeform 213"/>
              <p:cNvSpPr>
                <a:spLocks noEditPoints="1"/>
              </p:cNvSpPr>
              <p:nvPr/>
            </p:nvSpPr>
            <p:spPr bwMode="auto">
              <a:xfrm>
                <a:off x="17253334" y="11803008"/>
                <a:ext cx="104775" cy="95250"/>
              </a:xfrm>
              <a:custGeom>
                <a:avLst/>
                <a:gdLst>
                  <a:gd name="T0" fmla="*/ 1 w 11"/>
                  <a:gd name="T1" fmla="*/ 10 h 10"/>
                  <a:gd name="T2" fmla="*/ 10 w 11"/>
                  <a:gd name="T3" fmla="*/ 10 h 10"/>
                  <a:gd name="T4" fmla="*/ 11 w 11"/>
                  <a:gd name="T5" fmla="*/ 9 h 10"/>
                  <a:gd name="T6" fmla="*/ 11 w 11"/>
                  <a:gd name="T7" fmla="*/ 1 h 10"/>
                  <a:gd name="T8" fmla="*/ 10 w 11"/>
                  <a:gd name="T9" fmla="*/ 0 h 10"/>
                  <a:gd name="T10" fmla="*/ 1 w 11"/>
                  <a:gd name="T11" fmla="*/ 0 h 10"/>
                  <a:gd name="T12" fmla="*/ 0 w 11"/>
                  <a:gd name="T13" fmla="*/ 1 h 10"/>
                  <a:gd name="T14" fmla="*/ 0 w 11"/>
                  <a:gd name="T15" fmla="*/ 9 h 10"/>
                  <a:gd name="T16" fmla="*/ 1 w 11"/>
                  <a:gd name="T17" fmla="*/ 10 h 10"/>
                  <a:gd name="T18" fmla="*/ 3 w 11"/>
                  <a:gd name="T19" fmla="*/ 2 h 10"/>
                  <a:gd name="T20" fmla="*/ 8 w 11"/>
                  <a:gd name="T21" fmla="*/ 2 h 10"/>
                  <a:gd name="T22" fmla="*/ 8 w 11"/>
                  <a:gd name="T23" fmla="*/ 8 h 10"/>
                  <a:gd name="T24" fmla="*/ 3 w 11"/>
                  <a:gd name="T25" fmla="*/ 8 h 10"/>
                  <a:gd name="T26" fmla="*/ 3 w 11"/>
                  <a:gd name="T27" fmla="*/ 2 h 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1" h="10">
                    <a:moveTo>
                      <a:pt x="1" y="10"/>
                    </a:moveTo>
                    <a:cubicBezTo>
                      <a:pt x="10" y="10"/>
                      <a:pt x="10" y="10"/>
                      <a:pt x="10" y="10"/>
                    </a:cubicBezTo>
                    <a:cubicBezTo>
                      <a:pt x="10" y="10"/>
                      <a:pt x="11" y="10"/>
                      <a:pt x="11" y="9"/>
                    </a:cubicBezTo>
                    <a:cubicBezTo>
                      <a:pt x="11" y="1"/>
                      <a:pt x="11" y="1"/>
                      <a:pt x="11" y="1"/>
                    </a:cubicBezTo>
                    <a:cubicBezTo>
                      <a:pt x="11" y="0"/>
                      <a:pt x="10" y="0"/>
                      <a:pt x="10" y="0"/>
                    </a:cubicBezTo>
                    <a:cubicBezTo>
                      <a:pt x="1" y="0"/>
                      <a:pt x="1" y="0"/>
                      <a:pt x="1" y="0"/>
                    </a:cubicBezTo>
                    <a:cubicBezTo>
                      <a:pt x="1" y="0"/>
                      <a:pt x="0" y="0"/>
                      <a:pt x="0" y="1"/>
                    </a:cubicBezTo>
                    <a:cubicBezTo>
                      <a:pt x="0" y="9"/>
                      <a:pt x="0" y="9"/>
                      <a:pt x="0" y="9"/>
                    </a:cubicBezTo>
                    <a:cubicBezTo>
                      <a:pt x="0" y="10"/>
                      <a:pt x="1" y="10"/>
                      <a:pt x="1" y="10"/>
                    </a:cubicBezTo>
                    <a:close/>
                    <a:moveTo>
                      <a:pt x="3" y="2"/>
                    </a:moveTo>
                    <a:cubicBezTo>
                      <a:pt x="8" y="2"/>
                      <a:pt x="8" y="2"/>
                      <a:pt x="8" y="2"/>
                    </a:cubicBezTo>
                    <a:cubicBezTo>
                      <a:pt x="8" y="8"/>
                      <a:pt x="8" y="8"/>
                      <a:pt x="8" y="8"/>
                    </a:cubicBezTo>
                    <a:cubicBezTo>
                      <a:pt x="3" y="8"/>
                      <a:pt x="3" y="8"/>
                      <a:pt x="3" y="8"/>
                    </a:cubicBezTo>
                    <a:lnTo>
                      <a:pt x="3" y="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156" name="Freeform 214"/>
              <p:cNvSpPr>
                <a:spLocks noEditPoints="1"/>
              </p:cNvSpPr>
              <p:nvPr/>
            </p:nvSpPr>
            <p:spPr bwMode="auto">
              <a:xfrm>
                <a:off x="17396209" y="11803008"/>
                <a:ext cx="95250" cy="95250"/>
              </a:xfrm>
              <a:custGeom>
                <a:avLst/>
                <a:gdLst>
                  <a:gd name="T0" fmla="*/ 1 w 10"/>
                  <a:gd name="T1" fmla="*/ 10 h 10"/>
                  <a:gd name="T2" fmla="*/ 9 w 10"/>
                  <a:gd name="T3" fmla="*/ 10 h 10"/>
                  <a:gd name="T4" fmla="*/ 10 w 10"/>
                  <a:gd name="T5" fmla="*/ 9 h 10"/>
                  <a:gd name="T6" fmla="*/ 10 w 10"/>
                  <a:gd name="T7" fmla="*/ 1 h 10"/>
                  <a:gd name="T8" fmla="*/ 9 w 10"/>
                  <a:gd name="T9" fmla="*/ 0 h 10"/>
                  <a:gd name="T10" fmla="*/ 1 w 10"/>
                  <a:gd name="T11" fmla="*/ 0 h 10"/>
                  <a:gd name="T12" fmla="*/ 0 w 10"/>
                  <a:gd name="T13" fmla="*/ 1 h 10"/>
                  <a:gd name="T14" fmla="*/ 0 w 10"/>
                  <a:gd name="T15" fmla="*/ 9 h 10"/>
                  <a:gd name="T16" fmla="*/ 1 w 10"/>
                  <a:gd name="T17" fmla="*/ 10 h 10"/>
                  <a:gd name="T18" fmla="*/ 2 w 10"/>
                  <a:gd name="T19" fmla="*/ 2 h 10"/>
                  <a:gd name="T20" fmla="*/ 8 w 10"/>
                  <a:gd name="T21" fmla="*/ 2 h 10"/>
                  <a:gd name="T22" fmla="*/ 8 w 10"/>
                  <a:gd name="T23" fmla="*/ 8 h 10"/>
                  <a:gd name="T24" fmla="*/ 2 w 10"/>
                  <a:gd name="T25" fmla="*/ 8 h 10"/>
                  <a:gd name="T26" fmla="*/ 2 w 10"/>
                  <a:gd name="T27" fmla="*/ 2 h 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0" h="10">
                    <a:moveTo>
                      <a:pt x="1" y="10"/>
                    </a:moveTo>
                    <a:cubicBezTo>
                      <a:pt x="9" y="10"/>
                      <a:pt x="9" y="10"/>
                      <a:pt x="9" y="10"/>
                    </a:cubicBezTo>
                    <a:cubicBezTo>
                      <a:pt x="10" y="10"/>
                      <a:pt x="10" y="10"/>
                      <a:pt x="10" y="9"/>
                    </a:cubicBezTo>
                    <a:cubicBezTo>
                      <a:pt x="10" y="1"/>
                      <a:pt x="10" y="1"/>
                      <a:pt x="10" y="1"/>
                    </a:cubicBezTo>
                    <a:cubicBezTo>
                      <a:pt x="10" y="0"/>
                      <a:pt x="10" y="0"/>
                      <a:pt x="9" y="0"/>
                    </a:cubicBezTo>
                    <a:cubicBezTo>
                      <a:pt x="1" y="0"/>
                      <a:pt x="1" y="0"/>
                      <a:pt x="1" y="0"/>
                    </a:cubicBezTo>
                    <a:cubicBezTo>
                      <a:pt x="0" y="0"/>
                      <a:pt x="0" y="0"/>
                      <a:pt x="0" y="1"/>
                    </a:cubicBezTo>
                    <a:cubicBezTo>
                      <a:pt x="0" y="9"/>
                      <a:pt x="0" y="9"/>
                      <a:pt x="0" y="9"/>
                    </a:cubicBezTo>
                    <a:cubicBezTo>
                      <a:pt x="0" y="10"/>
                      <a:pt x="0" y="10"/>
                      <a:pt x="1" y="10"/>
                    </a:cubicBezTo>
                    <a:close/>
                    <a:moveTo>
                      <a:pt x="2" y="2"/>
                    </a:moveTo>
                    <a:cubicBezTo>
                      <a:pt x="8" y="2"/>
                      <a:pt x="8" y="2"/>
                      <a:pt x="8" y="2"/>
                    </a:cubicBezTo>
                    <a:cubicBezTo>
                      <a:pt x="8" y="8"/>
                      <a:pt x="8" y="8"/>
                      <a:pt x="8" y="8"/>
                    </a:cubicBezTo>
                    <a:cubicBezTo>
                      <a:pt x="2" y="8"/>
                      <a:pt x="2" y="8"/>
                      <a:pt x="2" y="8"/>
                    </a:cubicBezTo>
                    <a:lnTo>
                      <a:pt x="2" y="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157" name="Freeform 215"/>
              <p:cNvSpPr>
                <a:spLocks noEditPoints="1"/>
              </p:cNvSpPr>
              <p:nvPr/>
            </p:nvSpPr>
            <p:spPr bwMode="auto">
              <a:xfrm>
                <a:off x="17529559" y="11803008"/>
                <a:ext cx="104775" cy="95250"/>
              </a:xfrm>
              <a:custGeom>
                <a:avLst/>
                <a:gdLst>
                  <a:gd name="T0" fmla="*/ 2 w 11"/>
                  <a:gd name="T1" fmla="*/ 10 h 10"/>
                  <a:gd name="T2" fmla="*/ 10 w 11"/>
                  <a:gd name="T3" fmla="*/ 10 h 10"/>
                  <a:gd name="T4" fmla="*/ 11 w 11"/>
                  <a:gd name="T5" fmla="*/ 9 h 10"/>
                  <a:gd name="T6" fmla="*/ 11 w 11"/>
                  <a:gd name="T7" fmla="*/ 1 h 10"/>
                  <a:gd name="T8" fmla="*/ 10 w 11"/>
                  <a:gd name="T9" fmla="*/ 0 h 10"/>
                  <a:gd name="T10" fmla="*/ 2 w 11"/>
                  <a:gd name="T11" fmla="*/ 0 h 10"/>
                  <a:gd name="T12" fmla="*/ 0 w 11"/>
                  <a:gd name="T13" fmla="*/ 1 h 10"/>
                  <a:gd name="T14" fmla="*/ 0 w 11"/>
                  <a:gd name="T15" fmla="*/ 9 h 10"/>
                  <a:gd name="T16" fmla="*/ 2 w 11"/>
                  <a:gd name="T17" fmla="*/ 10 h 10"/>
                  <a:gd name="T18" fmla="*/ 3 w 11"/>
                  <a:gd name="T19" fmla="*/ 2 h 10"/>
                  <a:gd name="T20" fmla="*/ 9 w 11"/>
                  <a:gd name="T21" fmla="*/ 2 h 10"/>
                  <a:gd name="T22" fmla="*/ 9 w 11"/>
                  <a:gd name="T23" fmla="*/ 8 h 10"/>
                  <a:gd name="T24" fmla="*/ 3 w 11"/>
                  <a:gd name="T25" fmla="*/ 8 h 10"/>
                  <a:gd name="T26" fmla="*/ 3 w 11"/>
                  <a:gd name="T27" fmla="*/ 2 h 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1" h="10">
                    <a:moveTo>
                      <a:pt x="2" y="10"/>
                    </a:moveTo>
                    <a:cubicBezTo>
                      <a:pt x="10" y="10"/>
                      <a:pt x="10" y="10"/>
                      <a:pt x="10" y="10"/>
                    </a:cubicBezTo>
                    <a:cubicBezTo>
                      <a:pt x="10" y="10"/>
                      <a:pt x="11" y="10"/>
                      <a:pt x="11" y="9"/>
                    </a:cubicBezTo>
                    <a:cubicBezTo>
                      <a:pt x="11" y="1"/>
                      <a:pt x="11" y="1"/>
                      <a:pt x="11" y="1"/>
                    </a:cubicBezTo>
                    <a:cubicBezTo>
                      <a:pt x="11" y="0"/>
                      <a:pt x="10" y="0"/>
                      <a:pt x="10" y="0"/>
                    </a:cubicBezTo>
                    <a:cubicBezTo>
                      <a:pt x="2" y="0"/>
                      <a:pt x="2" y="0"/>
                      <a:pt x="2" y="0"/>
                    </a:cubicBezTo>
                    <a:cubicBezTo>
                      <a:pt x="1" y="0"/>
                      <a:pt x="0" y="0"/>
                      <a:pt x="0" y="1"/>
                    </a:cubicBezTo>
                    <a:cubicBezTo>
                      <a:pt x="0" y="9"/>
                      <a:pt x="0" y="9"/>
                      <a:pt x="0" y="9"/>
                    </a:cubicBezTo>
                    <a:cubicBezTo>
                      <a:pt x="0" y="10"/>
                      <a:pt x="1" y="10"/>
                      <a:pt x="2" y="10"/>
                    </a:cubicBezTo>
                    <a:close/>
                    <a:moveTo>
                      <a:pt x="3" y="2"/>
                    </a:moveTo>
                    <a:cubicBezTo>
                      <a:pt x="9" y="2"/>
                      <a:pt x="9" y="2"/>
                      <a:pt x="9" y="2"/>
                    </a:cubicBezTo>
                    <a:cubicBezTo>
                      <a:pt x="9" y="8"/>
                      <a:pt x="9" y="8"/>
                      <a:pt x="9" y="8"/>
                    </a:cubicBezTo>
                    <a:cubicBezTo>
                      <a:pt x="3" y="8"/>
                      <a:pt x="3" y="8"/>
                      <a:pt x="3" y="8"/>
                    </a:cubicBezTo>
                    <a:lnTo>
                      <a:pt x="3" y="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grpSp>
      </p:grpSp>
      <p:grpSp>
        <p:nvGrpSpPr>
          <p:cNvPr id="158" name="Group 157"/>
          <p:cNvGrpSpPr/>
          <p:nvPr/>
        </p:nvGrpSpPr>
        <p:grpSpPr>
          <a:xfrm>
            <a:off x="4724400" y="4941321"/>
            <a:ext cx="1154680" cy="1154680"/>
            <a:chOff x="5684837" y="8229600"/>
            <a:chExt cx="5452844" cy="5452844"/>
          </a:xfrm>
        </p:grpSpPr>
        <p:pic>
          <p:nvPicPr>
            <p:cNvPr id="159" name="Picture 158"/>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684837" y="8229600"/>
              <a:ext cx="5452844" cy="5452844"/>
            </a:xfrm>
            <a:prstGeom prst="rect">
              <a:avLst/>
            </a:prstGeom>
          </p:spPr>
        </p:pic>
        <p:sp>
          <p:nvSpPr>
            <p:cNvPr id="160" name="Rectangle 139"/>
            <p:cNvSpPr/>
            <p:nvPr/>
          </p:nvSpPr>
          <p:spPr>
            <a:xfrm>
              <a:off x="6974600" y="8995646"/>
              <a:ext cx="3019661" cy="3020448"/>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lIns="91422" tIns="45711" rIns="91422" bIns="45711" rtlCol="0" anchor="ctr"/>
            <a:lstStyle/>
            <a:p>
              <a:pPr algn="ctr"/>
              <a:endParaRPr lang="id-ID" sz="1677"/>
            </a:p>
          </p:txBody>
        </p:sp>
        <p:sp>
          <p:nvSpPr>
            <p:cNvPr id="161" name="Freeform 102"/>
            <p:cNvSpPr>
              <a:spLocks noEditPoints="1"/>
            </p:cNvSpPr>
            <p:nvPr/>
          </p:nvSpPr>
          <p:spPr bwMode="auto">
            <a:xfrm>
              <a:off x="7782973" y="9762392"/>
              <a:ext cx="1483264" cy="1372573"/>
            </a:xfrm>
            <a:custGeom>
              <a:avLst/>
              <a:gdLst>
                <a:gd name="T0" fmla="*/ 59 w 67"/>
                <a:gd name="T1" fmla="*/ 44 h 62"/>
                <a:gd name="T2" fmla="*/ 59 w 67"/>
                <a:gd name="T3" fmla="*/ 35 h 62"/>
                <a:gd name="T4" fmla="*/ 58 w 67"/>
                <a:gd name="T5" fmla="*/ 33 h 62"/>
                <a:gd name="T6" fmla="*/ 53 w 67"/>
                <a:gd name="T7" fmla="*/ 33 h 62"/>
                <a:gd name="T8" fmla="*/ 50 w 67"/>
                <a:gd name="T9" fmla="*/ 33 h 62"/>
                <a:gd name="T10" fmla="*/ 35 w 67"/>
                <a:gd name="T11" fmla="*/ 33 h 62"/>
                <a:gd name="T12" fmla="*/ 35 w 67"/>
                <a:gd name="T13" fmla="*/ 19 h 62"/>
                <a:gd name="T14" fmla="*/ 43 w 67"/>
                <a:gd name="T15" fmla="*/ 10 h 62"/>
                <a:gd name="T16" fmla="*/ 34 w 67"/>
                <a:gd name="T17" fmla="*/ 0 h 62"/>
                <a:gd name="T18" fmla="*/ 24 w 67"/>
                <a:gd name="T19" fmla="*/ 10 h 62"/>
                <a:gd name="T20" fmla="*/ 32 w 67"/>
                <a:gd name="T21" fmla="*/ 19 h 62"/>
                <a:gd name="T22" fmla="*/ 32 w 67"/>
                <a:gd name="T23" fmla="*/ 33 h 62"/>
                <a:gd name="T24" fmla="*/ 10 w 67"/>
                <a:gd name="T25" fmla="*/ 33 h 62"/>
                <a:gd name="T26" fmla="*/ 8 w 67"/>
                <a:gd name="T27" fmla="*/ 35 h 62"/>
                <a:gd name="T28" fmla="*/ 8 w 67"/>
                <a:gd name="T29" fmla="*/ 44 h 62"/>
                <a:gd name="T30" fmla="*/ 0 w 67"/>
                <a:gd name="T31" fmla="*/ 53 h 62"/>
                <a:gd name="T32" fmla="*/ 10 w 67"/>
                <a:gd name="T33" fmla="*/ 62 h 62"/>
                <a:gd name="T34" fmla="*/ 19 w 67"/>
                <a:gd name="T35" fmla="*/ 53 h 62"/>
                <a:gd name="T36" fmla="*/ 11 w 67"/>
                <a:gd name="T37" fmla="*/ 44 h 62"/>
                <a:gd name="T38" fmla="*/ 11 w 67"/>
                <a:gd name="T39" fmla="*/ 36 h 62"/>
                <a:gd name="T40" fmla="*/ 32 w 67"/>
                <a:gd name="T41" fmla="*/ 36 h 62"/>
                <a:gd name="T42" fmla="*/ 32 w 67"/>
                <a:gd name="T43" fmla="*/ 44 h 62"/>
                <a:gd name="T44" fmla="*/ 24 w 67"/>
                <a:gd name="T45" fmla="*/ 53 h 62"/>
                <a:gd name="T46" fmla="*/ 34 w 67"/>
                <a:gd name="T47" fmla="*/ 62 h 62"/>
                <a:gd name="T48" fmla="*/ 43 w 67"/>
                <a:gd name="T49" fmla="*/ 53 h 62"/>
                <a:gd name="T50" fmla="*/ 35 w 67"/>
                <a:gd name="T51" fmla="*/ 44 h 62"/>
                <a:gd name="T52" fmla="*/ 35 w 67"/>
                <a:gd name="T53" fmla="*/ 36 h 62"/>
                <a:gd name="T54" fmla="*/ 50 w 67"/>
                <a:gd name="T55" fmla="*/ 36 h 62"/>
                <a:gd name="T56" fmla="*/ 53 w 67"/>
                <a:gd name="T57" fmla="*/ 36 h 62"/>
                <a:gd name="T58" fmla="*/ 56 w 67"/>
                <a:gd name="T59" fmla="*/ 36 h 62"/>
                <a:gd name="T60" fmla="*/ 56 w 67"/>
                <a:gd name="T61" fmla="*/ 44 h 62"/>
                <a:gd name="T62" fmla="*/ 48 w 67"/>
                <a:gd name="T63" fmla="*/ 53 h 62"/>
                <a:gd name="T64" fmla="*/ 58 w 67"/>
                <a:gd name="T65" fmla="*/ 62 h 62"/>
                <a:gd name="T66" fmla="*/ 67 w 67"/>
                <a:gd name="T67" fmla="*/ 53 h 62"/>
                <a:gd name="T68" fmla="*/ 59 w 67"/>
                <a:gd name="T69" fmla="*/ 44 h 62"/>
                <a:gd name="T70" fmla="*/ 28 w 67"/>
                <a:gd name="T71" fmla="*/ 10 h 62"/>
                <a:gd name="T72" fmla="*/ 34 w 67"/>
                <a:gd name="T73" fmla="*/ 4 h 62"/>
                <a:gd name="T74" fmla="*/ 39 w 67"/>
                <a:gd name="T75" fmla="*/ 10 h 62"/>
                <a:gd name="T76" fmla="*/ 34 w 67"/>
                <a:gd name="T77" fmla="*/ 15 h 62"/>
                <a:gd name="T78" fmla="*/ 28 w 67"/>
                <a:gd name="T79" fmla="*/ 10 h 62"/>
                <a:gd name="T80" fmla="*/ 15 w 67"/>
                <a:gd name="T81" fmla="*/ 53 h 62"/>
                <a:gd name="T82" fmla="*/ 10 w 67"/>
                <a:gd name="T83" fmla="*/ 58 h 62"/>
                <a:gd name="T84" fmla="*/ 4 w 67"/>
                <a:gd name="T85" fmla="*/ 53 h 62"/>
                <a:gd name="T86" fmla="*/ 10 w 67"/>
                <a:gd name="T87" fmla="*/ 47 h 62"/>
                <a:gd name="T88" fmla="*/ 15 w 67"/>
                <a:gd name="T89" fmla="*/ 53 h 62"/>
                <a:gd name="T90" fmla="*/ 39 w 67"/>
                <a:gd name="T91" fmla="*/ 53 h 62"/>
                <a:gd name="T92" fmla="*/ 34 w 67"/>
                <a:gd name="T93" fmla="*/ 58 h 62"/>
                <a:gd name="T94" fmla="*/ 28 w 67"/>
                <a:gd name="T95" fmla="*/ 53 h 62"/>
                <a:gd name="T96" fmla="*/ 34 w 67"/>
                <a:gd name="T97" fmla="*/ 47 h 62"/>
                <a:gd name="T98" fmla="*/ 39 w 67"/>
                <a:gd name="T99" fmla="*/ 53 h 62"/>
                <a:gd name="T100" fmla="*/ 58 w 67"/>
                <a:gd name="T101" fmla="*/ 58 h 62"/>
                <a:gd name="T102" fmla="*/ 52 w 67"/>
                <a:gd name="T103" fmla="*/ 53 h 62"/>
                <a:gd name="T104" fmla="*/ 58 w 67"/>
                <a:gd name="T105" fmla="*/ 47 h 62"/>
                <a:gd name="T106" fmla="*/ 63 w 67"/>
                <a:gd name="T107" fmla="*/ 53 h 62"/>
                <a:gd name="T108" fmla="*/ 58 w 67"/>
                <a:gd name="T109" fmla="*/ 58 h 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l="0" t="0" r="r" b="b"/>
              <a:pathLst>
                <a:path w="67" h="62">
                  <a:moveTo>
                    <a:pt x="59" y="44"/>
                  </a:moveTo>
                  <a:cubicBezTo>
                    <a:pt x="59" y="35"/>
                    <a:pt x="59" y="35"/>
                    <a:pt x="59" y="35"/>
                  </a:cubicBezTo>
                  <a:cubicBezTo>
                    <a:pt x="59" y="34"/>
                    <a:pt x="59" y="33"/>
                    <a:pt x="58" y="33"/>
                  </a:cubicBezTo>
                  <a:cubicBezTo>
                    <a:pt x="53" y="33"/>
                    <a:pt x="53" y="33"/>
                    <a:pt x="53" y="33"/>
                  </a:cubicBezTo>
                  <a:cubicBezTo>
                    <a:pt x="50" y="33"/>
                    <a:pt x="50" y="33"/>
                    <a:pt x="50" y="33"/>
                  </a:cubicBezTo>
                  <a:cubicBezTo>
                    <a:pt x="35" y="33"/>
                    <a:pt x="35" y="33"/>
                    <a:pt x="35" y="33"/>
                  </a:cubicBezTo>
                  <a:cubicBezTo>
                    <a:pt x="35" y="19"/>
                    <a:pt x="35" y="19"/>
                    <a:pt x="35" y="19"/>
                  </a:cubicBezTo>
                  <a:cubicBezTo>
                    <a:pt x="40" y="18"/>
                    <a:pt x="43" y="14"/>
                    <a:pt x="43" y="10"/>
                  </a:cubicBezTo>
                  <a:cubicBezTo>
                    <a:pt x="43" y="4"/>
                    <a:pt x="39" y="0"/>
                    <a:pt x="34" y="0"/>
                  </a:cubicBezTo>
                  <a:cubicBezTo>
                    <a:pt x="29" y="0"/>
                    <a:pt x="24" y="4"/>
                    <a:pt x="24" y="10"/>
                  </a:cubicBezTo>
                  <a:cubicBezTo>
                    <a:pt x="24" y="14"/>
                    <a:pt x="28" y="18"/>
                    <a:pt x="32" y="19"/>
                  </a:cubicBezTo>
                  <a:cubicBezTo>
                    <a:pt x="32" y="33"/>
                    <a:pt x="32" y="33"/>
                    <a:pt x="32" y="33"/>
                  </a:cubicBezTo>
                  <a:cubicBezTo>
                    <a:pt x="10" y="33"/>
                    <a:pt x="10" y="33"/>
                    <a:pt x="10" y="33"/>
                  </a:cubicBezTo>
                  <a:cubicBezTo>
                    <a:pt x="9" y="33"/>
                    <a:pt x="8" y="34"/>
                    <a:pt x="8" y="35"/>
                  </a:cubicBezTo>
                  <a:cubicBezTo>
                    <a:pt x="8" y="44"/>
                    <a:pt x="8" y="44"/>
                    <a:pt x="8" y="44"/>
                  </a:cubicBezTo>
                  <a:cubicBezTo>
                    <a:pt x="4" y="44"/>
                    <a:pt x="0" y="48"/>
                    <a:pt x="0" y="53"/>
                  </a:cubicBezTo>
                  <a:cubicBezTo>
                    <a:pt x="0" y="58"/>
                    <a:pt x="4" y="62"/>
                    <a:pt x="10" y="62"/>
                  </a:cubicBezTo>
                  <a:cubicBezTo>
                    <a:pt x="15" y="62"/>
                    <a:pt x="19" y="58"/>
                    <a:pt x="19" y="53"/>
                  </a:cubicBezTo>
                  <a:cubicBezTo>
                    <a:pt x="19" y="48"/>
                    <a:pt x="16" y="44"/>
                    <a:pt x="11" y="44"/>
                  </a:cubicBezTo>
                  <a:cubicBezTo>
                    <a:pt x="11" y="36"/>
                    <a:pt x="11" y="36"/>
                    <a:pt x="11" y="36"/>
                  </a:cubicBezTo>
                  <a:cubicBezTo>
                    <a:pt x="32" y="36"/>
                    <a:pt x="32" y="36"/>
                    <a:pt x="32" y="36"/>
                  </a:cubicBezTo>
                  <a:cubicBezTo>
                    <a:pt x="32" y="44"/>
                    <a:pt x="32" y="44"/>
                    <a:pt x="32" y="44"/>
                  </a:cubicBezTo>
                  <a:cubicBezTo>
                    <a:pt x="28" y="44"/>
                    <a:pt x="24" y="48"/>
                    <a:pt x="24" y="53"/>
                  </a:cubicBezTo>
                  <a:cubicBezTo>
                    <a:pt x="24" y="58"/>
                    <a:pt x="29" y="62"/>
                    <a:pt x="34" y="62"/>
                  </a:cubicBezTo>
                  <a:cubicBezTo>
                    <a:pt x="39" y="62"/>
                    <a:pt x="43" y="58"/>
                    <a:pt x="43" y="53"/>
                  </a:cubicBezTo>
                  <a:cubicBezTo>
                    <a:pt x="43" y="48"/>
                    <a:pt x="40" y="44"/>
                    <a:pt x="35" y="44"/>
                  </a:cubicBezTo>
                  <a:cubicBezTo>
                    <a:pt x="35" y="36"/>
                    <a:pt x="35" y="36"/>
                    <a:pt x="35" y="36"/>
                  </a:cubicBezTo>
                  <a:cubicBezTo>
                    <a:pt x="50" y="36"/>
                    <a:pt x="50" y="36"/>
                    <a:pt x="50" y="36"/>
                  </a:cubicBezTo>
                  <a:cubicBezTo>
                    <a:pt x="53" y="36"/>
                    <a:pt x="53" y="36"/>
                    <a:pt x="53" y="36"/>
                  </a:cubicBezTo>
                  <a:cubicBezTo>
                    <a:pt x="56" y="36"/>
                    <a:pt x="56" y="36"/>
                    <a:pt x="56" y="36"/>
                  </a:cubicBezTo>
                  <a:cubicBezTo>
                    <a:pt x="56" y="44"/>
                    <a:pt x="56" y="44"/>
                    <a:pt x="56" y="44"/>
                  </a:cubicBezTo>
                  <a:cubicBezTo>
                    <a:pt x="52" y="44"/>
                    <a:pt x="48" y="48"/>
                    <a:pt x="48" y="53"/>
                  </a:cubicBezTo>
                  <a:cubicBezTo>
                    <a:pt x="48" y="58"/>
                    <a:pt x="53" y="62"/>
                    <a:pt x="58" y="62"/>
                  </a:cubicBezTo>
                  <a:cubicBezTo>
                    <a:pt x="63" y="62"/>
                    <a:pt x="67" y="58"/>
                    <a:pt x="67" y="53"/>
                  </a:cubicBezTo>
                  <a:cubicBezTo>
                    <a:pt x="67" y="48"/>
                    <a:pt x="64" y="44"/>
                    <a:pt x="59" y="44"/>
                  </a:cubicBezTo>
                  <a:close/>
                  <a:moveTo>
                    <a:pt x="28" y="10"/>
                  </a:moveTo>
                  <a:cubicBezTo>
                    <a:pt x="28" y="6"/>
                    <a:pt x="31" y="4"/>
                    <a:pt x="34" y="4"/>
                  </a:cubicBezTo>
                  <a:cubicBezTo>
                    <a:pt x="37" y="4"/>
                    <a:pt x="39" y="6"/>
                    <a:pt x="39" y="10"/>
                  </a:cubicBezTo>
                  <a:cubicBezTo>
                    <a:pt x="39" y="13"/>
                    <a:pt x="37" y="15"/>
                    <a:pt x="34" y="15"/>
                  </a:cubicBezTo>
                  <a:cubicBezTo>
                    <a:pt x="31" y="15"/>
                    <a:pt x="28" y="13"/>
                    <a:pt x="28" y="10"/>
                  </a:cubicBezTo>
                  <a:close/>
                  <a:moveTo>
                    <a:pt x="15" y="53"/>
                  </a:moveTo>
                  <a:cubicBezTo>
                    <a:pt x="15" y="56"/>
                    <a:pt x="13" y="58"/>
                    <a:pt x="10" y="58"/>
                  </a:cubicBezTo>
                  <a:cubicBezTo>
                    <a:pt x="6" y="58"/>
                    <a:pt x="4" y="56"/>
                    <a:pt x="4" y="53"/>
                  </a:cubicBezTo>
                  <a:cubicBezTo>
                    <a:pt x="4" y="50"/>
                    <a:pt x="6" y="47"/>
                    <a:pt x="10" y="47"/>
                  </a:cubicBezTo>
                  <a:cubicBezTo>
                    <a:pt x="13" y="47"/>
                    <a:pt x="15" y="50"/>
                    <a:pt x="15" y="53"/>
                  </a:cubicBezTo>
                  <a:close/>
                  <a:moveTo>
                    <a:pt x="39" y="53"/>
                  </a:moveTo>
                  <a:cubicBezTo>
                    <a:pt x="39" y="56"/>
                    <a:pt x="37" y="58"/>
                    <a:pt x="34" y="58"/>
                  </a:cubicBezTo>
                  <a:cubicBezTo>
                    <a:pt x="31" y="58"/>
                    <a:pt x="28" y="56"/>
                    <a:pt x="28" y="53"/>
                  </a:cubicBezTo>
                  <a:cubicBezTo>
                    <a:pt x="28" y="50"/>
                    <a:pt x="31" y="47"/>
                    <a:pt x="34" y="47"/>
                  </a:cubicBezTo>
                  <a:cubicBezTo>
                    <a:pt x="37" y="47"/>
                    <a:pt x="39" y="50"/>
                    <a:pt x="39" y="53"/>
                  </a:cubicBezTo>
                  <a:close/>
                  <a:moveTo>
                    <a:pt x="58" y="58"/>
                  </a:moveTo>
                  <a:cubicBezTo>
                    <a:pt x="55" y="58"/>
                    <a:pt x="52" y="56"/>
                    <a:pt x="52" y="53"/>
                  </a:cubicBezTo>
                  <a:cubicBezTo>
                    <a:pt x="52" y="50"/>
                    <a:pt x="55" y="47"/>
                    <a:pt x="58" y="47"/>
                  </a:cubicBezTo>
                  <a:cubicBezTo>
                    <a:pt x="61" y="47"/>
                    <a:pt x="63" y="50"/>
                    <a:pt x="63" y="53"/>
                  </a:cubicBezTo>
                  <a:cubicBezTo>
                    <a:pt x="63" y="56"/>
                    <a:pt x="61" y="58"/>
                    <a:pt x="58" y="58"/>
                  </a:cubicBezTo>
                  <a:close/>
                </a:path>
              </a:pathLst>
            </a:custGeom>
            <a:solidFill>
              <a:schemeClr val="bg1"/>
            </a:solidFill>
            <a:ln>
              <a:noFill/>
            </a:ln>
          </p:spPr>
          <p:txBody>
            <a:bodyPr vert="horz" wrap="square" lIns="45720" tIns="22860" rIns="45720" bIns="22860" numCol="1" anchor="t" anchorCtr="0" compatLnSpc="1">
              <a:prstTxWarp prst="textNoShape">
                <a:avLst/>
              </a:prstTxWarp>
            </a:bodyPr>
            <a:lstStyle/>
            <a:p>
              <a:endParaRPr lang="th-TH" sz="1677"/>
            </a:p>
          </p:txBody>
        </p:sp>
      </p:grpSp>
      <p:grpSp>
        <p:nvGrpSpPr>
          <p:cNvPr id="162" name="Group 161"/>
          <p:cNvGrpSpPr/>
          <p:nvPr/>
        </p:nvGrpSpPr>
        <p:grpSpPr>
          <a:xfrm>
            <a:off x="4750821" y="3975777"/>
            <a:ext cx="1154680" cy="1154680"/>
            <a:chOff x="24266" y="8229600"/>
            <a:chExt cx="5452844" cy="5452844"/>
          </a:xfrm>
        </p:grpSpPr>
        <p:pic>
          <p:nvPicPr>
            <p:cNvPr id="163" name="Picture 162"/>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4266" y="8229600"/>
              <a:ext cx="5452844" cy="5452844"/>
            </a:xfrm>
            <a:prstGeom prst="rect">
              <a:avLst/>
            </a:prstGeom>
          </p:spPr>
        </p:pic>
        <p:sp>
          <p:nvSpPr>
            <p:cNvPr id="164" name="Rectangle 139"/>
            <p:cNvSpPr/>
            <p:nvPr/>
          </p:nvSpPr>
          <p:spPr>
            <a:xfrm>
              <a:off x="1314029" y="8995646"/>
              <a:ext cx="3019661" cy="3020448"/>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lIns="91422" tIns="45711" rIns="91422" bIns="45711" rtlCol="0" anchor="ctr"/>
            <a:lstStyle/>
            <a:p>
              <a:pPr algn="ctr"/>
              <a:endParaRPr lang="id-ID" sz="1677"/>
            </a:p>
          </p:txBody>
        </p:sp>
        <p:sp>
          <p:nvSpPr>
            <p:cNvPr id="165" name="Freeform 191"/>
            <p:cNvSpPr>
              <a:spLocks noEditPoints="1"/>
            </p:cNvSpPr>
            <p:nvPr/>
          </p:nvSpPr>
          <p:spPr bwMode="auto">
            <a:xfrm>
              <a:off x="2213156" y="9905028"/>
              <a:ext cx="1261881" cy="1372572"/>
            </a:xfrm>
            <a:custGeom>
              <a:avLst/>
              <a:gdLst>
                <a:gd name="T0" fmla="*/ 34 w 57"/>
                <a:gd name="T1" fmla="*/ 0 h 62"/>
                <a:gd name="T2" fmla="*/ 32 w 57"/>
                <a:gd name="T3" fmla="*/ 10 h 62"/>
                <a:gd name="T4" fmla="*/ 30 w 57"/>
                <a:gd name="T5" fmla="*/ 25 h 62"/>
                <a:gd name="T6" fmla="*/ 28 w 57"/>
                <a:gd name="T7" fmla="*/ 25 h 62"/>
                <a:gd name="T8" fmla="*/ 24 w 57"/>
                <a:gd name="T9" fmla="*/ 25 h 62"/>
                <a:gd name="T10" fmla="*/ 24 w 57"/>
                <a:gd name="T11" fmla="*/ 2 h 62"/>
                <a:gd name="T12" fmla="*/ 1 w 57"/>
                <a:gd name="T13" fmla="*/ 0 h 62"/>
                <a:gd name="T14" fmla="*/ 0 w 57"/>
                <a:gd name="T15" fmla="*/ 10 h 62"/>
                <a:gd name="T16" fmla="*/ 0 w 57"/>
                <a:gd name="T17" fmla="*/ 28 h 62"/>
                <a:gd name="T18" fmla="*/ 8 w 57"/>
                <a:gd name="T19" fmla="*/ 60 h 62"/>
                <a:gd name="T20" fmla="*/ 27 w 57"/>
                <a:gd name="T21" fmla="*/ 62 h 62"/>
                <a:gd name="T22" fmla="*/ 30 w 57"/>
                <a:gd name="T23" fmla="*/ 62 h 62"/>
                <a:gd name="T24" fmla="*/ 48 w 57"/>
                <a:gd name="T25" fmla="*/ 60 h 62"/>
                <a:gd name="T26" fmla="*/ 56 w 57"/>
                <a:gd name="T27" fmla="*/ 28 h 62"/>
                <a:gd name="T28" fmla="*/ 57 w 57"/>
                <a:gd name="T29" fmla="*/ 10 h 62"/>
                <a:gd name="T30" fmla="*/ 55 w 57"/>
                <a:gd name="T31" fmla="*/ 0 h 62"/>
                <a:gd name="T32" fmla="*/ 21 w 57"/>
                <a:gd name="T33" fmla="*/ 4 h 62"/>
                <a:gd name="T34" fmla="*/ 3 w 57"/>
                <a:gd name="T35" fmla="*/ 9 h 62"/>
                <a:gd name="T36" fmla="*/ 10 w 57"/>
                <a:gd name="T37" fmla="*/ 48 h 62"/>
                <a:gd name="T38" fmla="*/ 3 w 57"/>
                <a:gd name="T39" fmla="*/ 12 h 62"/>
                <a:gd name="T40" fmla="*/ 10 w 57"/>
                <a:gd name="T41" fmla="*/ 48 h 62"/>
                <a:gd name="T42" fmla="*/ 12 w 57"/>
                <a:gd name="T43" fmla="*/ 59 h 62"/>
                <a:gd name="T44" fmla="*/ 25 w 57"/>
                <a:gd name="T45" fmla="*/ 54 h 62"/>
                <a:gd name="T46" fmla="*/ 25 w 57"/>
                <a:gd name="T47" fmla="*/ 43 h 62"/>
                <a:gd name="T48" fmla="*/ 13 w 57"/>
                <a:gd name="T49" fmla="*/ 50 h 62"/>
                <a:gd name="T50" fmla="*/ 21 w 57"/>
                <a:gd name="T51" fmla="*/ 12 h 62"/>
                <a:gd name="T52" fmla="*/ 22 w 57"/>
                <a:gd name="T53" fmla="*/ 29 h 62"/>
                <a:gd name="T54" fmla="*/ 25 w 57"/>
                <a:gd name="T55" fmla="*/ 36 h 62"/>
                <a:gd name="T56" fmla="*/ 31 w 57"/>
                <a:gd name="T57" fmla="*/ 29 h 62"/>
                <a:gd name="T58" fmla="*/ 36 w 57"/>
                <a:gd name="T59" fmla="*/ 27 h 62"/>
                <a:gd name="T60" fmla="*/ 43 w 57"/>
                <a:gd name="T61" fmla="*/ 12 h 62"/>
                <a:gd name="T62" fmla="*/ 31 w 57"/>
                <a:gd name="T63" fmla="*/ 50 h 62"/>
                <a:gd name="T64" fmla="*/ 25 w 57"/>
                <a:gd name="T65" fmla="*/ 43 h 62"/>
                <a:gd name="T66" fmla="*/ 31 w 57"/>
                <a:gd name="T67" fmla="*/ 59 h 62"/>
                <a:gd name="T68" fmla="*/ 45 w 57"/>
                <a:gd name="T69" fmla="*/ 54 h 62"/>
                <a:gd name="T70" fmla="*/ 53 w 57"/>
                <a:gd name="T71" fmla="*/ 27 h 62"/>
                <a:gd name="T72" fmla="*/ 46 w 57"/>
                <a:gd name="T73" fmla="*/ 12 h 62"/>
                <a:gd name="T74" fmla="*/ 53 w 57"/>
                <a:gd name="T75" fmla="*/ 27 h 62"/>
                <a:gd name="T76" fmla="*/ 36 w 57"/>
                <a:gd name="T77" fmla="*/ 9 h 62"/>
                <a:gd name="T78" fmla="*/ 53 w 57"/>
                <a:gd name="T79" fmla="*/ 4 h 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57" h="62">
                  <a:moveTo>
                    <a:pt x="55" y="0"/>
                  </a:moveTo>
                  <a:cubicBezTo>
                    <a:pt x="34" y="0"/>
                    <a:pt x="34" y="0"/>
                    <a:pt x="34" y="0"/>
                  </a:cubicBezTo>
                  <a:cubicBezTo>
                    <a:pt x="33" y="0"/>
                    <a:pt x="32" y="1"/>
                    <a:pt x="32" y="2"/>
                  </a:cubicBezTo>
                  <a:cubicBezTo>
                    <a:pt x="32" y="10"/>
                    <a:pt x="32" y="10"/>
                    <a:pt x="32" y="10"/>
                  </a:cubicBezTo>
                  <a:cubicBezTo>
                    <a:pt x="32" y="25"/>
                    <a:pt x="32" y="25"/>
                    <a:pt x="32" y="25"/>
                  </a:cubicBezTo>
                  <a:cubicBezTo>
                    <a:pt x="30" y="25"/>
                    <a:pt x="30" y="25"/>
                    <a:pt x="30" y="25"/>
                  </a:cubicBezTo>
                  <a:cubicBezTo>
                    <a:pt x="28" y="25"/>
                    <a:pt x="28" y="25"/>
                    <a:pt x="28" y="25"/>
                  </a:cubicBezTo>
                  <a:cubicBezTo>
                    <a:pt x="28" y="25"/>
                    <a:pt x="28" y="25"/>
                    <a:pt x="28" y="25"/>
                  </a:cubicBezTo>
                  <a:cubicBezTo>
                    <a:pt x="27" y="25"/>
                    <a:pt x="27" y="25"/>
                    <a:pt x="27" y="25"/>
                  </a:cubicBezTo>
                  <a:cubicBezTo>
                    <a:pt x="24" y="25"/>
                    <a:pt x="24" y="25"/>
                    <a:pt x="24" y="25"/>
                  </a:cubicBezTo>
                  <a:cubicBezTo>
                    <a:pt x="24" y="10"/>
                    <a:pt x="24" y="10"/>
                    <a:pt x="24" y="10"/>
                  </a:cubicBezTo>
                  <a:cubicBezTo>
                    <a:pt x="24" y="2"/>
                    <a:pt x="24" y="2"/>
                    <a:pt x="24" y="2"/>
                  </a:cubicBezTo>
                  <a:cubicBezTo>
                    <a:pt x="24" y="1"/>
                    <a:pt x="23" y="0"/>
                    <a:pt x="22" y="0"/>
                  </a:cubicBezTo>
                  <a:cubicBezTo>
                    <a:pt x="1" y="0"/>
                    <a:pt x="1" y="0"/>
                    <a:pt x="1" y="0"/>
                  </a:cubicBezTo>
                  <a:cubicBezTo>
                    <a:pt x="1" y="0"/>
                    <a:pt x="0" y="1"/>
                    <a:pt x="0" y="2"/>
                  </a:cubicBezTo>
                  <a:cubicBezTo>
                    <a:pt x="0" y="10"/>
                    <a:pt x="0" y="10"/>
                    <a:pt x="0" y="10"/>
                  </a:cubicBezTo>
                  <a:cubicBezTo>
                    <a:pt x="0" y="27"/>
                    <a:pt x="0" y="27"/>
                    <a:pt x="0" y="27"/>
                  </a:cubicBezTo>
                  <a:cubicBezTo>
                    <a:pt x="0" y="27"/>
                    <a:pt x="0" y="27"/>
                    <a:pt x="0" y="28"/>
                  </a:cubicBezTo>
                  <a:cubicBezTo>
                    <a:pt x="8" y="52"/>
                    <a:pt x="8" y="52"/>
                    <a:pt x="8" y="52"/>
                  </a:cubicBezTo>
                  <a:cubicBezTo>
                    <a:pt x="8" y="60"/>
                    <a:pt x="8" y="60"/>
                    <a:pt x="8" y="60"/>
                  </a:cubicBezTo>
                  <a:cubicBezTo>
                    <a:pt x="8" y="61"/>
                    <a:pt x="9" y="62"/>
                    <a:pt x="10" y="62"/>
                  </a:cubicBezTo>
                  <a:cubicBezTo>
                    <a:pt x="27" y="62"/>
                    <a:pt x="27" y="62"/>
                    <a:pt x="27" y="62"/>
                  </a:cubicBezTo>
                  <a:cubicBezTo>
                    <a:pt x="27" y="62"/>
                    <a:pt x="28" y="62"/>
                    <a:pt x="28" y="61"/>
                  </a:cubicBezTo>
                  <a:cubicBezTo>
                    <a:pt x="28" y="62"/>
                    <a:pt x="29" y="62"/>
                    <a:pt x="30" y="62"/>
                  </a:cubicBezTo>
                  <a:cubicBezTo>
                    <a:pt x="46" y="62"/>
                    <a:pt x="46" y="62"/>
                    <a:pt x="46" y="62"/>
                  </a:cubicBezTo>
                  <a:cubicBezTo>
                    <a:pt x="47" y="62"/>
                    <a:pt x="48" y="61"/>
                    <a:pt x="48" y="60"/>
                  </a:cubicBezTo>
                  <a:cubicBezTo>
                    <a:pt x="48" y="52"/>
                    <a:pt x="48" y="52"/>
                    <a:pt x="48" y="52"/>
                  </a:cubicBezTo>
                  <a:cubicBezTo>
                    <a:pt x="56" y="28"/>
                    <a:pt x="56" y="28"/>
                    <a:pt x="56" y="28"/>
                  </a:cubicBezTo>
                  <a:cubicBezTo>
                    <a:pt x="56" y="27"/>
                    <a:pt x="57" y="27"/>
                    <a:pt x="57" y="27"/>
                  </a:cubicBezTo>
                  <a:cubicBezTo>
                    <a:pt x="57" y="10"/>
                    <a:pt x="57" y="10"/>
                    <a:pt x="57" y="10"/>
                  </a:cubicBezTo>
                  <a:cubicBezTo>
                    <a:pt x="57" y="2"/>
                    <a:pt x="57" y="2"/>
                    <a:pt x="57" y="2"/>
                  </a:cubicBezTo>
                  <a:cubicBezTo>
                    <a:pt x="57" y="1"/>
                    <a:pt x="56" y="0"/>
                    <a:pt x="55" y="0"/>
                  </a:cubicBezTo>
                  <a:close/>
                  <a:moveTo>
                    <a:pt x="3" y="4"/>
                  </a:moveTo>
                  <a:cubicBezTo>
                    <a:pt x="21" y="4"/>
                    <a:pt x="21" y="4"/>
                    <a:pt x="21" y="4"/>
                  </a:cubicBezTo>
                  <a:cubicBezTo>
                    <a:pt x="21" y="9"/>
                    <a:pt x="21" y="9"/>
                    <a:pt x="21" y="9"/>
                  </a:cubicBezTo>
                  <a:cubicBezTo>
                    <a:pt x="3" y="9"/>
                    <a:pt x="3" y="9"/>
                    <a:pt x="3" y="9"/>
                  </a:cubicBezTo>
                  <a:lnTo>
                    <a:pt x="3" y="4"/>
                  </a:lnTo>
                  <a:close/>
                  <a:moveTo>
                    <a:pt x="10" y="48"/>
                  </a:moveTo>
                  <a:cubicBezTo>
                    <a:pt x="3" y="27"/>
                    <a:pt x="3" y="27"/>
                    <a:pt x="3" y="27"/>
                  </a:cubicBezTo>
                  <a:cubicBezTo>
                    <a:pt x="3" y="12"/>
                    <a:pt x="3" y="12"/>
                    <a:pt x="3" y="12"/>
                  </a:cubicBezTo>
                  <a:cubicBezTo>
                    <a:pt x="10" y="12"/>
                    <a:pt x="10" y="12"/>
                    <a:pt x="10" y="12"/>
                  </a:cubicBezTo>
                  <a:lnTo>
                    <a:pt x="10" y="48"/>
                  </a:lnTo>
                  <a:close/>
                  <a:moveTo>
                    <a:pt x="25" y="59"/>
                  </a:moveTo>
                  <a:cubicBezTo>
                    <a:pt x="12" y="59"/>
                    <a:pt x="12" y="59"/>
                    <a:pt x="12" y="59"/>
                  </a:cubicBezTo>
                  <a:cubicBezTo>
                    <a:pt x="12" y="54"/>
                    <a:pt x="12" y="54"/>
                    <a:pt x="12" y="54"/>
                  </a:cubicBezTo>
                  <a:cubicBezTo>
                    <a:pt x="25" y="54"/>
                    <a:pt x="25" y="54"/>
                    <a:pt x="25" y="54"/>
                  </a:cubicBezTo>
                  <a:lnTo>
                    <a:pt x="25" y="59"/>
                  </a:lnTo>
                  <a:close/>
                  <a:moveTo>
                    <a:pt x="25" y="43"/>
                  </a:moveTo>
                  <a:cubicBezTo>
                    <a:pt x="25" y="50"/>
                    <a:pt x="25" y="50"/>
                    <a:pt x="25" y="50"/>
                  </a:cubicBezTo>
                  <a:cubicBezTo>
                    <a:pt x="13" y="50"/>
                    <a:pt x="13" y="50"/>
                    <a:pt x="13" y="50"/>
                  </a:cubicBezTo>
                  <a:cubicBezTo>
                    <a:pt x="13" y="12"/>
                    <a:pt x="13" y="12"/>
                    <a:pt x="13" y="12"/>
                  </a:cubicBezTo>
                  <a:cubicBezTo>
                    <a:pt x="21" y="12"/>
                    <a:pt x="21" y="12"/>
                    <a:pt x="21" y="12"/>
                  </a:cubicBezTo>
                  <a:cubicBezTo>
                    <a:pt x="21" y="27"/>
                    <a:pt x="21" y="27"/>
                    <a:pt x="21" y="27"/>
                  </a:cubicBezTo>
                  <a:cubicBezTo>
                    <a:pt x="21" y="28"/>
                    <a:pt x="21" y="29"/>
                    <a:pt x="22" y="29"/>
                  </a:cubicBezTo>
                  <a:cubicBezTo>
                    <a:pt x="25" y="29"/>
                    <a:pt x="25" y="29"/>
                    <a:pt x="25" y="29"/>
                  </a:cubicBezTo>
                  <a:cubicBezTo>
                    <a:pt x="25" y="36"/>
                    <a:pt x="25" y="36"/>
                    <a:pt x="25" y="36"/>
                  </a:cubicBezTo>
                  <a:cubicBezTo>
                    <a:pt x="31" y="36"/>
                    <a:pt x="31" y="36"/>
                    <a:pt x="31" y="36"/>
                  </a:cubicBezTo>
                  <a:cubicBezTo>
                    <a:pt x="31" y="29"/>
                    <a:pt x="31" y="29"/>
                    <a:pt x="31" y="29"/>
                  </a:cubicBezTo>
                  <a:cubicBezTo>
                    <a:pt x="34" y="29"/>
                    <a:pt x="34" y="29"/>
                    <a:pt x="34" y="29"/>
                  </a:cubicBezTo>
                  <a:cubicBezTo>
                    <a:pt x="35" y="29"/>
                    <a:pt x="36" y="28"/>
                    <a:pt x="36" y="27"/>
                  </a:cubicBezTo>
                  <a:cubicBezTo>
                    <a:pt x="36" y="12"/>
                    <a:pt x="36" y="12"/>
                    <a:pt x="36" y="12"/>
                  </a:cubicBezTo>
                  <a:cubicBezTo>
                    <a:pt x="43" y="12"/>
                    <a:pt x="43" y="12"/>
                    <a:pt x="43" y="12"/>
                  </a:cubicBezTo>
                  <a:cubicBezTo>
                    <a:pt x="43" y="50"/>
                    <a:pt x="43" y="50"/>
                    <a:pt x="43" y="50"/>
                  </a:cubicBezTo>
                  <a:cubicBezTo>
                    <a:pt x="31" y="50"/>
                    <a:pt x="31" y="50"/>
                    <a:pt x="31" y="50"/>
                  </a:cubicBezTo>
                  <a:cubicBezTo>
                    <a:pt x="31" y="43"/>
                    <a:pt x="31" y="43"/>
                    <a:pt x="31" y="43"/>
                  </a:cubicBezTo>
                  <a:lnTo>
                    <a:pt x="25" y="43"/>
                  </a:lnTo>
                  <a:close/>
                  <a:moveTo>
                    <a:pt x="45" y="59"/>
                  </a:moveTo>
                  <a:cubicBezTo>
                    <a:pt x="31" y="59"/>
                    <a:pt x="31" y="59"/>
                    <a:pt x="31" y="59"/>
                  </a:cubicBezTo>
                  <a:cubicBezTo>
                    <a:pt x="31" y="54"/>
                    <a:pt x="31" y="54"/>
                    <a:pt x="31" y="54"/>
                  </a:cubicBezTo>
                  <a:cubicBezTo>
                    <a:pt x="45" y="54"/>
                    <a:pt x="45" y="54"/>
                    <a:pt x="45" y="54"/>
                  </a:cubicBezTo>
                  <a:lnTo>
                    <a:pt x="45" y="59"/>
                  </a:lnTo>
                  <a:close/>
                  <a:moveTo>
                    <a:pt x="53" y="27"/>
                  </a:moveTo>
                  <a:cubicBezTo>
                    <a:pt x="46" y="48"/>
                    <a:pt x="46" y="48"/>
                    <a:pt x="46" y="48"/>
                  </a:cubicBezTo>
                  <a:cubicBezTo>
                    <a:pt x="46" y="12"/>
                    <a:pt x="46" y="12"/>
                    <a:pt x="46" y="12"/>
                  </a:cubicBezTo>
                  <a:cubicBezTo>
                    <a:pt x="53" y="12"/>
                    <a:pt x="53" y="12"/>
                    <a:pt x="53" y="12"/>
                  </a:cubicBezTo>
                  <a:lnTo>
                    <a:pt x="53" y="27"/>
                  </a:lnTo>
                  <a:close/>
                  <a:moveTo>
                    <a:pt x="53" y="9"/>
                  </a:moveTo>
                  <a:cubicBezTo>
                    <a:pt x="36" y="9"/>
                    <a:pt x="36" y="9"/>
                    <a:pt x="36" y="9"/>
                  </a:cubicBezTo>
                  <a:cubicBezTo>
                    <a:pt x="36" y="4"/>
                    <a:pt x="36" y="4"/>
                    <a:pt x="36" y="4"/>
                  </a:cubicBezTo>
                  <a:cubicBezTo>
                    <a:pt x="53" y="4"/>
                    <a:pt x="53" y="4"/>
                    <a:pt x="53" y="4"/>
                  </a:cubicBezTo>
                  <a:lnTo>
                    <a:pt x="53" y="9"/>
                  </a:lnTo>
                  <a:close/>
                </a:path>
              </a:pathLst>
            </a:custGeom>
            <a:solidFill>
              <a:schemeClr val="bg1"/>
            </a:solidFill>
            <a:ln>
              <a:noFill/>
            </a:ln>
          </p:spPr>
          <p:txBody>
            <a:bodyPr vert="horz" wrap="square" lIns="45720" tIns="22860" rIns="45720" bIns="22860" numCol="1" anchor="t" anchorCtr="0" compatLnSpc="1">
              <a:prstTxWarp prst="textNoShape">
                <a:avLst/>
              </a:prstTxWarp>
            </a:bodyPr>
            <a:lstStyle/>
            <a:p>
              <a:endParaRPr lang="th-TH" sz="1677"/>
            </a:p>
          </p:txBody>
        </p:sp>
      </p:grpSp>
      <p:grpSp>
        <p:nvGrpSpPr>
          <p:cNvPr id="166" name="Group 165"/>
          <p:cNvGrpSpPr/>
          <p:nvPr/>
        </p:nvGrpSpPr>
        <p:grpSpPr>
          <a:xfrm>
            <a:off x="4760459" y="2999570"/>
            <a:ext cx="1154680" cy="1154680"/>
            <a:chOff x="11347902" y="8263156"/>
            <a:chExt cx="5452844" cy="5452844"/>
          </a:xfrm>
        </p:grpSpPr>
        <p:pic>
          <p:nvPicPr>
            <p:cNvPr id="167" name="Picture 166"/>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1347902" y="8263156"/>
              <a:ext cx="5452844" cy="5452844"/>
            </a:xfrm>
            <a:prstGeom prst="rect">
              <a:avLst/>
            </a:prstGeom>
          </p:spPr>
        </p:pic>
        <p:sp>
          <p:nvSpPr>
            <p:cNvPr id="168" name="Rectangle 139"/>
            <p:cNvSpPr/>
            <p:nvPr/>
          </p:nvSpPr>
          <p:spPr>
            <a:xfrm>
              <a:off x="12637665" y="9029202"/>
              <a:ext cx="3019661" cy="3020448"/>
            </a:xfrm>
            <a:prstGeom prst="ellipse">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lIns="91422" tIns="45711" rIns="91422" bIns="45711" rtlCol="0" anchor="ctr"/>
            <a:lstStyle/>
            <a:p>
              <a:pPr algn="ctr"/>
              <a:endParaRPr lang="id-ID" sz="1677"/>
            </a:p>
          </p:txBody>
        </p:sp>
        <p:grpSp>
          <p:nvGrpSpPr>
            <p:cNvPr id="169" name="กลุ่ม 79"/>
            <p:cNvGrpSpPr/>
            <p:nvPr/>
          </p:nvGrpSpPr>
          <p:grpSpPr>
            <a:xfrm>
              <a:off x="13627245" y="9762741"/>
              <a:ext cx="1040499" cy="1553370"/>
              <a:chOff x="9260948" y="10553700"/>
              <a:chExt cx="447675" cy="668338"/>
            </a:xfrm>
            <a:solidFill>
              <a:schemeClr val="bg1"/>
            </a:solidFill>
          </p:grpSpPr>
          <p:sp>
            <p:nvSpPr>
              <p:cNvPr id="170" name="Freeform 220"/>
              <p:cNvSpPr>
                <a:spLocks noEditPoints="1"/>
              </p:cNvSpPr>
              <p:nvPr/>
            </p:nvSpPr>
            <p:spPr bwMode="auto">
              <a:xfrm>
                <a:off x="9260948" y="10553700"/>
                <a:ext cx="447675" cy="668338"/>
              </a:xfrm>
              <a:custGeom>
                <a:avLst/>
                <a:gdLst>
                  <a:gd name="T0" fmla="*/ 43 w 47"/>
                  <a:gd name="T1" fmla="*/ 12 h 70"/>
                  <a:gd name="T2" fmla="*/ 47 w 47"/>
                  <a:gd name="T3" fmla="*/ 10 h 70"/>
                  <a:gd name="T4" fmla="*/ 45 w 47"/>
                  <a:gd name="T5" fmla="*/ 0 h 70"/>
                  <a:gd name="T6" fmla="*/ 0 w 47"/>
                  <a:gd name="T7" fmla="*/ 2 h 70"/>
                  <a:gd name="T8" fmla="*/ 1 w 47"/>
                  <a:gd name="T9" fmla="*/ 12 h 70"/>
                  <a:gd name="T10" fmla="*/ 4 w 47"/>
                  <a:gd name="T11" fmla="*/ 14 h 70"/>
                  <a:gd name="T12" fmla="*/ 17 w 47"/>
                  <a:gd name="T13" fmla="*/ 36 h 70"/>
                  <a:gd name="T14" fmla="*/ 4 w 47"/>
                  <a:gd name="T15" fmla="*/ 59 h 70"/>
                  <a:gd name="T16" fmla="*/ 0 w 47"/>
                  <a:gd name="T17" fmla="*/ 60 h 70"/>
                  <a:gd name="T18" fmla="*/ 1 w 47"/>
                  <a:gd name="T19" fmla="*/ 70 h 70"/>
                  <a:gd name="T20" fmla="*/ 47 w 47"/>
                  <a:gd name="T21" fmla="*/ 69 h 70"/>
                  <a:gd name="T22" fmla="*/ 45 w 47"/>
                  <a:gd name="T23" fmla="*/ 59 h 70"/>
                  <a:gd name="T24" fmla="*/ 43 w 47"/>
                  <a:gd name="T25" fmla="*/ 56 h 70"/>
                  <a:gd name="T26" fmla="*/ 30 w 47"/>
                  <a:gd name="T27" fmla="*/ 35 h 70"/>
                  <a:gd name="T28" fmla="*/ 3 w 47"/>
                  <a:gd name="T29" fmla="*/ 8 h 70"/>
                  <a:gd name="T30" fmla="*/ 43 w 47"/>
                  <a:gd name="T31" fmla="*/ 3 h 70"/>
                  <a:gd name="T32" fmla="*/ 3 w 47"/>
                  <a:gd name="T33" fmla="*/ 8 h 70"/>
                  <a:gd name="T34" fmla="*/ 43 w 47"/>
                  <a:gd name="T35" fmla="*/ 62 h 70"/>
                  <a:gd name="T36" fmla="*/ 3 w 47"/>
                  <a:gd name="T37" fmla="*/ 67 h 70"/>
                  <a:gd name="T38" fmla="*/ 6 w 47"/>
                  <a:gd name="T39" fmla="*/ 62 h 70"/>
                  <a:gd name="T40" fmla="*/ 41 w 47"/>
                  <a:gd name="T41" fmla="*/ 62 h 70"/>
                  <a:gd name="T42" fmla="*/ 39 w 47"/>
                  <a:gd name="T43" fmla="*/ 56 h 70"/>
                  <a:gd name="T44" fmla="*/ 7 w 47"/>
                  <a:gd name="T45" fmla="*/ 59 h 70"/>
                  <a:gd name="T46" fmla="*/ 8 w 47"/>
                  <a:gd name="T47" fmla="*/ 51 h 70"/>
                  <a:gd name="T48" fmla="*/ 39 w 47"/>
                  <a:gd name="T49" fmla="*/ 56 h 70"/>
                  <a:gd name="T50" fmla="*/ 37 w 47"/>
                  <a:gd name="T51" fmla="*/ 48 h 70"/>
                  <a:gd name="T52" fmla="*/ 19 w 47"/>
                  <a:gd name="T53" fmla="*/ 39 h 70"/>
                  <a:gd name="T54" fmla="*/ 20 w 47"/>
                  <a:gd name="T55" fmla="*/ 33 h 70"/>
                  <a:gd name="T56" fmla="*/ 7 w 47"/>
                  <a:gd name="T57" fmla="*/ 14 h 70"/>
                  <a:gd name="T58" fmla="*/ 9 w 47"/>
                  <a:gd name="T59" fmla="*/ 12 h 70"/>
                  <a:gd name="T60" fmla="*/ 38 w 47"/>
                  <a:gd name="T61" fmla="*/ 12 h 70"/>
                  <a:gd name="T62" fmla="*/ 39 w 47"/>
                  <a:gd name="T63" fmla="*/ 14 h 70"/>
                  <a:gd name="T64" fmla="*/ 27 w 47"/>
                  <a:gd name="T65" fmla="*/ 33 h 70"/>
                  <a:gd name="T66" fmla="*/ 28 w 47"/>
                  <a:gd name="T67" fmla="*/ 39 h 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47" h="70">
                    <a:moveTo>
                      <a:pt x="43" y="14"/>
                    </a:moveTo>
                    <a:cubicBezTo>
                      <a:pt x="43" y="12"/>
                      <a:pt x="43" y="12"/>
                      <a:pt x="43" y="12"/>
                    </a:cubicBezTo>
                    <a:cubicBezTo>
                      <a:pt x="45" y="12"/>
                      <a:pt x="45" y="12"/>
                      <a:pt x="45" y="12"/>
                    </a:cubicBezTo>
                    <a:cubicBezTo>
                      <a:pt x="46" y="12"/>
                      <a:pt x="47" y="11"/>
                      <a:pt x="47" y="10"/>
                    </a:cubicBezTo>
                    <a:cubicBezTo>
                      <a:pt x="47" y="2"/>
                      <a:pt x="47" y="2"/>
                      <a:pt x="47" y="2"/>
                    </a:cubicBezTo>
                    <a:cubicBezTo>
                      <a:pt x="47" y="1"/>
                      <a:pt x="46" y="0"/>
                      <a:pt x="45" y="0"/>
                    </a:cubicBezTo>
                    <a:cubicBezTo>
                      <a:pt x="1" y="0"/>
                      <a:pt x="1" y="0"/>
                      <a:pt x="1" y="0"/>
                    </a:cubicBezTo>
                    <a:cubicBezTo>
                      <a:pt x="1" y="0"/>
                      <a:pt x="0" y="1"/>
                      <a:pt x="0" y="2"/>
                    </a:cubicBezTo>
                    <a:cubicBezTo>
                      <a:pt x="0" y="10"/>
                      <a:pt x="0" y="10"/>
                      <a:pt x="0" y="10"/>
                    </a:cubicBezTo>
                    <a:cubicBezTo>
                      <a:pt x="0" y="11"/>
                      <a:pt x="1" y="12"/>
                      <a:pt x="1" y="12"/>
                    </a:cubicBezTo>
                    <a:cubicBezTo>
                      <a:pt x="4" y="12"/>
                      <a:pt x="4" y="12"/>
                      <a:pt x="4" y="12"/>
                    </a:cubicBezTo>
                    <a:cubicBezTo>
                      <a:pt x="4" y="14"/>
                      <a:pt x="4" y="14"/>
                      <a:pt x="4" y="14"/>
                    </a:cubicBezTo>
                    <a:cubicBezTo>
                      <a:pt x="4" y="23"/>
                      <a:pt x="9" y="31"/>
                      <a:pt x="17" y="35"/>
                    </a:cubicBezTo>
                    <a:cubicBezTo>
                      <a:pt x="17" y="36"/>
                      <a:pt x="17" y="36"/>
                      <a:pt x="17" y="36"/>
                    </a:cubicBezTo>
                    <a:cubicBezTo>
                      <a:pt x="9" y="40"/>
                      <a:pt x="4" y="48"/>
                      <a:pt x="4" y="56"/>
                    </a:cubicBezTo>
                    <a:cubicBezTo>
                      <a:pt x="4" y="59"/>
                      <a:pt x="4" y="59"/>
                      <a:pt x="4" y="59"/>
                    </a:cubicBezTo>
                    <a:cubicBezTo>
                      <a:pt x="1" y="59"/>
                      <a:pt x="1" y="59"/>
                      <a:pt x="1" y="59"/>
                    </a:cubicBezTo>
                    <a:cubicBezTo>
                      <a:pt x="1" y="59"/>
                      <a:pt x="0" y="59"/>
                      <a:pt x="0" y="60"/>
                    </a:cubicBezTo>
                    <a:cubicBezTo>
                      <a:pt x="0" y="69"/>
                      <a:pt x="0" y="69"/>
                      <a:pt x="0" y="69"/>
                    </a:cubicBezTo>
                    <a:cubicBezTo>
                      <a:pt x="0" y="70"/>
                      <a:pt x="1" y="70"/>
                      <a:pt x="1" y="70"/>
                    </a:cubicBezTo>
                    <a:cubicBezTo>
                      <a:pt x="45" y="70"/>
                      <a:pt x="45" y="70"/>
                      <a:pt x="45" y="70"/>
                    </a:cubicBezTo>
                    <a:cubicBezTo>
                      <a:pt x="46" y="70"/>
                      <a:pt x="47" y="70"/>
                      <a:pt x="47" y="69"/>
                    </a:cubicBezTo>
                    <a:cubicBezTo>
                      <a:pt x="47" y="60"/>
                      <a:pt x="47" y="60"/>
                      <a:pt x="47" y="60"/>
                    </a:cubicBezTo>
                    <a:cubicBezTo>
                      <a:pt x="47" y="59"/>
                      <a:pt x="46" y="59"/>
                      <a:pt x="45" y="59"/>
                    </a:cubicBezTo>
                    <a:cubicBezTo>
                      <a:pt x="43" y="59"/>
                      <a:pt x="43" y="59"/>
                      <a:pt x="43" y="59"/>
                    </a:cubicBezTo>
                    <a:cubicBezTo>
                      <a:pt x="43" y="56"/>
                      <a:pt x="43" y="56"/>
                      <a:pt x="43" y="56"/>
                    </a:cubicBezTo>
                    <a:cubicBezTo>
                      <a:pt x="43" y="48"/>
                      <a:pt x="38" y="40"/>
                      <a:pt x="30" y="36"/>
                    </a:cubicBezTo>
                    <a:cubicBezTo>
                      <a:pt x="30" y="35"/>
                      <a:pt x="30" y="35"/>
                      <a:pt x="30" y="35"/>
                    </a:cubicBezTo>
                    <a:cubicBezTo>
                      <a:pt x="38" y="31"/>
                      <a:pt x="43" y="23"/>
                      <a:pt x="43" y="14"/>
                    </a:cubicBezTo>
                    <a:close/>
                    <a:moveTo>
                      <a:pt x="3" y="8"/>
                    </a:moveTo>
                    <a:cubicBezTo>
                      <a:pt x="3" y="3"/>
                      <a:pt x="3" y="3"/>
                      <a:pt x="3" y="3"/>
                    </a:cubicBezTo>
                    <a:cubicBezTo>
                      <a:pt x="43" y="3"/>
                      <a:pt x="43" y="3"/>
                      <a:pt x="43" y="3"/>
                    </a:cubicBezTo>
                    <a:cubicBezTo>
                      <a:pt x="43" y="8"/>
                      <a:pt x="43" y="8"/>
                      <a:pt x="43" y="8"/>
                    </a:cubicBezTo>
                    <a:lnTo>
                      <a:pt x="3" y="8"/>
                    </a:lnTo>
                    <a:close/>
                    <a:moveTo>
                      <a:pt x="41" y="62"/>
                    </a:moveTo>
                    <a:cubicBezTo>
                      <a:pt x="43" y="62"/>
                      <a:pt x="43" y="62"/>
                      <a:pt x="43" y="62"/>
                    </a:cubicBezTo>
                    <a:cubicBezTo>
                      <a:pt x="43" y="67"/>
                      <a:pt x="43" y="67"/>
                      <a:pt x="43" y="67"/>
                    </a:cubicBezTo>
                    <a:cubicBezTo>
                      <a:pt x="3" y="67"/>
                      <a:pt x="3" y="67"/>
                      <a:pt x="3" y="67"/>
                    </a:cubicBezTo>
                    <a:cubicBezTo>
                      <a:pt x="3" y="62"/>
                      <a:pt x="3" y="62"/>
                      <a:pt x="3" y="62"/>
                    </a:cubicBezTo>
                    <a:cubicBezTo>
                      <a:pt x="6" y="62"/>
                      <a:pt x="6" y="62"/>
                      <a:pt x="6" y="62"/>
                    </a:cubicBezTo>
                    <a:cubicBezTo>
                      <a:pt x="6" y="62"/>
                      <a:pt x="6" y="62"/>
                      <a:pt x="6" y="62"/>
                    </a:cubicBezTo>
                    <a:cubicBezTo>
                      <a:pt x="41" y="62"/>
                      <a:pt x="41" y="62"/>
                      <a:pt x="41" y="62"/>
                    </a:cubicBezTo>
                    <a:cubicBezTo>
                      <a:pt x="41" y="62"/>
                      <a:pt x="41" y="62"/>
                      <a:pt x="41" y="62"/>
                    </a:cubicBezTo>
                    <a:close/>
                    <a:moveTo>
                      <a:pt x="39" y="56"/>
                    </a:moveTo>
                    <a:cubicBezTo>
                      <a:pt x="39" y="59"/>
                      <a:pt x="39" y="59"/>
                      <a:pt x="39" y="59"/>
                    </a:cubicBezTo>
                    <a:cubicBezTo>
                      <a:pt x="7" y="59"/>
                      <a:pt x="7" y="59"/>
                      <a:pt x="7" y="59"/>
                    </a:cubicBezTo>
                    <a:cubicBezTo>
                      <a:pt x="7" y="56"/>
                      <a:pt x="7" y="56"/>
                      <a:pt x="7" y="56"/>
                    </a:cubicBezTo>
                    <a:cubicBezTo>
                      <a:pt x="7" y="55"/>
                      <a:pt x="8" y="53"/>
                      <a:pt x="8" y="51"/>
                    </a:cubicBezTo>
                    <a:cubicBezTo>
                      <a:pt x="39" y="51"/>
                      <a:pt x="39" y="51"/>
                      <a:pt x="39" y="51"/>
                    </a:cubicBezTo>
                    <a:cubicBezTo>
                      <a:pt x="39" y="53"/>
                      <a:pt x="39" y="55"/>
                      <a:pt x="39" y="56"/>
                    </a:cubicBezTo>
                    <a:close/>
                    <a:moveTo>
                      <a:pt x="28" y="39"/>
                    </a:moveTo>
                    <a:cubicBezTo>
                      <a:pt x="32" y="40"/>
                      <a:pt x="35" y="44"/>
                      <a:pt x="37" y="48"/>
                    </a:cubicBezTo>
                    <a:cubicBezTo>
                      <a:pt x="9" y="48"/>
                      <a:pt x="9" y="48"/>
                      <a:pt x="9" y="48"/>
                    </a:cubicBezTo>
                    <a:cubicBezTo>
                      <a:pt x="11" y="44"/>
                      <a:pt x="15" y="40"/>
                      <a:pt x="19" y="39"/>
                    </a:cubicBezTo>
                    <a:cubicBezTo>
                      <a:pt x="20" y="38"/>
                      <a:pt x="20" y="38"/>
                      <a:pt x="20" y="37"/>
                    </a:cubicBezTo>
                    <a:cubicBezTo>
                      <a:pt x="20" y="33"/>
                      <a:pt x="20" y="33"/>
                      <a:pt x="20" y="33"/>
                    </a:cubicBezTo>
                    <a:cubicBezTo>
                      <a:pt x="20" y="33"/>
                      <a:pt x="20" y="32"/>
                      <a:pt x="19" y="32"/>
                    </a:cubicBezTo>
                    <a:cubicBezTo>
                      <a:pt x="12" y="29"/>
                      <a:pt x="7" y="22"/>
                      <a:pt x="7" y="14"/>
                    </a:cubicBezTo>
                    <a:cubicBezTo>
                      <a:pt x="7" y="12"/>
                      <a:pt x="7" y="12"/>
                      <a:pt x="7" y="12"/>
                    </a:cubicBezTo>
                    <a:cubicBezTo>
                      <a:pt x="9" y="12"/>
                      <a:pt x="9" y="12"/>
                      <a:pt x="9" y="12"/>
                    </a:cubicBezTo>
                    <a:cubicBezTo>
                      <a:pt x="38" y="12"/>
                      <a:pt x="38" y="12"/>
                      <a:pt x="38" y="12"/>
                    </a:cubicBezTo>
                    <a:cubicBezTo>
                      <a:pt x="38" y="12"/>
                      <a:pt x="38" y="12"/>
                      <a:pt x="38" y="12"/>
                    </a:cubicBezTo>
                    <a:cubicBezTo>
                      <a:pt x="39" y="12"/>
                      <a:pt x="39" y="12"/>
                      <a:pt x="39" y="12"/>
                    </a:cubicBezTo>
                    <a:cubicBezTo>
                      <a:pt x="39" y="14"/>
                      <a:pt x="39" y="14"/>
                      <a:pt x="39" y="14"/>
                    </a:cubicBezTo>
                    <a:cubicBezTo>
                      <a:pt x="39" y="22"/>
                      <a:pt x="35" y="29"/>
                      <a:pt x="28" y="32"/>
                    </a:cubicBezTo>
                    <a:cubicBezTo>
                      <a:pt x="27" y="32"/>
                      <a:pt x="27" y="33"/>
                      <a:pt x="27" y="33"/>
                    </a:cubicBezTo>
                    <a:cubicBezTo>
                      <a:pt x="27" y="37"/>
                      <a:pt x="27" y="37"/>
                      <a:pt x="27" y="37"/>
                    </a:cubicBezTo>
                    <a:cubicBezTo>
                      <a:pt x="27" y="38"/>
                      <a:pt x="27" y="38"/>
                      <a:pt x="28" y="3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171" name="Oval 221"/>
              <p:cNvSpPr>
                <a:spLocks noChangeArrowheads="1"/>
              </p:cNvSpPr>
              <p:nvPr/>
            </p:nvSpPr>
            <p:spPr bwMode="auto">
              <a:xfrm>
                <a:off x="9508598" y="10726737"/>
                <a:ext cx="66675" cy="66675"/>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172" name="Oval 222"/>
              <p:cNvSpPr>
                <a:spLocks noChangeArrowheads="1"/>
              </p:cNvSpPr>
              <p:nvPr/>
            </p:nvSpPr>
            <p:spPr bwMode="auto">
              <a:xfrm>
                <a:off x="9480023" y="10793412"/>
                <a:ext cx="38100" cy="3810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173" name="Oval 223"/>
              <p:cNvSpPr>
                <a:spLocks noChangeArrowheads="1"/>
              </p:cNvSpPr>
              <p:nvPr/>
            </p:nvSpPr>
            <p:spPr bwMode="auto">
              <a:xfrm>
                <a:off x="9499073" y="10936287"/>
                <a:ext cx="28575" cy="3810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grpSp>
      </p:grpSp>
      <p:grpSp>
        <p:nvGrpSpPr>
          <p:cNvPr id="174" name="Group 173"/>
          <p:cNvGrpSpPr/>
          <p:nvPr/>
        </p:nvGrpSpPr>
        <p:grpSpPr>
          <a:xfrm>
            <a:off x="9392424" y="533400"/>
            <a:ext cx="2165429" cy="5913461"/>
            <a:chOff x="5913437" y="3297939"/>
            <a:chExt cx="3507205" cy="9577653"/>
          </a:xfrm>
        </p:grpSpPr>
        <p:grpSp>
          <p:nvGrpSpPr>
            <p:cNvPr id="175" name="Group 174"/>
            <p:cNvGrpSpPr/>
            <p:nvPr/>
          </p:nvGrpSpPr>
          <p:grpSpPr>
            <a:xfrm flipH="1">
              <a:off x="5913437" y="3297939"/>
              <a:ext cx="3507205" cy="9577653"/>
              <a:chOff x="-4351374" y="467911"/>
              <a:chExt cx="4446601" cy="13535927"/>
            </a:xfrm>
          </p:grpSpPr>
          <p:sp>
            <p:nvSpPr>
              <p:cNvPr id="177" name="Freeform 126"/>
              <p:cNvSpPr>
                <a:spLocks/>
              </p:cNvSpPr>
              <p:nvPr/>
            </p:nvSpPr>
            <p:spPr bwMode="auto">
              <a:xfrm>
                <a:off x="-2679721" y="4400197"/>
                <a:ext cx="1019708" cy="1237023"/>
              </a:xfrm>
              <a:custGeom>
                <a:avLst/>
                <a:gdLst>
                  <a:gd name="T0" fmla="*/ 73 w 92"/>
                  <a:gd name="T1" fmla="*/ 0 h 113"/>
                  <a:gd name="T2" fmla="*/ 77 w 92"/>
                  <a:gd name="T3" fmla="*/ 54 h 113"/>
                  <a:gd name="T4" fmla="*/ 92 w 92"/>
                  <a:gd name="T5" fmla="*/ 67 h 113"/>
                  <a:gd name="T6" fmla="*/ 0 w 92"/>
                  <a:gd name="T7" fmla="*/ 69 h 113"/>
                  <a:gd name="T8" fmla="*/ 12 w 92"/>
                  <a:gd name="T9" fmla="*/ 44 h 113"/>
                  <a:gd name="T10" fmla="*/ 14 w 92"/>
                  <a:gd name="T11" fmla="*/ 2 h 113"/>
                  <a:gd name="T12" fmla="*/ 73 w 92"/>
                  <a:gd name="T13" fmla="*/ 0 h 113"/>
                </a:gdLst>
                <a:ahLst/>
                <a:cxnLst>
                  <a:cxn ang="0">
                    <a:pos x="T0" y="T1"/>
                  </a:cxn>
                  <a:cxn ang="0">
                    <a:pos x="T2" y="T3"/>
                  </a:cxn>
                  <a:cxn ang="0">
                    <a:pos x="T4" y="T5"/>
                  </a:cxn>
                  <a:cxn ang="0">
                    <a:pos x="T6" y="T7"/>
                  </a:cxn>
                  <a:cxn ang="0">
                    <a:pos x="T8" y="T9"/>
                  </a:cxn>
                  <a:cxn ang="0">
                    <a:pos x="T10" y="T11"/>
                  </a:cxn>
                  <a:cxn ang="0">
                    <a:pos x="T12" y="T13"/>
                  </a:cxn>
                </a:cxnLst>
                <a:rect l="0" t="0" r="r" b="b"/>
                <a:pathLst>
                  <a:path w="92" h="113">
                    <a:moveTo>
                      <a:pt x="73" y="0"/>
                    </a:moveTo>
                    <a:cubicBezTo>
                      <a:pt x="73" y="17"/>
                      <a:pt x="69" y="47"/>
                      <a:pt x="77" y="54"/>
                    </a:cubicBezTo>
                    <a:cubicBezTo>
                      <a:pt x="85" y="61"/>
                      <a:pt x="92" y="67"/>
                      <a:pt x="92" y="67"/>
                    </a:cubicBezTo>
                    <a:cubicBezTo>
                      <a:pt x="71" y="105"/>
                      <a:pt x="49" y="113"/>
                      <a:pt x="0" y="69"/>
                    </a:cubicBezTo>
                    <a:cubicBezTo>
                      <a:pt x="11" y="66"/>
                      <a:pt x="12" y="51"/>
                      <a:pt x="12" y="44"/>
                    </a:cubicBezTo>
                    <a:cubicBezTo>
                      <a:pt x="13" y="38"/>
                      <a:pt x="14" y="2"/>
                      <a:pt x="14" y="2"/>
                    </a:cubicBezTo>
                    <a:cubicBezTo>
                      <a:pt x="73" y="0"/>
                      <a:pt x="73" y="0"/>
                      <a:pt x="73" y="0"/>
                    </a:cubicBezTo>
                  </a:path>
                </a:pathLst>
              </a:custGeom>
              <a:solidFill>
                <a:srgbClr val="F6CE9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178" name="Freeform 127"/>
              <p:cNvSpPr>
                <a:spLocks noEditPoints="1"/>
              </p:cNvSpPr>
              <p:nvPr/>
            </p:nvSpPr>
            <p:spPr bwMode="auto">
              <a:xfrm>
                <a:off x="-2529273" y="4400197"/>
                <a:ext cx="660305" cy="434630"/>
              </a:xfrm>
              <a:custGeom>
                <a:avLst/>
                <a:gdLst>
                  <a:gd name="T0" fmla="*/ 1 w 60"/>
                  <a:gd name="T1" fmla="*/ 2 h 40"/>
                  <a:gd name="T2" fmla="*/ 0 w 60"/>
                  <a:gd name="T3" fmla="*/ 26 h 40"/>
                  <a:gd name="T4" fmla="*/ 1 w 60"/>
                  <a:gd name="T5" fmla="*/ 2 h 40"/>
                  <a:gd name="T6" fmla="*/ 1 w 60"/>
                  <a:gd name="T7" fmla="*/ 2 h 40"/>
                  <a:gd name="T8" fmla="*/ 1 w 60"/>
                  <a:gd name="T9" fmla="*/ 2 h 40"/>
                  <a:gd name="T10" fmla="*/ 1 w 60"/>
                  <a:gd name="T11" fmla="*/ 2 h 40"/>
                  <a:gd name="T12" fmla="*/ 1 w 60"/>
                  <a:gd name="T13" fmla="*/ 2 h 40"/>
                  <a:gd name="T14" fmla="*/ 1 w 60"/>
                  <a:gd name="T15" fmla="*/ 2 h 40"/>
                  <a:gd name="T16" fmla="*/ 1 w 60"/>
                  <a:gd name="T17" fmla="*/ 2 h 40"/>
                  <a:gd name="T18" fmla="*/ 60 w 60"/>
                  <a:gd name="T19" fmla="*/ 0 h 40"/>
                  <a:gd name="T20" fmla="*/ 59 w 60"/>
                  <a:gd name="T21" fmla="*/ 40 h 40"/>
                  <a:gd name="T22" fmla="*/ 59 w 60"/>
                  <a:gd name="T23" fmla="*/ 40 h 40"/>
                  <a:gd name="T24" fmla="*/ 60 w 60"/>
                  <a:gd name="T25" fmla="*/ 0 h 40"/>
                  <a:gd name="T26" fmla="*/ 60 w 60"/>
                  <a:gd name="T27" fmla="*/ 0 h 40"/>
                  <a:gd name="T28" fmla="*/ 1 w 60"/>
                  <a:gd name="T29" fmla="*/ 2 h 40"/>
                  <a:gd name="T30" fmla="*/ 1 w 60"/>
                  <a:gd name="T31" fmla="*/ 2 h 40"/>
                  <a:gd name="T32" fmla="*/ 1 w 60"/>
                  <a:gd name="T33" fmla="*/ 2 h 40"/>
                  <a:gd name="T34" fmla="*/ 60 w 60"/>
                  <a:gd name="T35" fmla="*/ 0 h 40"/>
                  <a:gd name="T36" fmla="*/ 60 w 60"/>
                  <a:gd name="T37" fmla="*/ 0 h 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60" h="40">
                    <a:moveTo>
                      <a:pt x="1" y="2"/>
                    </a:moveTo>
                    <a:cubicBezTo>
                      <a:pt x="0" y="3"/>
                      <a:pt x="0" y="15"/>
                      <a:pt x="0" y="26"/>
                    </a:cubicBezTo>
                    <a:cubicBezTo>
                      <a:pt x="0" y="15"/>
                      <a:pt x="0" y="3"/>
                      <a:pt x="1" y="2"/>
                    </a:cubicBezTo>
                    <a:moveTo>
                      <a:pt x="1" y="2"/>
                    </a:moveTo>
                    <a:cubicBezTo>
                      <a:pt x="1" y="2"/>
                      <a:pt x="1" y="2"/>
                      <a:pt x="1" y="2"/>
                    </a:cubicBezTo>
                    <a:cubicBezTo>
                      <a:pt x="1" y="2"/>
                      <a:pt x="1" y="2"/>
                      <a:pt x="1" y="2"/>
                    </a:cubicBezTo>
                    <a:moveTo>
                      <a:pt x="1" y="2"/>
                    </a:moveTo>
                    <a:cubicBezTo>
                      <a:pt x="1" y="2"/>
                      <a:pt x="1" y="2"/>
                      <a:pt x="1" y="2"/>
                    </a:cubicBezTo>
                    <a:cubicBezTo>
                      <a:pt x="1" y="2"/>
                      <a:pt x="1" y="2"/>
                      <a:pt x="1" y="2"/>
                    </a:cubicBezTo>
                    <a:moveTo>
                      <a:pt x="60" y="0"/>
                    </a:moveTo>
                    <a:cubicBezTo>
                      <a:pt x="60" y="11"/>
                      <a:pt x="58" y="28"/>
                      <a:pt x="59" y="40"/>
                    </a:cubicBezTo>
                    <a:cubicBezTo>
                      <a:pt x="59" y="40"/>
                      <a:pt x="59" y="40"/>
                      <a:pt x="59" y="40"/>
                    </a:cubicBezTo>
                    <a:cubicBezTo>
                      <a:pt x="58" y="28"/>
                      <a:pt x="60" y="11"/>
                      <a:pt x="60" y="0"/>
                    </a:cubicBezTo>
                    <a:moveTo>
                      <a:pt x="60" y="0"/>
                    </a:moveTo>
                    <a:cubicBezTo>
                      <a:pt x="1" y="2"/>
                      <a:pt x="1" y="2"/>
                      <a:pt x="1" y="2"/>
                    </a:cubicBezTo>
                    <a:cubicBezTo>
                      <a:pt x="1" y="2"/>
                      <a:pt x="1" y="2"/>
                      <a:pt x="1" y="2"/>
                    </a:cubicBezTo>
                    <a:cubicBezTo>
                      <a:pt x="1" y="2"/>
                      <a:pt x="1" y="2"/>
                      <a:pt x="1" y="2"/>
                    </a:cubicBezTo>
                    <a:cubicBezTo>
                      <a:pt x="60" y="0"/>
                      <a:pt x="60" y="0"/>
                      <a:pt x="60" y="0"/>
                    </a:cubicBezTo>
                    <a:cubicBezTo>
                      <a:pt x="60" y="0"/>
                      <a:pt x="60" y="0"/>
                      <a:pt x="60" y="0"/>
                    </a:cubicBezTo>
                  </a:path>
                </a:pathLst>
              </a:custGeom>
              <a:solidFill>
                <a:srgbClr val="D4C3B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179" name="Freeform 128"/>
              <p:cNvSpPr>
                <a:spLocks/>
              </p:cNvSpPr>
              <p:nvPr/>
            </p:nvSpPr>
            <p:spPr bwMode="auto">
              <a:xfrm>
                <a:off x="-2529273" y="4400197"/>
                <a:ext cx="660305" cy="451346"/>
              </a:xfrm>
              <a:custGeom>
                <a:avLst/>
                <a:gdLst>
                  <a:gd name="T0" fmla="*/ 60 w 60"/>
                  <a:gd name="T1" fmla="*/ 0 h 41"/>
                  <a:gd name="T2" fmla="*/ 1 w 60"/>
                  <a:gd name="T3" fmla="*/ 2 h 41"/>
                  <a:gd name="T4" fmla="*/ 1 w 60"/>
                  <a:gd name="T5" fmla="*/ 2 h 41"/>
                  <a:gd name="T6" fmla="*/ 1 w 60"/>
                  <a:gd name="T7" fmla="*/ 2 h 41"/>
                  <a:gd name="T8" fmla="*/ 1 w 60"/>
                  <a:gd name="T9" fmla="*/ 2 h 41"/>
                  <a:gd name="T10" fmla="*/ 1 w 60"/>
                  <a:gd name="T11" fmla="*/ 2 h 41"/>
                  <a:gd name="T12" fmla="*/ 1 w 60"/>
                  <a:gd name="T13" fmla="*/ 2 h 41"/>
                  <a:gd name="T14" fmla="*/ 1 w 60"/>
                  <a:gd name="T15" fmla="*/ 2 h 41"/>
                  <a:gd name="T16" fmla="*/ 0 w 60"/>
                  <a:gd name="T17" fmla="*/ 26 h 41"/>
                  <a:gd name="T18" fmla="*/ 0 w 60"/>
                  <a:gd name="T19" fmla="*/ 36 h 41"/>
                  <a:gd name="T20" fmla="*/ 39 w 60"/>
                  <a:gd name="T21" fmla="*/ 41 h 41"/>
                  <a:gd name="T22" fmla="*/ 59 w 60"/>
                  <a:gd name="T23" fmla="*/ 40 h 41"/>
                  <a:gd name="T24" fmla="*/ 60 w 60"/>
                  <a:gd name="T25" fmla="*/ 0 h 41"/>
                  <a:gd name="T26" fmla="*/ 60 w 60"/>
                  <a:gd name="T27" fmla="*/ 0 h 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60" h="41">
                    <a:moveTo>
                      <a:pt x="60" y="0"/>
                    </a:moveTo>
                    <a:cubicBezTo>
                      <a:pt x="1" y="2"/>
                      <a:pt x="1" y="2"/>
                      <a:pt x="1" y="2"/>
                    </a:cubicBezTo>
                    <a:cubicBezTo>
                      <a:pt x="1" y="2"/>
                      <a:pt x="1" y="2"/>
                      <a:pt x="1" y="2"/>
                    </a:cubicBezTo>
                    <a:cubicBezTo>
                      <a:pt x="1" y="2"/>
                      <a:pt x="1" y="2"/>
                      <a:pt x="1" y="2"/>
                    </a:cubicBezTo>
                    <a:cubicBezTo>
                      <a:pt x="1" y="2"/>
                      <a:pt x="1" y="2"/>
                      <a:pt x="1" y="2"/>
                    </a:cubicBezTo>
                    <a:cubicBezTo>
                      <a:pt x="1" y="2"/>
                      <a:pt x="1" y="2"/>
                      <a:pt x="1" y="2"/>
                    </a:cubicBezTo>
                    <a:cubicBezTo>
                      <a:pt x="1" y="2"/>
                      <a:pt x="1" y="2"/>
                      <a:pt x="1" y="2"/>
                    </a:cubicBezTo>
                    <a:cubicBezTo>
                      <a:pt x="1" y="2"/>
                      <a:pt x="1" y="2"/>
                      <a:pt x="1" y="2"/>
                    </a:cubicBezTo>
                    <a:cubicBezTo>
                      <a:pt x="0" y="3"/>
                      <a:pt x="0" y="15"/>
                      <a:pt x="0" y="26"/>
                    </a:cubicBezTo>
                    <a:cubicBezTo>
                      <a:pt x="0" y="30"/>
                      <a:pt x="0" y="33"/>
                      <a:pt x="0" y="36"/>
                    </a:cubicBezTo>
                    <a:cubicBezTo>
                      <a:pt x="13" y="40"/>
                      <a:pt x="26" y="41"/>
                      <a:pt x="39" y="41"/>
                    </a:cubicBezTo>
                    <a:cubicBezTo>
                      <a:pt x="46" y="41"/>
                      <a:pt x="53" y="41"/>
                      <a:pt x="59" y="40"/>
                    </a:cubicBezTo>
                    <a:cubicBezTo>
                      <a:pt x="58" y="28"/>
                      <a:pt x="60" y="11"/>
                      <a:pt x="60" y="0"/>
                    </a:cubicBezTo>
                    <a:cubicBezTo>
                      <a:pt x="60" y="0"/>
                      <a:pt x="60" y="0"/>
                      <a:pt x="60" y="0"/>
                    </a:cubicBezTo>
                  </a:path>
                </a:pathLst>
              </a:custGeom>
              <a:solidFill>
                <a:srgbClr val="D2AC8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180" name="Freeform 129"/>
              <p:cNvSpPr>
                <a:spLocks/>
              </p:cNvSpPr>
              <p:nvPr/>
            </p:nvSpPr>
            <p:spPr bwMode="auto">
              <a:xfrm>
                <a:off x="-3482115" y="8395447"/>
                <a:ext cx="2632855" cy="2791660"/>
              </a:xfrm>
              <a:custGeom>
                <a:avLst/>
                <a:gdLst>
                  <a:gd name="T0" fmla="*/ 190 w 239"/>
                  <a:gd name="T1" fmla="*/ 39 h 254"/>
                  <a:gd name="T2" fmla="*/ 55 w 239"/>
                  <a:gd name="T3" fmla="*/ 3 h 254"/>
                  <a:gd name="T4" fmla="*/ 0 w 239"/>
                  <a:gd name="T5" fmla="*/ 246 h 254"/>
                  <a:gd name="T6" fmla="*/ 231 w 239"/>
                  <a:gd name="T7" fmla="*/ 254 h 254"/>
                  <a:gd name="T8" fmla="*/ 190 w 239"/>
                  <a:gd name="T9" fmla="*/ 39 h 254"/>
                </a:gdLst>
                <a:ahLst/>
                <a:cxnLst>
                  <a:cxn ang="0">
                    <a:pos x="T0" y="T1"/>
                  </a:cxn>
                  <a:cxn ang="0">
                    <a:pos x="T2" y="T3"/>
                  </a:cxn>
                  <a:cxn ang="0">
                    <a:pos x="T4" y="T5"/>
                  </a:cxn>
                  <a:cxn ang="0">
                    <a:pos x="T6" y="T7"/>
                  </a:cxn>
                  <a:cxn ang="0">
                    <a:pos x="T8" y="T9"/>
                  </a:cxn>
                </a:cxnLst>
                <a:rect l="0" t="0" r="r" b="b"/>
                <a:pathLst>
                  <a:path w="239" h="254">
                    <a:moveTo>
                      <a:pt x="190" y="39"/>
                    </a:moveTo>
                    <a:cubicBezTo>
                      <a:pt x="182" y="37"/>
                      <a:pt x="58" y="0"/>
                      <a:pt x="55" y="3"/>
                    </a:cubicBezTo>
                    <a:cubicBezTo>
                      <a:pt x="0" y="246"/>
                      <a:pt x="0" y="246"/>
                      <a:pt x="0" y="246"/>
                    </a:cubicBezTo>
                    <a:cubicBezTo>
                      <a:pt x="32" y="240"/>
                      <a:pt x="199" y="246"/>
                      <a:pt x="231" y="254"/>
                    </a:cubicBezTo>
                    <a:cubicBezTo>
                      <a:pt x="239" y="214"/>
                      <a:pt x="198" y="41"/>
                      <a:pt x="190" y="39"/>
                    </a:cubicBezTo>
                    <a:close/>
                  </a:path>
                </a:pathLst>
              </a:custGeom>
              <a:solidFill>
                <a:srgbClr val="B4B4B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181" name="Freeform 130"/>
              <p:cNvSpPr>
                <a:spLocks/>
              </p:cNvSpPr>
              <p:nvPr/>
            </p:nvSpPr>
            <p:spPr bwMode="auto">
              <a:xfrm>
                <a:off x="-3189573" y="13126223"/>
                <a:ext cx="1203590" cy="819110"/>
              </a:xfrm>
              <a:custGeom>
                <a:avLst/>
                <a:gdLst>
                  <a:gd name="T0" fmla="*/ 108 w 110"/>
                  <a:gd name="T1" fmla="*/ 0 h 75"/>
                  <a:gd name="T2" fmla="*/ 109 w 110"/>
                  <a:gd name="T3" fmla="*/ 47 h 75"/>
                  <a:gd name="T4" fmla="*/ 0 w 110"/>
                  <a:gd name="T5" fmla="*/ 63 h 75"/>
                  <a:gd name="T6" fmla="*/ 65 w 110"/>
                  <a:gd name="T7" fmla="*/ 6 h 75"/>
                  <a:gd name="T8" fmla="*/ 108 w 110"/>
                  <a:gd name="T9" fmla="*/ 0 h 75"/>
                </a:gdLst>
                <a:ahLst/>
                <a:cxnLst>
                  <a:cxn ang="0">
                    <a:pos x="T0" y="T1"/>
                  </a:cxn>
                  <a:cxn ang="0">
                    <a:pos x="T2" y="T3"/>
                  </a:cxn>
                  <a:cxn ang="0">
                    <a:pos x="T4" y="T5"/>
                  </a:cxn>
                  <a:cxn ang="0">
                    <a:pos x="T6" y="T7"/>
                  </a:cxn>
                  <a:cxn ang="0">
                    <a:pos x="T8" y="T9"/>
                  </a:cxn>
                </a:cxnLst>
                <a:rect l="0" t="0" r="r" b="b"/>
                <a:pathLst>
                  <a:path w="110" h="75">
                    <a:moveTo>
                      <a:pt x="108" y="0"/>
                    </a:moveTo>
                    <a:cubicBezTo>
                      <a:pt x="110" y="22"/>
                      <a:pt x="109" y="41"/>
                      <a:pt x="109" y="47"/>
                    </a:cubicBezTo>
                    <a:cubicBezTo>
                      <a:pt x="86" y="60"/>
                      <a:pt x="29" y="75"/>
                      <a:pt x="0" y="63"/>
                    </a:cubicBezTo>
                    <a:cubicBezTo>
                      <a:pt x="3" y="34"/>
                      <a:pt x="56" y="53"/>
                      <a:pt x="65" y="6"/>
                    </a:cubicBezTo>
                    <a:cubicBezTo>
                      <a:pt x="78" y="2"/>
                      <a:pt x="108" y="0"/>
                      <a:pt x="108" y="0"/>
                    </a:cubicBezTo>
                    <a:close/>
                  </a:path>
                </a:pathLst>
              </a:custGeom>
              <a:solidFill>
                <a:srgbClr val="3E251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182" name="Freeform 131"/>
              <p:cNvSpPr>
                <a:spLocks/>
              </p:cNvSpPr>
              <p:nvPr/>
            </p:nvSpPr>
            <p:spPr bwMode="auto">
              <a:xfrm>
                <a:off x="-982992" y="13184728"/>
                <a:ext cx="1078219" cy="819110"/>
              </a:xfrm>
              <a:custGeom>
                <a:avLst/>
                <a:gdLst>
                  <a:gd name="T0" fmla="*/ 0 w 98"/>
                  <a:gd name="T1" fmla="*/ 3 h 74"/>
                  <a:gd name="T2" fmla="*/ 10 w 98"/>
                  <a:gd name="T3" fmla="*/ 44 h 74"/>
                  <a:gd name="T4" fmla="*/ 90 w 98"/>
                  <a:gd name="T5" fmla="*/ 71 h 74"/>
                  <a:gd name="T6" fmla="*/ 43 w 98"/>
                  <a:gd name="T7" fmla="*/ 0 h 74"/>
                  <a:gd name="T8" fmla="*/ 0 w 98"/>
                  <a:gd name="T9" fmla="*/ 3 h 74"/>
                </a:gdLst>
                <a:ahLst/>
                <a:cxnLst>
                  <a:cxn ang="0">
                    <a:pos x="T0" y="T1"/>
                  </a:cxn>
                  <a:cxn ang="0">
                    <a:pos x="T2" y="T3"/>
                  </a:cxn>
                  <a:cxn ang="0">
                    <a:pos x="T4" y="T5"/>
                  </a:cxn>
                  <a:cxn ang="0">
                    <a:pos x="T6" y="T7"/>
                  </a:cxn>
                  <a:cxn ang="0">
                    <a:pos x="T8" y="T9"/>
                  </a:cxn>
                </a:cxnLst>
                <a:rect l="0" t="0" r="r" b="b"/>
                <a:pathLst>
                  <a:path w="98" h="74">
                    <a:moveTo>
                      <a:pt x="0" y="3"/>
                    </a:moveTo>
                    <a:cubicBezTo>
                      <a:pt x="6" y="25"/>
                      <a:pt x="10" y="44"/>
                      <a:pt x="10" y="44"/>
                    </a:cubicBezTo>
                    <a:cubicBezTo>
                      <a:pt x="32" y="62"/>
                      <a:pt x="77" y="74"/>
                      <a:pt x="90" y="71"/>
                    </a:cubicBezTo>
                    <a:cubicBezTo>
                      <a:pt x="98" y="31"/>
                      <a:pt x="48" y="39"/>
                      <a:pt x="43" y="0"/>
                    </a:cubicBezTo>
                    <a:cubicBezTo>
                      <a:pt x="35" y="2"/>
                      <a:pt x="0" y="3"/>
                      <a:pt x="0" y="3"/>
                    </a:cubicBezTo>
                    <a:close/>
                  </a:path>
                </a:pathLst>
              </a:custGeom>
              <a:solidFill>
                <a:srgbClr val="3E251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183" name="Freeform 132"/>
              <p:cNvSpPr>
                <a:spLocks/>
              </p:cNvSpPr>
              <p:nvPr/>
            </p:nvSpPr>
            <p:spPr bwMode="auto">
              <a:xfrm>
                <a:off x="-2905392" y="8244998"/>
                <a:ext cx="2407180" cy="5123617"/>
              </a:xfrm>
              <a:custGeom>
                <a:avLst/>
                <a:gdLst>
                  <a:gd name="T0" fmla="*/ 0 w 219"/>
                  <a:gd name="T1" fmla="*/ 25 h 465"/>
                  <a:gd name="T2" fmla="*/ 39 w 219"/>
                  <a:gd name="T3" fmla="*/ 449 h 465"/>
                  <a:gd name="T4" fmla="*/ 82 w 219"/>
                  <a:gd name="T5" fmla="*/ 448 h 465"/>
                  <a:gd name="T6" fmla="*/ 68 w 219"/>
                  <a:gd name="T7" fmla="*/ 75 h 465"/>
                  <a:gd name="T8" fmla="*/ 103 w 219"/>
                  <a:gd name="T9" fmla="*/ 75 h 465"/>
                  <a:gd name="T10" fmla="*/ 175 w 219"/>
                  <a:gd name="T11" fmla="*/ 452 h 465"/>
                  <a:gd name="T12" fmla="*/ 219 w 219"/>
                  <a:gd name="T13" fmla="*/ 454 h 465"/>
                  <a:gd name="T14" fmla="*/ 169 w 219"/>
                  <a:gd name="T15" fmla="*/ 21 h 465"/>
                  <a:gd name="T16" fmla="*/ 0 w 219"/>
                  <a:gd name="T17" fmla="*/ 25 h 4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19" h="465">
                    <a:moveTo>
                      <a:pt x="0" y="25"/>
                    </a:moveTo>
                    <a:cubicBezTo>
                      <a:pt x="1" y="78"/>
                      <a:pt x="30" y="344"/>
                      <a:pt x="39" y="449"/>
                    </a:cubicBezTo>
                    <a:cubicBezTo>
                      <a:pt x="56" y="458"/>
                      <a:pt x="82" y="448"/>
                      <a:pt x="82" y="448"/>
                    </a:cubicBezTo>
                    <a:cubicBezTo>
                      <a:pt x="79" y="378"/>
                      <a:pt x="63" y="105"/>
                      <a:pt x="68" y="75"/>
                    </a:cubicBezTo>
                    <a:cubicBezTo>
                      <a:pt x="82" y="69"/>
                      <a:pt x="103" y="75"/>
                      <a:pt x="103" y="75"/>
                    </a:cubicBezTo>
                    <a:cubicBezTo>
                      <a:pt x="112" y="96"/>
                      <a:pt x="168" y="427"/>
                      <a:pt x="175" y="452"/>
                    </a:cubicBezTo>
                    <a:cubicBezTo>
                      <a:pt x="200" y="465"/>
                      <a:pt x="219" y="454"/>
                      <a:pt x="219" y="454"/>
                    </a:cubicBezTo>
                    <a:cubicBezTo>
                      <a:pt x="204" y="392"/>
                      <a:pt x="172" y="42"/>
                      <a:pt x="169" y="21"/>
                    </a:cubicBezTo>
                    <a:cubicBezTo>
                      <a:pt x="144" y="0"/>
                      <a:pt x="8" y="22"/>
                      <a:pt x="0" y="25"/>
                    </a:cubicBezTo>
                    <a:close/>
                  </a:path>
                </a:pathLst>
              </a:custGeom>
              <a:solidFill>
                <a:srgbClr val="38617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184" name="Freeform 133"/>
              <p:cNvSpPr>
                <a:spLocks/>
              </p:cNvSpPr>
              <p:nvPr/>
            </p:nvSpPr>
            <p:spPr bwMode="auto">
              <a:xfrm>
                <a:off x="-3105990" y="5027064"/>
                <a:ext cx="2164793" cy="3602414"/>
              </a:xfrm>
              <a:custGeom>
                <a:avLst/>
                <a:gdLst>
                  <a:gd name="T0" fmla="*/ 32 w 197"/>
                  <a:gd name="T1" fmla="*/ 0 h 328"/>
                  <a:gd name="T2" fmla="*/ 9 w 197"/>
                  <a:gd name="T3" fmla="*/ 12 h 328"/>
                  <a:gd name="T4" fmla="*/ 0 w 197"/>
                  <a:gd name="T5" fmla="*/ 319 h 328"/>
                  <a:gd name="T6" fmla="*/ 172 w 197"/>
                  <a:gd name="T7" fmla="*/ 314 h 328"/>
                  <a:gd name="T8" fmla="*/ 152 w 197"/>
                  <a:gd name="T9" fmla="*/ 20 h 328"/>
                  <a:gd name="T10" fmla="*/ 132 w 197"/>
                  <a:gd name="T11" fmla="*/ 3 h 328"/>
                  <a:gd name="T12" fmla="*/ 80 w 197"/>
                  <a:gd name="T13" fmla="*/ 25 h 328"/>
                  <a:gd name="T14" fmla="*/ 32 w 197"/>
                  <a:gd name="T15" fmla="*/ 0 h 32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97" h="328">
                    <a:moveTo>
                      <a:pt x="32" y="0"/>
                    </a:moveTo>
                    <a:cubicBezTo>
                      <a:pt x="25" y="6"/>
                      <a:pt x="9" y="12"/>
                      <a:pt x="9" y="12"/>
                    </a:cubicBezTo>
                    <a:cubicBezTo>
                      <a:pt x="0" y="319"/>
                      <a:pt x="0" y="319"/>
                      <a:pt x="0" y="319"/>
                    </a:cubicBezTo>
                    <a:cubicBezTo>
                      <a:pt x="0" y="319"/>
                      <a:pt x="124" y="328"/>
                      <a:pt x="172" y="314"/>
                    </a:cubicBezTo>
                    <a:cubicBezTo>
                      <a:pt x="197" y="307"/>
                      <a:pt x="153" y="23"/>
                      <a:pt x="152" y="20"/>
                    </a:cubicBezTo>
                    <a:cubicBezTo>
                      <a:pt x="152" y="18"/>
                      <a:pt x="132" y="3"/>
                      <a:pt x="132" y="3"/>
                    </a:cubicBezTo>
                    <a:cubicBezTo>
                      <a:pt x="132" y="3"/>
                      <a:pt x="92" y="24"/>
                      <a:pt x="80" y="25"/>
                    </a:cubicBezTo>
                    <a:cubicBezTo>
                      <a:pt x="69" y="25"/>
                      <a:pt x="32" y="0"/>
                      <a:pt x="32" y="0"/>
                    </a:cubicBezTo>
                  </a:path>
                </a:pathLst>
              </a:custGeom>
              <a:solidFill>
                <a:srgbClr val="DAE8E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185" name="Freeform 134"/>
              <p:cNvSpPr>
                <a:spLocks/>
              </p:cNvSpPr>
              <p:nvPr/>
            </p:nvSpPr>
            <p:spPr bwMode="auto">
              <a:xfrm>
                <a:off x="-1651653" y="5102291"/>
                <a:ext cx="1404188" cy="6619744"/>
              </a:xfrm>
              <a:custGeom>
                <a:avLst/>
                <a:gdLst>
                  <a:gd name="T0" fmla="*/ 7 w 128"/>
                  <a:gd name="T1" fmla="*/ 0 h 602"/>
                  <a:gd name="T2" fmla="*/ 37 w 128"/>
                  <a:gd name="T3" fmla="*/ 597 h 602"/>
                  <a:gd name="T4" fmla="*/ 121 w 128"/>
                  <a:gd name="T5" fmla="*/ 581 h 602"/>
                  <a:gd name="T6" fmla="*/ 77 w 128"/>
                  <a:gd name="T7" fmla="*/ 267 h 602"/>
                  <a:gd name="T8" fmla="*/ 67 w 128"/>
                  <a:gd name="T9" fmla="*/ 38 h 602"/>
                  <a:gd name="T10" fmla="*/ 7 w 128"/>
                  <a:gd name="T11" fmla="*/ 0 h 602"/>
                </a:gdLst>
                <a:ahLst/>
                <a:cxnLst>
                  <a:cxn ang="0">
                    <a:pos x="T0" y="T1"/>
                  </a:cxn>
                  <a:cxn ang="0">
                    <a:pos x="T2" y="T3"/>
                  </a:cxn>
                  <a:cxn ang="0">
                    <a:pos x="T4" y="T5"/>
                  </a:cxn>
                  <a:cxn ang="0">
                    <a:pos x="T6" y="T7"/>
                  </a:cxn>
                  <a:cxn ang="0">
                    <a:pos x="T8" y="T9"/>
                  </a:cxn>
                  <a:cxn ang="0">
                    <a:pos x="T10" y="T11"/>
                  </a:cxn>
                </a:cxnLst>
                <a:rect l="0" t="0" r="r" b="b"/>
                <a:pathLst>
                  <a:path w="128" h="602">
                    <a:moveTo>
                      <a:pt x="7" y="0"/>
                    </a:moveTo>
                    <a:cubicBezTo>
                      <a:pt x="0" y="74"/>
                      <a:pt x="28" y="448"/>
                      <a:pt x="37" y="597"/>
                    </a:cubicBezTo>
                    <a:cubicBezTo>
                      <a:pt x="84" y="602"/>
                      <a:pt x="117" y="587"/>
                      <a:pt x="121" y="581"/>
                    </a:cubicBezTo>
                    <a:cubicBezTo>
                      <a:pt x="128" y="527"/>
                      <a:pt x="77" y="328"/>
                      <a:pt x="77" y="267"/>
                    </a:cubicBezTo>
                    <a:cubicBezTo>
                      <a:pt x="77" y="205"/>
                      <a:pt x="68" y="52"/>
                      <a:pt x="67" y="38"/>
                    </a:cubicBezTo>
                    <a:cubicBezTo>
                      <a:pt x="65" y="24"/>
                      <a:pt x="7" y="0"/>
                      <a:pt x="7" y="0"/>
                    </a:cubicBezTo>
                  </a:path>
                </a:pathLst>
              </a:custGeom>
              <a:solidFill>
                <a:srgbClr val="DCDFE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186" name="Freeform 135"/>
              <p:cNvSpPr>
                <a:spLocks/>
              </p:cNvSpPr>
              <p:nvPr/>
            </p:nvSpPr>
            <p:spPr bwMode="auto">
              <a:xfrm>
                <a:off x="-2445690" y="5653937"/>
                <a:ext cx="560006" cy="2783304"/>
              </a:xfrm>
              <a:custGeom>
                <a:avLst/>
                <a:gdLst>
                  <a:gd name="T0" fmla="*/ 18 w 51"/>
                  <a:gd name="T1" fmla="*/ 0 h 253"/>
                  <a:gd name="T2" fmla="*/ 1 w 51"/>
                  <a:gd name="T3" fmla="*/ 219 h 253"/>
                  <a:gd name="T4" fmla="*/ 29 w 51"/>
                  <a:gd name="T5" fmla="*/ 251 h 253"/>
                  <a:gd name="T6" fmla="*/ 51 w 51"/>
                  <a:gd name="T7" fmla="*/ 219 h 253"/>
                  <a:gd name="T8" fmla="*/ 28 w 51"/>
                  <a:gd name="T9" fmla="*/ 0 h 253"/>
                  <a:gd name="T10" fmla="*/ 18 w 51"/>
                  <a:gd name="T11" fmla="*/ 0 h 253"/>
                </a:gdLst>
                <a:ahLst/>
                <a:cxnLst>
                  <a:cxn ang="0">
                    <a:pos x="T0" y="T1"/>
                  </a:cxn>
                  <a:cxn ang="0">
                    <a:pos x="T2" y="T3"/>
                  </a:cxn>
                  <a:cxn ang="0">
                    <a:pos x="T4" y="T5"/>
                  </a:cxn>
                  <a:cxn ang="0">
                    <a:pos x="T6" y="T7"/>
                  </a:cxn>
                  <a:cxn ang="0">
                    <a:pos x="T8" y="T9"/>
                  </a:cxn>
                  <a:cxn ang="0">
                    <a:pos x="T10" y="T11"/>
                  </a:cxn>
                </a:cxnLst>
                <a:rect l="0" t="0" r="r" b="b"/>
                <a:pathLst>
                  <a:path w="51" h="253">
                    <a:moveTo>
                      <a:pt x="18" y="0"/>
                    </a:moveTo>
                    <a:cubicBezTo>
                      <a:pt x="15" y="25"/>
                      <a:pt x="0" y="215"/>
                      <a:pt x="1" y="219"/>
                    </a:cubicBezTo>
                    <a:cubicBezTo>
                      <a:pt x="3" y="224"/>
                      <a:pt x="28" y="253"/>
                      <a:pt x="29" y="251"/>
                    </a:cubicBezTo>
                    <a:cubicBezTo>
                      <a:pt x="30" y="249"/>
                      <a:pt x="51" y="224"/>
                      <a:pt x="51" y="219"/>
                    </a:cubicBezTo>
                    <a:cubicBezTo>
                      <a:pt x="51" y="214"/>
                      <a:pt x="28" y="0"/>
                      <a:pt x="28" y="0"/>
                    </a:cubicBezTo>
                    <a:lnTo>
                      <a:pt x="18" y="0"/>
                    </a:lnTo>
                    <a:close/>
                  </a:path>
                </a:pathLst>
              </a:custGeom>
              <a:solidFill>
                <a:srgbClr val="76AB9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187" name="Freeform 136"/>
              <p:cNvSpPr>
                <a:spLocks/>
              </p:cNvSpPr>
              <p:nvPr/>
            </p:nvSpPr>
            <p:spPr bwMode="auto">
              <a:xfrm>
                <a:off x="-2420613" y="5311245"/>
                <a:ext cx="451346" cy="442991"/>
              </a:xfrm>
              <a:custGeom>
                <a:avLst/>
                <a:gdLst>
                  <a:gd name="T0" fmla="*/ 0 w 41"/>
                  <a:gd name="T1" fmla="*/ 16 h 40"/>
                  <a:gd name="T2" fmla="*/ 14 w 41"/>
                  <a:gd name="T3" fmla="*/ 39 h 40"/>
                  <a:gd name="T4" fmla="*/ 28 w 41"/>
                  <a:gd name="T5" fmla="*/ 39 h 40"/>
                  <a:gd name="T6" fmla="*/ 41 w 41"/>
                  <a:gd name="T7" fmla="*/ 19 h 40"/>
                  <a:gd name="T8" fmla="*/ 20 w 41"/>
                  <a:gd name="T9" fmla="*/ 0 h 40"/>
                  <a:gd name="T10" fmla="*/ 0 w 41"/>
                  <a:gd name="T11" fmla="*/ 16 h 40"/>
                </a:gdLst>
                <a:ahLst/>
                <a:cxnLst>
                  <a:cxn ang="0">
                    <a:pos x="T0" y="T1"/>
                  </a:cxn>
                  <a:cxn ang="0">
                    <a:pos x="T2" y="T3"/>
                  </a:cxn>
                  <a:cxn ang="0">
                    <a:pos x="T4" y="T5"/>
                  </a:cxn>
                  <a:cxn ang="0">
                    <a:pos x="T6" y="T7"/>
                  </a:cxn>
                  <a:cxn ang="0">
                    <a:pos x="T8" y="T9"/>
                  </a:cxn>
                  <a:cxn ang="0">
                    <a:pos x="T10" y="T11"/>
                  </a:cxn>
                </a:cxnLst>
                <a:rect l="0" t="0" r="r" b="b"/>
                <a:pathLst>
                  <a:path w="41" h="40">
                    <a:moveTo>
                      <a:pt x="0" y="16"/>
                    </a:moveTo>
                    <a:cubicBezTo>
                      <a:pt x="4" y="22"/>
                      <a:pt x="10" y="37"/>
                      <a:pt x="14" y="39"/>
                    </a:cubicBezTo>
                    <a:cubicBezTo>
                      <a:pt x="17" y="40"/>
                      <a:pt x="26" y="40"/>
                      <a:pt x="28" y="39"/>
                    </a:cubicBezTo>
                    <a:cubicBezTo>
                      <a:pt x="29" y="37"/>
                      <a:pt x="41" y="19"/>
                      <a:pt x="41" y="19"/>
                    </a:cubicBezTo>
                    <a:cubicBezTo>
                      <a:pt x="20" y="0"/>
                      <a:pt x="20" y="0"/>
                      <a:pt x="20" y="0"/>
                    </a:cubicBezTo>
                    <a:cubicBezTo>
                      <a:pt x="20" y="0"/>
                      <a:pt x="2" y="14"/>
                      <a:pt x="0" y="16"/>
                    </a:cubicBezTo>
                    <a:close/>
                  </a:path>
                </a:pathLst>
              </a:custGeom>
              <a:solidFill>
                <a:srgbClr val="67958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188" name="Freeform 137"/>
              <p:cNvSpPr>
                <a:spLocks/>
              </p:cNvSpPr>
              <p:nvPr/>
            </p:nvSpPr>
            <p:spPr bwMode="auto">
              <a:xfrm>
                <a:off x="-2796737" y="4893332"/>
                <a:ext cx="1178518" cy="802393"/>
              </a:xfrm>
              <a:custGeom>
                <a:avLst/>
                <a:gdLst>
                  <a:gd name="T0" fmla="*/ 23 w 107"/>
                  <a:gd name="T1" fmla="*/ 0 h 73"/>
                  <a:gd name="T2" fmla="*/ 0 w 107"/>
                  <a:gd name="T3" fmla="*/ 14 h 73"/>
                  <a:gd name="T4" fmla="*/ 29 w 107"/>
                  <a:gd name="T5" fmla="*/ 73 h 73"/>
                  <a:gd name="T6" fmla="*/ 52 w 107"/>
                  <a:gd name="T7" fmla="*/ 42 h 73"/>
                  <a:gd name="T8" fmla="*/ 79 w 107"/>
                  <a:gd name="T9" fmla="*/ 67 h 73"/>
                  <a:gd name="T10" fmla="*/ 106 w 107"/>
                  <a:gd name="T11" fmla="*/ 16 h 73"/>
                  <a:gd name="T12" fmla="*/ 84 w 107"/>
                  <a:gd name="T13" fmla="*/ 0 h 73"/>
                  <a:gd name="T14" fmla="*/ 52 w 107"/>
                  <a:gd name="T15" fmla="*/ 37 h 73"/>
                  <a:gd name="T16" fmla="*/ 23 w 107"/>
                  <a:gd name="T17" fmla="*/ 0 h 7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07" h="73">
                    <a:moveTo>
                      <a:pt x="23" y="0"/>
                    </a:moveTo>
                    <a:cubicBezTo>
                      <a:pt x="17" y="4"/>
                      <a:pt x="0" y="12"/>
                      <a:pt x="0" y="14"/>
                    </a:cubicBezTo>
                    <a:cubicBezTo>
                      <a:pt x="0" y="16"/>
                      <a:pt x="19" y="65"/>
                      <a:pt x="29" y="73"/>
                    </a:cubicBezTo>
                    <a:cubicBezTo>
                      <a:pt x="44" y="55"/>
                      <a:pt x="52" y="42"/>
                      <a:pt x="52" y="42"/>
                    </a:cubicBezTo>
                    <a:cubicBezTo>
                      <a:pt x="79" y="67"/>
                      <a:pt x="79" y="67"/>
                      <a:pt x="79" y="67"/>
                    </a:cubicBezTo>
                    <a:cubicBezTo>
                      <a:pt x="104" y="44"/>
                      <a:pt x="107" y="18"/>
                      <a:pt x="106" y="16"/>
                    </a:cubicBezTo>
                    <a:cubicBezTo>
                      <a:pt x="106" y="15"/>
                      <a:pt x="88" y="4"/>
                      <a:pt x="84" y="0"/>
                    </a:cubicBezTo>
                    <a:cubicBezTo>
                      <a:pt x="74" y="19"/>
                      <a:pt x="52" y="37"/>
                      <a:pt x="52" y="37"/>
                    </a:cubicBezTo>
                    <a:cubicBezTo>
                      <a:pt x="52" y="37"/>
                      <a:pt x="26" y="11"/>
                      <a:pt x="23" y="0"/>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189" name="Freeform 139"/>
              <p:cNvSpPr>
                <a:spLocks/>
              </p:cNvSpPr>
              <p:nvPr/>
            </p:nvSpPr>
            <p:spPr bwMode="auto">
              <a:xfrm>
                <a:off x="-1609864" y="5060497"/>
                <a:ext cx="376124" cy="3619130"/>
              </a:xfrm>
              <a:custGeom>
                <a:avLst/>
                <a:gdLst>
                  <a:gd name="T0" fmla="*/ 1 w 34"/>
                  <a:gd name="T1" fmla="*/ 0 h 329"/>
                  <a:gd name="T2" fmla="*/ 16 w 34"/>
                  <a:gd name="T3" fmla="*/ 329 h 329"/>
                  <a:gd name="T4" fmla="*/ 33 w 34"/>
                  <a:gd name="T5" fmla="*/ 105 h 329"/>
                  <a:gd name="T6" fmla="*/ 18 w 34"/>
                  <a:gd name="T7" fmla="*/ 88 h 329"/>
                  <a:gd name="T8" fmla="*/ 31 w 34"/>
                  <a:gd name="T9" fmla="*/ 84 h 329"/>
                  <a:gd name="T10" fmla="*/ 34 w 34"/>
                  <a:gd name="T11" fmla="*/ 16 h 329"/>
                  <a:gd name="T12" fmla="*/ 1 w 34"/>
                  <a:gd name="T13" fmla="*/ 0 h 329"/>
                </a:gdLst>
                <a:ahLst/>
                <a:cxnLst>
                  <a:cxn ang="0">
                    <a:pos x="T0" y="T1"/>
                  </a:cxn>
                  <a:cxn ang="0">
                    <a:pos x="T2" y="T3"/>
                  </a:cxn>
                  <a:cxn ang="0">
                    <a:pos x="T4" y="T5"/>
                  </a:cxn>
                  <a:cxn ang="0">
                    <a:pos x="T6" y="T7"/>
                  </a:cxn>
                  <a:cxn ang="0">
                    <a:pos x="T8" y="T9"/>
                  </a:cxn>
                  <a:cxn ang="0">
                    <a:pos x="T10" y="T11"/>
                  </a:cxn>
                  <a:cxn ang="0">
                    <a:pos x="T12" y="T13"/>
                  </a:cxn>
                </a:cxnLst>
                <a:rect l="0" t="0" r="r" b="b"/>
                <a:pathLst>
                  <a:path w="34" h="329">
                    <a:moveTo>
                      <a:pt x="1" y="0"/>
                    </a:moveTo>
                    <a:cubicBezTo>
                      <a:pt x="0" y="25"/>
                      <a:pt x="6" y="270"/>
                      <a:pt x="16" y="329"/>
                    </a:cubicBezTo>
                    <a:cubicBezTo>
                      <a:pt x="23" y="247"/>
                      <a:pt x="27" y="130"/>
                      <a:pt x="33" y="105"/>
                    </a:cubicBezTo>
                    <a:cubicBezTo>
                      <a:pt x="28" y="98"/>
                      <a:pt x="18" y="88"/>
                      <a:pt x="18" y="88"/>
                    </a:cubicBezTo>
                    <a:cubicBezTo>
                      <a:pt x="31" y="84"/>
                      <a:pt x="31" y="84"/>
                      <a:pt x="31" y="84"/>
                    </a:cubicBezTo>
                    <a:cubicBezTo>
                      <a:pt x="34" y="70"/>
                      <a:pt x="34" y="18"/>
                      <a:pt x="34" y="16"/>
                    </a:cubicBezTo>
                    <a:cubicBezTo>
                      <a:pt x="33" y="14"/>
                      <a:pt x="1" y="0"/>
                      <a:pt x="1" y="0"/>
                    </a:cubicBezTo>
                    <a:close/>
                  </a:path>
                </a:pathLst>
              </a:custGeom>
              <a:solidFill>
                <a:srgbClr val="EDF0F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190" name="Freeform 140"/>
              <p:cNvSpPr>
                <a:spLocks/>
              </p:cNvSpPr>
              <p:nvPr/>
            </p:nvSpPr>
            <p:spPr bwMode="auto">
              <a:xfrm>
                <a:off x="-4175848" y="5077214"/>
                <a:ext cx="1404188" cy="6577955"/>
              </a:xfrm>
              <a:custGeom>
                <a:avLst/>
                <a:gdLst>
                  <a:gd name="T0" fmla="*/ 121 w 127"/>
                  <a:gd name="T1" fmla="*/ 0 h 598"/>
                  <a:gd name="T2" fmla="*/ 99 w 127"/>
                  <a:gd name="T3" fmla="*/ 594 h 598"/>
                  <a:gd name="T4" fmla="*/ 7 w 127"/>
                  <a:gd name="T5" fmla="*/ 581 h 598"/>
                  <a:gd name="T6" fmla="*/ 65 w 127"/>
                  <a:gd name="T7" fmla="*/ 264 h 598"/>
                  <a:gd name="T8" fmla="*/ 61 w 127"/>
                  <a:gd name="T9" fmla="*/ 38 h 598"/>
                  <a:gd name="T10" fmla="*/ 121 w 127"/>
                  <a:gd name="T11" fmla="*/ 0 h 598"/>
                </a:gdLst>
                <a:ahLst/>
                <a:cxnLst>
                  <a:cxn ang="0">
                    <a:pos x="T0" y="T1"/>
                  </a:cxn>
                  <a:cxn ang="0">
                    <a:pos x="T2" y="T3"/>
                  </a:cxn>
                  <a:cxn ang="0">
                    <a:pos x="T4" y="T5"/>
                  </a:cxn>
                  <a:cxn ang="0">
                    <a:pos x="T6" y="T7"/>
                  </a:cxn>
                  <a:cxn ang="0">
                    <a:pos x="T8" y="T9"/>
                  </a:cxn>
                  <a:cxn ang="0">
                    <a:pos x="T10" y="T11"/>
                  </a:cxn>
                </a:cxnLst>
                <a:rect l="0" t="0" r="r" b="b"/>
                <a:pathLst>
                  <a:path w="127" h="598">
                    <a:moveTo>
                      <a:pt x="121" y="0"/>
                    </a:moveTo>
                    <a:cubicBezTo>
                      <a:pt x="127" y="77"/>
                      <a:pt x="108" y="445"/>
                      <a:pt x="99" y="594"/>
                    </a:cubicBezTo>
                    <a:cubicBezTo>
                      <a:pt x="52" y="598"/>
                      <a:pt x="11" y="587"/>
                      <a:pt x="7" y="581"/>
                    </a:cubicBezTo>
                    <a:cubicBezTo>
                      <a:pt x="0" y="526"/>
                      <a:pt x="65" y="325"/>
                      <a:pt x="65" y="264"/>
                    </a:cubicBezTo>
                    <a:cubicBezTo>
                      <a:pt x="65" y="202"/>
                      <a:pt x="60" y="52"/>
                      <a:pt x="61" y="38"/>
                    </a:cubicBezTo>
                    <a:cubicBezTo>
                      <a:pt x="63" y="24"/>
                      <a:pt x="121" y="0"/>
                      <a:pt x="121" y="0"/>
                    </a:cubicBezTo>
                  </a:path>
                </a:pathLst>
              </a:custGeom>
              <a:solidFill>
                <a:srgbClr val="DCDFE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191" name="Freeform 141"/>
              <p:cNvSpPr>
                <a:spLocks/>
              </p:cNvSpPr>
              <p:nvPr/>
            </p:nvSpPr>
            <p:spPr bwMode="auto">
              <a:xfrm>
                <a:off x="-3181217" y="5035425"/>
                <a:ext cx="376124" cy="3644202"/>
              </a:xfrm>
              <a:custGeom>
                <a:avLst/>
                <a:gdLst>
                  <a:gd name="T0" fmla="*/ 32 w 34"/>
                  <a:gd name="T1" fmla="*/ 0 h 331"/>
                  <a:gd name="T2" fmla="*/ 23 w 34"/>
                  <a:gd name="T3" fmla="*/ 331 h 331"/>
                  <a:gd name="T4" fmla="*/ 1 w 34"/>
                  <a:gd name="T5" fmla="*/ 105 h 331"/>
                  <a:gd name="T6" fmla="*/ 16 w 34"/>
                  <a:gd name="T7" fmla="*/ 87 h 331"/>
                  <a:gd name="T8" fmla="*/ 3 w 34"/>
                  <a:gd name="T9" fmla="*/ 84 h 331"/>
                  <a:gd name="T10" fmla="*/ 0 w 34"/>
                  <a:gd name="T11" fmla="*/ 15 h 331"/>
                  <a:gd name="T12" fmla="*/ 32 w 34"/>
                  <a:gd name="T13" fmla="*/ 0 h 331"/>
                </a:gdLst>
                <a:ahLst/>
                <a:cxnLst>
                  <a:cxn ang="0">
                    <a:pos x="T0" y="T1"/>
                  </a:cxn>
                  <a:cxn ang="0">
                    <a:pos x="T2" y="T3"/>
                  </a:cxn>
                  <a:cxn ang="0">
                    <a:pos x="T4" y="T5"/>
                  </a:cxn>
                  <a:cxn ang="0">
                    <a:pos x="T6" y="T7"/>
                  </a:cxn>
                  <a:cxn ang="0">
                    <a:pos x="T8" y="T9"/>
                  </a:cxn>
                  <a:cxn ang="0">
                    <a:pos x="T10" y="T11"/>
                  </a:cxn>
                  <a:cxn ang="0">
                    <a:pos x="T12" y="T13"/>
                  </a:cxn>
                </a:cxnLst>
                <a:rect l="0" t="0" r="r" b="b"/>
                <a:pathLst>
                  <a:path w="34" h="331">
                    <a:moveTo>
                      <a:pt x="32" y="0"/>
                    </a:moveTo>
                    <a:cubicBezTo>
                      <a:pt x="34" y="25"/>
                      <a:pt x="33" y="272"/>
                      <a:pt x="23" y="331"/>
                    </a:cubicBezTo>
                    <a:cubicBezTo>
                      <a:pt x="16" y="249"/>
                      <a:pt x="6" y="130"/>
                      <a:pt x="1" y="105"/>
                    </a:cubicBezTo>
                    <a:cubicBezTo>
                      <a:pt x="6" y="98"/>
                      <a:pt x="16" y="87"/>
                      <a:pt x="16" y="87"/>
                    </a:cubicBezTo>
                    <a:cubicBezTo>
                      <a:pt x="3" y="84"/>
                      <a:pt x="3" y="84"/>
                      <a:pt x="3" y="84"/>
                    </a:cubicBezTo>
                    <a:cubicBezTo>
                      <a:pt x="0" y="69"/>
                      <a:pt x="0" y="17"/>
                      <a:pt x="0" y="15"/>
                    </a:cubicBezTo>
                    <a:cubicBezTo>
                      <a:pt x="1" y="13"/>
                      <a:pt x="32" y="0"/>
                      <a:pt x="32" y="0"/>
                    </a:cubicBezTo>
                  </a:path>
                </a:pathLst>
              </a:custGeom>
              <a:solidFill>
                <a:srgbClr val="EDF0F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192" name="Freeform 142"/>
              <p:cNvSpPr>
                <a:spLocks/>
              </p:cNvSpPr>
              <p:nvPr/>
            </p:nvSpPr>
            <p:spPr bwMode="auto">
              <a:xfrm>
                <a:off x="-4351374" y="5461694"/>
                <a:ext cx="994636" cy="2206581"/>
              </a:xfrm>
              <a:custGeom>
                <a:avLst/>
                <a:gdLst>
                  <a:gd name="T0" fmla="*/ 78 w 90"/>
                  <a:gd name="T1" fmla="*/ 0 h 200"/>
                  <a:gd name="T2" fmla="*/ 13 w 90"/>
                  <a:gd name="T3" fmla="*/ 200 h 200"/>
                  <a:gd name="T4" fmla="*/ 83 w 90"/>
                  <a:gd name="T5" fmla="*/ 162 h 200"/>
                  <a:gd name="T6" fmla="*/ 78 w 90"/>
                  <a:gd name="T7" fmla="*/ 0 h 200"/>
                </a:gdLst>
                <a:ahLst/>
                <a:cxnLst>
                  <a:cxn ang="0">
                    <a:pos x="T0" y="T1"/>
                  </a:cxn>
                  <a:cxn ang="0">
                    <a:pos x="T2" y="T3"/>
                  </a:cxn>
                  <a:cxn ang="0">
                    <a:pos x="T4" y="T5"/>
                  </a:cxn>
                  <a:cxn ang="0">
                    <a:pos x="T6" y="T7"/>
                  </a:cxn>
                </a:cxnLst>
                <a:rect l="0" t="0" r="r" b="b"/>
                <a:pathLst>
                  <a:path w="90" h="200">
                    <a:moveTo>
                      <a:pt x="78" y="0"/>
                    </a:moveTo>
                    <a:cubicBezTo>
                      <a:pt x="69" y="19"/>
                      <a:pt x="0" y="174"/>
                      <a:pt x="13" y="200"/>
                    </a:cubicBezTo>
                    <a:cubicBezTo>
                      <a:pt x="43" y="199"/>
                      <a:pt x="83" y="162"/>
                      <a:pt x="83" y="162"/>
                    </a:cubicBezTo>
                    <a:cubicBezTo>
                      <a:pt x="83" y="162"/>
                      <a:pt x="90" y="1"/>
                      <a:pt x="78" y="0"/>
                    </a:cubicBezTo>
                  </a:path>
                </a:pathLst>
              </a:custGeom>
              <a:solidFill>
                <a:srgbClr val="DCDFE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193" name="Freeform 143"/>
              <p:cNvSpPr>
                <a:spLocks/>
              </p:cNvSpPr>
              <p:nvPr/>
            </p:nvSpPr>
            <p:spPr bwMode="auto">
              <a:xfrm>
                <a:off x="-1793746" y="6665284"/>
                <a:ext cx="1195234" cy="635228"/>
              </a:xfrm>
              <a:custGeom>
                <a:avLst/>
                <a:gdLst>
                  <a:gd name="T0" fmla="*/ 0 w 109"/>
                  <a:gd name="T1" fmla="*/ 21 h 58"/>
                  <a:gd name="T2" fmla="*/ 55 w 109"/>
                  <a:gd name="T3" fmla="*/ 5 h 58"/>
                  <a:gd name="T4" fmla="*/ 93 w 109"/>
                  <a:gd name="T5" fmla="*/ 4 h 58"/>
                  <a:gd name="T6" fmla="*/ 94 w 109"/>
                  <a:gd name="T7" fmla="*/ 48 h 58"/>
                  <a:gd name="T8" fmla="*/ 6 w 109"/>
                  <a:gd name="T9" fmla="*/ 58 h 58"/>
                  <a:gd name="T10" fmla="*/ 0 w 109"/>
                  <a:gd name="T11" fmla="*/ 21 h 58"/>
                </a:gdLst>
                <a:ahLst/>
                <a:cxnLst>
                  <a:cxn ang="0">
                    <a:pos x="T0" y="T1"/>
                  </a:cxn>
                  <a:cxn ang="0">
                    <a:pos x="T2" y="T3"/>
                  </a:cxn>
                  <a:cxn ang="0">
                    <a:pos x="T4" y="T5"/>
                  </a:cxn>
                  <a:cxn ang="0">
                    <a:pos x="T6" y="T7"/>
                  </a:cxn>
                  <a:cxn ang="0">
                    <a:pos x="T8" y="T9"/>
                  </a:cxn>
                  <a:cxn ang="0">
                    <a:pos x="T10" y="T11"/>
                  </a:cxn>
                </a:cxnLst>
                <a:rect l="0" t="0" r="r" b="b"/>
                <a:pathLst>
                  <a:path w="109" h="58">
                    <a:moveTo>
                      <a:pt x="0" y="21"/>
                    </a:moveTo>
                    <a:cubicBezTo>
                      <a:pt x="15" y="13"/>
                      <a:pt x="39" y="7"/>
                      <a:pt x="55" y="5"/>
                    </a:cubicBezTo>
                    <a:cubicBezTo>
                      <a:pt x="71" y="2"/>
                      <a:pt x="89" y="0"/>
                      <a:pt x="93" y="4"/>
                    </a:cubicBezTo>
                    <a:cubicBezTo>
                      <a:pt x="99" y="11"/>
                      <a:pt x="109" y="40"/>
                      <a:pt x="94" y="48"/>
                    </a:cubicBezTo>
                    <a:cubicBezTo>
                      <a:pt x="79" y="57"/>
                      <a:pt x="18" y="52"/>
                      <a:pt x="6" y="58"/>
                    </a:cubicBezTo>
                    <a:cubicBezTo>
                      <a:pt x="0" y="57"/>
                      <a:pt x="0" y="21"/>
                      <a:pt x="0" y="21"/>
                    </a:cubicBezTo>
                  </a:path>
                </a:pathLst>
              </a:custGeom>
              <a:solidFill>
                <a:srgbClr val="F6CE9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194" name="Freeform 144"/>
              <p:cNvSpPr>
                <a:spLocks/>
              </p:cNvSpPr>
              <p:nvPr/>
            </p:nvSpPr>
            <p:spPr bwMode="auto">
              <a:xfrm>
                <a:off x="-1066574" y="6690361"/>
                <a:ext cx="384480" cy="560006"/>
              </a:xfrm>
              <a:custGeom>
                <a:avLst/>
                <a:gdLst>
                  <a:gd name="T0" fmla="*/ 16 w 35"/>
                  <a:gd name="T1" fmla="*/ 0 h 51"/>
                  <a:gd name="T2" fmla="*/ 0 w 35"/>
                  <a:gd name="T3" fmla="*/ 1 h 51"/>
                  <a:gd name="T4" fmla="*/ 7 w 35"/>
                  <a:gd name="T5" fmla="*/ 51 h 51"/>
                  <a:gd name="T6" fmla="*/ 28 w 35"/>
                  <a:gd name="T7" fmla="*/ 46 h 51"/>
                  <a:gd name="T8" fmla="*/ 35 w 35"/>
                  <a:gd name="T9" fmla="*/ 30 h 51"/>
                  <a:gd name="T10" fmla="*/ 27 w 35"/>
                  <a:gd name="T11" fmla="*/ 2 h 51"/>
                  <a:gd name="T12" fmla="*/ 27 w 35"/>
                  <a:gd name="T13" fmla="*/ 2 h 51"/>
                  <a:gd name="T14" fmla="*/ 16 w 35"/>
                  <a:gd name="T15" fmla="*/ 0 h 51"/>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35" h="51">
                    <a:moveTo>
                      <a:pt x="16" y="0"/>
                    </a:moveTo>
                    <a:cubicBezTo>
                      <a:pt x="11" y="0"/>
                      <a:pt x="6" y="0"/>
                      <a:pt x="0" y="1"/>
                    </a:cubicBezTo>
                    <a:cubicBezTo>
                      <a:pt x="3" y="26"/>
                      <a:pt x="6" y="47"/>
                      <a:pt x="7" y="51"/>
                    </a:cubicBezTo>
                    <a:cubicBezTo>
                      <a:pt x="16" y="50"/>
                      <a:pt x="24" y="49"/>
                      <a:pt x="28" y="46"/>
                    </a:cubicBezTo>
                    <a:cubicBezTo>
                      <a:pt x="33" y="43"/>
                      <a:pt x="35" y="37"/>
                      <a:pt x="35" y="30"/>
                    </a:cubicBezTo>
                    <a:cubicBezTo>
                      <a:pt x="35" y="19"/>
                      <a:pt x="30" y="7"/>
                      <a:pt x="27" y="2"/>
                    </a:cubicBezTo>
                    <a:cubicBezTo>
                      <a:pt x="27" y="2"/>
                      <a:pt x="27" y="2"/>
                      <a:pt x="27" y="2"/>
                    </a:cubicBezTo>
                    <a:cubicBezTo>
                      <a:pt x="25" y="1"/>
                      <a:pt x="21" y="0"/>
                      <a:pt x="16" y="0"/>
                    </a:cubicBezTo>
                  </a:path>
                </a:pathLst>
              </a:custGeom>
              <a:solidFill>
                <a:srgbClr val="D2AC8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195" name="Freeform 145"/>
              <p:cNvSpPr>
                <a:spLocks/>
              </p:cNvSpPr>
              <p:nvPr/>
            </p:nvSpPr>
            <p:spPr bwMode="auto">
              <a:xfrm>
                <a:off x="-1300605" y="6799016"/>
                <a:ext cx="585078" cy="75227"/>
              </a:xfrm>
              <a:custGeom>
                <a:avLst/>
                <a:gdLst>
                  <a:gd name="T0" fmla="*/ 0 w 53"/>
                  <a:gd name="T1" fmla="*/ 7 h 7"/>
                  <a:gd name="T2" fmla="*/ 7 w 53"/>
                  <a:gd name="T3" fmla="*/ 5 h 7"/>
                  <a:gd name="T4" fmla="*/ 26 w 53"/>
                  <a:gd name="T5" fmla="*/ 2 h 7"/>
                  <a:gd name="T6" fmla="*/ 37 w 53"/>
                  <a:gd name="T7" fmla="*/ 1 h 7"/>
                  <a:gd name="T8" fmla="*/ 45 w 53"/>
                  <a:gd name="T9" fmla="*/ 0 h 7"/>
                  <a:gd name="T10" fmla="*/ 51 w 53"/>
                  <a:gd name="T11" fmla="*/ 0 h 7"/>
                  <a:gd name="T12" fmla="*/ 53 w 53"/>
                  <a:gd name="T13" fmla="*/ 1 h 7"/>
                  <a:gd name="T14" fmla="*/ 51 w 53"/>
                  <a:gd name="T15" fmla="*/ 1 h 7"/>
                  <a:gd name="T16" fmla="*/ 45 w 53"/>
                  <a:gd name="T17" fmla="*/ 2 h 7"/>
                  <a:gd name="T18" fmla="*/ 37 w 53"/>
                  <a:gd name="T19" fmla="*/ 2 h 7"/>
                  <a:gd name="T20" fmla="*/ 26 w 53"/>
                  <a:gd name="T21" fmla="*/ 4 h 7"/>
                  <a:gd name="T22" fmla="*/ 8 w 53"/>
                  <a:gd name="T23" fmla="*/ 6 h 7"/>
                  <a:gd name="T24" fmla="*/ 0 w 53"/>
                  <a:gd name="T25" fmla="*/ 7 h 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53" h="7">
                    <a:moveTo>
                      <a:pt x="0" y="7"/>
                    </a:moveTo>
                    <a:cubicBezTo>
                      <a:pt x="0" y="6"/>
                      <a:pt x="3" y="6"/>
                      <a:pt x="7" y="5"/>
                    </a:cubicBezTo>
                    <a:cubicBezTo>
                      <a:pt x="12" y="4"/>
                      <a:pt x="19" y="3"/>
                      <a:pt x="26" y="2"/>
                    </a:cubicBezTo>
                    <a:cubicBezTo>
                      <a:pt x="30" y="2"/>
                      <a:pt x="33" y="1"/>
                      <a:pt x="37" y="1"/>
                    </a:cubicBezTo>
                    <a:cubicBezTo>
                      <a:pt x="40" y="1"/>
                      <a:pt x="43" y="0"/>
                      <a:pt x="45" y="0"/>
                    </a:cubicBezTo>
                    <a:cubicBezTo>
                      <a:pt x="48" y="0"/>
                      <a:pt x="50" y="0"/>
                      <a:pt x="51" y="0"/>
                    </a:cubicBezTo>
                    <a:cubicBezTo>
                      <a:pt x="52" y="0"/>
                      <a:pt x="53" y="1"/>
                      <a:pt x="53" y="1"/>
                    </a:cubicBezTo>
                    <a:cubicBezTo>
                      <a:pt x="53" y="1"/>
                      <a:pt x="52" y="1"/>
                      <a:pt x="51" y="1"/>
                    </a:cubicBezTo>
                    <a:cubicBezTo>
                      <a:pt x="50" y="1"/>
                      <a:pt x="48" y="1"/>
                      <a:pt x="45" y="2"/>
                    </a:cubicBezTo>
                    <a:cubicBezTo>
                      <a:pt x="43" y="2"/>
                      <a:pt x="40" y="2"/>
                      <a:pt x="37" y="2"/>
                    </a:cubicBezTo>
                    <a:cubicBezTo>
                      <a:pt x="34" y="3"/>
                      <a:pt x="30" y="3"/>
                      <a:pt x="26" y="4"/>
                    </a:cubicBezTo>
                    <a:cubicBezTo>
                      <a:pt x="19" y="5"/>
                      <a:pt x="12" y="5"/>
                      <a:pt x="8" y="6"/>
                    </a:cubicBezTo>
                    <a:cubicBezTo>
                      <a:pt x="3" y="7"/>
                      <a:pt x="0" y="7"/>
                      <a:pt x="0" y="7"/>
                    </a:cubicBezTo>
                    <a:close/>
                  </a:path>
                </a:pathLst>
              </a:custGeom>
              <a:solidFill>
                <a:srgbClr val="A6836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196" name="Freeform 146"/>
              <p:cNvSpPr>
                <a:spLocks/>
              </p:cNvSpPr>
              <p:nvPr/>
            </p:nvSpPr>
            <p:spPr bwMode="auto">
              <a:xfrm>
                <a:off x="-1208667" y="6924392"/>
                <a:ext cx="526573" cy="25077"/>
              </a:xfrm>
              <a:custGeom>
                <a:avLst/>
                <a:gdLst>
                  <a:gd name="T0" fmla="*/ 0 w 48"/>
                  <a:gd name="T1" fmla="*/ 1 h 2"/>
                  <a:gd name="T2" fmla="*/ 7 w 48"/>
                  <a:gd name="T3" fmla="*/ 0 h 2"/>
                  <a:gd name="T4" fmla="*/ 24 w 48"/>
                  <a:gd name="T5" fmla="*/ 0 h 2"/>
                  <a:gd name="T6" fmla="*/ 33 w 48"/>
                  <a:gd name="T7" fmla="*/ 0 h 2"/>
                  <a:gd name="T8" fmla="*/ 41 w 48"/>
                  <a:gd name="T9" fmla="*/ 1 h 2"/>
                  <a:gd name="T10" fmla="*/ 48 w 48"/>
                  <a:gd name="T11" fmla="*/ 1 h 2"/>
                  <a:gd name="T12" fmla="*/ 41 w 48"/>
                  <a:gd name="T13" fmla="*/ 2 h 2"/>
                  <a:gd name="T14" fmla="*/ 33 w 48"/>
                  <a:gd name="T15" fmla="*/ 2 h 2"/>
                  <a:gd name="T16" fmla="*/ 24 w 48"/>
                  <a:gd name="T17" fmla="*/ 2 h 2"/>
                  <a:gd name="T18" fmla="*/ 0 w 48"/>
                  <a:gd name="T19" fmla="*/ 1 h 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48" h="2">
                    <a:moveTo>
                      <a:pt x="0" y="1"/>
                    </a:moveTo>
                    <a:cubicBezTo>
                      <a:pt x="0" y="1"/>
                      <a:pt x="3" y="0"/>
                      <a:pt x="7" y="0"/>
                    </a:cubicBezTo>
                    <a:cubicBezTo>
                      <a:pt x="11" y="0"/>
                      <a:pt x="17" y="0"/>
                      <a:pt x="24" y="0"/>
                    </a:cubicBezTo>
                    <a:cubicBezTo>
                      <a:pt x="27" y="0"/>
                      <a:pt x="30" y="0"/>
                      <a:pt x="33" y="0"/>
                    </a:cubicBezTo>
                    <a:cubicBezTo>
                      <a:pt x="36" y="0"/>
                      <a:pt x="39" y="0"/>
                      <a:pt x="41" y="1"/>
                    </a:cubicBezTo>
                    <a:cubicBezTo>
                      <a:pt x="45" y="1"/>
                      <a:pt x="48" y="1"/>
                      <a:pt x="48" y="1"/>
                    </a:cubicBezTo>
                    <a:cubicBezTo>
                      <a:pt x="48" y="2"/>
                      <a:pt x="45" y="2"/>
                      <a:pt x="41" y="2"/>
                    </a:cubicBezTo>
                    <a:cubicBezTo>
                      <a:pt x="39" y="2"/>
                      <a:pt x="36" y="2"/>
                      <a:pt x="33" y="2"/>
                    </a:cubicBezTo>
                    <a:cubicBezTo>
                      <a:pt x="30" y="2"/>
                      <a:pt x="27" y="2"/>
                      <a:pt x="24" y="2"/>
                    </a:cubicBezTo>
                    <a:cubicBezTo>
                      <a:pt x="11" y="2"/>
                      <a:pt x="0" y="1"/>
                      <a:pt x="0" y="1"/>
                    </a:cubicBezTo>
                    <a:close/>
                  </a:path>
                </a:pathLst>
              </a:custGeom>
              <a:solidFill>
                <a:srgbClr val="A6836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197" name="Freeform 147"/>
              <p:cNvSpPr>
                <a:spLocks/>
              </p:cNvSpPr>
              <p:nvPr/>
            </p:nvSpPr>
            <p:spPr bwMode="auto">
              <a:xfrm>
                <a:off x="-1150157" y="7041408"/>
                <a:ext cx="451346" cy="66866"/>
              </a:xfrm>
              <a:custGeom>
                <a:avLst/>
                <a:gdLst>
                  <a:gd name="T0" fmla="*/ 0 w 41"/>
                  <a:gd name="T1" fmla="*/ 1 h 6"/>
                  <a:gd name="T2" fmla="*/ 21 w 41"/>
                  <a:gd name="T3" fmla="*/ 2 h 6"/>
                  <a:gd name="T4" fmla="*/ 35 w 41"/>
                  <a:gd name="T5" fmla="*/ 4 h 6"/>
                  <a:gd name="T6" fmla="*/ 40 w 41"/>
                  <a:gd name="T7" fmla="*/ 5 h 6"/>
                  <a:gd name="T8" fmla="*/ 41 w 41"/>
                  <a:gd name="T9" fmla="*/ 6 h 6"/>
                  <a:gd name="T10" fmla="*/ 39 w 41"/>
                  <a:gd name="T11" fmla="*/ 5 h 6"/>
                  <a:gd name="T12" fmla="*/ 35 w 41"/>
                  <a:gd name="T13" fmla="*/ 5 h 6"/>
                  <a:gd name="T14" fmla="*/ 20 w 41"/>
                  <a:gd name="T15" fmla="*/ 3 h 6"/>
                  <a:gd name="T16" fmla="*/ 0 w 41"/>
                  <a:gd name="T17" fmla="*/ 1 h 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1" h="6">
                    <a:moveTo>
                      <a:pt x="0" y="1"/>
                    </a:moveTo>
                    <a:cubicBezTo>
                      <a:pt x="0" y="0"/>
                      <a:pt x="9" y="1"/>
                      <a:pt x="21" y="2"/>
                    </a:cubicBezTo>
                    <a:cubicBezTo>
                      <a:pt x="26" y="2"/>
                      <a:pt x="32" y="3"/>
                      <a:pt x="35" y="4"/>
                    </a:cubicBezTo>
                    <a:cubicBezTo>
                      <a:pt x="37" y="4"/>
                      <a:pt x="39" y="4"/>
                      <a:pt x="40" y="5"/>
                    </a:cubicBezTo>
                    <a:cubicBezTo>
                      <a:pt x="41" y="5"/>
                      <a:pt x="41" y="6"/>
                      <a:pt x="41" y="6"/>
                    </a:cubicBezTo>
                    <a:cubicBezTo>
                      <a:pt x="41" y="6"/>
                      <a:pt x="40" y="6"/>
                      <a:pt x="39" y="5"/>
                    </a:cubicBezTo>
                    <a:cubicBezTo>
                      <a:pt x="38" y="5"/>
                      <a:pt x="37" y="5"/>
                      <a:pt x="35" y="5"/>
                    </a:cubicBezTo>
                    <a:cubicBezTo>
                      <a:pt x="31" y="4"/>
                      <a:pt x="26" y="4"/>
                      <a:pt x="20" y="3"/>
                    </a:cubicBezTo>
                    <a:cubicBezTo>
                      <a:pt x="9" y="2"/>
                      <a:pt x="0" y="1"/>
                      <a:pt x="0" y="1"/>
                    </a:cubicBezTo>
                    <a:close/>
                  </a:path>
                </a:pathLst>
              </a:custGeom>
              <a:solidFill>
                <a:srgbClr val="A6836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198" name="Freeform 148"/>
              <p:cNvSpPr>
                <a:spLocks/>
              </p:cNvSpPr>
              <p:nvPr/>
            </p:nvSpPr>
            <p:spPr bwMode="auto">
              <a:xfrm>
                <a:off x="-4251075" y="6849165"/>
                <a:ext cx="2766588" cy="1278817"/>
              </a:xfrm>
              <a:custGeom>
                <a:avLst/>
                <a:gdLst>
                  <a:gd name="T0" fmla="*/ 231 w 251"/>
                  <a:gd name="T1" fmla="*/ 0 h 116"/>
                  <a:gd name="T2" fmla="*/ 245 w 251"/>
                  <a:gd name="T3" fmla="*/ 38 h 116"/>
                  <a:gd name="T4" fmla="*/ 9 w 251"/>
                  <a:gd name="T5" fmla="*/ 95 h 116"/>
                  <a:gd name="T6" fmla="*/ 12 w 251"/>
                  <a:gd name="T7" fmla="*/ 47 h 116"/>
                  <a:gd name="T8" fmla="*/ 231 w 251"/>
                  <a:gd name="T9" fmla="*/ 0 h 116"/>
                </a:gdLst>
                <a:ahLst/>
                <a:cxnLst>
                  <a:cxn ang="0">
                    <a:pos x="T0" y="T1"/>
                  </a:cxn>
                  <a:cxn ang="0">
                    <a:pos x="T2" y="T3"/>
                  </a:cxn>
                  <a:cxn ang="0">
                    <a:pos x="T4" y="T5"/>
                  </a:cxn>
                  <a:cxn ang="0">
                    <a:pos x="T6" y="T7"/>
                  </a:cxn>
                  <a:cxn ang="0">
                    <a:pos x="T8" y="T9"/>
                  </a:cxn>
                </a:cxnLst>
                <a:rect l="0" t="0" r="r" b="b"/>
                <a:pathLst>
                  <a:path w="251" h="116">
                    <a:moveTo>
                      <a:pt x="231" y="0"/>
                    </a:moveTo>
                    <a:cubicBezTo>
                      <a:pt x="251" y="6"/>
                      <a:pt x="245" y="38"/>
                      <a:pt x="245" y="38"/>
                    </a:cubicBezTo>
                    <a:cubicBezTo>
                      <a:pt x="215" y="65"/>
                      <a:pt x="52" y="116"/>
                      <a:pt x="9" y="95"/>
                    </a:cubicBezTo>
                    <a:cubicBezTo>
                      <a:pt x="1" y="78"/>
                      <a:pt x="0" y="64"/>
                      <a:pt x="12" y="47"/>
                    </a:cubicBezTo>
                    <a:cubicBezTo>
                      <a:pt x="23" y="29"/>
                      <a:pt x="122" y="17"/>
                      <a:pt x="231" y="0"/>
                    </a:cubicBezTo>
                  </a:path>
                </a:pathLst>
              </a:custGeom>
              <a:solidFill>
                <a:srgbClr val="DCDFE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199" name="Freeform 149"/>
              <p:cNvSpPr>
                <a:spLocks/>
              </p:cNvSpPr>
              <p:nvPr/>
            </p:nvSpPr>
            <p:spPr bwMode="auto">
              <a:xfrm>
                <a:off x="-1066574" y="5478410"/>
                <a:ext cx="911053" cy="2189865"/>
              </a:xfrm>
              <a:custGeom>
                <a:avLst/>
                <a:gdLst>
                  <a:gd name="T0" fmla="*/ 13 w 83"/>
                  <a:gd name="T1" fmla="*/ 0 h 199"/>
                  <a:gd name="T2" fmla="*/ 70 w 83"/>
                  <a:gd name="T3" fmla="*/ 199 h 199"/>
                  <a:gd name="T4" fmla="*/ 10 w 83"/>
                  <a:gd name="T5" fmla="*/ 157 h 199"/>
                  <a:gd name="T6" fmla="*/ 13 w 83"/>
                  <a:gd name="T7" fmla="*/ 0 h 199"/>
                </a:gdLst>
                <a:ahLst/>
                <a:cxnLst>
                  <a:cxn ang="0">
                    <a:pos x="T0" y="T1"/>
                  </a:cxn>
                  <a:cxn ang="0">
                    <a:pos x="T2" y="T3"/>
                  </a:cxn>
                  <a:cxn ang="0">
                    <a:pos x="T4" y="T5"/>
                  </a:cxn>
                  <a:cxn ang="0">
                    <a:pos x="T6" y="T7"/>
                  </a:cxn>
                </a:cxnLst>
                <a:rect l="0" t="0" r="r" b="b"/>
                <a:pathLst>
                  <a:path w="83" h="199">
                    <a:moveTo>
                      <a:pt x="13" y="0"/>
                    </a:moveTo>
                    <a:cubicBezTo>
                      <a:pt x="21" y="18"/>
                      <a:pt x="83" y="173"/>
                      <a:pt x="70" y="199"/>
                    </a:cubicBezTo>
                    <a:cubicBezTo>
                      <a:pt x="40" y="198"/>
                      <a:pt x="10" y="157"/>
                      <a:pt x="10" y="157"/>
                    </a:cubicBezTo>
                    <a:cubicBezTo>
                      <a:pt x="10" y="157"/>
                      <a:pt x="0" y="1"/>
                      <a:pt x="13" y="0"/>
                    </a:cubicBezTo>
                    <a:close/>
                  </a:path>
                </a:pathLst>
              </a:custGeom>
              <a:solidFill>
                <a:srgbClr val="EDF0F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200" name="Freeform 150"/>
              <p:cNvSpPr>
                <a:spLocks/>
              </p:cNvSpPr>
              <p:nvPr/>
            </p:nvSpPr>
            <p:spPr bwMode="auto">
              <a:xfrm>
                <a:off x="-4000327" y="7166779"/>
                <a:ext cx="476424" cy="325975"/>
              </a:xfrm>
              <a:custGeom>
                <a:avLst/>
                <a:gdLst>
                  <a:gd name="T0" fmla="*/ 0 w 43"/>
                  <a:gd name="T1" fmla="*/ 29 h 29"/>
                  <a:gd name="T2" fmla="*/ 1 w 43"/>
                  <a:gd name="T3" fmla="*/ 26 h 29"/>
                  <a:gd name="T4" fmla="*/ 1 w 43"/>
                  <a:gd name="T5" fmla="*/ 25 h 29"/>
                  <a:gd name="T6" fmla="*/ 2 w 43"/>
                  <a:gd name="T7" fmla="*/ 24 h 29"/>
                  <a:gd name="T8" fmla="*/ 4 w 43"/>
                  <a:gd name="T9" fmla="*/ 21 h 29"/>
                  <a:gd name="T10" fmla="*/ 5 w 43"/>
                  <a:gd name="T11" fmla="*/ 19 h 29"/>
                  <a:gd name="T12" fmla="*/ 6 w 43"/>
                  <a:gd name="T13" fmla="*/ 18 h 29"/>
                  <a:gd name="T14" fmla="*/ 9 w 43"/>
                  <a:gd name="T15" fmla="*/ 14 h 29"/>
                  <a:gd name="T16" fmla="*/ 17 w 43"/>
                  <a:gd name="T17" fmla="*/ 8 h 29"/>
                  <a:gd name="T18" fmla="*/ 27 w 43"/>
                  <a:gd name="T19" fmla="*/ 3 h 29"/>
                  <a:gd name="T20" fmla="*/ 35 w 43"/>
                  <a:gd name="T21" fmla="*/ 1 h 29"/>
                  <a:gd name="T22" fmla="*/ 43 w 43"/>
                  <a:gd name="T23" fmla="*/ 0 h 29"/>
                  <a:gd name="T24" fmla="*/ 36 w 43"/>
                  <a:gd name="T25" fmla="*/ 2 h 29"/>
                  <a:gd name="T26" fmla="*/ 28 w 43"/>
                  <a:gd name="T27" fmla="*/ 4 h 29"/>
                  <a:gd name="T28" fmla="*/ 18 w 43"/>
                  <a:gd name="T29" fmla="*/ 9 h 29"/>
                  <a:gd name="T30" fmla="*/ 10 w 43"/>
                  <a:gd name="T31" fmla="*/ 16 h 29"/>
                  <a:gd name="T32" fmla="*/ 7 w 43"/>
                  <a:gd name="T33" fmla="*/ 19 h 29"/>
                  <a:gd name="T34" fmla="*/ 6 w 43"/>
                  <a:gd name="T35" fmla="*/ 20 h 29"/>
                  <a:gd name="T36" fmla="*/ 5 w 43"/>
                  <a:gd name="T37" fmla="*/ 22 h 29"/>
                  <a:gd name="T38" fmla="*/ 0 w 43"/>
                  <a:gd name="T39" fmla="*/ 29 h 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43" h="29">
                    <a:moveTo>
                      <a:pt x="0" y="29"/>
                    </a:moveTo>
                    <a:cubicBezTo>
                      <a:pt x="0" y="28"/>
                      <a:pt x="0" y="28"/>
                      <a:pt x="1" y="26"/>
                    </a:cubicBezTo>
                    <a:cubicBezTo>
                      <a:pt x="1" y="26"/>
                      <a:pt x="1" y="26"/>
                      <a:pt x="1" y="25"/>
                    </a:cubicBezTo>
                    <a:cubicBezTo>
                      <a:pt x="1" y="25"/>
                      <a:pt x="2" y="25"/>
                      <a:pt x="2" y="24"/>
                    </a:cubicBezTo>
                    <a:cubicBezTo>
                      <a:pt x="2" y="23"/>
                      <a:pt x="3" y="22"/>
                      <a:pt x="4" y="21"/>
                    </a:cubicBezTo>
                    <a:cubicBezTo>
                      <a:pt x="4" y="21"/>
                      <a:pt x="4" y="20"/>
                      <a:pt x="5" y="19"/>
                    </a:cubicBezTo>
                    <a:cubicBezTo>
                      <a:pt x="5" y="19"/>
                      <a:pt x="5" y="18"/>
                      <a:pt x="6" y="18"/>
                    </a:cubicBezTo>
                    <a:cubicBezTo>
                      <a:pt x="7" y="17"/>
                      <a:pt x="8" y="16"/>
                      <a:pt x="9" y="14"/>
                    </a:cubicBezTo>
                    <a:cubicBezTo>
                      <a:pt x="11" y="12"/>
                      <a:pt x="14" y="10"/>
                      <a:pt x="17" y="8"/>
                    </a:cubicBezTo>
                    <a:cubicBezTo>
                      <a:pt x="21" y="6"/>
                      <a:pt x="24" y="4"/>
                      <a:pt x="27" y="3"/>
                    </a:cubicBezTo>
                    <a:cubicBezTo>
                      <a:pt x="30" y="2"/>
                      <a:pt x="33" y="1"/>
                      <a:pt x="35" y="1"/>
                    </a:cubicBezTo>
                    <a:cubicBezTo>
                      <a:pt x="40" y="0"/>
                      <a:pt x="43" y="0"/>
                      <a:pt x="43" y="0"/>
                    </a:cubicBezTo>
                    <a:cubicBezTo>
                      <a:pt x="43" y="0"/>
                      <a:pt x="40" y="1"/>
                      <a:pt x="36" y="2"/>
                    </a:cubicBezTo>
                    <a:cubicBezTo>
                      <a:pt x="33" y="2"/>
                      <a:pt x="31" y="3"/>
                      <a:pt x="28" y="4"/>
                    </a:cubicBezTo>
                    <a:cubicBezTo>
                      <a:pt x="25" y="6"/>
                      <a:pt x="22" y="7"/>
                      <a:pt x="18" y="9"/>
                    </a:cubicBezTo>
                    <a:cubicBezTo>
                      <a:pt x="15" y="11"/>
                      <a:pt x="13" y="13"/>
                      <a:pt x="10" y="16"/>
                    </a:cubicBezTo>
                    <a:cubicBezTo>
                      <a:pt x="9" y="17"/>
                      <a:pt x="8" y="18"/>
                      <a:pt x="7" y="19"/>
                    </a:cubicBezTo>
                    <a:cubicBezTo>
                      <a:pt x="7" y="19"/>
                      <a:pt x="6" y="20"/>
                      <a:pt x="6" y="20"/>
                    </a:cubicBezTo>
                    <a:cubicBezTo>
                      <a:pt x="5" y="21"/>
                      <a:pt x="5" y="21"/>
                      <a:pt x="5" y="22"/>
                    </a:cubicBezTo>
                    <a:cubicBezTo>
                      <a:pt x="2" y="26"/>
                      <a:pt x="1" y="29"/>
                      <a:pt x="0" y="29"/>
                    </a:cubicBezTo>
                  </a:path>
                </a:pathLst>
              </a:custGeom>
              <a:solidFill>
                <a:srgbClr val="9FB0B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201" name="Freeform 151"/>
              <p:cNvSpPr>
                <a:spLocks/>
              </p:cNvSpPr>
              <p:nvPr/>
            </p:nvSpPr>
            <p:spPr bwMode="auto">
              <a:xfrm>
                <a:off x="-3381816" y="5837818"/>
                <a:ext cx="91944" cy="860904"/>
              </a:xfrm>
              <a:custGeom>
                <a:avLst/>
                <a:gdLst>
                  <a:gd name="T0" fmla="*/ 0 w 8"/>
                  <a:gd name="T1" fmla="*/ 0 h 78"/>
                  <a:gd name="T2" fmla="*/ 0 w 8"/>
                  <a:gd name="T3" fmla="*/ 1 h 78"/>
                  <a:gd name="T4" fmla="*/ 1 w 8"/>
                  <a:gd name="T5" fmla="*/ 3 h 78"/>
                  <a:gd name="T6" fmla="*/ 3 w 8"/>
                  <a:gd name="T7" fmla="*/ 11 h 78"/>
                  <a:gd name="T8" fmla="*/ 8 w 8"/>
                  <a:gd name="T9" fmla="*/ 39 h 78"/>
                  <a:gd name="T10" fmla="*/ 8 w 8"/>
                  <a:gd name="T11" fmla="*/ 41 h 78"/>
                  <a:gd name="T12" fmla="*/ 8 w 8"/>
                  <a:gd name="T13" fmla="*/ 43 h 78"/>
                  <a:gd name="T14" fmla="*/ 8 w 8"/>
                  <a:gd name="T15" fmla="*/ 47 h 78"/>
                  <a:gd name="T16" fmla="*/ 8 w 8"/>
                  <a:gd name="T17" fmla="*/ 54 h 78"/>
                  <a:gd name="T18" fmla="*/ 8 w 8"/>
                  <a:gd name="T19" fmla="*/ 67 h 78"/>
                  <a:gd name="T20" fmla="*/ 7 w 8"/>
                  <a:gd name="T21" fmla="*/ 72 h 78"/>
                  <a:gd name="T22" fmla="*/ 7 w 8"/>
                  <a:gd name="T23" fmla="*/ 75 h 78"/>
                  <a:gd name="T24" fmla="*/ 6 w 8"/>
                  <a:gd name="T25" fmla="*/ 78 h 78"/>
                  <a:gd name="T26" fmla="*/ 6 w 8"/>
                  <a:gd name="T27" fmla="*/ 75 h 78"/>
                  <a:gd name="T28" fmla="*/ 6 w 8"/>
                  <a:gd name="T29" fmla="*/ 72 h 78"/>
                  <a:gd name="T30" fmla="*/ 7 w 8"/>
                  <a:gd name="T31" fmla="*/ 67 h 78"/>
                  <a:gd name="T32" fmla="*/ 7 w 8"/>
                  <a:gd name="T33" fmla="*/ 54 h 78"/>
                  <a:gd name="T34" fmla="*/ 6 w 8"/>
                  <a:gd name="T35" fmla="*/ 47 h 78"/>
                  <a:gd name="T36" fmla="*/ 6 w 8"/>
                  <a:gd name="T37" fmla="*/ 43 h 78"/>
                  <a:gd name="T38" fmla="*/ 6 w 8"/>
                  <a:gd name="T39" fmla="*/ 41 h 78"/>
                  <a:gd name="T40" fmla="*/ 6 w 8"/>
                  <a:gd name="T41" fmla="*/ 39 h 78"/>
                  <a:gd name="T42" fmla="*/ 1 w 8"/>
                  <a:gd name="T43" fmla="*/ 12 h 78"/>
                  <a:gd name="T44" fmla="*/ 0 w 8"/>
                  <a:gd name="T45" fmla="*/ 0 h 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8" h="78">
                    <a:moveTo>
                      <a:pt x="0" y="0"/>
                    </a:moveTo>
                    <a:cubicBezTo>
                      <a:pt x="0" y="0"/>
                      <a:pt x="0" y="0"/>
                      <a:pt x="0" y="1"/>
                    </a:cubicBezTo>
                    <a:cubicBezTo>
                      <a:pt x="0" y="1"/>
                      <a:pt x="1" y="2"/>
                      <a:pt x="1" y="3"/>
                    </a:cubicBezTo>
                    <a:cubicBezTo>
                      <a:pt x="1" y="5"/>
                      <a:pt x="2" y="8"/>
                      <a:pt x="3" y="11"/>
                    </a:cubicBezTo>
                    <a:cubicBezTo>
                      <a:pt x="4" y="18"/>
                      <a:pt x="6" y="28"/>
                      <a:pt x="8" y="39"/>
                    </a:cubicBezTo>
                    <a:cubicBezTo>
                      <a:pt x="8" y="40"/>
                      <a:pt x="8" y="40"/>
                      <a:pt x="8" y="41"/>
                    </a:cubicBezTo>
                    <a:cubicBezTo>
                      <a:pt x="8" y="42"/>
                      <a:pt x="8" y="42"/>
                      <a:pt x="8" y="43"/>
                    </a:cubicBezTo>
                    <a:cubicBezTo>
                      <a:pt x="8" y="44"/>
                      <a:pt x="8" y="46"/>
                      <a:pt x="8" y="47"/>
                    </a:cubicBezTo>
                    <a:cubicBezTo>
                      <a:pt x="8" y="49"/>
                      <a:pt x="8" y="52"/>
                      <a:pt x="8" y="54"/>
                    </a:cubicBezTo>
                    <a:cubicBezTo>
                      <a:pt x="8" y="59"/>
                      <a:pt x="8" y="63"/>
                      <a:pt x="8" y="67"/>
                    </a:cubicBezTo>
                    <a:cubicBezTo>
                      <a:pt x="8" y="69"/>
                      <a:pt x="8" y="70"/>
                      <a:pt x="7" y="72"/>
                    </a:cubicBezTo>
                    <a:cubicBezTo>
                      <a:pt x="7" y="73"/>
                      <a:pt x="7" y="74"/>
                      <a:pt x="7" y="75"/>
                    </a:cubicBezTo>
                    <a:cubicBezTo>
                      <a:pt x="7" y="77"/>
                      <a:pt x="6" y="78"/>
                      <a:pt x="6" y="78"/>
                    </a:cubicBezTo>
                    <a:cubicBezTo>
                      <a:pt x="6" y="78"/>
                      <a:pt x="6" y="77"/>
                      <a:pt x="6" y="75"/>
                    </a:cubicBezTo>
                    <a:cubicBezTo>
                      <a:pt x="6" y="74"/>
                      <a:pt x="6" y="73"/>
                      <a:pt x="6" y="72"/>
                    </a:cubicBezTo>
                    <a:cubicBezTo>
                      <a:pt x="6" y="70"/>
                      <a:pt x="7" y="69"/>
                      <a:pt x="7" y="67"/>
                    </a:cubicBezTo>
                    <a:cubicBezTo>
                      <a:pt x="6" y="63"/>
                      <a:pt x="7" y="59"/>
                      <a:pt x="7" y="54"/>
                    </a:cubicBezTo>
                    <a:cubicBezTo>
                      <a:pt x="6" y="52"/>
                      <a:pt x="6" y="49"/>
                      <a:pt x="6" y="47"/>
                    </a:cubicBezTo>
                    <a:cubicBezTo>
                      <a:pt x="6" y="46"/>
                      <a:pt x="6" y="44"/>
                      <a:pt x="6" y="43"/>
                    </a:cubicBezTo>
                    <a:cubicBezTo>
                      <a:pt x="6" y="42"/>
                      <a:pt x="6" y="42"/>
                      <a:pt x="6" y="41"/>
                    </a:cubicBezTo>
                    <a:cubicBezTo>
                      <a:pt x="6" y="40"/>
                      <a:pt x="6" y="40"/>
                      <a:pt x="6" y="39"/>
                    </a:cubicBezTo>
                    <a:cubicBezTo>
                      <a:pt x="4" y="28"/>
                      <a:pt x="2" y="19"/>
                      <a:pt x="1" y="12"/>
                    </a:cubicBezTo>
                    <a:cubicBezTo>
                      <a:pt x="0" y="4"/>
                      <a:pt x="0" y="0"/>
                      <a:pt x="0" y="0"/>
                    </a:cubicBezTo>
                    <a:close/>
                  </a:path>
                </a:pathLst>
              </a:custGeom>
              <a:solidFill>
                <a:srgbClr val="9FB0B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202" name="Freeform 152"/>
              <p:cNvSpPr>
                <a:spLocks/>
              </p:cNvSpPr>
              <p:nvPr/>
            </p:nvSpPr>
            <p:spPr bwMode="auto">
              <a:xfrm>
                <a:off x="-4008683" y="6573345"/>
                <a:ext cx="1211951" cy="718811"/>
              </a:xfrm>
              <a:custGeom>
                <a:avLst/>
                <a:gdLst>
                  <a:gd name="T0" fmla="*/ 110 w 110"/>
                  <a:gd name="T1" fmla="*/ 28 h 65"/>
                  <a:gd name="T2" fmla="*/ 56 w 110"/>
                  <a:gd name="T3" fmla="*/ 7 h 65"/>
                  <a:gd name="T4" fmla="*/ 19 w 110"/>
                  <a:gd name="T5" fmla="*/ 4 h 65"/>
                  <a:gd name="T6" fmla="*/ 14 w 110"/>
                  <a:gd name="T7" fmla="*/ 47 h 65"/>
                  <a:gd name="T8" fmla="*/ 100 w 110"/>
                  <a:gd name="T9" fmla="*/ 65 h 65"/>
                  <a:gd name="T10" fmla="*/ 110 w 110"/>
                  <a:gd name="T11" fmla="*/ 28 h 65"/>
                </a:gdLst>
                <a:ahLst/>
                <a:cxnLst>
                  <a:cxn ang="0">
                    <a:pos x="T0" y="T1"/>
                  </a:cxn>
                  <a:cxn ang="0">
                    <a:pos x="T2" y="T3"/>
                  </a:cxn>
                  <a:cxn ang="0">
                    <a:pos x="T4" y="T5"/>
                  </a:cxn>
                  <a:cxn ang="0">
                    <a:pos x="T6" y="T7"/>
                  </a:cxn>
                  <a:cxn ang="0">
                    <a:pos x="T8" y="T9"/>
                  </a:cxn>
                  <a:cxn ang="0">
                    <a:pos x="T10" y="T11"/>
                  </a:cxn>
                </a:cxnLst>
                <a:rect l="0" t="0" r="r" b="b"/>
                <a:pathLst>
                  <a:path w="110" h="65">
                    <a:moveTo>
                      <a:pt x="110" y="28"/>
                    </a:moveTo>
                    <a:cubicBezTo>
                      <a:pt x="95" y="19"/>
                      <a:pt x="72" y="11"/>
                      <a:pt x="56" y="7"/>
                    </a:cubicBezTo>
                    <a:cubicBezTo>
                      <a:pt x="41" y="4"/>
                      <a:pt x="23" y="0"/>
                      <a:pt x="19" y="4"/>
                    </a:cubicBezTo>
                    <a:cubicBezTo>
                      <a:pt x="12" y="10"/>
                      <a:pt x="0" y="37"/>
                      <a:pt x="14" y="47"/>
                    </a:cubicBezTo>
                    <a:cubicBezTo>
                      <a:pt x="28" y="57"/>
                      <a:pt x="89" y="57"/>
                      <a:pt x="100" y="65"/>
                    </a:cubicBezTo>
                    <a:cubicBezTo>
                      <a:pt x="107" y="64"/>
                      <a:pt x="110" y="28"/>
                      <a:pt x="110" y="28"/>
                    </a:cubicBezTo>
                  </a:path>
                </a:pathLst>
              </a:custGeom>
              <a:solidFill>
                <a:srgbClr val="F6CE9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203" name="Freeform 153"/>
              <p:cNvSpPr>
                <a:spLocks noEditPoints="1"/>
              </p:cNvSpPr>
              <p:nvPr/>
            </p:nvSpPr>
            <p:spPr bwMode="auto">
              <a:xfrm>
                <a:off x="-3849878" y="7091558"/>
                <a:ext cx="0" cy="0"/>
              </a:xfrm>
              <a:custGeom>
                <a:avLst/>
                <a:gdLst/>
                <a:ahLst/>
                <a:cxnLst>
                  <a:cxn ang="0">
                    <a:pos x="0" y="0"/>
                  </a:cxn>
                  <a:cxn ang="0">
                    <a:pos x="0" y="0"/>
                  </a:cxn>
                  <a:cxn ang="0">
                    <a:pos x="0" y="0"/>
                  </a:cxn>
                  <a:cxn ang="0">
                    <a:pos x="0" y="0"/>
                  </a:cxn>
                  <a:cxn ang="0">
                    <a:pos x="0" y="0"/>
                  </a:cxn>
                  <a:cxn ang="0">
                    <a:pos x="0" y="0"/>
                  </a:cxn>
                </a:cxnLst>
                <a:rect l="0" t="0" r="r" b="b"/>
                <a:pathLst>
                  <a:path>
                    <a:moveTo>
                      <a:pt x="0" y="0"/>
                    </a:moveTo>
                    <a:cubicBezTo>
                      <a:pt x="0" y="0"/>
                      <a:pt x="0" y="0"/>
                      <a:pt x="0" y="0"/>
                    </a:cubicBezTo>
                    <a:cubicBezTo>
                      <a:pt x="0" y="0"/>
                      <a:pt x="0" y="0"/>
                      <a:pt x="0" y="0"/>
                    </a:cubicBezTo>
                    <a:moveTo>
                      <a:pt x="0" y="0"/>
                    </a:moveTo>
                    <a:cubicBezTo>
                      <a:pt x="0" y="0"/>
                      <a:pt x="0" y="0"/>
                      <a:pt x="0" y="0"/>
                    </a:cubicBezTo>
                    <a:cubicBezTo>
                      <a:pt x="0" y="0"/>
                      <a:pt x="0" y="0"/>
                      <a:pt x="0" y="0"/>
                    </a:cubicBezTo>
                  </a:path>
                </a:pathLst>
              </a:custGeom>
              <a:solidFill>
                <a:srgbClr val="C4B6A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204" name="Freeform 154"/>
              <p:cNvSpPr>
                <a:spLocks/>
              </p:cNvSpPr>
              <p:nvPr/>
            </p:nvSpPr>
            <p:spPr bwMode="auto">
              <a:xfrm>
                <a:off x="-3933461" y="6874243"/>
                <a:ext cx="1136724" cy="417913"/>
              </a:xfrm>
              <a:custGeom>
                <a:avLst/>
                <a:gdLst>
                  <a:gd name="T0" fmla="*/ 101 w 103"/>
                  <a:gd name="T1" fmla="*/ 0 h 38"/>
                  <a:gd name="T2" fmla="*/ 91 w 103"/>
                  <a:gd name="T3" fmla="*/ 30 h 38"/>
                  <a:gd name="T4" fmla="*/ 5 w 103"/>
                  <a:gd name="T5" fmla="*/ 12 h 38"/>
                  <a:gd name="T6" fmla="*/ 1 w 103"/>
                  <a:gd name="T7" fmla="*/ 6 h 38"/>
                  <a:gd name="T8" fmla="*/ 7 w 103"/>
                  <a:gd name="T9" fmla="*/ 20 h 38"/>
                  <a:gd name="T10" fmla="*/ 7 w 103"/>
                  <a:gd name="T11" fmla="*/ 20 h 38"/>
                  <a:gd name="T12" fmla="*/ 7 w 103"/>
                  <a:gd name="T13" fmla="*/ 20 h 38"/>
                  <a:gd name="T14" fmla="*/ 7 w 103"/>
                  <a:gd name="T15" fmla="*/ 20 h 38"/>
                  <a:gd name="T16" fmla="*/ 7 w 103"/>
                  <a:gd name="T17" fmla="*/ 20 h 38"/>
                  <a:gd name="T18" fmla="*/ 93 w 103"/>
                  <a:gd name="T19" fmla="*/ 38 h 38"/>
                  <a:gd name="T20" fmla="*/ 103 w 103"/>
                  <a:gd name="T21" fmla="*/ 1 h 38"/>
                  <a:gd name="T22" fmla="*/ 103 w 103"/>
                  <a:gd name="T23" fmla="*/ 1 h 38"/>
                  <a:gd name="T24" fmla="*/ 101 w 103"/>
                  <a:gd name="T25" fmla="*/ 0 h 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3" h="38">
                    <a:moveTo>
                      <a:pt x="101" y="0"/>
                    </a:moveTo>
                    <a:cubicBezTo>
                      <a:pt x="99" y="10"/>
                      <a:pt x="96" y="29"/>
                      <a:pt x="91" y="30"/>
                    </a:cubicBezTo>
                    <a:cubicBezTo>
                      <a:pt x="80" y="22"/>
                      <a:pt x="19" y="22"/>
                      <a:pt x="5" y="12"/>
                    </a:cubicBezTo>
                    <a:cubicBezTo>
                      <a:pt x="3" y="10"/>
                      <a:pt x="2" y="8"/>
                      <a:pt x="1" y="6"/>
                    </a:cubicBezTo>
                    <a:cubicBezTo>
                      <a:pt x="0" y="12"/>
                      <a:pt x="2" y="17"/>
                      <a:pt x="7" y="20"/>
                    </a:cubicBezTo>
                    <a:cubicBezTo>
                      <a:pt x="7" y="20"/>
                      <a:pt x="7" y="20"/>
                      <a:pt x="7" y="20"/>
                    </a:cubicBezTo>
                    <a:cubicBezTo>
                      <a:pt x="7" y="20"/>
                      <a:pt x="7" y="20"/>
                      <a:pt x="7" y="20"/>
                    </a:cubicBezTo>
                    <a:cubicBezTo>
                      <a:pt x="7" y="20"/>
                      <a:pt x="7" y="20"/>
                      <a:pt x="7" y="20"/>
                    </a:cubicBezTo>
                    <a:cubicBezTo>
                      <a:pt x="7" y="20"/>
                      <a:pt x="7" y="20"/>
                      <a:pt x="7" y="20"/>
                    </a:cubicBezTo>
                    <a:cubicBezTo>
                      <a:pt x="21" y="30"/>
                      <a:pt x="82" y="30"/>
                      <a:pt x="93" y="38"/>
                    </a:cubicBezTo>
                    <a:cubicBezTo>
                      <a:pt x="100" y="37"/>
                      <a:pt x="103" y="1"/>
                      <a:pt x="103" y="1"/>
                    </a:cubicBezTo>
                    <a:cubicBezTo>
                      <a:pt x="103" y="1"/>
                      <a:pt x="103" y="1"/>
                      <a:pt x="103" y="1"/>
                    </a:cubicBezTo>
                    <a:cubicBezTo>
                      <a:pt x="102" y="1"/>
                      <a:pt x="101" y="0"/>
                      <a:pt x="101" y="0"/>
                    </a:cubicBezTo>
                  </a:path>
                </a:pathLst>
              </a:custGeom>
              <a:solidFill>
                <a:srgbClr val="D2AC8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205" name="Freeform 155"/>
              <p:cNvSpPr>
                <a:spLocks/>
              </p:cNvSpPr>
              <p:nvPr/>
            </p:nvSpPr>
            <p:spPr bwMode="auto">
              <a:xfrm>
                <a:off x="-3866595" y="6698717"/>
                <a:ext cx="576723" cy="117016"/>
              </a:xfrm>
              <a:custGeom>
                <a:avLst/>
                <a:gdLst>
                  <a:gd name="T0" fmla="*/ 52 w 52"/>
                  <a:gd name="T1" fmla="*/ 11 h 11"/>
                  <a:gd name="T2" fmla="*/ 45 w 52"/>
                  <a:gd name="T3" fmla="*/ 10 h 11"/>
                  <a:gd name="T4" fmla="*/ 26 w 52"/>
                  <a:gd name="T5" fmla="*/ 6 h 11"/>
                  <a:gd name="T6" fmla="*/ 16 w 52"/>
                  <a:gd name="T7" fmla="*/ 4 h 11"/>
                  <a:gd name="T8" fmla="*/ 7 w 52"/>
                  <a:gd name="T9" fmla="*/ 2 h 11"/>
                  <a:gd name="T10" fmla="*/ 2 w 52"/>
                  <a:gd name="T11" fmla="*/ 1 h 11"/>
                  <a:gd name="T12" fmla="*/ 0 w 52"/>
                  <a:gd name="T13" fmla="*/ 0 h 11"/>
                  <a:gd name="T14" fmla="*/ 2 w 52"/>
                  <a:gd name="T15" fmla="*/ 0 h 11"/>
                  <a:gd name="T16" fmla="*/ 8 w 52"/>
                  <a:gd name="T17" fmla="*/ 1 h 11"/>
                  <a:gd name="T18" fmla="*/ 16 w 52"/>
                  <a:gd name="T19" fmla="*/ 2 h 11"/>
                  <a:gd name="T20" fmla="*/ 26 w 52"/>
                  <a:gd name="T21" fmla="*/ 4 h 11"/>
                  <a:gd name="T22" fmla="*/ 45 w 52"/>
                  <a:gd name="T23" fmla="*/ 9 h 11"/>
                  <a:gd name="T24" fmla="*/ 52 w 52"/>
                  <a:gd name="T25" fmla="*/ 11 h 1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52" h="11">
                    <a:moveTo>
                      <a:pt x="52" y="11"/>
                    </a:moveTo>
                    <a:cubicBezTo>
                      <a:pt x="52" y="11"/>
                      <a:pt x="49" y="11"/>
                      <a:pt x="45" y="10"/>
                    </a:cubicBezTo>
                    <a:cubicBezTo>
                      <a:pt x="40" y="9"/>
                      <a:pt x="33" y="7"/>
                      <a:pt x="26" y="6"/>
                    </a:cubicBezTo>
                    <a:cubicBezTo>
                      <a:pt x="22" y="5"/>
                      <a:pt x="19" y="4"/>
                      <a:pt x="16" y="4"/>
                    </a:cubicBezTo>
                    <a:cubicBezTo>
                      <a:pt x="13" y="3"/>
                      <a:pt x="10" y="2"/>
                      <a:pt x="7" y="2"/>
                    </a:cubicBezTo>
                    <a:cubicBezTo>
                      <a:pt x="5" y="1"/>
                      <a:pt x="3" y="1"/>
                      <a:pt x="2" y="1"/>
                    </a:cubicBezTo>
                    <a:cubicBezTo>
                      <a:pt x="0" y="1"/>
                      <a:pt x="0" y="0"/>
                      <a:pt x="0" y="0"/>
                    </a:cubicBezTo>
                    <a:cubicBezTo>
                      <a:pt x="0" y="0"/>
                      <a:pt x="0" y="0"/>
                      <a:pt x="2" y="0"/>
                    </a:cubicBezTo>
                    <a:cubicBezTo>
                      <a:pt x="3" y="0"/>
                      <a:pt x="5" y="0"/>
                      <a:pt x="8" y="1"/>
                    </a:cubicBezTo>
                    <a:cubicBezTo>
                      <a:pt x="10" y="1"/>
                      <a:pt x="13" y="1"/>
                      <a:pt x="16" y="2"/>
                    </a:cubicBezTo>
                    <a:cubicBezTo>
                      <a:pt x="19" y="3"/>
                      <a:pt x="23" y="3"/>
                      <a:pt x="26" y="4"/>
                    </a:cubicBezTo>
                    <a:cubicBezTo>
                      <a:pt x="34" y="6"/>
                      <a:pt x="40" y="7"/>
                      <a:pt x="45" y="9"/>
                    </a:cubicBezTo>
                    <a:cubicBezTo>
                      <a:pt x="49" y="10"/>
                      <a:pt x="52" y="11"/>
                      <a:pt x="52" y="11"/>
                    </a:cubicBezTo>
                    <a:close/>
                  </a:path>
                </a:pathLst>
              </a:custGeom>
              <a:solidFill>
                <a:srgbClr val="A6836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206" name="Freeform 156"/>
              <p:cNvSpPr>
                <a:spLocks/>
              </p:cNvSpPr>
              <p:nvPr/>
            </p:nvSpPr>
            <p:spPr bwMode="auto">
              <a:xfrm>
                <a:off x="-3908383" y="6832449"/>
                <a:ext cx="518212" cy="50150"/>
              </a:xfrm>
              <a:custGeom>
                <a:avLst/>
                <a:gdLst>
                  <a:gd name="T0" fmla="*/ 47 w 47"/>
                  <a:gd name="T1" fmla="*/ 4 h 5"/>
                  <a:gd name="T2" fmla="*/ 24 w 47"/>
                  <a:gd name="T3" fmla="*/ 3 h 5"/>
                  <a:gd name="T4" fmla="*/ 14 w 47"/>
                  <a:gd name="T5" fmla="*/ 2 h 5"/>
                  <a:gd name="T6" fmla="*/ 7 w 47"/>
                  <a:gd name="T7" fmla="*/ 2 h 5"/>
                  <a:gd name="T8" fmla="*/ 0 w 47"/>
                  <a:gd name="T9" fmla="*/ 1 h 5"/>
                  <a:gd name="T10" fmla="*/ 7 w 47"/>
                  <a:gd name="T11" fmla="*/ 1 h 5"/>
                  <a:gd name="T12" fmla="*/ 14 w 47"/>
                  <a:gd name="T13" fmla="*/ 1 h 5"/>
                  <a:gd name="T14" fmla="*/ 24 w 47"/>
                  <a:gd name="T15" fmla="*/ 1 h 5"/>
                  <a:gd name="T16" fmla="*/ 41 w 47"/>
                  <a:gd name="T17" fmla="*/ 3 h 5"/>
                  <a:gd name="T18" fmla="*/ 47 w 47"/>
                  <a:gd name="T19" fmla="*/ 4 h 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47" h="5">
                    <a:moveTo>
                      <a:pt x="47" y="4"/>
                    </a:moveTo>
                    <a:cubicBezTo>
                      <a:pt x="47" y="5"/>
                      <a:pt x="37" y="4"/>
                      <a:pt x="24" y="3"/>
                    </a:cubicBezTo>
                    <a:cubicBezTo>
                      <a:pt x="20" y="3"/>
                      <a:pt x="17" y="3"/>
                      <a:pt x="14" y="2"/>
                    </a:cubicBezTo>
                    <a:cubicBezTo>
                      <a:pt x="11" y="2"/>
                      <a:pt x="9" y="2"/>
                      <a:pt x="7" y="2"/>
                    </a:cubicBezTo>
                    <a:cubicBezTo>
                      <a:pt x="2" y="1"/>
                      <a:pt x="0" y="1"/>
                      <a:pt x="0" y="1"/>
                    </a:cubicBezTo>
                    <a:cubicBezTo>
                      <a:pt x="0" y="1"/>
                      <a:pt x="2" y="0"/>
                      <a:pt x="7" y="1"/>
                    </a:cubicBezTo>
                    <a:cubicBezTo>
                      <a:pt x="9" y="1"/>
                      <a:pt x="11" y="1"/>
                      <a:pt x="14" y="1"/>
                    </a:cubicBezTo>
                    <a:cubicBezTo>
                      <a:pt x="17" y="1"/>
                      <a:pt x="20" y="1"/>
                      <a:pt x="24" y="1"/>
                    </a:cubicBezTo>
                    <a:cubicBezTo>
                      <a:pt x="30" y="2"/>
                      <a:pt x="36" y="3"/>
                      <a:pt x="41" y="3"/>
                    </a:cubicBezTo>
                    <a:cubicBezTo>
                      <a:pt x="45" y="4"/>
                      <a:pt x="47" y="4"/>
                      <a:pt x="47" y="4"/>
                    </a:cubicBezTo>
                    <a:close/>
                  </a:path>
                </a:pathLst>
              </a:custGeom>
              <a:solidFill>
                <a:srgbClr val="A6836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207" name="Freeform 157"/>
              <p:cNvSpPr>
                <a:spLocks/>
              </p:cNvSpPr>
              <p:nvPr/>
            </p:nvSpPr>
            <p:spPr bwMode="auto">
              <a:xfrm>
                <a:off x="-3916744" y="6974542"/>
                <a:ext cx="459707" cy="16717"/>
              </a:xfrm>
              <a:custGeom>
                <a:avLst/>
                <a:gdLst>
                  <a:gd name="T0" fmla="*/ 42 w 42"/>
                  <a:gd name="T1" fmla="*/ 1 h 2"/>
                  <a:gd name="T2" fmla="*/ 21 w 42"/>
                  <a:gd name="T3" fmla="*/ 2 h 2"/>
                  <a:gd name="T4" fmla="*/ 6 w 42"/>
                  <a:gd name="T5" fmla="*/ 2 h 2"/>
                  <a:gd name="T6" fmla="*/ 2 w 42"/>
                  <a:gd name="T7" fmla="*/ 2 h 2"/>
                  <a:gd name="T8" fmla="*/ 0 w 42"/>
                  <a:gd name="T9" fmla="*/ 2 h 2"/>
                  <a:gd name="T10" fmla="*/ 2 w 42"/>
                  <a:gd name="T11" fmla="*/ 1 h 2"/>
                  <a:gd name="T12" fmla="*/ 6 w 42"/>
                  <a:gd name="T13" fmla="*/ 0 h 2"/>
                  <a:gd name="T14" fmla="*/ 21 w 42"/>
                  <a:gd name="T15" fmla="*/ 0 h 2"/>
                  <a:gd name="T16" fmla="*/ 42 w 42"/>
                  <a:gd name="T17" fmla="*/ 1 h 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2" h="2">
                    <a:moveTo>
                      <a:pt x="42" y="1"/>
                    </a:moveTo>
                    <a:cubicBezTo>
                      <a:pt x="42" y="2"/>
                      <a:pt x="32" y="2"/>
                      <a:pt x="21" y="2"/>
                    </a:cubicBezTo>
                    <a:cubicBezTo>
                      <a:pt x="15" y="1"/>
                      <a:pt x="10" y="2"/>
                      <a:pt x="6" y="2"/>
                    </a:cubicBezTo>
                    <a:cubicBezTo>
                      <a:pt x="4" y="2"/>
                      <a:pt x="3" y="2"/>
                      <a:pt x="2" y="2"/>
                    </a:cubicBezTo>
                    <a:cubicBezTo>
                      <a:pt x="1" y="2"/>
                      <a:pt x="0" y="2"/>
                      <a:pt x="0" y="2"/>
                    </a:cubicBezTo>
                    <a:cubicBezTo>
                      <a:pt x="0" y="2"/>
                      <a:pt x="1" y="2"/>
                      <a:pt x="2" y="1"/>
                    </a:cubicBezTo>
                    <a:cubicBezTo>
                      <a:pt x="3" y="1"/>
                      <a:pt x="4" y="1"/>
                      <a:pt x="6" y="0"/>
                    </a:cubicBezTo>
                    <a:cubicBezTo>
                      <a:pt x="10" y="0"/>
                      <a:pt x="15" y="0"/>
                      <a:pt x="21" y="0"/>
                    </a:cubicBezTo>
                    <a:cubicBezTo>
                      <a:pt x="33" y="0"/>
                      <a:pt x="42" y="1"/>
                      <a:pt x="42" y="1"/>
                    </a:cubicBezTo>
                    <a:close/>
                  </a:path>
                </a:pathLst>
              </a:custGeom>
              <a:solidFill>
                <a:srgbClr val="A6836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208" name="Freeform 158"/>
              <p:cNvSpPr>
                <a:spLocks/>
              </p:cNvSpPr>
              <p:nvPr/>
            </p:nvSpPr>
            <p:spPr bwMode="auto">
              <a:xfrm>
                <a:off x="-3014052" y="6849165"/>
                <a:ext cx="2766588" cy="1278817"/>
              </a:xfrm>
              <a:custGeom>
                <a:avLst/>
                <a:gdLst>
                  <a:gd name="T0" fmla="*/ 20 w 252"/>
                  <a:gd name="T1" fmla="*/ 0 h 116"/>
                  <a:gd name="T2" fmla="*/ 5 w 252"/>
                  <a:gd name="T3" fmla="*/ 38 h 116"/>
                  <a:gd name="T4" fmla="*/ 241 w 252"/>
                  <a:gd name="T5" fmla="*/ 95 h 116"/>
                  <a:gd name="T6" fmla="*/ 239 w 252"/>
                  <a:gd name="T7" fmla="*/ 47 h 116"/>
                  <a:gd name="T8" fmla="*/ 20 w 252"/>
                  <a:gd name="T9" fmla="*/ 0 h 116"/>
                </a:gdLst>
                <a:ahLst/>
                <a:cxnLst>
                  <a:cxn ang="0">
                    <a:pos x="T0" y="T1"/>
                  </a:cxn>
                  <a:cxn ang="0">
                    <a:pos x="T2" y="T3"/>
                  </a:cxn>
                  <a:cxn ang="0">
                    <a:pos x="T4" y="T5"/>
                  </a:cxn>
                  <a:cxn ang="0">
                    <a:pos x="T6" y="T7"/>
                  </a:cxn>
                  <a:cxn ang="0">
                    <a:pos x="T8" y="T9"/>
                  </a:cxn>
                </a:cxnLst>
                <a:rect l="0" t="0" r="r" b="b"/>
                <a:pathLst>
                  <a:path w="252" h="116">
                    <a:moveTo>
                      <a:pt x="20" y="0"/>
                    </a:moveTo>
                    <a:cubicBezTo>
                      <a:pt x="0" y="6"/>
                      <a:pt x="5" y="38"/>
                      <a:pt x="5" y="38"/>
                    </a:cubicBezTo>
                    <a:cubicBezTo>
                      <a:pt x="35" y="65"/>
                      <a:pt x="199" y="116"/>
                      <a:pt x="241" y="95"/>
                    </a:cubicBezTo>
                    <a:cubicBezTo>
                      <a:pt x="252" y="79"/>
                      <a:pt x="251" y="64"/>
                      <a:pt x="239" y="47"/>
                    </a:cubicBezTo>
                    <a:cubicBezTo>
                      <a:pt x="226" y="30"/>
                      <a:pt x="128" y="17"/>
                      <a:pt x="20" y="0"/>
                    </a:cubicBezTo>
                    <a:close/>
                  </a:path>
                </a:pathLst>
              </a:custGeom>
              <a:solidFill>
                <a:srgbClr val="EDF0F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209" name="Freeform 159"/>
              <p:cNvSpPr>
                <a:spLocks/>
              </p:cNvSpPr>
              <p:nvPr/>
            </p:nvSpPr>
            <p:spPr bwMode="auto">
              <a:xfrm>
                <a:off x="-982992" y="7150063"/>
                <a:ext cx="484779" cy="317614"/>
              </a:xfrm>
              <a:custGeom>
                <a:avLst/>
                <a:gdLst>
                  <a:gd name="T0" fmla="*/ 43 w 44"/>
                  <a:gd name="T1" fmla="*/ 29 h 29"/>
                  <a:gd name="T2" fmla="*/ 39 w 44"/>
                  <a:gd name="T3" fmla="*/ 22 h 29"/>
                  <a:gd name="T4" fmla="*/ 38 w 44"/>
                  <a:gd name="T5" fmla="*/ 20 h 29"/>
                  <a:gd name="T6" fmla="*/ 37 w 44"/>
                  <a:gd name="T7" fmla="*/ 19 h 29"/>
                  <a:gd name="T8" fmla="*/ 34 w 44"/>
                  <a:gd name="T9" fmla="*/ 16 h 29"/>
                  <a:gd name="T10" fmla="*/ 25 w 44"/>
                  <a:gd name="T11" fmla="*/ 9 h 29"/>
                  <a:gd name="T12" fmla="*/ 16 w 44"/>
                  <a:gd name="T13" fmla="*/ 4 h 29"/>
                  <a:gd name="T14" fmla="*/ 8 w 44"/>
                  <a:gd name="T15" fmla="*/ 2 h 29"/>
                  <a:gd name="T16" fmla="*/ 0 w 44"/>
                  <a:gd name="T17" fmla="*/ 0 h 29"/>
                  <a:gd name="T18" fmla="*/ 8 w 44"/>
                  <a:gd name="T19" fmla="*/ 1 h 29"/>
                  <a:gd name="T20" fmla="*/ 17 w 44"/>
                  <a:gd name="T21" fmla="*/ 3 h 29"/>
                  <a:gd name="T22" fmla="*/ 26 w 44"/>
                  <a:gd name="T23" fmla="*/ 8 h 29"/>
                  <a:gd name="T24" fmla="*/ 35 w 44"/>
                  <a:gd name="T25" fmla="*/ 14 h 29"/>
                  <a:gd name="T26" fmla="*/ 38 w 44"/>
                  <a:gd name="T27" fmla="*/ 18 h 29"/>
                  <a:gd name="T28" fmla="*/ 39 w 44"/>
                  <a:gd name="T29" fmla="*/ 20 h 29"/>
                  <a:gd name="T30" fmla="*/ 40 w 44"/>
                  <a:gd name="T31" fmla="*/ 21 h 29"/>
                  <a:gd name="T32" fmla="*/ 42 w 44"/>
                  <a:gd name="T33" fmla="*/ 24 h 29"/>
                  <a:gd name="T34" fmla="*/ 43 w 44"/>
                  <a:gd name="T35" fmla="*/ 25 h 29"/>
                  <a:gd name="T36" fmla="*/ 43 w 44"/>
                  <a:gd name="T37" fmla="*/ 26 h 29"/>
                  <a:gd name="T38" fmla="*/ 43 w 44"/>
                  <a:gd name="T39" fmla="*/ 29 h 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44" h="29">
                    <a:moveTo>
                      <a:pt x="43" y="29"/>
                    </a:moveTo>
                    <a:cubicBezTo>
                      <a:pt x="43" y="29"/>
                      <a:pt x="42" y="26"/>
                      <a:pt x="39" y="22"/>
                    </a:cubicBezTo>
                    <a:cubicBezTo>
                      <a:pt x="39" y="21"/>
                      <a:pt x="39" y="21"/>
                      <a:pt x="38" y="20"/>
                    </a:cubicBezTo>
                    <a:cubicBezTo>
                      <a:pt x="38" y="20"/>
                      <a:pt x="37" y="19"/>
                      <a:pt x="37" y="19"/>
                    </a:cubicBezTo>
                    <a:cubicBezTo>
                      <a:pt x="36" y="18"/>
                      <a:pt x="35" y="17"/>
                      <a:pt x="34" y="16"/>
                    </a:cubicBezTo>
                    <a:cubicBezTo>
                      <a:pt x="31" y="13"/>
                      <a:pt x="28" y="11"/>
                      <a:pt x="25" y="9"/>
                    </a:cubicBezTo>
                    <a:cubicBezTo>
                      <a:pt x="22" y="7"/>
                      <a:pt x="19" y="6"/>
                      <a:pt x="16" y="4"/>
                    </a:cubicBezTo>
                    <a:cubicBezTo>
                      <a:pt x="13" y="3"/>
                      <a:pt x="10" y="2"/>
                      <a:pt x="8" y="2"/>
                    </a:cubicBezTo>
                    <a:cubicBezTo>
                      <a:pt x="3" y="1"/>
                      <a:pt x="0" y="0"/>
                      <a:pt x="0" y="0"/>
                    </a:cubicBezTo>
                    <a:cubicBezTo>
                      <a:pt x="0" y="0"/>
                      <a:pt x="3" y="0"/>
                      <a:pt x="8" y="1"/>
                    </a:cubicBezTo>
                    <a:cubicBezTo>
                      <a:pt x="11" y="1"/>
                      <a:pt x="14" y="2"/>
                      <a:pt x="17" y="3"/>
                    </a:cubicBezTo>
                    <a:cubicBezTo>
                      <a:pt x="20" y="4"/>
                      <a:pt x="23" y="6"/>
                      <a:pt x="26" y="8"/>
                    </a:cubicBezTo>
                    <a:cubicBezTo>
                      <a:pt x="30" y="10"/>
                      <a:pt x="32" y="12"/>
                      <a:pt x="35" y="14"/>
                    </a:cubicBezTo>
                    <a:cubicBezTo>
                      <a:pt x="36" y="16"/>
                      <a:pt x="37" y="17"/>
                      <a:pt x="38" y="18"/>
                    </a:cubicBezTo>
                    <a:cubicBezTo>
                      <a:pt x="38" y="18"/>
                      <a:pt x="39" y="19"/>
                      <a:pt x="39" y="20"/>
                    </a:cubicBezTo>
                    <a:cubicBezTo>
                      <a:pt x="40" y="20"/>
                      <a:pt x="40" y="21"/>
                      <a:pt x="40" y="21"/>
                    </a:cubicBezTo>
                    <a:cubicBezTo>
                      <a:pt x="41" y="22"/>
                      <a:pt x="41" y="23"/>
                      <a:pt x="42" y="24"/>
                    </a:cubicBezTo>
                    <a:cubicBezTo>
                      <a:pt x="42" y="25"/>
                      <a:pt x="42" y="25"/>
                      <a:pt x="43" y="25"/>
                    </a:cubicBezTo>
                    <a:cubicBezTo>
                      <a:pt x="43" y="26"/>
                      <a:pt x="43" y="26"/>
                      <a:pt x="43" y="26"/>
                    </a:cubicBezTo>
                    <a:cubicBezTo>
                      <a:pt x="43" y="28"/>
                      <a:pt x="44" y="29"/>
                      <a:pt x="43" y="29"/>
                    </a:cubicBezTo>
                    <a:close/>
                  </a:path>
                </a:pathLst>
              </a:custGeom>
              <a:solidFill>
                <a:srgbClr val="DCDFE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pic>
            <p:nvPicPr>
              <p:cNvPr id="210" name="Picture 209"/>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3810486" y="467911"/>
                <a:ext cx="3246923" cy="4332689"/>
              </a:xfrm>
              <a:prstGeom prst="rect">
                <a:avLst/>
              </a:prstGeom>
            </p:spPr>
          </p:pic>
        </p:grpSp>
        <p:sp>
          <p:nvSpPr>
            <p:cNvPr id="176" name="Freeform 1362"/>
            <p:cNvSpPr>
              <a:spLocks noEditPoints="1"/>
            </p:cNvSpPr>
            <p:nvPr/>
          </p:nvSpPr>
          <p:spPr bwMode="auto">
            <a:xfrm>
              <a:off x="6807367" y="4638557"/>
              <a:ext cx="1925470" cy="668847"/>
            </a:xfrm>
            <a:custGeom>
              <a:avLst/>
              <a:gdLst>
                <a:gd name="T0" fmla="*/ 53 w 145"/>
                <a:gd name="T1" fmla="*/ 6 h 50"/>
                <a:gd name="T2" fmla="*/ 62 w 145"/>
                <a:gd name="T3" fmla="*/ 18 h 50"/>
                <a:gd name="T4" fmla="*/ 56 w 145"/>
                <a:gd name="T5" fmla="*/ 35 h 50"/>
                <a:gd name="T6" fmla="*/ 30 w 145"/>
                <a:gd name="T7" fmla="*/ 47 h 50"/>
                <a:gd name="T8" fmla="*/ 20 w 145"/>
                <a:gd name="T9" fmla="*/ 45 h 50"/>
                <a:gd name="T10" fmla="*/ 15 w 145"/>
                <a:gd name="T11" fmla="*/ 7 h 50"/>
                <a:gd name="T12" fmla="*/ 30 w 145"/>
                <a:gd name="T13" fmla="*/ 3 h 50"/>
                <a:gd name="T14" fmla="*/ 84 w 145"/>
                <a:gd name="T15" fmla="*/ 11 h 50"/>
                <a:gd name="T16" fmla="*/ 88 w 145"/>
                <a:gd name="T17" fmla="*/ 8 h 50"/>
                <a:gd name="T18" fmla="*/ 133 w 145"/>
                <a:gd name="T19" fmla="*/ 11 h 50"/>
                <a:gd name="T20" fmla="*/ 133 w 145"/>
                <a:gd name="T21" fmla="*/ 35 h 50"/>
                <a:gd name="T22" fmla="*/ 108 w 145"/>
                <a:gd name="T23" fmla="*/ 47 h 50"/>
                <a:gd name="T24" fmla="*/ 93 w 145"/>
                <a:gd name="T25" fmla="*/ 42 h 50"/>
                <a:gd name="T26" fmla="*/ 91 w 145"/>
                <a:gd name="T27" fmla="*/ 40 h 50"/>
                <a:gd name="T28" fmla="*/ 83 w 145"/>
                <a:gd name="T29" fmla="*/ 18 h 50"/>
                <a:gd name="T30" fmla="*/ 0 w 145"/>
                <a:gd name="T31" fmla="*/ 12 h 50"/>
                <a:gd name="T32" fmla="*/ 2 w 145"/>
                <a:gd name="T33" fmla="*/ 14 h 50"/>
                <a:gd name="T34" fmla="*/ 5 w 145"/>
                <a:gd name="T35" fmla="*/ 24 h 50"/>
                <a:gd name="T36" fmla="*/ 10 w 145"/>
                <a:gd name="T37" fmla="*/ 40 h 50"/>
                <a:gd name="T38" fmla="*/ 13 w 145"/>
                <a:gd name="T39" fmla="*/ 43 h 50"/>
                <a:gd name="T40" fmla="*/ 30 w 145"/>
                <a:gd name="T41" fmla="*/ 50 h 50"/>
                <a:gd name="T42" fmla="*/ 65 w 145"/>
                <a:gd name="T43" fmla="*/ 23 h 50"/>
                <a:gd name="T44" fmla="*/ 71 w 145"/>
                <a:gd name="T45" fmla="*/ 16 h 50"/>
                <a:gd name="T46" fmla="*/ 79 w 145"/>
                <a:gd name="T47" fmla="*/ 23 h 50"/>
                <a:gd name="T48" fmla="*/ 95 w 145"/>
                <a:gd name="T49" fmla="*/ 47 h 50"/>
                <a:gd name="T50" fmla="*/ 130 w 145"/>
                <a:gd name="T51" fmla="*/ 45 h 50"/>
                <a:gd name="T52" fmla="*/ 135 w 145"/>
                <a:gd name="T53" fmla="*/ 38 h 50"/>
                <a:gd name="T54" fmla="*/ 144 w 145"/>
                <a:gd name="T55" fmla="*/ 13 h 50"/>
                <a:gd name="T56" fmla="*/ 139 w 145"/>
                <a:gd name="T57" fmla="*/ 3 h 50"/>
                <a:gd name="T58" fmla="*/ 99 w 145"/>
                <a:gd name="T59" fmla="*/ 1 h 50"/>
                <a:gd name="T60" fmla="*/ 73 w 145"/>
                <a:gd name="T61" fmla="*/ 6 h 50"/>
                <a:gd name="T62" fmla="*/ 47 w 145"/>
                <a:gd name="T63" fmla="*/ 1 h 50"/>
                <a:gd name="T64" fmla="*/ 6 w 145"/>
                <a:gd name="T65" fmla="*/ 3 h 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45" h="50">
                  <a:moveTo>
                    <a:pt x="30" y="3"/>
                  </a:moveTo>
                  <a:cubicBezTo>
                    <a:pt x="38" y="3"/>
                    <a:pt x="45" y="3"/>
                    <a:pt x="53" y="6"/>
                  </a:cubicBezTo>
                  <a:cubicBezTo>
                    <a:pt x="56" y="7"/>
                    <a:pt x="59" y="9"/>
                    <a:pt x="61" y="12"/>
                  </a:cubicBezTo>
                  <a:cubicBezTo>
                    <a:pt x="62" y="14"/>
                    <a:pt x="62" y="16"/>
                    <a:pt x="62" y="18"/>
                  </a:cubicBezTo>
                  <a:cubicBezTo>
                    <a:pt x="62" y="22"/>
                    <a:pt x="60" y="27"/>
                    <a:pt x="59" y="31"/>
                  </a:cubicBezTo>
                  <a:cubicBezTo>
                    <a:pt x="58" y="32"/>
                    <a:pt x="57" y="34"/>
                    <a:pt x="56" y="35"/>
                  </a:cubicBezTo>
                  <a:cubicBezTo>
                    <a:pt x="52" y="42"/>
                    <a:pt x="45" y="47"/>
                    <a:pt x="36" y="47"/>
                  </a:cubicBezTo>
                  <a:cubicBezTo>
                    <a:pt x="30" y="47"/>
                    <a:pt x="30" y="47"/>
                    <a:pt x="30" y="47"/>
                  </a:cubicBezTo>
                  <a:cubicBezTo>
                    <a:pt x="29" y="47"/>
                    <a:pt x="28" y="47"/>
                    <a:pt x="27" y="47"/>
                  </a:cubicBezTo>
                  <a:cubicBezTo>
                    <a:pt x="25" y="47"/>
                    <a:pt x="22" y="46"/>
                    <a:pt x="20" y="45"/>
                  </a:cubicBezTo>
                  <a:cubicBezTo>
                    <a:pt x="16" y="43"/>
                    <a:pt x="13" y="40"/>
                    <a:pt x="11" y="36"/>
                  </a:cubicBezTo>
                  <a:cubicBezTo>
                    <a:pt x="8" y="28"/>
                    <a:pt x="8" y="12"/>
                    <a:pt x="15" y="7"/>
                  </a:cubicBezTo>
                  <a:cubicBezTo>
                    <a:pt x="16" y="6"/>
                    <a:pt x="17" y="6"/>
                    <a:pt x="18" y="5"/>
                  </a:cubicBezTo>
                  <a:cubicBezTo>
                    <a:pt x="21" y="4"/>
                    <a:pt x="26" y="3"/>
                    <a:pt x="30" y="3"/>
                  </a:cubicBezTo>
                  <a:close/>
                  <a:moveTo>
                    <a:pt x="83" y="18"/>
                  </a:moveTo>
                  <a:cubicBezTo>
                    <a:pt x="83" y="15"/>
                    <a:pt x="83" y="13"/>
                    <a:pt x="84" y="11"/>
                  </a:cubicBezTo>
                  <a:cubicBezTo>
                    <a:pt x="85" y="10"/>
                    <a:pt x="85" y="10"/>
                    <a:pt x="87" y="9"/>
                  </a:cubicBezTo>
                  <a:cubicBezTo>
                    <a:pt x="87" y="8"/>
                    <a:pt x="87" y="8"/>
                    <a:pt x="88" y="8"/>
                  </a:cubicBezTo>
                  <a:cubicBezTo>
                    <a:pt x="95" y="3"/>
                    <a:pt x="104" y="4"/>
                    <a:pt x="113" y="4"/>
                  </a:cubicBezTo>
                  <a:cubicBezTo>
                    <a:pt x="120" y="4"/>
                    <a:pt x="130" y="5"/>
                    <a:pt x="133" y="11"/>
                  </a:cubicBezTo>
                  <a:cubicBezTo>
                    <a:pt x="135" y="14"/>
                    <a:pt x="134" y="16"/>
                    <a:pt x="135" y="19"/>
                  </a:cubicBezTo>
                  <a:cubicBezTo>
                    <a:pt x="135" y="24"/>
                    <a:pt x="134" y="31"/>
                    <a:pt x="133" y="35"/>
                  </a:cubicBezTo>
                  <a:cubicBezTo>
                    <a:pt x="130" y="43"/>
                    <a:pt x="125" y="46"/>
                    <a:pt x="117" y="47"/>
                  </a:cubicBezTo>
                  <a:cubicBezTo>
                    <a:pt x="115" y="47"/>
                    <a:pt x="110" y="48"/>
                    <a:pt x="108" y="47"/>
                  </a:cubicBezTo>
                  <a:cubicBezTo>
                    <a:pt x="107" y="47"/>
                    <a:pt x="106" y="47"/>
                    <a:pt x="104" y="47"/>
                  </a:cubicBezTo>
                  <a:cubicBezTo>
                    <a:pt x="100" y="46"/>
                    <a:pt x="97" y="45"/>
                    <a:pt x="93" y="42"/>
                  </a:cubicBezTo>
                  <a:cubicBezTo>
                    <a:pt x="92" y="40"/>
                    <a:pt x="92" y="40"/>
                    <a:pt x="92" y="40"/>
                  </a:cubicBezTo>
                  <a:cubicBezTo>
                    <a:pt x="91" y="40"/>
                    <a:pt x="91" y="40"/>
                    <a:pt x="91" y="40"/>
                  </a:cubicBezTo>
                  <a:cubicBezTo>
                    <a:pt x="87" y="36"/>
                    <a:pt x="85" y="31"/>
                    <a:pt x="84" y="26"/>
                  </a:cubicBezTo>
                  <a:cubicBezTo>
                    <a:pt x="83" y="24"/>
                    <a:pt x="83" y="20"/>
                    <a:pt x="83" y="18"/>
                  </a:cubicBezTo>
                  <a:close/>
                  <a:moveTo>
                    <a:pt x="0" y="6"/>
                  </a:moveTo>
                  <a:cubicBezTo>
                    <a:pt x="0" y="12"/>
                    <a:pt x="0" y="12"/>
                    <a:pt x="0" y="12"/>
                  </a:cubicBezTo>
                  <a:cubicBezTo>
                    <a:pt x="0" y="13"/>
                    <a:pt x="0" y="13"/>
                    <a:pt x="1" y="14"/>
                  </a:cubicBezTo>
                  <a:cubicBezTo>
                    <a:pt x="1" y="14"/>
                    <a:pt x="1" y="14"/>
                    <a:pt x="2" y="14"/>
                  </a:cubicBezTo>
                  <a:cubicBezTo>
                    <a:pt x="4" y="16"/>
                    <a:pt x="4" y="18"/>
                    <a:pt x="5" y="20"/>
                  </a:cubicBezTo>
                  <a:cubicBezTo>
                    <a:pt x="5" y="21"/>
                    <a:pt x="5" y="22"/>
                    <a:pt x="5" y="24"/>
                  </a:cubicBezTo>
                  <a:cubicBezTo>
                    <a:pt x="6" y="26"/>
                    <a:pt x="6" y="28"/>
                    <a:pt x="7" y="31"/>
                  </a:cubicBezTo>
                  <a:cubicBezTo>
                    <a:pt x="8" y="34"/>
                    <a:pt x="8" y="37"/>
                    <a:pt x="10" y="40"/>
                  </a:cubicBezTo>
                  <a:cubicBezTo>
                    <a:pt x="11" y="41"/>
                    <a:pt x="11" y="42"/>
                    <a:pt x="12" y="42"/>
                  </a:cubicBezTo>
                  <a:cubicBezTo>
                    <a:pt x="12" y="43"/>
                    <a:pt x="13" y="43"/>
                    <a:pt x="13" y="43"/>
                  </a:cubicBezTo>
                  <a:cubicBezTo>
                    <a:pt x="15" y="45"/>
                    <a:pt x="14" y="45"/>
                    <a:pt x="17" y="46"/>
                  </a:cubicBezTo>
                  <a:cubicBezTo>
                    <a:pt x="20" y="48"/>
                    <a:pt x="26" y="50"/>
                    <a:pt x="30" y="50"/>
                  </a:cubicBezTo>
                  <a:cubicBezTo>
                    <a:pt x="37" y="50"/>
                    <a:pt x="42" y="49"/>
                    <a:pt x="48" y="46"/>
                  </a:cubicBezTo>
                  <a:cubicBezTo>
                    <a:pt x="57" y="42"/>
                    <a:pt x="62" y="32"/>
                    <a:pt x="65" y="23"/>
                  </a:cubicBezTo>
                  <a:cubicBezTo>
                    <a:pt x="65" y="22"/>
                    <a:pt x="66" y="21"/>
                    <a:pt x="66" y="20"/>
                  </a:cubicBezTo>
                  <a:cubicBezTo>
                    <a:pt x="67" y="18"/>
                    <a:pt x="69" y="16"/>
                    <a:pt x="71" y="16"/>
                  </a:cubicBezTo>
                  <a:cubicBezTo>
                    <a:pt x="74" y="16"/>
                    <a:pt x="76" y="16"/>
                    <a:pt x="78" y="20"/>
                  </a:cubicBezTo>
                  <a:cubicBezTo>
                    <a:pt x="78" y="21"/>
                    <a:pt x="79" y="22"/>
                    <a:pt x="79" y="23"/>
                  </a:cubicBezTo>
                  <a:cubicBezTo>
                    <a:pt x="81" y="28"/>
                    <a:pt x="83" y="34"/>
                    <a:pt x="86" y="38"/>
                  </a:cubicBezTo>
                  <a:cubicBezTo>
                    <a:pt x="88" y="41"/>
                    <a:pt x="91" y="45"/>
                    <a:pt x="95" y="47"/>
                  </a:cubicBezTo>
                  <a:cubicBezTo>
                    <a:pt x="102" y="50"/>
                    <a:pt x="107" y="50"/>
                    <a:pt x="114" y="50"/>
                  </a:cubicBezTo>
                  <a:cubicBezTo>
                    <a:pt x="119" y="50"/>
                    <a:pt x="126" y="48"/>
                    <a:pt x="130" y="45"/>
                  </a:cubicBezTo>
                  <a:cubicBezTo>
                    <a:pt x="132" y="43"/>
                    <a:pt x="131" y="44"/>
                    <a:pt x="132" y="43"/>
                  </a:cubicBezTo>
                  <a:cubicBezTo>
                    <a:pt x="133" y="42"/>
                    <a:pt x="135" y="39"/>
                    <a:pt x="135" y="38"/>
                  </a:cubicBezTo>
                  <a:cubicBezTo>
                    <a:pt x="138" y="30"/>
                    <a:pt x="139" y="21"/>
                    <a:pt x="140" y="17"/>
                  </a:cubicBezTo>
                  <a:cubicBezTo>
                    <a:pt x="142" y="13"/>
                    <a:pt x="144" y="15"/>
                    <a:pt x="144" y="13"/>
                  </a:cubicBezTo>
                  <a:cubicBezTo>
                    <a:pt x="144" y="12"/>
                    <a:pt x="145" y="5"/>
                    <a:pt x="144" y="5"/>
                  </a:cubicBezTo>
                  <a:cubicBezTo>
                    <a:pt x="144" y="4"/>
                    <a:pt x="140" y="3"/>
                    <a:pt x="139" y="3"/>
                  </a:cubicBezTo>
                  <a:cubicBezTo>
                    <a:pt x="122" y="1"/>
                    <a:pt x="122" y="1"/>
                    <a:pt x="122" y="1"/>
                  </a:cubicBezTo>
                  <a:cubicBezTo>
                    <a:pt x="115" y="0"/>
                    <a:pt x="107" y="0"/>
                    <a:pt x="99" y="1"/>
                  </a:cubicBezTo>
                  <a:cubicBezTo>
                    <a:pt x="92" y="2"/>
                    <a:pt x="89" y="3"/>
                    <a:pt x="82" y="5"/>
                  </a:cubicBezTo>
                  <a:cubicBezTo>
                    <a:pt x="79" y="5"/>
                    <a:pt x="76" y="6"/>
                    <a:pt x="73" y="6"/>
                  </a:cubicBezTo>
                  <a:cubicBezTo>
                    <a:pt x="66" y="6"/>
                    <a:pt x="62" y="5"/>
                    <a:pt x="55" y="3"/>
                  </a:cubicBezTo>
                  <a:cubicBezTo>
                    <a:pt x="52" y="2"/>
                    <a:pt x="50" y="2"/>
                    <a:pt x="47" y="1"/>
                  </a:cubicBezTo>
                  <a:cubicBezTo>
                    <a:pt x="38" y="0"/>
                    <a:pt x="32" y="1"/>
                    <a:pt x="23" y="1"/>
                  </a:cubicBezTo>
                  <a:cubicBezTo>
                    <a:pt x="6" y="3"/>
                    <a:pt x="6" y="3"/>
                    <a:pt x="6" y="3"/>
                  </a:cubicBezTo>
                  <a:cubicBezTo>
                    <a:pt x="1" y="3"/>
                    <a:pt x="0" y="2"/>
                    <a:pt x="0" y="6"/>
                  </a:cubicBezTo>
                  <a:close/>
                </a:path>
              </a:pathLst>
            </a:custGeom>
            <a:solidFill>
              <a:srgbClr val="2B180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grpSp>
      <p:grpSp>
        <p:nvGrpSpPr>
          <p:cNvPr id="211" name="Group 210"/>
          <p:cNvGrpSpPr/>
          <p:nvPr/>
        </p:nvGrpSpPr>
        <p:grpSpPr>
          <a:xfrm>
            <a:off x="5400069" y="723900"/>
            <a:ext cx="3947984" cy="842761"/>
            <a:chOff x="15967106" y="5402759"/>
            <a:chExt cx="7895967" cy="1685522"/>
          </a:xfrm>
        </p:grpSpPr>
        <p:sp>
          <p:nvSpPr>
            <p:cNvPr id="212" name="Title 20"/>
            <p:cNvSpPr txBox="1">
              <a:spLocks/>
            </p:cNvSpPr>
            <p:nvPr/>
          </p:nvSpPr>
          <p:spPr bwMode="auto">
            <a:xfrm>
              <a:off x="15967106" y="5932183"/>
              <a:ext cx="7895967" cy="11560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21926" tIns="60963" rIns="121926" bIns="60963" anchor="ctr">
              <a:spAutoFit/>
            </a:bodyPr>
            <a:lstStyle>
              <a:lvl1pPr defTabSz="457200">
                <a:defRPr sz="4300">
                  <a:solidFill>
                    <a:schemeClr val="tx1"/>
                  </a:solidFill>
                  <a:latin typeface="Calibri" pitchFamily="34" charset="0"/>
                  <a:ea typeface="MS PGothic" pitchFamily="34" charset="-128"/>
                </a:defRPr>
              </a:lvl1pPr>
              <a:lvl2pPr marL="742950" indent="-285750" defTabSz="457200">
                <a:defRPr sz="4300">
                  <a:solidFill>
                    <a:schemeClr val="tx1"/>
                  </a:solidFill>
                  <a:latin typeface="Calibri" pitchFamily="34" charset="0"/>
                  <a:ea typeface="MS PGothic" pitchFamily="34" charset="-128"/>
                </a:defRPr>
              </a:lvl2pPr>
              <a:lvl3pPr marL="1143000" indent="-228600" defTabSz="457200">
                <a:defRPr sz="4300">
                  <a:solidFill>
                    <a:schemeClr val="tx1"/>
                  </a:solidFill>
                  <a:latin typeface="Calibri" pitchFamily="34" charset="0"/>
                  <a:ea typeface="MS PGothic" pitchFamily="34" charset="-128"/>
                </a:defRPr>
              </a:lvl3pPr>
              <a:lvl4pPr marL="1600200" indent="-228600" defTabSz="457200">
                <a:defRPr sz="4300">
                  <a:solidFill>
                    <a:schemeClr val="tx1"/>
                  </a:solidFill>
                  <a:latin typeface="Calibri" pitchFamily="34" charset="0"/>
                  <a:ea typeface="MS PGothic" pitchFamily="34" charset="-128"/>
                </a:defRPr>
              </a:lvl4pPr>
              <a:lvl5pPr marL="2057400" indent="-228600" defTabSz="457200">
                <a:defRPr sz="4300">
                  <a:solidFill>
                    <a:schemeClr val="tx1"/>
                  </a:solidFill>
                  <a:latin typeface="Calibri" pitchFamily="34" charset="0"/>
                  <a:ea typeface="MS PGothic" pitchFamily="34" charset="-128"/>
                </a:defRPr>
              </a:lvl5pPr>
              <a:lvl6pPr marL="2514600" indent="-228600" defTabSz="457200" fontAlgn="base">
                <a:spcBef>
                  <a:spcPct val="0"/>
                </a:spcBef>
                <a:spcAft>
                  <a:spcPct val="0"/>
                </a:spcAft>
                <a:defRPr sz="4300">
                  <a:solidFill>
                    <a:schemeClr val="tx1"/>
                  </a:solidFill>
                  <a:latin typeface="Calibri" pitchFamily="34" charset="0"/>
                  <a:ea typeface="MS PGothic" pitchFamily="34" charset="-128"/>
                </a:defRPr>
              </a:lvl6pPr>
              <a:lvl7pPr marL="2971800" indent="-228600" defTabSz="457200" fontAlgn="base">
                <a:spcBef>
                  <a:spcPct val="0"/>
                </a:spcBef>
                <a:spcAft>
                  <a:spcPct val="0"/>
                </a:spcAft>
                <a:defRPr sz="4300">
                  <a:solidFill>
                    <a:schemeClr val="tx1"/>
                  </a:solidFill>
                  <a:latin typeface="Calibri" pitchFamily="34" charset="0"/>
                  <a:ea typeface="MS PGothic" pitchFamily="34" charset="-128"/>
                </a:defRPr>
              </a:lvl7pPr>
              <a:lvl8pPr marL="3429000" indent="-228600" defTabSz="457200" fontAlgn="base">
                <a:spcBef>
                  <a:spcPct val="0"/>
                </a:spcBef>
                <a:spcAft>
                  <a:spcPct val="0"/>
                </a:spcAft>
                <a:defRPr sz="4300">
                  <a:solidFill>
                    <a:schemeClr val="tx1"/>
                  </a:solidFill>
                  <a:latin typeface="Calibri" pitchFamily="34" charset="0"/>
                  <a:ea typeface="MS PGothic" pitchFamily="34" charset="-128"/>
                </a:defRPr>
              </a:lvl8pPr>
              <a:lvl9pPr marL="3886200" indent="-228600" defTabSz="457200" fontAlgn="base">
                <a:spcBef>
                  <a:spcPct val="0"/>
                </a:spcBef>
                <a:spcAft>
                  <a:spcPct val="0"/>
                </a:spcAft>
                <a:defRPr sz="4300">
                  <a:solidFill>
                    <a:schemeClr val="tx1"/>
                  </a:solidFill>
                  <a:latin typeface="Calibri" pitchFamily="34" charset="0"/>
                  <a:ea typeface="MS PGothic" pitchFamily="34" charset="-128"/>
                </a:defRPr>
              </a:lvl9pPr>
            </a:lstStyle>
            <a:p>
              <a:pPr>
                <a:lnSpc>
                  <a:spcPct val="130000"/>
                </a:lnSpc>
              </a:pPr>
              <a:r>
                <a:rPr lang="pt-BR" sz="1200" dirty="0">
                  <a:solidFill>
                    <a:schemeClr val="bg1">
                      <a:lumMod val="75000"/>
                    </a:schemeClr>
                  </a:solidFill>
                  <a:latin typeface="Lato" pitchFamily="34" charset="0"/>
                  <a:ea typeface="Lato" pitchFamily="34" charset="0"/>
                  <a:cs typeface="Lato" pitchFamily="34" charset="0"/>
                </a:rPr>
                <a:t>Lorem ipsum dolor sit amet, consectetur adipiscing elit. Aliquam tincidunt ante nec sem congue convallis. </a:t>
              </a:r>
              <a:endParaRPr lang="en-US" sz="1200" dirty="0">
                <a:solidFill>
                  <a:schemeClr val="bg1">
                    <a:lumMod val="75000"/>
                  </a:schemeClr>
                </a:solidFill>
                <a:latin typeface="Lato" pitchFamily="34" charset="0"/>
                <a:ea typeface="Lato" pitchFamily="34" charset="0"/>
                <a:cs typeface="Lato" pitchFamily="34" charset="0"/>
              </a:endParaRPr>
            </a:p>
          </p:txBody>
        </p:sp>
        <p:sp>
          <p:nvSpPr>
            <p:cNvPr id="213" name="TextBox 212"/>
            <p:cNvSpPr txBox="1"/>
            <p:nvPr/>
          </p:nvSpPr>
          <p:spPr>
            <a:xfrm>
              <a:off x="16100412" y="5402759"/>
              <a:ext cx="6577025" cy="723274"/>
            </a:xfrm>
            <a:prstGeom prst="rect">
              <a:avLst/>
            </a:prstGeom>
            <a:noFill/>
          </p:spPr>
          <p:txBody>
            <a:bodyPr wrap="square" rtlCol="0">
              <a:spAutoFit/>
            </a:bodyPr>
            <a:lstStyle/>
            <a:p>
              <a:r>
                <a:rPr lang="en-US" sz="1750" b="1" dirty="0">
                  <a:solidFill>
                    <a:schemeClr val="accent2"/>
                  </a:solidFill>
                  <a:latin typeface="Lato Black" charset="0"/>
                  <a:ea typeface="Lato Black" charset="0"/>
                  <a:cs typeface="Lato Black" charset="0"/>
                </a:rPr>
                <a:t>FEATURE</a:t>
              </a:r>
              <a:r>
                <a:rPr lang="en-US" sz="1750" b="1" dirty="0">
                  <a:solidFill>
                    <a:schemeClr val="accent6"/>
                  </a:solidFill>
                  <a:latin typeface="Lato Black" charset="0"/>
                  <a:ea typeface="Lato Black" charset="0"/>
                  <a:cs typeface="Lato Black" charset="0"/>
                </a:rPr>
                <a:t> </a:t>
              </a:r>
              <a:r>
                <a:rPr lang="en-US" sz="1750" b="1" dirty="0">
                  <a:solidFill>
                    <a:schemeClr val="accent4"/>
                  </a:solidFill>
                  <a:latin typeface="Lato Black" charset="0"/>
                  <a:ea typeface="Lato Black" charset="0"/>
                  <a:cs typeface="Lato Black" charset="0"/>
                </a:rPr>
                <a:t>CONTENT</a:t>
              </a:r>
            </a:p>
          </p:txBody>
        </p:sp>
      </p:grpSp>
    </p:spTree>
    <p:extLst>
      <p:ext uri="{BB962C8B-B14F-4D97-AF65-F5344CB8AC3E}">
        <p14:creationId xmlns:p14="http://schemas.microsoft.com/office/powerpoint/2010/main" val="44365751"/>
      </p:ext>
    </p:extLst>
  </p:cSld>
  <p:clrMapOvr>
    <a:masterClrMapping/>
  </p:clrMapOvr>
  <p:transition spd="slow">
    <p:push/>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icture Placeholder 2"/>
          <p:cNvSpPr>
            <a:spLocks noGrp="1"/>
          </p:cNvSpPr>
          <p:nvPr>
            <p:ph type="pic" sz="quarter" idx="13"/>
          </p:nvPr>
        </p:nvSpPr>
        <p:spPr/>
      </p:sp>
      <p:sp>
        <p:nvSpPr>
          <p:cNvPr id="310" name="Freeform 309"/>
          <p:cNvSpPr/>
          <p:nvPr/>
        </p:nvSpPr>
        <p:spPr>
          <a:xfrm>
            <a:off x="0" y="186183"/>
            <a:ext cx="3950823" cy="1205555"/>
          </a:xfrm>
          <a:custGeom>
            <a:avLst/>
            <a:gdLst>
              <a:gd name="connsiteX0" fmla="*/ 6047281 w 8269100"/>
              <a:gd name="connsiteY0" fmla="*/ 0 h 2523235"/>
              <a:gd name="connsiteX1" fmla="*/ 6063037 w 8269100"/>
              <a:gd name="connsiteY1" fmla="*/ 1744 h 2523235"/>
              <a:gd name="connsiteX2" fmla="*/ 7885914 w 8269100"/>
              <a:gd name="connsiteY2" fmla="*/ 0 h 2523235"/>
              <a:gd name="connsiteX3" fmla="*/ 8269100 w 8269100"/>
              <a:gd name="connsiteY3" fmla="*/ 420548 h 2523235"/>
              <a:gd name="connsiteX4" fmla="*/ 8269100 w 8269100"/>
              <a:gd name="connsiteY4" fmla="*/ 2102688 h 2523235"/>
              <a:gd name="connsiteX5" fmla="*/ 7885914 w 8269100"/>
              <a:gd name="connsiteY5" fmla="*/ 2523235 h 2523235"/>
              <a:gd name="connsiteX6" fmla="*/ 6064242 w 8269100"/>
              <a:gd name="connsiteY6" fmla="*/ 2521358 h 2523235"/>
              <a:gd name="connsiteX7" fmla="*/ 6047281 w 8269100"/>
              <a:gd name="connsiteY7" fmla="*/ 2523235 h 2523235"/>
              <a:gd name="connsiteX8" fmla="*/ 1708974 w 8269100"/>
              <a:gd name="connsiteY8" fmla="*/ 2518766 h 2523235"/>
              <a:gd name="connsiteX9" fmla="*/ 0 w 8269100"/>
              <a:gd name="connsiteY9" fmla="*/ 2512662 h 2523235"/>
              <a:gd name="connsiteX10" fmla="*/ 0 w 8269100"/>
              <a:gd name="connsiteY10" fmla="*/ 3957 h 2523235"/>
              <a:gd name="connsiteX11" fmla="*/ 1847215 w 8269100"/>
              <a:gd name="connsiteY11" fmla="*/ 4017 h 25232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8269100" h="2523235">
                <a:moveTo>
                  <a:pt x="6047281" y="0"/>
                </a:moveTo>
                <a:lnTo>
                  <a:pt x="6063037" y="1744"/>
                </a:lnTo>
                <a:lnTo>
                  <a:pt x="7885914" y="0"/>
                </a:lnTo>
                <a:cubicBezTo>
                  <a:pt x="8097541" y="0"/>
                  <a:pt x="8269100" y="188285"/>
                  <a:pt x="8269100" y="420548"/>
                </a:cubicBezTo>
                <a:lnTo>
                  <a:pt x="8269100" y="2102688"/>
                </a:lnTo>
                <a:cubicBezTo>
                  <a:pt x="8269100" y="2334950"/>
                  <a:pt x="8097541" y="2523235"/>
                  <a:pt x="7885914" y="2523235"/>
                </a:cubicBezTo>
                <a:lnTo>
                  <a:pt x="6064242" y="2521358"/>
                </a:lnTo>
                <a:lnTo>
                  <a:pt x="6047281" y="2523235"/>
                </a:lnTo>
                <a:lnTo>
                  <a:pt x="1708974" y="2518766"/>
                </a:lnTo>
                <a:lnTo>
                  <a:pt x="0" y="2512662"/>
                </a:lnTo>
                <a:lnTo>
                  <a:pt x="0" y="3957"/>
                </a:lnTo>
                <a:lnTo>
                  <a:pt x="1847215" y="4017"/>
                </a:lnTo>
                <a:close/>
              </a:path>
            </a:pathLst>
          </a:custGeom>
          <a:gradFill flip="none" rotWithShape="1">
            <a:gsLst>
              <a:gs pos="0">
                <a:schemeClr val="accent6">
                  <a:shade val="30000"/>
                  <a:satMod val="115000"/>
                </a:schemeClr>
              </a:gs>
              <a:gs pos="50000">
                <a:schemeClr val="accent6">
                  <a:shade val="67500"/>
                  <a:satMod val="115000"/>
                </a:schemeClr>
              </a:gs>
              <a:gs pos="100000">
                <a:schemeClr val="accent6">
                  <a:shade val="100000"/>
                  <a:satMod val="115000"/>
                </a:schemeClr>
              </a:gs>
            </a:gsLst>
            <a:lin ang="189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sz="1677"/>
          </a:p>
        </p:txBody>
      </p:sp>
      <p:grpSp>
        <p:nvGrpSpPr>
          <p:cNvPr id="307" name="Group 306"/>
          <p:cNvGrpSpPr/>
          <p:nvPr/>
        </p:nvGrpSpPr>
        <p:grpSpPr>
          <a:xfrm>
            <a:off x="139553" y="342900"/>
            <a:ext cx="3784748" cy="906803"/>
            <a:chOff x="15970296" y="5640618"/>
            <a:chExt cx="7569495" cy="1813605"/>
          </a:xfrm>
        </p:grpSpPr>
        <p:sp>
          <p:nvSpPr>
            <p:cNvPr id="308" name="Title 20"/>
            <p:cNvSpPr txBox="1">
              <a:spLocks/>
            </p:cNvSpPr>
            <p:nvPr/>
          </p:nvSpPr>
          <p:spPr bwMode="auto">
            <a:xfrm>
              <a:off x="15970296" y="6298126"/>
              <a:ext cx="7569495" cy="11560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21926" tIns="60963" rIns="121926" bIns="60963" anchor="ctr">
              <a:spAutoFit/>
            </a:bodyPr>
            <a:lstStyle>
              <a:lvl1pPr defTabSz="457200">
                <a:defRPr sz="4300">
                  <a:solidFill>
                    <a:schemeClr val="tx1"/>
                  </a:solidFill>
                  <a:latin typeface="Calibri" pitchFamily="34" charset="0"/>
                  <a:ea typeface="MS PGothic" pitchFamily="34" charset="-128"/>
                </a:defRPr>
              </a:lvl1pPr>
              <a:lvl2pPr marL="742950" indent="-285750" defTabSz="457200">
                <a:defRPr sz="4300">
                  <a:solidFill>
                    <a:schemeClr val="tx1"/>
                  </a:solidFill>
                  <a:latin typeface="Calibri" pitchFamily="34" charset="0"/>
                  <a:ea typeface="MS PGothic" pitchFamily="34" charset="-128"/>
                </a:defRPr>
              </a:lvl2pPr>
              <a:lvl3pPr marL="1143000" indent="-228600" defTabSz="457200">
                <a:defRPr sz="4300">
                  <a:solidFill>
                    <a:schemeClr val="tx1"/>
                  </a:solidFill>
                  <a:latin typeface="Calibri" pitchFamily="34" charset="0"/>
                  <a:ea typeface="MS PGothic" pitchFamily="34" charset="-128"/>
                </a:defRPr>
              </a:lvl3pPr>
              <a:lvl4pPr marL="1600200" indent="-228600" defTabSz="457200">
                <a:defRPr sz="4300">
                  <a:solidFill>
                    <a:schemeClr val="tx1"/>
                  </a:solidFill>
                  <a:latin typeface="Calibri" pitchFamily="34" charset="0"/>
                  <a:ea typeface="MS PGothic" pitchFamily="34" charset="-128"/>
                </a:defRPr>
              </a:lvl4pPr>
              <a:lvl5pPr marL="2057400" indent="-228600" defTabSz="457200">
                <a:defRPr sz="4300">
                  <a:solidFill>
                    <a:schemeClr val="tx1"/>
                  </a:solidFill>
                  <a:latin typeface="Calibri" pitchFamily="34" charset="0"/>
                  <a:ea typeface="MS PGothic" pitchFamily="34" charset="-128"/>
                </a:defRPr>
              </a:lvl5pPr>
              <a:lvl6pPr marL="2514600" indent="-228600" defTabSz="457200" fontAlgn="base">
                <a:spcBef>
                  <a:spcPct val="0"/>
                </a:spcBef>
                <a:spcAft>
                  <a:spcPct val="0"/>
                </a:spcAft>
                <a:defRPr sz="4300">
                  <a:solidFill>
                    <a:schemeClr val="tx1"/>
                  </a:solidFill>
                  <a:latin typeface="Calibri" pitchFamily="34" charset="0"/>
                  <a:ea typeface="MS PGothic" pitchFamily="34" charset="-128"/>
                </a:defRPr>
              </a:lvl6pPr>
              <a:lvl7pPr marL="2971800" indent="-228600" defTabSz="457200" fontAlgn="base">
                <a:spcBef>
                  <a:spcPct val="0"/>
                </a:spcBef>
                <a:spcAft>
                  <a:spcPct val="0"/>
                </a:spcAft>
                <a:defRPr sz="4300">
                  <a:solidFill>
                    <a:schemeClr val="tx1"/>
                  </a:solidFill>
                  <a:latin typeface="Calibri" pitchFamily="34" charset="0"/>
                  <a:ea typeface="MS PGothic" pitchFamily="34" charset="-128"/>
                </a:defRPr>
              </a:lvl7pPr>
              <a:lvl8pPr marL="3429000" indent="-228600" defTabSz="457200" fontAlgn="base">
                <a:spcBef>
                  <a:spcPct val="0"/>
                </a:spcBef>
                <a:spcAft>
                  <a:spcPct val="0"/>
                </a:spcAft>
                <a:defRPr sz="4300">
                  <a:solidFill>
                    <a:schemeClr val="tx1"/>
                  </a:solidFill>
                  <a:latin typeface="Calibri" pitchFamily="34" charset="0"/>
                  <a:ea typeface="MS PGothic" pitchFamily="34" charset="-128"/>
                </a:defRPr>
              </a:lvl8pPr>
              <a:lvl9pPr marL="3886200" indent="-228600" defTabSz="457200" fontAlgn="base">
                <a:spcBef>
                  <a:spcPct val="0"/>
                </a:spcBef>
                <a:spcAft>
                  <a:spcPct val="0"/>
                </a:spcAft>
                <a:defRPr sz="4300">
                  <a:solidFill>
                    <a:schemeClr val="tx1"/>
                  </a:solidFill>
                  <a:latin typeface="Calibri" pitchFamily="34" charset="0"/>
                  <a:ea typeface="MS PGothic" pitchFamily="34" charset="-128"/>
                </a:defRPr>
              </a:lvl9pPr>
            </a:lstStyle>
            <a:p>
              <a:pPr>
                <a:lnSpc>
                  <a:spcPct val="130000"/>
                </a:lnSpc>
              </a:pPr>
              <a:r>
                <a:rPr lang="pt-BR" sz="1200" dirty="0">
                  <a:solidFill>
                    <a:schemeClr val="bg1"/>
                  </a:solidFill>
                  <a:latin typeface="Lato" pitchFamily="34" charset="0"/>
                  <a:ea typeface="Lato" pitchFamily="34" charset="0"/>
                  <a:cs typeface="Lato" pitchFamily="34" charset="0"/>
                </a:rPr>
                <a:t>Lorem ipsum dolor sit amet, consectetur adipiscing elit. Aliquam </a:t>
              </a:r>
              <a:r>
                <a:rPr lang="pt-BR" sz="1200" dirty="0" err="1">
                  <a:solidFill>
                    <a:schemeClr val="bg1"/>
                  </a:solidFill>
                  <a:latin typeface="Lato" pitchFamily="34" charset="0"/>
                  <a:ea typeface="Lato" pitchFamily="34" charset="0"/>
                  <a:cs typeface="Lato" pitchFamily="34" charset="0"/>
                </a:rPr>
                <a:t>tincidunt</a:t>
              </a:r>
              <a:r>
                <a:rPr lang="pt-BR" sz="1200" dirty="0">
                  <a:solidFill>
                    <a:schemeClr val="bg1"/>
                  </a:solidFill>
                  <a:latin typeface="Lato" pitchFamily="34" charset="0"/>
                  <a:ea typeface="Lato" pitchFamily="34" charset="0"/>
                  <a:cs typeface="Lato" pitchFamily="34" charset="0"/>
                </a:rPr>
                <a:t> </a:t>
              </a:r>
              <a:r>
                <a:rPr lang="pt-BR" sz="1200" dirty="0" err="1">
                  <a:solidFill>
                    <a:schemeClr val="bg1"/>
                  </a:solidFill>
                  <a:latin typeface="Lato" pitchFamily="34" charset="0"/>
                  <a:ea typeface="Lato" pitchFamily="34" charset="0"/>
                  <a:cs typeface="Lato" pitchFamily="34" charset="0"/>
                </a:rPr>
                <a:t>congue</a:t>
              </a:r>
              <a:r>
                <a:rPr lang="pt-BR" sz="1200" dirty="0">
                  <a:solidFill>
                    <a:schemeClr val="bg1"/>
                  </a:solidFill>
                  <a:latin typeface="Lato" pitchFamily="34" charset="0"/>
                  <a:ea typeface="Lato" pitchFamily="34" charset="0"/>
                  <a:cs typeface="Lato" pitchFamily="34" charset="0"/>
                </a:rPr>
                <a:t> convallis. </a:t>
              </a:r>
              <a:endParaRPr lang="en-US" sz="1200" dirty="0">
                <a:solidFill>
                  <a:schemeClr val="bg1"/>
                </a:solidFill>
                <a:latin typeface="Lato" pitchFamily="34" charset="0"/>
                <a:ea typeface="Lato" pitchFamily="34" charset="0"/>
                <a:cs typeface="Lato" pitchFamily="34" charset="0"/>
              </a:endParaRPr>
            </a:p>
          </p:txBody>
        </p:sp>
        <p:sp>
          <p:nvSpPr>
            <p:cNvPr id="309" name="TextBox 308"/>
            <p:cNvSpPr txBox="1"/>
            <p:nvPr/>
          </p:nvSpPr>
          <p:spPr>
            <a:xfrm>
              <a:off x="16100412" y="5640618"/>
              <a:ext cx="7439379" cy="861774"/>
            </a:xfrm>
            <a:prstGeom prst="rect">
              <a:avLst/>
            </a:prstGeom>
            <a:noFill/>
          </p:spPr>
          <p:txBody>
            <a:bodyPr wrap="square" rtlCol="0">
              <a:spAutoFit/>
            </a:bodyPr>
            <a:lstStyle/>
            <a:p>
              <a:r>
                <a:rPr lang="en-US" sz="2200" b="1" dirty="0">
                  <a:solidFill>
                    <a:schemeClr val="bg1"/>
                  </a:solidFill>
                  <a:latin typeface="Lato Black" charset="0"/>
                  <a:ea typeface="Lato Black" charset="0"/>
                  <a:cs typeface="Lato Black" charset="0"/>
                </a:rPr>
                <a:t>PRESENTATION HERE</a:t>
              </a:r>
            </a:p>
          </p:txBody>
        </p:sp>
      </p:grpSp>
      <p:grpSp>
        <p:nvGrpSpPr>
          <p:cNvPr id="311" name="กลุ่ม 166"/>
          <p:cNvGrpSpPr/>
          <p:nvPr/>
        </p:nvGrpSpPr>
        <p:grpSpPr>
          <a:xfrm>
            <a:off x="3048000" y="699535"/>
            <a:ext cx="2930009" cy="6044166"/>
            <a:chOff x="5326856" y="2121694"/>
            <a:chExt cx="1136650" cy="2344737"/>
          </a:xfrm>
        </p:grpSpPr>
        <p:sp>
          <p:nvSpPr>
            <p:cNvPr id="312" name="Freeform 98"/>
            <p:cNvSpPr>
              <a:spLocks noEditPoints="1"/>
            </p:cNvSpPr>
            <p:nvPr/>
          </p:nvSpPr>
          <p:spPr bwMode="auto">
            <a:xfrm>
              <a:off x="5326856" y="2623344"/>
              <a:ext cx="365125" cy="898525"/>
            </a:xfrm>
            <a:custGeom>
              <a:avLst/>
              <a:gdLst>
                <a:gd name="T0" fmla="*/ 173 w 175"/>
                <a:gd name="T1" fmla="*/ 7 h 430"/>
                <a:gd name="T2" fmla="*/ 149 w 175"/>
                <a:gd name="T3" fmla="*/ 4 h 430"/>
                <a:gd name="T4" fmla="*/ 137 w 175"/>
                <a:gd name="T5" fmla="*/ 28 h 430"/>
                <a:gd name="T6" fmla="*/ 126 w 175"/>
                <a:gd name="T7" fmla="*/ 138 h 430"/>
                <a:gd name="T8" fmla="*/ 109 w 175"/>
                <a:gd name="T9" fmla="*/ 176 h 430"/>
                <a:gd name="T10" fmla="*/ 105 w 175"/>
                <a:gd name="T11" fmla="*/ 185 h 430"/>
                <a:gd name="T12" fmla="*/ 90 w 175"/>
                <a:gd name="T13" fmla="*/ 232 h 430"/>
                <a:gd name="T14" fmla="*/ 62 w 175"/>
                <a:gd name="T15" fmla="*/ 323 h 430"/>
                <a:gd name="T16" fmla="*/ 52 w 175"/>
                <a:gd name="T17" fmla="*/ 330 h 430"/>
                <a:gd name="T18" fmla="*/ 50 w 175"/>
                <a:gd name="T19" fmla="*/ 330 h 430"/>
                <a:gd name="T20" fmla="*/ 25 w 175"/>
                <a:gd name="T21" fmla="*/ 336 h 430"/>
                <a:gd name="T22" fmla="*/ 8 w 175"/>
                <a:gd name="T23" fmla="*/ 348 h 430"/>
                <a:gd name="T24" fmla="*/ 25 w 175"/>
                <a:gd name="T25" fmla="*/ 344 h 430"/>
                <a:gd name="T26" fmla="*/ 46 w 175"/>
                <a:gd name="T27" fmla="*/ 338 h 430"/>
                <a:gd name="T28" fmla="*/ 50 w 175"/>
                <a:gd name="T29" fmla="*/ 347 h 430"/>
                <a:gd name="T30" fmla="*/ 40 w 175"/>
                <a:gd name="T31" fmla="*/ 373 h 430"/>
                <a:gd name="T32" fmla="*/ 35 w 175"/>
                <a:gd name="T33" fmla="*/ 393 h 430"/>
                <a:gd name="T34" fmla="*/ 34 w 175"/>
                <a:gd name="T35" fmla="*/ 422 h 430"/>
                <a:gd name="T36" fmla="*/ 47 w 175"/>
                <a:gd name="T37" fmla="*/ 381 h 430"/>
                <a:gd name="T38" fmla="*/ 54 w 175"/>
                <a:gd name="T39" fmla="*/ 351 h 430"/>
                <a:gd name="T40" fmla="*/ 62 w 175"/>
                <a:gd name="T41" fmla="*/ 341 h 430"/>
                <a:gd name="T42" fmla="*/ 62 w 175"/>
                <a:gd name="T43" fmla="*/ 342 h 430"/>
                <a:gd name="T44" fmla="*/ 52 w 175"/>
                <a:gd name="T45" fmla="*/ 372 h 430"/>
                <a:gd name="T46" fmla="*/ 49 w 175"/>
                <a:gd name="T47" fmla="*/ 389 h 430"/>
                <a:gd name="T48" fmla="*/ 39 w 175"/>
                <a:gd name="T49" fmla="*/ 422 h 430"/>
                <a:gd name="T50" fmla="*/ 48 w 175"/>
                <a:gd name="T51" fmla="*/ 415 h 430"/>
                <a:gd name="T52" fmla="*/ 56 w 175"/>
                <a:gd name="T53" fmla="*/ 388 h 430"/>
                <a:gd name="T54" fmla="*/ 62 w 175"/>
                <a:gd name="T55" fmla="*/ 369 h 430"/>
                <a:gd name="T56" fmla="*/ 70 w 175"/>
                <a:gd name="T57" fmla="*/ 344 h 430"/>
                <a:gd name="T58" fmla="*/ 74 w 175"/>
                <a:gd name="T59" fmla="*/ 344 h 430"/>
                <a:gd name="T60" fmla="*/ 68 w 175"/>
                <a:gd name="T61" fmla="*/ 369 h 430"/>
                <a:gd name="T62" fmla="*/ 59 w 175"/>
                <a:gd name="T63" fmla="*/ 396 h 430"/>
                <a:gd name="T64" fmla="*/ 50 w 175"/>
                <a:gd name="T65" fmla="*/ 429 h 430"/>
                <a:gd name="T66" fmla="*/ 62 w 175"/>
                <a:gd name="T67" fmla="*/ 404 h 430"/>
                <a:gd name="T68" fmla="*/ 69 w 175"/>
                <a:gd name="T69" fmla="*/ 382 h 430"/>
                <a:gd name="T70" fmla="*/ 78 w 175"/>
                <a:gd name="T71" fmla="*/ 359 h 430"/>
                <a:gd name="T72" fmla="*/ 81 w 175"/>
                <a:gd name="T73" fmla="*/ 346 h 430"/>
                <a:gd name="T74" fmla="*/ 80 w 175"/>
                <a:gd name="T75" fmla="*/ 376 h 430"/>
                <a:gd name="T76" fmla="*/ 73 w 175"/>
                <a:gd name="T77" fmla="*/ 394 h 430"/>
                <a:gd name="T78" fmla="*/ 68 w 175"/>
                <a:gd name="T79" fmla="*/ 415 h 430"/>
                <a:gd name="T80" fmla="*/ 80 w 175"/>
                <a:gd name="T81" fmla="*/ 396 h 430"/>
                <a:gd name="T82" fmla="*/ 87 w 175"/>
                <a:gd name="T83" fmla="*/ 376 h 430"/>
                <a:gd name="T84" fmla="*/ 90 w 175"/>
                <a:gd name="T85" fmla="*/ 352 h 430"/>
                <a:gd name="T86" fmla="*/ 92 w 175"/>
                <a:gd name="T87" fmla="*/ 335 h 430"/>
                <a:gd name="T88" fmla="*/ 88 w 175"/>
                <a:gd name="T89" fmla="*/ 326 h 430"/>
                <a:gd name="T90" fmla="*/ 95 w 175"/>
                <a:gd name="T91" fmla="*/ 328 h 430"/>
                <a:gd name="T92" fmla="*/ 112 w 175"/>
                <a:gd name="T93" fmla="*/ 281 h 430"/>
                <a:gd name="T94" fmla="*/ 130 w 175"/>
                <a:gd name="T95" fmla="*/ 214 h 430"/>
                <a:gd name="T96" fmla="*/ 140 w 175"/>
                <a:gd name="T97" fmla="*/ 187 h 430"/>
                <a:gd name="T98" fmla="*/ 144 w 175"/>
                <a:gd name="T99" fmla="*/ 150 h 430"/>
                <a:gd name="T100" fmla="*/ 165 w 175"/>
                <a:gd name="T101" fmla="*/ 22 h 430"/>
                <a:gd name="T102" fmla="*/ 97 w 175"/>
                <a:gd name="T103" fmla="*/ 289 h 430"/>
                <a:gd name="T104" fmla="*/ 84 w 175"/>
                <a:gd name="T105" fmla="*/ 293 h 430"/>
                <a:gd name="T106" fmla="*/ 106 w 175"/>
                <a:gd name="T107" fmla="*/ 229 h 4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175" h="430">
                  <a:moveTo>
                    <a:pt x="173" y="22"/>
                  </a:moveTo>
                  <a:cubicBezTo>
                    <a:pt x="175" y="19"/>
                    <a:pt x="175" y="9"/>
                    <a:pt x="173" y="7"/>
                  </a:cubicBezTo>
                  <a:cubicBezTo>
                    <a:pt x="171" y="5"/>
                    <a:pt x="168" y="1"/>
                    <a:pt x="161" y="1"/>
                  </a:cubicBezTo>
                  <a:cubicBezTo>
                    <a:pt x="155" y="0"/>
                    <a:pt x="149" y="0"/>
                    <a:pt x="149" y="4"/>
                  </a:cubicBezTo>
                  <a:cubicBezTo>
                    <a:pt x="147" y="3"/>
                    <a:pt x="143" y="1"/>
                    <a:pt x="142" y="3"/>
                  </a:cubicBezTo>
                  <a:cubicBezTo>
                    <a:pt x="140" y="5"/>
                    <a:pt x="139" y="4"/>
                    <a:pt x="137" y="28"/>
                  </a:cubicBezTo>
                  <a:cubicBezTo>
                    <a:pt x="135" y="52"/>
                    <a:pt x="133" y="42"/>
                    <a:pt x="132" y="72"/>
                  </a:cubicBezTo>
                  <a:cubicBezTo>
                    <a:pt x="132" y="102"/>
                    <a:pt x="130" y="133"/>
                    <a:pt x="126" y="138"/>
                  </a:cubicBezTo>
                  <a:cubicBezTo>
                    <a:pt x="122" y="144"/>
                    <a:pt x="107" y="168"/>
                    <a:pt x="108" y="174"/>
                  </a:cubicBezTo>
                  <a:cubicBezTo>
                    <a:pt x="108" y="175"/>
                    <a:pt x="108" y="176"/>
                    <a:pt x="109" y="176"/>
                  </a:cubicBezTo>
                  <a:cubicBezTo>
                    <a:pt x="109" y="176"/>
                    <a:pt x="109" y="176"/>
                    <a:pt x="109" y="176"/>
                  </a:cubicBezTo>
                  <a:cubicBezTo>
                    <a:pt x="104" y="178"/>
                    <a:pt x="105" y="185"/>
                    <a:pt x="105" y="185"/>
                  </a:cubicBezTo>
                  <a:cubicBezTo>
                    <a:pt x="100" y="186"/>
                    <a:pt x="99" y="185"/>
                    <a:pt x="102" y="193"/>
                  </a:cubicBezTo>
                  <a:cubicBezTo>
                    <a:pt x="104" y="202"/>
                    <a:pt x="97" y="220"/>
                    <a:pt x="90" y="232"/>
                  </a:cubicBezTo>
                  <a:cubicBezTo>
                    <a:pt x="83" y="244"/>
                    <a:pt x="74" y="269"/>
                    <a:pt x="71" y="285"/>
                  </a:cubicBezTo>
                  <a:cubicBezTo>
                    <a:pt x="68" y="300"/>
                    <a:pt x="56" y="318"/>
                    <a:pt x="62" y="323"/>
                  </a:cubicBezTo>
                  <a:cubicBezTo>
                    <a:pt x="62" y="323"/>
                    <a:pt x="62" y="324"/>
                    <a:pt x="61" y="324"/>
                  </a:cubicBezTo>
                  <a:cubicBezTo>
                    <a:pt x="61" y="326"/>
                    <a:pt x="57" y="327"/>
                    <a:pt x="52" y="330"/>
                  </a:cubicBezTo>
                  <a:cubicBezTo>
                    <a:pt x="52" y="330"/>
                    <a:pt x="52" y="330"/>
                    <a:pt x="51" y="330"/>
                  </a:cubicBezTo>
                  <a:cubicBezTo>
                    <a:pt x="51" y="330"/>
                    <a:pt x="50" y="330"/>
                    <a:pt x="50" y="330"/>
                  </a:cubicBezTo>
                  <a:cubicBezTo>
                    <a:pt x="46" y="329"/>
                    <a:pt x="34" y="334"/>
                    <a:pt x="30" y="333"/>
                  </a:cubicBezTo>
                  <a:cubicBezTo>
                    <a:pt x="27" y="331"/>
                    <a:pt x="27" y="337"/>
                    <a:pt x="25" y="336"/>
                  </a:cubicBezTo>
                  <a:cubicBezTo>
                    <a:pt x="24" y="335"/>
                    <a:pt x="21" y="337"/>
                    <a:pt x="21" y="339"/>
                  </a:cubicBezTo>
                  <a:cubicBezTo>
                    <a:pt x="20" y="341"/>
                    <a:pt x="11" y="345"/>
                    <a:pt x="8" y="348"/>
                  </a:cubicBezTo>
                  <a:cubicBezTo>
                    <a:pt x="5" y="351"/>
                    <a:pt x="0" y="356"/>
                    <a:pt x="3" y="360"/>
                  </a:cubicBezTo>
                  <a:cubicBezTo>
                    <a:pt x="6" y="363"/>
                    <a:pt x="23" y="344"/>
                    <a:pt x="25" y="344"/>
                  </a:cubicBezTo>
                  <a:cubicBezTo>
                    <a:pt x="27" y="344"/>
                    <a:pt x="31" y="342"/>
                    <a:pt x="32" y="339"/>
                  </a:cubicBezTo>
                  <a:cubicBezTo>
                    <a:pt x="34" y="335"/>
                    <a:pt x="41" y="337"/>
                    <a:pt x="46" y="338"/>
                  </a:cubicBezTo>
                  <a:cubicBezTo>
                    <a:pt x="48" y="339"/>
                    <a:pt x="49" y="339"/>
                    <a:pt x="51" y="339"/>
                  </a:cubicBezTo>
                  <a:cubicBezTo>
                    <a:pt x="50" y="341"/>
                    <a:pt x="50" y="344"/>
                    <a:pt x="50" y="347"/>
                  </a:cubicBezTo>
                  <a:cubicBezTo>
                    <a:pt x="50" y="353"/>
                    <a:pt x="45" y="361"/>
                    <a:pt x="43" y="363"/>
                  </a:cubicBezTo>
                  <a:cubicBezTo>
                    <a:pt x="42" y="366"/>
                    <a:pt x="40" y="373"/>
                    <a:pt x="40" y="373"/>
                  </a:cubicBezTo>
                  <a:cubicBezTo>
                    <a:pt x="40" y="373"/>
                    <a:pt x="38" y="374"/>
                    <a:pt x="38" y="379"/>
                  </a:cubicBezTo>
                  <a:cubicBezTo>
                    <a:pt x="39" y="384"/>
                    <a:pt x="37" y="390"/>
                    <a:pt x="35" y="393"/>
                  </a:cubicBezTo>
                  <a:cubicBezTo>
                    <a:pt x="34" y="396"/>
                    <a:pt x="34" y="404"/>
                    <a:pt x="34" y="406"/>
                  </a:cubicBezTo>
                  <a:cubicBezTo>
                    <a:pt x="34" y="409"/>
                    <a:pt x="29" y="422"/>
                    <a:pt x="34" y="422"/>
                  </a:cubicBezTo>
                  <a:cubicBezTo>
                    <a:pt x="39" y="422"/>
                    <a:pt x="39" y="404"/>
                    <a:pt x="42" y="400"/>
                  </a:cubicBezTo>
                  <a:cubicBezTo>
                    <a:pt x="44" y="397"/>
                    <a:pt x="45" y="385"/>
                    <a:pt x="47" y="381"/>
                  </a:cubicBezTo>
                  <a:cubicBezTo>
                    <a:pt x="50" y="377"/>
                    <a:pt x="47" y="376"/>
                    <a:pt x="48" y="375"/>
                  </a:cubicBezTo>
                  <a:cubicBezTo>
                    <a:pt x="50" y="374"/>
                    <a:pt x="53" y="357"/>
                    <a:pt x="54" y="351"/>
                  </a:cubicBezTo>
                  <a:cubicBezTo>
                    <a:pt x="54" y="346"/>
                    <a:pt x="61" y="340"/>
                    <a:pt x="61" y="340"/>
                  </a:cubicBezTo>
                  <a:cubicBezTo>
                    <a:pt x="61" y="341"/>
                    <a:pt x="61" y="341"/>
                    <a:pt x="62" y="341"/>
                  </a:cubicBezTo>
                  <a:cubicBezTo>
                    <a:pt x="62" y="341"/>
                    <a:pt x="62" y="341"/>
                    <a:pt x="62" y="342"/>
                  </a:cubicBezTo>
                  <a:cubicBezTo>
                    <a:pt x="62" y="342"/>
                    <a:pt x="62" y="342"/>
                    <a:pt x="62" y="342"/>
                  </a:cubicBezTo>
                  <a:cubicBezTo>
                    <a:pt x="61" y="345"/>
                    <a:pt x="60" y="349"/>
                    <a:pt x="59" y="353"/>
                  </a:cubicBezTo>
                  <a:cubicBezTo>
                    <a:pt x="58" y="356"/>
                    <a:pt x="54" y="369"/>
                    <a:pt x="52" y="372"/>
                  </a:cubicBezTo>
                  <a:cubicBezTo>
                    <a:pt x="50" y="375"/>
                    <a:pt x="50" y="379"/>
                    <a:pt x="50" y="379"/>
                  </a:cubicBezTo>
                  <a:cubicBezTo>
                    <a:pt x="49" y="380"/>
                    <a:pt x="49" y="385"/>
                    <a:pt x="49" y="389"/>
                  </a:cubicBezTo>
                  <a:cubicBezTo>
                    <a:pt x="49" y="393"/>
                    <a:pt x="44" y="404"/>
                    <a:pt x="44" y="406"/>
                  </a:cubicBezTo>
                  <a:cubicBezTo>
                    <a:pt x="44" y="408"/>
                    <a:pt x="41" y="417"/>
                    <a:pt x="39" y="422"/>
                  </a:cubicBezTo>
                  <a:cubicBezTo>
                    <a:pt x="36" y="428"/>
                    <a:pt x="39" y="430"/>
                    <a:pt x="42" y="429"/>
                  </a:cubicBezTo>
                  <a:cubicBezTo>
                    <a:pt x="45" y="429"/>
                    <a:pt x="46" y="417"/>
                    <a:pt x="48" y="415"/>
                  </a:cubicBezTo>
                  <a:cubicBezTo>
                    <a:pt x="49" y="412"/>
                    <a:pt x="51" y="404"/>
                    <a:pt x="52" y="401"/>
                  </a:cubicBezTo>
                  <a:cubicBezTo>
                    <a:pt x="52" y="398"/>
                    <a:pt x="53" y="392"/>
                    <a:pt x="56" y="388"/>
                  </a:cubicBezTo>
                  <a:cubicBezTo>
                    <a:pt x="58" y="385"/>
                    <a:pt x="59" y="379"/>
                    <a:pt x="59" y="379"/>
                  </a:cubicBezTo>
                  <a:cubicBezTo>
                    <a:pt x="59" y="379"/>
                    <a:pt x="62" y="375"/>
                    <a:pt x="62" y="369"/>
                  </a:cubicBezTo>
                  <a:cubicBezTo>
                    <a:pt x="62" y="363"/>
                    <a:pt x="62" y="358"/>
                    <a:pt x="67" y="352"/>
                  </a:cubicBezTo>
                  <a:cubicBezTo>
                    <a:pt x="70" y="348"/>
                    <a:pt x="71" y="345"/>
                    <a:pt x="70" y="344"/>
                  </a:cubicBezTo>
                  <a:cubicBezTo>
                    <a:pt x="71" y="344"/>
                    <a:pt x="71" y="344"/>
                    <a:pt x="71" y="344"/>
                  </a:cubicBezTo>
                  <a:cubicBezTo>
                    <a:pt x="72" y="344"/>
                    <a:pt x="73" y="344"/>
                    <a:pt x="74" y="344"/>
                  </a:cubicBezTo>
                  <a:cubicBezTo>
                    <a:pt x="74" y="344"/>
                    <a:pt x="74" y="344"/>
                    <a:pt x="74" y="344"/>
                  </a:cubicBezTo>
                  <a:cubicBezTo>
                    <a:pt x="71" y="347"/>
                    <a:pt x="71" y="364"/>
                    <a:pt x="68" y="369"/>
                  </a:cubicBezTo>
                  <a:cubicBezTo>
                    <a:pt x="65" y="373"/>
                    <a:pt x="64" y="380"/>
                    <a:pt x="64" y="380"/>
                  </a:cubicBezTo>
                  <a:cubicBezTo>
                    <a:pt x="60" y="380"/>
                    <a:pt x="60" y="391"/>
                    <a:pt x="59" y="396"/>
                  </a:cubicBezTo>
                  <a:cubicBezTo>
                    <a:pt x="58" y="401"/>
                    <a:pt x="53" y="409"/>
                    <a:pt x="50" y="416"/>
                  </a:cubicBezTo>
                  <a:cubicBezTo>
                    <a:pt x="47" y="423"/>
                    <a:pt x="47" y="429"/>
                    <a:pt x="50" y="429"/>
                  </a:cubicBezTo>
                  <a:cubicBezTo>
                    <a:pt x="54" y="430"/>
                    <a:pt x="53" y="421"/>
                    <a:pt x="57" y="416"/>
                  </a:cubicBezTo>
                  <a:cubicBezTo>
                    <a:pt x="60" y="411"/>
                    <a:pt x="62" y="404"/>
                    <a:pt x="62" y="404"/>
                  </a:cubicBezTo>
                  <a:cubicBezTo>
                    <a:pt x="66" y="402"/>
                    <a:pt x="64" y="395"/>
                    <a:pt x="68" y="390"/>
                  </a:cubicBezTo>
                  <a:cubicBezTo>
                    <a:pt x="71" y="385"/>
                    <a:pt x="69" y="382"/>
                    <a:pt x="69" y="382"/>
                  </a:cubicBezTo>
                  <a:cubicBezTo>
                    <a:pt x="69" y="382"/>
                    <a:pt x="72" y="381"/>
                    <a:pt x="73" y="375"/>
                  </a:cubicBezTo>
                  <a:cubicBezTo>
                    <a:pt x="75" y="369"/>
                    <a:pt x="74" y="367"/>
                    <a:pt x="78" y="359"/>
                  </a:cubicBezTo>
                  <a:cubicBezTo>
                    <a:pt x="81" y="351"/>
                    <a:pt x="79" y="347"/>
                    <a:pt x="79" y="347"/>
                  </a:cubicBezTo>
                  <a:cubicBezTo>
                    <a:pt x="80" y="347"/>
                    <a:pt x="80" y="347"/>
                    <a:pt x="81" y="346"/>
                  </a:cubicBezTo>
                  <a:cubicBezTo>
                    <a:pt x="80" y="352"/>
                    <a:pt x="82" y="366"/>
                    <a:pt x="81" y="369"/>
                  </a:cubicBezTo>
                  <a:cubicBezTo>
                    <a:pt x="80" y="374"/>
                    <a:pt x="80" y="376"/>
                    <a:pt x="80" y="376"/>
                  </a:cubicBezTo>
                  <a:cubicBezTo>
                    <a:pt x="78" y="377"/>
                    <a:pt x="78" y="383"/>
                    <a:pt x="77" y="385"/>
                  </a:cubicBezTo>
                  <a:cubicBezTo>
                    <a:pt x="75" y="388"/>
                    <a:pt x="73" y="392"/>
                    <a:pt x="73" y="394"/>
                  </a:cubicBezTo>
                  <a:cubicBezTo>
                    <a:pt x="73" y="395"/>
                    <a:pt x="71" y="402"/>
                    <a:pt x="68" y="407"/>
                  </a:cubicBezTo>
                  <a:cubicBezTo>
                    <a:pt x="66" y="411"/>
                    <a:pt x="65" y="414"/>
                    <a:pt x="68" y="415"/>
                  </a:cubicBezTo>
                  <a:cubicBezTo>
                    <a:pt x="71" y="415"/>
                    <a:pt x="72" y="410"/>
                    <a:pt x="75" y="405"/>
                  </a:cubicBezTo>
                  <a:cubicBezTo>
                    <a:pt x="77" y="399"/>
                    <a:pt x="80" y="396"/>
                    <a:pt x="80" y="396"/>
                  </a:cubicBezTo>
                  <a:cubicBezTo>
                    <a:pt x="81" y="394"/>
                    <a:pt x="79" y="390"/>
                    <a:pt x="83" y="385"/>
                  </a:cubicBezTo>
                  <a:cubicBezTo>
                    <a:pt x="88" y="380"/>
                    <a:pt x="87" y="376"/>
                    <a:pt x="87" y="376"/>
                  </a:cubicBezTo>
                  <a:cubicBezTo>
                    <a:pt x="88" y="376"/>
                    <a:pt x="88" y="371"/>
                    <a:pt x="88" y="368"/>
                  </a:cubicBezTo>
                  <a:cubicBezTo>
                    <a:pt x="87" y="365"/>
                    <a:pt x="89" y="358"/>
                    <a:pt x="90" y="352"/>
                  </a:cubicBezTo>
                  <a:cubicBezTo>
                    <a:pt x="90" y="347"/>
                    <a:pt x="90" y="344"/>
                    <a:pt x="90" y="344"/>
                  </a:cubicBezTo>
                  <a:cubicBezTo>
                    <a:pt x="93" y="343"/>
                    <a:pt x="93" y="340"/>
                    <a:pt x="92" y="335"/>
                  </a:cubicBezTo>
                  <a:cubicBezTo>
                    <a:pt x="91" y="329"/>
                    <a:pt x="87" y="329"/>
                    <a:pt x="88" y="326"/>
                  </a:cubicBezTo>
                  <a:cubicBezTo>
                    <a:pt x="88" y="326"/>
                    <a:pt x="88" y="326"/>
                    <a:pt x="88" y="326"/>
                  </a:cubicBezTo>
                  <a:cubicBezTo>
                    <a:pt x="89" y="325"/>
                    <a:pt x="91" y="325"/>
                    <a:pt x="92" y="327"/>
                  </a:cubicBezTo>
                  <a:cubicBezTo>
                    <a:pt x="93" y="329"/>
                    <a:pt x="93" y="331"/>
                    <a:pt x="95" y="328"/>
                  </a:cubicBezTo>
                  <a:cubicBezTo>
                    <a:pt x="97" y="326"/>
                    <a:pt x="98" y="320"/>
                    <a:pt x="100" y="315"/>
                  </a:cubicBezTo>
                  <a:cubicBezTo>
                    <a:pt x="102" y="309"/>
                    <a:pt x="109" y="292"/>
                    <a:pt x="112" y="281"/>
                  </a:cubicBezTo>
                  <a:cubicBezTo>
                    <a:pt x="116" y="270"/>
                    <a:pt x="120" y="246"/>
                    <a:pt x="124" y="237"/>
                  </a:cubicBezTo>
                  <a:cubicBezTo>
                    <a:pt x="127" y="227"/>
                    <a:pt x="130" y="220"/>
                    <a:pt x="130" y="214"/>
                  </a:cubicBezTo>
                  <a:cubicBezTo>
                    <a:pt x="130" y="208"/>
                    <a:pt x="139" y="200"/>
                    <a:pt x="137" y="196"/>
                  </a:cubicBezTo>
                  <a:cubicBezTo>
                    <a:pt x="145" y="194"/>
                    <a:pt x="140" y="187"/>
                    <a:pt x="140" y="187"/>
                  </a:cubicBezTo>
                  <a:cubicBezTo>
                    <a:pt x="143" y="190"/>
                    <a:pt x="147" y="188"/>
                    <a:pt x="148" y="183"/>
                  </a:cubicBezTo>
                  <a:cubicBezTo>
                    <a:pt x="148" y="177"/>
                    <a:pt x="144" y="154"/>
                    <a:pt x="144" y="150"/>
                  </a:cubicBezTo>
                  <a:cubicBezTo>
                    <a:pt x="144" y="147"/>
                    <a:pt x="151" y="63"/>
                    <a:pt x="153" y="53"/>
                  </a:cubicBezTo>
                  <a:cubicBezTo>
                    <a:pt x="155" y="46"/>
                    <a:pt x="163" y="29"/>
                    <a:pt x="165" y="22"/>
                  </a:cubicBezTo>
                  <a:cubicBezTo>
                    <a:pt x="168" y="24"/>
                    <a:pt x="171" y="24"/>
                    <a:pt x="173" y="22"/>
                  </a:cubicBezTo>
                  <a:close/>
                  <a:moveTo>
                    <a:pt x="97" y="289"/>
                  </a:moveTo>
                  <a:cubicBezTo>
                    <a:pt x="92" y="306"/>
                    <a:pt x="89" y="315"/>
                    <a:pt x="84" y="319"/>
                  </a:cubicBezTo>
                  <a:cubicBezTo>
                    <a:pt x="84" y="319"/>
                    <a:pt x="83" y="303"/>
                    <a:pt x="84" y="293"/>
                  </a:cubicBezTo>
                  <a:cubicBezTo>
                    <a:pt x="86" y="283"/>
                    <a:pt x="86" y="283"/>
                    <a:pt x="86" y="283"/>
                  </a:cubicBezTo>
                  <a:cubicBezTo>
                    <a:pt x="86" y="283"/>
                    <a:pt x="105" y="232"/>
                    <a:pt x="106" y="229"/>
                  </a:cubicBezTo>
                  <a:cubicBezTo>
                    <a:pt x="107" y="227"/>
                    <a:pt x="103" y="271"/>
                    <a:pt x="97" y="289"/>
                  </a:cubicBezTo>
                  <a:close/>
                </a:path>
              </a:pathLst>
            </a:custGeom>
            <a:solidFill>
              <a:srgbClr val="97BBB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313" name="Freeform 99"/>
            <p:cNvSpPr>
              <a:spLocks noEditPoints="1"/>
            </p:cNvSpPr>
            <p:nvPr/>
          </p:nvSpPr>
          <p:spPr bwMode="auto">
            <a:xfrm>
              <a:off x="5669756" y="2488406"/>
              <a:ext cx="449263" cy="1978025"/>
            </a:xfrm>
            <a:custGeom>
              <a:avLst/>
              <a:gdLst>
                <a:gd name="T0" fmla="*/ 171 w 215"/>
                <a:gd name="T1" fmla="*/ 687 h 946"/>
                <a:gd name="T2" fmla="*/ 182 w 215"/>
                <a:gd name="T3" fmla="*/ 364 h 946"/>
                <a:gd name="T4" fmla="*/ 127 w 215"/>
                <a:gd name="T5" fmla="*/ 295 h 946"/>
                <a:gd name="T6" fmla="*/ 121 w 215"/>
                <a:gd name="T7" fmla="*/ 279 h 946"/>
                <a:gd name="T8" fmla="*/ 121 w 215"/>
                <a:gd name="T9" fmla="*/ 259 h 946"/>
                <a:gd name="T10" fmla="*/ 121 w 215"/>
                <a:gd name="T11" fmla="*/ 237 h 946"/>
                <a:gd name="T12" fmla="*/ 120 w 215"/>
                <a:gd name="T13" fmla="*/ 210 h 946"/>
                <a:gd name="T14" fmla="*/ 122 w 215"/>
                <a:gd name="T15" fmla="*/ 184 h 946"/>
                <a:gd name="T16" fmla="*/ 201 w 215"/>
                <a:gd name="T17" fmla="*/ 152 h 946"/>
                <a:gd name="T18" fmla="*/ 121 w 215"/>
                <a:gd name="T19" fmla="*/ 36 h 946"/>
                <a:gd name="T20" fmla="*/ 128 w 215"/>
                <a:gd name="T21" fmla="*/ 10 h 946"/>
                <a:gd name="T22" fmla="*/ 86 w 215"/>
                <a:gd name="T23" fmla="*/ 20 h 946"/>
                <a:gd name="T24" fmla="*/ 32 w 215"/>
                <a:gd name="T25" fmla="*/ 76 h 946"/>
                <a:gd name="T26" fmla="*/ 5 w 215"/>
                <a:gd name="T27" fmla="*/ 192 h 946"/>
                <a:gd name="T28" fmla="*/ 95 w 215"/>
                <a:gd name="T29" fmla="*/ 194 h 946"/>
                <a:gd name="T30" fmla="*/ 94 w 215"/>
                <a:gd name="T31" fmla="*/ 217 h 946"/>
                <a:gd name="T32" fmla="*/ 94 w 215"/>
                <a:gd name="T33" fmla="*/ 238 h 946"/>
                <a:gd name="T34" fmla="*/ 94 w 215"/>
                <a:gd name="T35" fmla="*/ 259 h 946"/>
                <a:gd name="T36" fmla="*/ 88 w 215"/>
                <a:gd name="T37" fmla="*/ 274 h 946"/>
                <a:gd name="T38" fmla="*/ 85 w 215"/>
                <a:gd name="T39" fmla="*/ 294 h 946"/>
                <a:gd name="T40" fmla="*/ 21 w 215"/>
                <a:gd name="T41" fmla="*/ 361 h 946"/>
                <a:gd name="T42" fmla="*/ 49 w 215"/>
                <a:gd name="T43" fmla="*/ 742 h 946"/>
                <a:gd name="T44" fmla="*/ 3 w 215"/>
                <a:gd name="T45" fmla="*/ 926 h 946"/>
                <a:gd name="T46" fmla="*/ 18 w 215"/>
                <a:gd name="T47" fmla="*/ 927 h 946"/>
                <a:gd name="T48" fmla="*/ 59 w 215"/>
                <a:gd name="T49" fmla="*/ 904 h 946"/>
                <a:gd name="T50" fmla="*/ 50 w 215"/>
                <a:gd name="T51" fmla="*/ 932 h 946"/>
                <a:gd name="T52" fmla="*/ 90 w 215"/>
                <a:gd name="T53" fmla="*/ 637 h 946"/>
                <a:gd name="T54" fmla="*/ 108 w 215"/>
                <a:gd name="T55" fmla="*/ 393 h 946"/>
                <a:gd name="T56" fmla="*/ 125 w 215"/>
                <a:gd name="T57" fmla="*/ 637 h 946"/>
                <a:gd name="T58" fmla="*/ 165 w 215"/>
                <a:gd name="T59" fmla="*/ 932 h 946"/>
                <a:gd name="T60" fmla="*/ 156 w 215"/>
                <a:gd name="T61" fmla="*/ 904 h 946"/>
                <a:gd name="T62" fmla="*/ 197 w 215"/>
                <a:gd name="T63" fmla="*/ 927 h 946"/>
                <a:gd name="T64" fmla="*/ 213 w 215"/>
                <a:gd name="T65" fmla="*/ 926 h 946"/>
                <a:gd name="T66" fmla="*/ 121 w 215"/>
                <a:gd name="T67" fmla="*/ 310 h 946"/>
                <a:gd name="T68" fmla="*/ 123 w 215"/>
                <a:gd name="T69" fmla="*/ 337 h 946"/>
                <a:gd name="T70" fmla="*/ 122 w 215"/>
                <a:gd name="T71" fmla="*/ 331 h 946"/>
                <a:gd name="T72" fmla="*/ 122 w 215"/>
                <a:gd name="T73" fmla="*/ 175 h 946"/>
                <a:gd name="T74" fmla="*/ 203 w 215"/>
                <a:gd name="T75" fmla="*/ 219 h 946"/>
                <a:gd name="T76" fmla="*/ 202 w 215"/>
                <a:gd name="T77" fmla="*/ 185 h 946"/>
                <a:gd name="T78" fmla="*/ 196 w 215"/>
                <a:gd name="T79" fmla="*/ 144 h 946"/>
                <a:gd name="T80" fmla="*/ 167 w 215"/>
                <a:gd name="T81" fmla="*/ 65 h 946"/>
                <a:gd name="T82" fmla="*/ 125 w 215"/>
                <a:gd name="T83" fmla="*/ 67 h 946"/>
                <a:gd name="T84" fmla="*/ 119 w 215"/>
                <a:gd name="T85" fmla="*/ 101 h 946"/>
                <a:gd name="T86" fmla="*/ 116 w 215"/>
                <a:gd name="T87" fmla="*/ 122 h 946"/>
                <a:gd name="T88" fmla="*/ 85 w 215"/>
                <a:gd name="T89" fmla="*/ 98 h 946"/>
                <a:gd name="T90" fmla="*/ 88 w 215"/>
                <a:gd name="T91" fmla="*/ 61 h 946"/>
                <a:gd name="T92" fmla="*/ 41 w 215"/>
                <a:gd name="T93" fmla="*/ 76 h 946"/>
                <a:gd name="T94" fmla="*/ 39 w 215"/>
                <a:gd name="T95" fmla="*/ 222 h 946"/>
                <a:gd name="T96" fmla="*/ 58 w 215"/>
                <a:gd name="T97" fmla="*/ 191 h 946"/>
                <a:gd name="T98" fmla="*/ 72 w 215"/>
                <a:gd name="T99" fmla="*/ 150 h 946"/>
                <a:gd name="T100" fmla="*/ 95 w 215"/>
                <a:gd name="T101" fmla="*/ 168 h 946"/>
                <a:gd name="T102" fmla="*/ 97 w 215"/>
                <a:gd name="T103" fmla="*/ 340 h 946"/>
                <a:gd name="T104" fmla="*/ 98 w 215"/>
                <a:gd name="T105" fmla="*/ 345 h 946"/>
                <a:gd name="T106" fmla="*/ 94 w 215"/>
                <a:gd name="T107" fmla="*/ 310 h 946"/>
                <a:gd name="T108" fmla="*/ 70 w 215"/>
                <a:gd name="T109" fmla="*/ 385 h 946"/>
                <a:gd name="T110" fmla="*/ 76 w 215"/>
                <a:gd name="T111" fmla="*/ 326 h 946"/>
                <a:gd name="T112" fmla="*/ 112 w 215"/>
                <a:gd name="T113" fmla="*/ 361 h 946"/>
                <a:gd name="T114" fmla="*/ 141 w 215"/>
                <a:gd name="T115" fmla="*/ 357 h 946"/>
                <a:gd name="T116" fmla="*/ 152 w 215"/>
                <a:gd name="T117" fmla="*/ 718 h 9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215" h="946">
                  <a:moveTo>
                    <a:pt x="198" y="906"/>
                  </a:moveTo>
                  <a:cubicBezTo>
                    <a:pt x="195" y="904"/>
                    <a:pt x="190" y="902"/>
                    <a:pt x="189" y="900"/>
                  </a:cubicBezTo>
                  <a:cubicBezTo>
                    <a:pt x="187" y="897"/>
                    <a:pt x="181" y="892"/>
                    <a:pt x="177" y="887"/>
                  </a:cubicBezTo>
                  <a:cubicBezTo>
                    <a:pt x="172" y="882"/>
                    <a:pt x="163" y="876"/>
                    <a:pt x="157" y="875"/>
                  </a:cubicBezTo>
                  <a:cubicBezTo>
                    <a:pt x="157" y="875"/>
                    <a:pt x="157" y="875"/>
                    <a:pt x="157" y="875"/>
                  </a:cubicBezTo>
                  <a:cubicBezTo>
                    <a:pt x="158" y="873"/>
                    <a:pt x="157" y="869"/>
                    <a:pt x="159" y="868"/>
                  </a:cubicBezTo>
                  <a:cubicBezTo>
                    <a:pt x="160" y="867"/>
                    <a:pt x="161" y="855"/>
                    <a:pt x="159" y="843"/>
                  </a:cubicBezTo>
                  <a:cubicBezTo>
                    <a:pt x="156" y="831"/>
                    <a:pt x="158" y="809"/>
                    <a:pt x="161" y="798"/>
                  </a:cubicBezTo>
                  <a:cubicBezTo>
                    <a:pt x="164" y="787"/>
                    <a:pt x="164" y="767"/>
                    <a:pt x="167" y="742"/>
                  </a:cubicBezTo>
                  <a:cubicBezTo>
                    <a:pt x="169" y="717"/>
                    <a:pt x="172" y="702"/>
                    <a:pt x="171" y="687"/>
                  </a:cubicBezTo>
                  <a:cubicBezTo>
                    <a:pt x="170" y="673"/>
                    <a:pt x="172" y="667"/>
                    <a:pt x="173" y="652"/>
                  </a:cubicBezTo>
                  <a:cubicBezTo>
                    <a:pt x="174" y="637"/>
                    <a:pt x="163" y="634"/>
                    <a:pt x="163" y="634"/>
                  </a:cubicBezTo>
                  <a:cubicBezTo>
                    <a:pt x="163" y="634"/>
                    <a:pt x="164" y="634"/>
                    <a:pt x="164" y="634"/>
                  </a:cubicBezTo>
                  <a:cubicBezTo>
                    <a:pt x="184" y="621"/>
                    <a:pt x="164" y="593"/>
                    <a:pt x="162" y="582"/>
                  </a:cubicBezTo>
                  <a:cubicBezTo>
                    <a:pt x="159" y="571"/>
                    <a:pt x="162" y="539"/>
                    <a:pt x="170" y="514"/>
                  </a:cubicBezTo>
                  <a:cubicBezTo>
                    <a:pt x="179" y="488"/>
                    <a:pt x="183" y="472"/>
                    <a:pt x="183" y="458"/>
                  </a:cubicBezTo>
                  <a:cubicBezTo>
                    <a:pt x="183" y="444"/>
                    <a:pt x="191" y="412"/>
                    <a:pt x="199" y="399"/>
                  </a:cubicBezTo>
                  <a:cubicBezTo>
                    <a:pt x="207" y="387"/>
                    <a:pt x="207" y="380"/>
                    <a:pt x="204" y="378"/>
                  </a:cubicBezTo>
                  <a:cubicBezTo>
                    <a:pt x="202" y="376"/>
                    <a:pt x="201" y="366"/>
                    <a:pt x="195" y="361"/>
                  </a:cubicBezTo>
                  <a:cubicBezTo>
                    <a:pt x="188" y="357"/>
                    <a:pt x="186" y="365"/>
                    <a:pt x="182" y="364"/>
                  </a:cubicBezTo>
                  <a:cubicBezTo>
                    <a:pt x="181" y="363"/>
                    <a:pt x="180" y="363"/>
                    <a:pt x="179" y="361"/>
                  </a:cubicBezTo>
                  <a:cubicBezTo>
                    <a:pt x="182" y="356"/>
                    <a:pt x="184" y="349"/>
                    <a:pt x="178" y="345"/>
                  </a:cubicBezTo>
                  <a:cubicBezTo>
                    <a:pt x="178" y="345"/>
                    <a:pt x="178" y="345"/>
                    <a:pt x="178" y="345"/>
                  </a:cubicBezTo>
                  <a:cubicBezTo>
                    <a:pt x="180" y="344"/>
                    <a:pt x="182" y="343"/>
                    <a:pt x="183" y="343"/>
                  </a:cubicBezTo>
                  <a:cubicBezTo>
                    <a:pt x="190" y="341"/>
                    <a:pt x="190" y="327"/>
                    <a:pt x="190" y="327"/>
                  </a:cubicBezTo>
                  <a:cubicBezTo>
                    <a:pt x="193" y="328"/>
                    <a:pt x="205" y="326"/>
                    <a:pt x="206" y="310"/>
                  </a:cubicBezTo>
                  <a:cubicBezTo>
                    <a:pt x="207" y="294"/>
                    <a:pt x="188" y="272"/>
                    <a:pt x="165" y="272"/>
                  </a:cubicBezTo>
                  <a:cubicBezTo>
                    <a:pt x="143" y="272"/>
                    <a:pt x="131" y="287"/>
                    <a:pt x="130" y="291"/>
                  </a:cubicBezTo>
                  <a:cubicBezTo>
                    <a:pt x="130" y="291"/>
                    <a:pt x="130" y="292"/>
                    <a:pt x="130" y="294"/>
                  </a:cubicBezTo>
                  <a:cubicBezTo>
                    <a:pt x="129" y="293"/>
                    <a:pt x="127" y="294"/>
                    <a:pt x="127" y="295"/>
                  </a:cubicBezTo>
                  <a:cubicBezTo>
                    <a:pt x="126" y="297"/>
                    <a:pt x="121" y="299"/>
                    <a:pt x="121" y="299"/>
                  </a:cubicBezTo>
                  <a:cubicBezTo>
                    <a:pt x="121" y="299"/>
                    <a:pt x="121" y="299"/>
                    <a:pt x="121" y="299"/>
                  </a:cubicBezTo>
                  <a:cubicBezTo>
                    <a:pt x="121" y="299"/>
                    <a:pt x="121" y="298"/>
                    <a:pt x="121" y="298"/>
                  </a:cubicBezTo>
                  <a:cubicBezTo>
                    <a:pt x="121" y="298"/>
                    <a:pt x="121" y="296"/>
                    <a:pt x="120" y="296"/>
                  </a:cubicBezTo>
                  <a:cubicBezTo>
                    <a:pt x="120" y="292"/>
                    <a:pt x="120" y="292"/>
                    <a:pt x="120" y="292"/>
                  </a:cubicBezTo>
                  <a:cubicBezTo>
                    <a:pt x="121" y="291"/>
                    <a:pt x="121" y="290"/>
                    <a:pt x="121" y="290"/>
                  </a:cubicBezTo>
                  <a:cubicBezTo>
                    <a:pt x="121" y="289"/>
                    <a:pt x="121" y="288"/>
                    <a:pt x="121" y="287"/>
                  </a:cubicBezTo>
                  <a:cubicBezTo>
                    <a:pt x="121" y="287"/>
                    <a:pt x="132" y="282"/>
                    <a:pt x="132" y="277"/>
                  </a:cubicBezTo>
                  <a:cubicBezTo>
                    <a:pt x="133" y="272"/>
                    <a:pt x="128" y="272"/>
                    <a:pt x="127" y="274"/>
                  </a:cubicBezTo>
                  <a:cubicBezTo>
                    <a:pt x="126" y="277"/>
                    <a:pt x="121" y="279"/>
                    <a:pt x="121" y="279"/>
                  </a:cubicBezTo>
                  <a:cubicBezTo>
                    <a:pt x="121" y="279"/>
                    <a:pt x="121" y="279"/>
                    <a:pt x="121" y="279"/>
                  </a:cubicBezTo>
                  <a:cubicBezTo>
                    <a:pt x="121" y="278"/>
                    <a:pt x="121" y="278"/>
                    <a:pt x="121" y="278"/>
                  </a:cubicBezTo>
                  <a:cubicBezTo>
                    <a:pt x="121" y="278"/>
                    <a:pt x="121" y="276"/>
                    <a:pt x="120" y="276"/>
                  </a:cubicBezTo>
                  <a:cubicBezTo>
                    <a:pt x="120" y="271"/>
                    <a:pt x="120" y="271"/>
                    <a:pt x="120" y="271"/>
                  </a:cubicBezTo>
                  <a:cubicBezTo>
                    <a:pt x="121" y="271"/>
                    <a:pt x="121" y="270"/>
                    <a:pt x="121" y="269"/>
                  </a:cubicBezTo>
                  <a:cubicBezTo>
                    <a:pt x="121" y="268"/>
                    <a:pt x="121" y="268"/>
                    <a:pt x="121" y="267"/>
                  </a:cubicBezTo>
                  <a:cubicBezTo>
                    <a:pt x="121" y="267"/>
                    <a:pt x="132" y="262"/>
                    <a:pt x="132" y="257"/>
                  </a:cubicBezTo>
                  <a:cubicBezTo>
                    <a:pt x="133" y="252"/>
                    <a:pt x="128" y="252"/>
                    <a:pt x="127" y="254"/>
                  </a:cubicBezTo>
                  <a:cubicBezTo>
                    <a:pt x="126" y="256"/>
                    <a:pt x="121" y="259"/>
                    <a:pt x="121" y="259"/>
                  </a:cubicBezTo>
                  <a:cubicBezTo>
                    <a:pt x="121" y="259"/>
                    <a:pt x="121" y="259"/>
                    <a:pt x="121" y="259"/>
                  </a:cubicBezTo>
                  <a:cubicBezTo>
                    <a:pt x="121" y="258"/>
                    <a:pt x="121" y="258"/>
                    <a:pt x="121" y="258"/>
                  </a:cubicBezTo>
                  <a:cubicBezTo>
                    <a:pt x="121" y="258"/>
                    <a:pt x="121" y="256"/>
                    <a:pt x="120" y="255"/>
                  </a:cubicBezTo>
                  <a:cubicBezTo>
                    <a:pt x="120" y="251"/>
                    <a:pt x="120" y="251"/>
                    <a:pt x="120" y="251"/>
                  </a:cubicBezTo>
                  <a:cubicBezTo>
                    <a:pt x="121" y="250"/>
                    <a:pt x="121" y="250"/>
                    <a:pt x="121" y="249"/>
                  </a:cubicBezTo>
                  <a:cubicBezTo>
                    <a:pt x="121" y="248"/>
                    <a:pt x="121" y="247"/>
                    <a:pt x="121" y="247"/>
                  </a:cubicBezTo>
                  <a:cubicBezTo>
                    <a:pt x="121" y="247"/>
                    <a:pt x="132" y="242"/>
                    <a:pt x="132" y="237"/>
                  </a:cubicBezTo>
                  <a:cubicBezTo>
                    <a:pt x="133" y="231"/>
                    <a:pt x="128" y="231"/>
                    <a:pt x="127" y="234"/>
                  </a:cubicBezTo>
                  <a:cubicBezTo>
                    <a:pt x="126" y="236"/>
                    <a:pt x="121" y="238"/>
                    <a:pt x="121" y="238"/>
                  </a:cubicBezTo>
                  <a:cubicBezTo>
                    <a:pt x="121" y="238"/>
                    <a:pt x="121" y="238"/>
                    <a:pt x="121" y="238"/>
                  </a:cubicBezTo>
                  <a:cubicBezTo>
                    <a:pt x="121" y="238"/>
                    <a:pt x="121" y="237"/>
                    <a:pt x="121" y="237"/>
                  </a:cubicBezTo>
                  <a:cubicBezTo>
                    <a:pt x="121" y="237"/>
                    <a:pt x="121" y="236"/>
                    <a:pt x="120" y="235"/>
                  </a:cubicBezTo>
                  <a:cubicBezTo>
                    <a:pt x="120" y="231"/>
                    <a:pt x="120" y="231"/>
                    <a:pt x="120" y="231"/>
                  </a:cubicBezTo>
                  <a:cubicBezTo>
                    <a:pt x="121" y="230"/>
                    <a:pt x="122" y="229"/>
                    <a:pt x="122" y="228"/>
                  </a:cubicBezTo>
                  <a:cubicBezTo>
                    <a:pt x="122" y="228"/>
                    <a:pt x="122" y="227"/>
                    <a:pt x="122" y="226"/>
                  </a:cubicBezTo>
                  <a:cubicBezTo>
                    <a:pt x="122" y="226"/>
                    <a:pt x="133" y="221"/>
                    <a:pt x="133" y="216"/>
                  </a:cubicBezTo>
                  <a:cubicBezTo>
                    <a:pt x="133" y="211"/>
                    <a:pt x="128" y="211"/>
                    <a:pt x="127" y="213"/>
                  </a:cubicBezTo>
                  <a:cubicBezTo>
                    <a:pt x="126" y="215"/>
                    <a:pt x="122" y="218"/>
                    <a:pt x="122" y="218"/>
                  </a:cubicBezTo>
                  <a:cubicBezTo>
                    <a:pt x="122" y="217"/>
                    <a:pt x="122" y="217"/>
                    <a:pt x="122" y="217"/>
                  </a:cubicBezTo>
                  <a:cubicBezTo>
                    <a:pt x="122" y="217"/>
                    <a:pt x="121" y="215"/>
                    <a:pt x="120" y="214"/>
                  </a:cubicBezTo>
                  <a:cubicBezTo>
                    <a:pt x="120" y="210"/>
                    <a:pt x="120" y="210"/>
                    <a:pt x="120" y="210"/>
                  </a:cubicBezTo>
                  <a:cubicBezTo>
                    <a:pt x="121" y="209"/>
                    <a:pt x="122" y="208"/>
                    <a:pt x="122" y="208"/>
                  </a:cubicBezTo>
                  <a:cubicBezTo>
                    <a:pt x="122" y="207"/>
                    <a:pt x="122" y="206"/>
                    <a:pt x="122" y="205"/>
                  </a:cubicBezTo>
                  <a:cubicBezTo>
                    <a:pt x="122" y="205"/>
                    <a:pt x="133" y="200"/>
                    <a:pt x="133" y="195"/>
                  </a:cubicBezTo>
                  <a:cubicBezTo>
                    <a:pt x="133" y="190"/>
                    <a:pt x="128" y="190"/>
                    <a:pt x="127" y="192"/>
                  </a:cubicBezTo>
                  <a:cubicBezTo>
                    <a:pt x="126" y="194"/>
                    <a:pt x="122" y="197"/>
                    <a:pt x="122" y="197"/>
                  </a:cubicBezTo>
                  <a:cubicBezTo>
                    <a:pt x="122" y="196"/>
                    <a:pt x="122" y="196"/>
                    <a:pt x="122" y="196"/>
                  </a:cubicBezTo>
                  <a:cubicBezTo>
                    <a:pt x="122" y="196"/>
                    <a:pt x="121" y="194"/>
                    <a:pt x="120" y="194"/>
                  </a:cubicBezTo>
                  <a:cubicBezTo>
                    <a:pt x="120" y="189"/>
                    <a:pt x="120" y="189"/>
                    <a:pt x="120" y="189"/>
                  </a:cubicBezTo>
                  <a:cubicBezTo>
                    <a:pt x="121" y="188"/>
                    <a:pt x="122" y="188"/>
                    <a:pt x="122" y="187"/>
                  </a:cubicBezTo>
                  <a:cubicBezTo>
                    <a:pt x="122" y="186"/>
                    <a:pt x="122" y="185"/>
                    <a:pt x="122" y="184"/>
                  </a:cubicBezTo>
                  <a:cubicBezTo>
                    <a:pt x="122" y="184"/>
                    <a:pt x="129" y="181"/>
                    <a:pt x="132" y="177"/>
                  </a:cubicBezTo>
                  <a:cubicBezTo>
                    <a:pt x="132" y="181"/>
                    <a:pt x="135" y="185"/>
                    <a:pt x="139" y="189"/>
                  </a:cubicBezTo>
                  <a:cubicBezTo>
                    <a:pt x="144" y="194"/>
                    <a:pt x="170" y="239"/>
                    <a:pt x="189" y="240"/>
                  </a:cubicBezTo>
                  <a:cubicBezTo>
                    <a:pt x="209" y="242"/>
                    <a:pt x="213" y="227"/>
                    <a:pt x="205" y="218"/>
                  </a:cubicBezTo>
                  <a:cubicBezTo>
                    <a:pt x="212" y="214"/>
                    <a:pt x="215" y="207"/>
                    <a:pt x="209" y="194"/>
                  </a:cubicBezTo>
                  <a:cubicBezTo>
                    <a:pt x="208" y="194"/>
                    <a:pt x="208" y="194"/>
                    <a:pt x="208" y="194"/>
                  </a:cubicBezTo>
                  <a:cubicBezTo>
                    <a:pt x="209" y="193"/>
                    <a:pt x="210" y="193"/>
                    <a:pt x="210" y="192"/>
                  </a:cubicBezTo>
                  <a:cubicBezTo>
                    <a:pt x="214" y="183"/>
                    <a:pt x="211" y="174"/>
                    <a:pt x="205" y="171"/>
                  </a:cubicBezTo>
                  <a:cubicBezTo>
                    <a:pt x="207" y="168"/>
                    <a:pt x="209" y="165"/>
                    <a:pt x="208" y="161"/>
                  </a:cubicBezTo>
                  <a:cubicBezTo>
                    <a:pt x="208" y="161"/>
                    <a:pt x="208" y="155"/>
                    <a:pt x="201" y="152"/>
                  </a:cubicBezTo>
                  <a:cubicBezTo>
                    <a:pt x="204" y="150"/>
                    <a:pt x="205" y="148"/>
                    <a:pt x="205" y="146"/>
                  </a:cubicBezTo>
                  <a:cubicBezTo>
                    <a:pt x="207" y="136"/>
                    <a:pt x="197" y="130"/>
                    <a:pt x="196" y="130"/>
                  </a:cubicBezTo>
                  <a:cubicBezTo>
                    <a:pt x="200" y="127"/>
                    <a:pt x="202" y="124"/>
                    <a:pt x="202" y="120"/>
                  </a:cubicBezTo>
                  <a:cubicBezTo>
                    <a:pt x="202" y="114"/>
                    <a:pt x="198" y="109"/>
                    <a:pt x="191" y="105"/>
                  </a:cubicBezTo>
                  <a:cubicBezTo>
                    <a:pt x="193" y="102"/>
                    <a:pt x="194" y="100"/>
                    <a:pt x="194" y="97"/>
                  </a:cubicBezTo>
                  <a:cubicBezTo>
                    <a:pt x="194" y="90"/>
                    <a:pt x="190" y="85"/>
                    <a:pt x="183" y="80"/>
                  </a:cubicBezTo>
                  <a:cubicBezTo>
                    <a:pt x="183" y="79"/>
                    <a:pt x="183" y="77"/>
                    <a:pt x="183" y="76"/>
                  </a:cubicBezTo>
                  <a:cubicBezTo>
                    <a:pt x="183" y="69"/>
                    <a:pt x="178" y="63"/>
                    <a:pt x="169" y="59"/>
                  </a:cubicBezTo>
                  <a:cubicBezTo>
                    <a:pt x="170" y="59"/>
                    <a:pt x="170" y="58"/>
                    <a:pt x="170" y="58"/>
                  </a:cubicBezTo>
                  <a:cubicBezTo>
                    <a:pt x="170" y="43"/>
                    <a:pt x="136" y="37"/>
                    <a:pt x="121" y="36"/>
                  </a:cubicBezTo>
                  <a:cubicBezTo>
                    <a:pt x="121" y="36"/>
                    <a:pt x="121" y="36"/>
                    <a:pt x="120" y="36"/>
                  </a:cubicBezTo>
                  <a:cubicBezTo>
                    <a:pt x="122" y="35"/>
                    <a:pt x="124" y="35"/>
                    <a:pt x="125" y="34"/>
                  </a:cubicBezTo>
                  <a:cubicBezTo>
                    <a:pt x="128" y="33"/>
                    <a:pt x="132" y="34"/>
                    <a:pt x="131" y="31"/>
                  </a:cubicBezTo>
                  <a:cubicBezTo>
                    <a:pt x="131" y="29"/>
                    <a:pt x="136" y="32"/>
                    <a:pt x="136" y="26"/>
                  </a:cubicBezTo>
                  <a:cubicBezTo>
                    <a:pt x="136" y="21"/>
                    <a:pt x="132" y="20"/>
                    <a:pt x="129" y="20"/>
                  </a:cubicBezTo>
                  <a:cubicBezTo>
                    <a:pt x="129" y="20"/>
                    <a:pt x="129" y="20"/>
                    <a:pt x="129" y="20"/>
                  </a:cubicBezTo>
                  <a:cubicBezTo>
                    <a:pt x="129" y="20"/>
                    <a:pt x="129" y="20"/>
                    <a:pt x="129" y="20"/>
                  </a:cubicBezTo>
                  <a:cubicBezTo>
                    <a:pt x="129" y="18"/>
                    <a:pt x="134" y="20"/>
                    <a:pt x="133" y="15"/>
                  </a:cubicBezTo>
                  <a:cubicBezTo>
                    <a:pt x="133" y="11"/>
                    <a:pt x="130" y="10"/>
                    <a:pt x="128" y="10"/>
                  </a:cubicBezTo>
                  <a:cubicBezTo>
                    <a:pt x="128" y="10"/>
                    <a:pt x="128" y="10"/>
                    <a:pt x="128" y="10"/>
                  </a:cubicBezTo>
                  <a:cubicBezTo>
                    <a:pt x="128" y="7"/>
                    <a:pt x="132" y="10"/>
                    <a:pt x="132" y="5"/>
                  </a:cubicBezTo>
                  <a:cubicBezTo>
                    <a:pt x="132" y="1"/>
                    <a:pt x="129" y="0"/>
                    <a:pt x="127" y="0"/>
                  </a:cubicBezTo>
                  <a:cubicBezTo>
                    <a:pt x="124" y="0"/>
                    <a:pt x="121" y="1"/>
                    <a:pt x="120" y="3"/>
                  </a:cubicBezTo>
                  <a:cubicBezTo>
                    <a:pt x="118" y="5"/>
                    <a:pt x="111" y="6"/>
                    <a:pt x="108" y="5"/>
                  </a:cubicBezTo>
                  <a:cubicBezTo>
                    <a:pt x="105" y="6"/>
                    <a:pt x="98" y="5"/>
                    <a:pt x="96" y="3"/>
                  </a:cubicBezTo>
                  <a:cubicBezTo>
                    <a:pt x="95" y="1"/>
                    <a:pt x="92" y="0"/>
                    <a:pt x="90" y="0"/>
                  </a:cubicBezTo>
                  <a:cubicBezTo>
                    <a:pt x="87" y="0"/>
                    <a:pt x="84" y="1"/>
                    <a:pt x="84" y="5"/>
                  </a:cubicBezTo>
                  <a:cubicBezTo>
                    <a:pt x="84" y="10"/>
                    <a:pt x="88" y="8"/>
                    <a:pt x="88" y="10"/>
                  </a:cubicBezTo>
                  <a:cubicBezTo>
                    <a:pt x="85" y="10"/>
                    <a:pt x="82" y="11"/>
                    <a:pt x="82" y="15"/>
                  </a:cubicBezTo>
                  <a:cubicBezTo>
                    <a:pt x="82" y="20"/>
                    <a:pt x="87" y="18"/>
                    <a:pt x="86" y="20"/>
                  </a:cubicBezTo>
                  <a:cubicBezTo>
                    <a:pt x="86" y="20"/>
                    <a:pt x="86" y="20"/>
                    <a:pt x="86" y="20"/>
                  </a:cubicBezTo>
                  <a:cubicBezTo>
                    <a:pt x="86" y="20"/>
                    <a:pt x="86" y="20"/>
                    <a:pt x="86" y="20"/>
                  </a:cubicBezTo>
                  <a:cubicBezTo>
                    <a:pt x="83" y="20"/>
                    <a:pt x="80" y="21"/>
                    <a:pt x="79" y="26"/>
                  </a:cubicBezTo>
                  <a:cubicBezTo>
                    <a:pt x="79" y="32"/>
                    <a:pt x="85" y="29"/>
                    <a:pt x="84" y="31"/>
                  </a:cubicBezTo>
                  <a:cubicBezTo>
                    <a:pt x="83" y="34"/>
                    <a:pt x="87" y="33"/>
                    <a:pt x="90" y="34"/>
                  </a:cubicBezTo>
                  <a:cubicBezTo>
                    <a:pt x="91" y="35"/>
                    <a:pt x="93" y="35"/>
                    <a:pt x="95" y="36"/>
                  </a:cubicBezTo>
                  <a:cubicBezTo>
                    <a:pt x="95" y="36"/>
                    <a:pt x="94" y="36"/>
                    <a:pt x="94" y="36"/>
                  </a:cubicBezTo>
                  <a:cubicBezTo>
                    <a:pt x="79" y="37"/>
                    <a:pt x="46" y="43"/>
                    <a:pt x="46" y="58"/>
                  </a:cubicBezTo>
                  <a:cubicBezTo>
                    <a:pt x="46" y="58"/>
                    <a:pt x="46" y="59"/>
                    <a:pt x="46" y="59"/>
                  </a:cubicBezTo>
                  <a:cubicBezTo>
                    <a:pt x="38" y="63"/>
                    <a:pt x="32" y="69"/>
                    <a:pt x="32" y="76"/>
                  </a:cubicBezTo>
                  <a:cubicBezTo>
                    <a:pt x="32" y="77"/>
                    <a:pt x="32" y="79"/>
                    <a:pt x="33" y="80"/>
                  </a:cubicBezTo>
                  <a:cubicBezTo>
                    <a:pt x="26" y="85"/>
                    <a:pt x="21" y="90"/>
                    <a:pt x="21" y="97"/>
                  </a:cubicBezTo>
                  <a:cubicBezTo>
                    <a:pt x="21" y="100"/>
                    <a:pt x="22" y="103"/>
                    <a:pt x="24" y="105"/>
                  </a:cubicBezTo>
                  <a:cubicBezTo>
                    <a:pt x="17" y="109"/>
                    <a:pt x="13" y="114"/>
                    <a:pt x="13" y="120"/>
                  </a:cubicBezTo>
                  <a:cubicBezTo>
                    <a:pt x="13" y="124"/>
                    <a:pt x="15" y="127"/>
                    <a:pt x="19" y="130"/>
                  </a:cubicBezTo>
                  <a:cubicBezTo>
                    <a:pt x="18" y="130"/>
                    <a:pt x="9" y="136"/>
                    <a:pt x="10" y="146"/>
                  </a:cubicBezTo>
                  <a:cubicBezTo>
                    <a:pt x="10" y="148"/>
                    <a:pt x="12" y="150"/>
                    <a:pt x="14" y="152"/>
                  </a:cubicBezTo>
                  <a:cubicBezTo>
                    <a:pt x="7" y="155"/>
                    <a:pt x="7" y="161"/>
                    <a:pt x="7" y="161"/>
                  </a:cubicBezTo>
                  <a:cubicBezTo>
                    <a:pt x="7" y="165"/>
                    <a:pt x="8" y="168"/>
                    <a:pt x="11" y="171"/>
                  </a:cubicBezTo>
                  <a:cubicBezTo>
                    <a:pt x="5" y="174"/>
                    <a:pt x="1" y="183"/>
                    <a:pt x="5" y="192"/>
                  </a:cubicBezTo>
                  <a:cubicBezTo>
                    <a:pt x="5" y="193"/>
                    <a:pt x="6" y="193"/>
                    <a:pt x="7" y="194"/>
                  </a:cubicBezTo>
                  <a:cubicBezTo>
                    <a:pt x="6" y="194"/>
                    <a:pt x="6" y="194"/>
                    <a:pt x="6" y="194"/>
                  </a:cubicBezTo>
                  <a:cubicBezTo>
                    <a:pt x="0" y="207"/>
                    <a:pt x="4" y="214"/>
                    <a:pt x="10" y="218"/>
                  </a:cubicBezTo>
                  <a:cubicBezTo>
                    <a:pt x="3" y="227"/>
                    <a:pt x="6" y="242"/>
                    <a:pt x="26" y="240"/>
                  </a:cubicBezTo>
                  <a:cubicBezTo>
                    <a:pt x="46" y="239"/>
                    <a:pt x="71" y="194"/>
                    <a:pt x="77" y="189"/>
                  </a:cubicBezTo>
                  <a:cubicBezTo>
                    <a:pt x="80" y="185"/>
                    <a:pt x="83" y="181"/>
                    <a:pt x="84" y="177"/>
                  </a:cubicBezTo>
                  <a:cubicBezTo>
                    <a:pt x="87" y="181"/>
                    <a:pt x="94" y="184"/>
                    <a:pt x="94" y="184"/>
                  </a:cubicBezTo>
                  <a:cubicBezTo>
                    <a:pt x="94" y="185"/>
                    <a:pt x="94" y="186"/>
                    <a:pt x="94" y="187"/>
                  </a:cubicBezTo>
                  <a:cubicBezTo>
                    <a:pt x="94" y="188"/>
                    <a:pt x="94" y="188"/>
                    <a:pt x="95" y="189"/>
                  </a:cubicBezTo>
                  <a:cubicBezTo>
                    <a:pt x="95" y="194"/>
                    <a:pt x="95" y="194"/>
                    <a:pt x="95" y="194"/>
                  </a:cubicBezTo>
                  <a:cubicBezTo>
                    <a:pt x="94" y="194"/>
                    <a:pt x="94" y="196"/>
                    <a:pt x="94" y="196"/>
                  </a:cubicBezTo>
                  <a:cubicBezTo>
                    <a:pt x="94" y="196"/>
                    <a:pt x="94" y="196"/>
                    <a:pt x="94" y="197"/>
                  </a:cubicBezTo>
                  <a:cubicBezTo>
                    <a:pt x="94" y="197"/>
                    <a:pt x="94" y="197"/>
                    <a:pt x="94" y="197"/>
                  </a:cubicBezTo>
                  <a:cubicBezTo>
                    <a:pt x="94" y="197"/>
                    <a:pt x="89" y="194"/>
                    <a:pt x="88" y="192"/>
                  </a:cubicBezTo>
                  <a:cubicBezTo>
                    <a:pt x="87" y="190"/>
                    <a:pt x="82" y="190"/>
                    <a:pt x="82" y="195"/>
                  </a:cubicBezTo>
                  <a:cubicBezTo>
                    <a:pt x="83" y="200"/>
                    <a:pt x="94" y="205"/>
                    <a:pt x="94" y="205"/>
                  </a:cubicBezTo>
                  <a:cubicBezTo>
                    <a:pt x="94" y="206"/>
                    <a:pt x="94" y="207"/>
                    <a:pt x="94" y="208"/>
                  </a:cubicBezTo>
                  <a:cubicBezTo>
                    <a:pt x="94" y="208"/>
                    <a:pt x="94" y="209"/>
                    <a:pt x="95" y="210"/>
                  </a:cubicBezTo>
                  <a:cubicBezTo>
                    <a:pt x="95" y="214"/>
                    <a:pt x="95" y="214"/>
                    <a:pt x="95" y="214"/>
                  </a:cubicBezTo>
                  <a:cubicBezTo>
                    <a:pt x="94" y="215"/>
                    <a:pt x="94" y="217"/>
                    <a:pt x="94" y="217"/>
                  </a:cubicBezTo>
                  <a:cubicBezTo>
                    <a:pt x="94" y="217"/>
                    <a:pt x="94" y="217"/>
                    <a:pt x="94" y="218"/>
                  </a:cubicBezTo>
                  <a:cubicBezTo>
                    <a:pt x="94" y="218"/>
                    <a:pt x="94" y="218"/>
                    <a:pt x="94" y="218"/>
                  </a:cubicBezTo>
                  <a:cubicBezTo>
                    <a:pt x="94" y="218"/>
                    <a:pt x="89" y="215"/>
                    <a:pt x="88" y="213"/>
                  </a:cubicBezTo>
                  <a:cubicBezTo>
                    <a:pt x="87" y="211"/>
                    <a:pt x="82" y="211"/>
                    <a:pt x="82" y="216"/>
                  </a:cubicBezTo>
                  <a:cubicBezTo>
                    <a:pt x="83" y="221"/>
                    <a:pt x="94" y="226"/>
                    <a:pt x="94" y="226"/>
                  </a:cubicBezTo>
                  <a:cubicBezTo>
                    <a:pt x="94" y="227"/>
                    <a:pt x="94" y="228"/>
                    <a:pt x="94" y="228"/>
                  </a:cubicBezTo>
                  <a:cubicBezTo>
                    <a:pt x="94" y="229"/>
                    <a:pt x="94" y="230"/>
                    <a:pt x="95" y="231"/>
                  </a:cubicBezTo>
                  <a:cubicBezTo>
                    <a:pt x="95" y="235"/>
                    <a:pt x="95" y="235"/>
                    <a:pt x="95" y="235"/>
                  </a:cubicBezTo>
                  <a:cubicBezTo>
                    <a:pt x="94" y="236"/>
                    <a:pt x="94" y="237"/>
                    <a:pt x="94" y="237"/>
                  </a:cubicBezTo>
                  <a:cubicBezTo>
                    <a:pt x="94" y="237"/>
                    <a:pt x="94" y="238"/>
                    <a:pt x="94" y="238"/>
                  </a:cubicBezTo>
                  <a:cubicBezTo>
                    <a:pt x="94" y="238"/>
                    <a:pt x="94" y="238"/>
                    <a:pt x="94" y="238"/>
                  </a:cubicBezTo>
                  <a:cubicBezTo>
                    <a:pt x="94" y="238"/>
                    <a:pt x="89" y="236"/>
                    <a:pt x="88" y="234"/>
                  </a:cubicBezTo>
                  <a:cubicBezTo>
                    <a:pt x="87" y="231"/>
                    <a:pt x="83" y="231"/>
                    <a:pt x="83" y="237"/>
                  </a:cubicBezTo>
                  <a:cubicBezTo>
                    <a:pt x="83" y="242"/>
                    <a:pt x="94" y="247"/>
                    <a:pt x="94" y="247"/>
                  </a:cubicBezTo>
                  <a:cubicBezTo>
                    <a:pt x="94" y="247"/>
                    <a:pt x="94" y="248"/>
                    <a:pt x="94" y="249"/>
                  </a:cubicBezTo>
                  <a:cubicBezTo>
                    <a:pt x="94" y="250"/>
                    <a:pt x="94" y="250"/>
                    <a:pt x="95" y="251"/>
                  </a:cubicBezTo>
                  <a:cubicBezTo>
                    <a:pt x="95" y="255"/>
                    <a:pt x="95" y="255"/>
                    <a:pt x="95" y="255"/>
                  </a:cubicBezTo>
                  <a:cubicBezTo>
                    <a:pt x="94" y="256"/>
                    <a:pt x="94" y="258"/>
                    <a:pt x="94" y="258"/>
                  </a:cubicBezTo>
                  <a:cubicBezTo>
                    <a:pt x="94" y="258"/>
                    <a:pt x="94" y="258"/>
                    <a:pt x="94" y="259"/>
                  </a:cubicBezTo>
                  <a:cubicBezTo>
                    <a:pt x="94" y="259"/>
                    <a:pt x="94" y="259"/>
                    <a:pt x="94" y="259"/>
                  </a:cubicBezTo>
                  <a:cubicBezTo>
                    <a:pt x="94" y="259"/>
                    <a:pt x="89" y="256"/>
                    <a:pt x="88" y="254"/>
                  </a:cubicBezTo>
                  <a:cubicBezTo>
                    <a:pt x="87" y="252"/>
                    <a:pt x="83" y="252"/>
                    <a:pt x="83" y="257"/>
                  </a:cubicBezTo>
                  <a:cubicBezTo>
                    <a:pt x="83" y="262"/>
                    <a:pt x="94" y="267"/>
                    <a:pt x="94" y="267"/>
                  </a:cubicBezTo>
                  <a:cubicBezTo>
                    <a:pt x="94" y="268"/>
                    <a:pt x="94" y="268"/>
                    <a:pt x="94" y="269"/>
                  </a:cubicBezTo>
                  <a:cubicBezTo>
                    <a:pt x="94" y="270"/>
                    <a:pt x="94" y="271"/>
                    <a:pt x="95" y="271"/>
                  </a:cubicBezTo>
                  <a:cubicBezTo>
                    <a:pt x="95" y="276"/>
                    <a:pt x="95" y="276"/>
                    <a:pt x="95" y="276"/>
                  </a:cubicBezTo>
                  <a:cubicBezTo>
                    <a:pt x="94" y="276"/>
                    <a:pt x="94" y="278"/>
                    <a:pt x="94" y="278"/>
                  </a:cubicBezTo>
                  <a:cubicBezTo>
                    <a:pt x="94" y="278"/>
                    <a:pt x="94" y="278"/>
                    <a:pt x="94" y="279"/>
                  </a:cubicBezTo>
                  <a:cubicBezTo>
                    <a:pt x="94" y="279"/>
                    <a:pt x="94" y="279"/>
                    <a:pt x="94" y="279"/>
                  </a:cubicBezTo>
                  <a:cubicBezTo>
                    <a:pt x="94" y="279"/>
                    <a:pt x="89" y="277"/>
                    <a:pt x="88" y="274"/>
                  </a:cubicBezTo>
                  <a:cubicBezTo>
                    <a:pt x="87" y="272"/>
                    <a:pt x="83" y="272"/>
                    <a:pt x="83" y="277"/>
                  </a:cubicBezTo>
                  <a:cubicBezTo>
                    <a:pt x="83" y="282"/>
                    <a:pt x="94" y="287"/>
                    <a:pt x="94" y="287"/>
                  </a:cubicBezTo>
                  <a:cubicBezTo>
                    <a:pt x="94" y="288"/>
                    <a:pt x="94" y="289"/>
                    <a:pt x="94" y="290"/>
                  </a:cubicBezTo>
                  <a:cubicBezTo>
                    <a:pt x="94" y="290"/>
                    <a:pt x="94" y="291"/>
                    <a:pt x="95" y="292"/>
                  </a:cubicBezTo>
                  <a:cubicBezTo>
                    <a:pt x="95" y="296"/>
                    <a:pt x="95" y="296"/>
                    <a:pt x="95" y="296"/>
                  </a:cubicBezTo>
                  <a:cubicBezTo>
                    <a:pt x="94" y="296"/>
                    <a:pt x="94" y="298"/>
                    <a:pt x="94" y="298"/>
                  </a:cubicBezTo>
                  <a:cubicBezTo>
                    <a:pt x="94" y="298"/>
                    <a:pt x="94" y="299"/>
                    <a:pt x="94" y="300"/>
                  </a:cubicBezTo>
                  <a:cubicBezTo>
                    <a:pt x="94" y="299"/>
                    <a:pt x="94" y="299"/>
                    <a:pt x="94" y="299"/>
                  </a:cubicBezTo>
                  <a:cubicBezTo>
                    <a:pt x="94" y="299"/>
                    <a:pt x="89" y="297"/>
                    <a:pt x="88" y="295"/>
                  </a:cubicBezTo>
                  <a:cubicBezTo>
                    <a:pt x="88" y="294"/>
                    <a:pt x="86" y="293"/>
                    <a:pt x="85" y="294"/>
                  </a:cubicBezTo>
                  <a:cubicBezTo>
                    <a:pt x="85" y="292"/>
                    <a:pt x="85" y="291"/>
                    <a:pt x="85" y="291"/>
                  </a:cubicBezTo>
                  <a:cubicBezTo>
                    <a:pt x="84" y="287"/>
                    <a:pt x="72" y="272"/>
                    <a:pt x="50" y="272"/>
                  </a:cubicBezTo>
                  <a:cubicBezTo>
                    <a:pt x="28" y="272"/>
                    <a:pt x="8" y="294"/>
                    <a:pt x="10" y="310"/>
                  </a:cubicBezTo>
                  <a:cubicBezTo>
                    <a:pt x="11" y="326"/>
                    <a:pt x="23" y="328"/>
                    <a:pt x="25" y="327"/>
                  </a:cubicBezTo>
                  <a:cubicBezTo>
                    <a:pt x="25" y="327"/>
                    <a:pt x="25" y="341"/>
                    <a:pt x="32" y="343"/>
                  </a:cubicBezTo>
                  <a:cubicBezTo>
                    <a:pt x="34" y="343"/>
                    <a:pt x="36" y="344"/>
                    <a:pt x="38" y="345"/>
                  </a:cubicBezTo>
                  <a:cubicBezTo>
                    <a:pt x="38" y="345"/>
                    <a:pt x="38" y="345"/>
                    <a:pt x="38" y="345"/>
                  </a:cubicBezTo>
                  <a:cubicBezTo>
                    <a:pt x="31" y="349"/>
                    <a:pt x="33" y="356"/>
                    <a:pt x="37" y="361"/>
                  </a:cubicBezTo>
                  <a:cubicBezTo>
                    <a:pt x="36" y="363"/>
                    <a:pt x="34" y="363"/>
                    <a:pt x="33" y="364"/>
                  </a:cubicBezTo>
                  <a:cubicBezTo>
                    <a:pt x="30" y="365"/>
                    <a:pt x="28" y="357"/>
                    <a:pt x="21" y="361"/>
                  </a:cubicBezTo>
                  <a:cubicBezTo>
                    <a:pt x="14" y="366"/>
                    <a:pt x="13" y="376"/>
                    <a:pt x="11" y="378"/>
                  </a:cubicBezTo>
                  <a:cubicBezTo>
                    <a:pt x="9" y="380"/>
                    <a:pt x="9" y="387"/>
                    <a:pt x="17" y="399"/>
                  </a:cubicBezTo>
                  <a:cubicBezTo>
                    <a:pt x="25" y="412"/>
                    <a:pt x="32" y="444"/>
                    <a:pt x="32" y="458"/>
                  </a:cubicBezTo>
                  <a:cubicBezTo>
                    <a:pt x="32" y="472"/>
                    <a:pt x="36" y="488"/>
                    <a:pt x="45" y="514"/>
                  </a:cubicBezTo>
                  <a:cubicBezTo>
                    <a:pt x="54" y="539"/>
                    <a:pt x="56" y="571"/>
                    <a:pt x="54" y="582"/>
                  </a:cubicBezTo>
                  <a:cubicBezTo>
                    <a:pt x="51" y="593"/>
                    <a:pt x="32" y="621"/>
                    <a:pt x="51" y="634"/>
                  </a:cubicBezTo>
                  <a:cubicBezTo>
                    <a:pt x="52" y="634"/>
                    <a:pt x="52" y="634"/>
                    <a:pt x="52" y="634"/>
                  </a:cubicBezTo>
                  <a:cubicBezTo>
                    <a:pt x="52" y="634"/>
                    <a:pt x="41" y="637"/>
                    <a:pt x="42" y="652"/>
                  </a:cubicBezTo>
                  <a:cubicBezTo>
                    <a:pt x="43" y="667"/>
                    <a:pt x="45" y="673"/>
                    <a:pt x="44" y="687"/>
                  </a:cubicBezTo>
                  <a:cubicBezTo>
                    <a:pt x="43" y="702"/>
                    <a:pt x="46" y="717"/>
                    <a:pt x="49" y="742"/>
                  </a:cubicBezTo>
                  <a:cubicBezTo>
                    <a:pt x="51" y="767"/>
                    <a:pt x="51" y="787"/>
                    <a:pt x="55" y="798"/>
                  </a:cubicBezTo>
                  <a:cubicBezTo>
                    <a:pt x="58" y="809"/>
                    <a:pt x="59" y="831"/>
                    <a:pt x="57" y="843"/>
                  </a:cubicBezTo>
                  <a:cubicBezTo>
                    <a:pt x="54" y="855"/>
                    <a:pt x="55" y="867"/>
                    <a:pt x="57" y="868"/>
                  </a:cubicBezTo>
                  <a:cubicBezTo>
                    <a:pt x="58" y="869"/>
                    <a:pt x="58" y="873"/>
                    <a:pt x="59" y="875"/>
                  </a:cubicBezTo>
                  <a:cubicBezTo>
                    <a:pt x="59" y="875"/>
                    <a:pt x="59" y="875"/>
                    <a:pt x="59" y="875"/>
                  </a:cubicBezTo>
                  <a:cubicBezTo>
                    <a:pt x="52" y="876"/>
                    <a:pt x="43" y="882"/>
                    <a:pt x="39" y="887"/>
                  </a:cubicBezTo>
                  <a:cubicBezTo>
                    <a:pt x="34" y="892"/>
                    <a:pt x="28" y="897"/>
                    <a:pt x="27" y="900"/>
                  </a:cubicBezTo>
                  <a:cubicBezTo>
                    <a:pt x="25" y="902"/>
                    <a:pt x="20" y="904"/>
                    <a:pt x="17" y="906"/>
                  </a:cubicBezTo>
                  <a:cubicBezTo>
                    <a:pt x="14" y="908"/>
                    <a:pt x="11" y="913"/>
                    <a:pt x="7" y="917"/>
                  </a:cubicBezTo>
                  <a:cubicBezTo>
                    <a:pt x="3" y="921"/>
                    <a:pt x="1" y="924"/>
                    <a:pt x="3" y="926"/>
                  </a:cubicBezTo>
                  <a:cubicBezTo>
                    <a:pt x="4" y="929"/>
                    <a:pt x="6" y="925"/>
                    <a:pt x="10" y="921"/>
                  </a:cubicBezTo>
                  <a:cubicBezTo>
                    <a:pt x="12" y="919"/>
                    <a:pt x="16" y="914"/>
                    <a:pt x="18" y="915"/>
                  </a:cubicBezTo>
                  <a:cubicBezTo>
                    <a:pt x="20" y="915"/>
                    <a:pt x="15" y="921"/>
                    <a:pt x="12" y="922"/>
                  </a:cubicBezTo>
                  <a:cubicBezTo>
                    <a:pt x="12" y="923"/>
                    <a:pt x="12" y="923"/>
                    <a:pt x="11" y="923"/>
                  </a:cubicBezTo>
                  <a:cubicBezTo>
                    <a:pt x="9" y="925"/>
                    <a:pt x="8" y="928"/>
                    <a:pt x="6" y="930"/>
                  </a:cubicBezTo>
                  <a:cubicBezTo>
                    <a:pt x="5" y="932"/>
                    <a:pt x="8" y="933"/>
                    <a:pt x="12" y="932"/>
                  </a:cubicBezTo>
                  <a:cubicBezTo>
                    <a:pt x="15" y="931"/>
                    <a:pt x="16" y="925"/>
                    <a:pt x="18" y="924"/>
                  </a:cubicBezTo>
                  <a:cubicBezTo>
                    <a:pt x="20" y="923"/>
                    <a:pt x="25" y="918"/>
                    <a:pt x="25" y="918"/>
                  </a:cubicBezTo>
                  <a:cubicBezTo>
                    <a:pt x="25" y="918"/>
                    <a:pt x="25" y="918"/>
                    <a:pt x="23" y="921"/>
                  </a:cubicBezTo>
                  <a:cubicBezTo>
                    <a:pt x="21" y="924"/>
                    <a:pt x="19" y="925"/>
                    <a:pt x="18" y="927"/>
                  </a:cubicBezTo>
                  <a:cubicBezTo>
                    <a:pt x="17" y="930"/>
                    <a:pt x="12" y="934"/>
                    <a:pt x="12" y="935"/>
                  </a:cubicBezTo>
                  <a:cubicBezTo>
                    <a:pt x="11" y="937"/>
                    <a:pt x="12" y="939"/>
                    <a:pt x="16" y="938"/>
                  </a:cubicBezTo>
                  <a:cubicBezTo>
                    <a:pt x="20" y="938"/>
                    <a:pt x="34" y="922"/>
                    <a:pt x="33" y="923"/>
                  </a:cubicBezTo>
                  <a:cubicBezTo>
                    <a:pt x="33" y="925"/>
                    <a:pt x="20" y="938"/>
                    <a:pt x="19" y="940"/>
                  </a:cubicBezTo>
                  <a:cubicBezTo>
                    <a:pt x="18" y="942"/>
                    <a:pt x="21" y="944"/>
                    <a:pt x="24" y="941"/>
                  </a:cubicBezTo>
                  <a:cubicBezTo>
                    <a:pt x="28" y="939"/>
                    <a:pt x="30" y="937"/>
                    <a:pt x="33" y="934"/>
                  </a:cubicBezTo>
                  <a:cubicBezTo>
                    <a:pt x="36" y="930"/>
                    <a:pt x="37" y="928"/>
                    <a:pt x="41" y="927"/>
                  </a:cubicBezTo>
                  <a:cubicBezTo>
                    <a:pt x="44" y="926"/>
                    <a:pt x="46" y="921"/>
                    <a:pt x="46" y="918"/>
                  </a:cubicBezTo>
                  <a:cubicBezTo>
                    <a:pt x="46" y="915"/>
                    <a:pt x="51" y="913"/>
                    <a:pt x="53" y="912"/>
                  </a:cubicBezTo>
                  <a:cubicBezTo>
                    <a:pt x="56" y="910"/>
                    <a:pt x="56" y="908"/>
                    <a:pt x="59" y="904"/>
                  </a:cubicBezTo>
                  <a:cubicBezTo>
                    <a:pt x="62" y="900"/>
                    <a:pt x="68" y="895"/>
                    <a:pt x="70" y="896"/>
                  </a:cubicBezTo>
                  <a:cubicBezTo>
                    <a:pt x="73" y="898"/>
                    <a:pt x="68" y="902"/>
                    <a:pt x="65" y="907"/>
                  </a:cubicBezTo>
                  <a:cubicBezTo>
                    <a:pt x="61" y="912"/>
                    <a:pt x="57" y="913"/>
                    <a:pt x="53" y="916"/>
                  </a:cubicBezTo>
                  <a:cubicBezTo>
                    <a:pt x="49" y="919"/>
                    <a:pt x="50" y="918"/>
                    <a:pt x="49" y="920"/>
                  </a:cubicBezTo>
                  <a:cubicBezTo>
                    <a:pt x="47" y="923"/>
                    <a:pt x="47" y="924"/>
                    <a:pt x="45" y="926"/>
                  </a:cubicBezTo>
                  <a:cubicBezTo>
                    <a:pt x="42" y="928"/>
                    <a:pt x="42" y="929"/>
                    <a:pt x="41" y="932"/>
                  </a:cubicBezTo>
                  <a:cubicBezTo>
                    <a:pt x="40" y="935"/>
                    <a:pt x="36" y="936"/>
                    <a:pt x="34" y="938"/>
                  </a:cubicBezTo>
                  <a:cubicBezTo>
                    <a:pt x="32" y="941"/>
                    <a:pt x="33" y="945"/>
                    <a:pt x="38" y="946"/>
                  </a:cubicBezTo>
                  <a:cubicBezTo>
                    <a:pt x="42" y="946"/>
                    <a:pt x="42" y="941"/>
                    <a:pt x="46" y="938"/>
                  </a:cubicBezTo>
                  <a:cubicBezTo>
                    <a:pt x="50" y="936"/>
                    <a:pt x="48" y="935"/>
                    <a:pt x="50" y="932"/>
                  </a:cubicBezTo>
                  <a:cubicBezTo>
                    <a:pt x="53" y="929"/>
                    <a:pt x="53" y="933"/>
                    <a:pt x="58" y="928"/>
                  </a:cubicBezTo>
                  <a:cubicBezTo>
                    <a:pt x="62" y="923"/>
                    <a:pt x="71" y="916"/>
                    <a:pt x="76" y="913"/>
                  </a:cubicBezTo>
                  <a:cubicBezTo>
                    <a:pt x="81" y="909"/>
                    <a:pt x="91" y="901"/>
                    <a:pt x="94" y="897"/>
                  </a:cubicBezTo>
                  <a:cubicBezTo>
                    <a:pt x="97" y="892"/>
                    <a:pt x="93" y="887"/>
                    <a:pt x="93" y="887"/>
                  </a:cubicBezTo>
                  <a:cubicBezTo>
                    <a:pt x="96" y="882"/>
                    <a:pt x="94" y="877"/>
                    <a:pt x="96" y="872"/>
                  </a:cubicBezTo>
                  <a:cubicBezTo>
                    <a:pt x="99" y="867"/>
                    <a:pt x="98" y="855"/>
                    <a:pt x="95" y="848"/>
                  </a:cubicBezTo>
                  <a:cubicBezTo>
                    <a:pt x="92" y="841"/>
                    <a:pt x="85" y="816"/>
                    <a:pt x="87" y="802"/>
                  </a:cubicBezTo>
                  <a:cubicBezTo>
                    <a:pt x="88" y="788"/>
                    <a:pt x="91" y="771"/>
                    <a:pt x="90" y="756"/>
                  </a:cubicBezTo>
                  <a:cubicBezTo>
                    <a:pt x="89" y="741"/>
                    <a:pt x="91" y="697"/>
                    <a:pt x="94" y="687"/>
                  </a:cubicBezTo>
                  <a:cubicBezTo>
                    <a:pt x="104" y="647"/>
                    <a:pt x="95" y="643"/>
                    <a:pt x="90" y="637"/>
                  </a:cubicBezTo>
                  <a:cubicBezTo>
                    <a:pt x="90" y="637"/>
                    <a:pt x="107" y="627"/>
                    <a:pt x="100" y="611"/>
                  </a:cubicBezTo>
                  <a:cubicBezTo>
                    <a:pt x="96" y="603"/>
                    <a:pt x="85" y="564"/>
                    <a:pt x="81" y="547"/>
                  </a:cubicBezTo>
                  <a:cubicBezTo>
                    <a:pt x="76" y="530"/>
                    <a:pt x="55" y="453"/>
                    <a:pt x="55" y="442"/>
                  </a:cubicBezTo>
                  <a:cubicBezTo>
                    <a:pt x="55" y="431"/>
                    <a:pt x="48" y="415"/>
                    <a:pt x="47" y="413"/>
                  </a:cubicBezTo>
                  <a:cubicBezTo>
                    <a:pt x="46" y="411"/>
                    <a:pt x="50" y="402"/>
                    <a:pt x="48" y="397"/>
                  </a:cubicBezTo>
                  <a:cubicBezTo>
                    <a:pt x="46" y="394"/>
                    <a:pt x="48" y="384"/>
                    <a:pt x="51" y="379"/>
                  </a:cubicBezTo>
                  <a:cubicBezTo>
                    <a:pt x="51" y="383"/>
                    <a:pt x="52" y="387"/>
                    <a:pt x="52" y="389"/>
                  </a:cubicBezTo>
                  <a:cubicBezTo>
                    <a:pt x="53" y="395"/>
                    <a:pt x="62" y="403"/>
                    <a:pt x="77" y="403"/>
                  </a:cubicBezTo>
                  <a:cubicBezTo>
                    <a:pt x="88" y="403"/>
                    <a:pt x="95" y="396"/>
                    <a:pt x="98" y="393"/>
                  </a:cubicBezTo>
                  <a:cubicBezTo>
                    <a:pt x="100" y="394"/>
                    <a:pt x="103" y="394"/>
                    <a:pt x="108" y="393"/>
                  </a:cubicBezTo>
                  <a:cubicBezTo>
                    <a:pt x="112" y="394"/>
                    <a:pt x="115" y="394"/>
                    <a:pt x="118" y="393"/>
                  </a:cubicBezTo>
                  <a:cubicBezTo>
                    <a:pt x="121" y="396"/>
                    <a:pt x="128" y="403"/>
                    <a:pt x="139" y="403"/>
                  </a:cubicBezTo>
                  <a:cubicBezTo>
                    <a:pt x="153" y="403"/>
                    <a:pt x="163" y="395"/>
                    <a:pt x="163" y="389"/>
                  </a:cubicBezTo>
                  <a:cubicBezTo>
                    <a:pt x="164" y="387"/>
                    <a:pt x="164" y="383"/>
                    <a:pt x="164" y="379"/>
                  </a:cubicBezTo>
                  <a:cubicBezTo>
                    <a:pt x="167" y="384"/>
                    <a:pt x="169" y="394"/>
                    <a:pt x="168" y="397"/>
                  </a:cubicBezTo>
                  <a:cubicBezTo>
                    <a:pt x="165" y="402"/>
                    <a:pt x="169" y="411"/>
                    <a:pt x="169" y="413"/>
                  </a:cubicBezTo>
                  <a:cubicBezTo>
                    <a:pt x="168" y="415"/>
                    <a:pt x="161" y="431"/>
                    <a:pt x="161" y="442"/>
                  </a:cubicBezTo>
                  <a:cubicBezTo>
                    <a:pt x="160" y="453"/>
                    <a:pt x="139" y="530"/>
                    <a:pt x="135" y="547"/>
                  </a:cubicBezTo>
                  <a:cubicBezTo>
                    <a:pt x="130" y="564"/>
                    <a:pt x="119" y="603"/>
                    <a:pt x="115" y="611"/>
                  </a:cubicBezTo>
                  <a:cubicBezTo>
                    <a:pt x="109" y="627"/>
                    <a:pt x="125" y="637"/>
                    <a:pt x="125" y="637"/>
                  </a:cubicBezTo>
                  <a:cubicBezTo>
                    <a:pt x="121" y="643"/>
                    <a:pt x="112" y="647"/>
                    <a:pt x="122" y="687"/>
                  </a:cubicBezTo>
                  <a:cubicBezTo>
                    <a:pt x="124" y="697"/>
                    <a:pt x="127" y="741"/>
                    <a:pt x="125" y="756"/>
                  </a:cubicBezTo>
                  <a:cubicBezTo>
                    <a:pt x="124" y="771"/>
                    <a:pt x="127" y="788"/>
                    <a:pt x="128" y="802"/>
                  </a:cubicBezTo>
                  <a:cubicBezTo>
                    <a:pt x="130" y="816"/>
                    <a:pt x="123" y="841"/>
                    <a:pt x="120" y="848"/>
                  </a:cubicBezTo>
                  <a:cubicBezTo>
                    <a:pt x="117" y="855"/>
                    <a:pt x="116" y="867"/>
                    <a:pt x="119" y="872"/>
                  </a:cubicBezTo>
                  <a:cubicBezTo>
                    <a:pt x="122" y="877"/>
                    <a:pt x="120" y="882"/>
                    <a:pt x="122" y="887"/>
                  </a:cubicBezTo>
                  <a:cubicBezTo>
                    <a:pt x="122" y="887"/>
                    <a:pt x="118" y="892"/>
                    <a:pt x="121" y="897"/>
                  </a:cubicBezTo>
                  <a:cubicBezTo>
                    <a:pt x="124" y="901"/>
                    <a:pt x="135" y="909"/>
                    <a:pt x="139" y="913"/>
                  </a:cubicBezTo>
                  <a:cubicBezTo>
                    <a:pt x="144" y="916"/>
                    <a:pt x="153" y="923"/>
                    <a:pt x="158" y="928"/>
                  </a:cubicBezTo>
                  <a:cubicBezTo>
                    <a:pt x="162" y="933"/>
                    <a:pt x="163" y="929"/>
                    <a:pt x="165" y="932"/>
                  </a:cubicBezTo>
                  <a:cubicBezTo>
                    <a:pt x="167" y="935"/>
                    <a:pt x="165" y="936"/>
                    <a:pt x="169" y="938"/>
                  </a:cubicBezTo>
                  <a:cubicBezTo>
                    <a:pt x="173" y="941"/>
                    <a:pt x="173" y="946"/>
                    <a:pt x="177" y="946"/>
                  </a:cubicBezTo>
                  <a:cubicBezTo>
                    <a:pt x="182" y="945"/>
                    <a:pt x="183" y="941"/>
                    <a:pt x="181" y="938"/>
                  </a:cubicBezTo>
                  <a:cubicBezTo>
                    <a:pt x="179" y="936"/>
                    <a:pt x="175" y="935"/>
                    <a:pt x="174" y="932"/>
                  </a:cubicBezTo>
                  <a:cubicBezTo>
                    <a:pt x="173" y="929"/>
                    <a:pt x="173" y="928"/>
                    <a:pt x="171" y="926"/>
                  </a:cubicBezTo>
                  <a:cubicBezTo>
                    <a:pt x="168" y="924"/>
                    <a:pt x="168" y="923"/>
                    <a:pt x="167" y="920"/>
                  </a:cubicBezTo>
                  <a:cubicBezTo>
                    <a:pt x="165" y="918"/>
                    <a:pt x="166" y="919"/>
                    <a:pt x="162" y="916"/>
                  </a:cubicBezTo>
                  <a:cubicBezTo>
                    <a:pt x="158" y="913"/>
                    <a:pt x="155" y="912"/>
                    <a:pt x="151" y="907"/>
                  </a:cubicBezTo>
                  <a:cubicBezTo>
                    <a:pt x="147" y="902"/>
                    <a:pt x="142" y="898"/>
                    <a:pt x="145" y="896"/>
                  </a:cubicBezTo>
                  <a:cubicBezTo>
                    <a:pt x="148" y="895"/>
                    <a:pt x="153" y="900"/>
                    <a:pt x="156" y="904"/>
                  </a:cubicBezTo>
                  <a:cubicBezTo>
                    <a:pt x="159" y="908"/>
                    <a:pt x="160" y="910"/>
                    <a:pt x="162" y="912"/>
                  </a:cubicBezTo>
                  <a:cubicBezTo>
                    <a:pt x="164" y="913"/>
                    <a:pt x="169" y="915"/>
                    <a:pt x="169" y="918"/>
                  </a:cubicBezTo>
                  <a:cubicBezTo>
                    <a:pt x="170" y="921"/>
                    <a:pt x="171" y="926"/>
                    <a:pt x="175" y="927"/>
                  </a:cubicBezTo>
                  <a:cubicBezTo>
                    <a:pt x="178" y="928"/>
                    <a:pt x="179" y="930"/>
                    <a:pt x="182" y="934"/>
                  </a:cubicBezTo>
                  <a:cubicBezTo>
                    <a:pt x="185" y="937"/>
                    <a:pt x="188" y="939"/>
                    <a:pt x="191" y="941"/>
                  </a:cubicBezTo>
                  <a:cubicBezTo>
                    <a:pt x="195" y="944"/>
                    <a:pt x="197" y="942"/>
                    <a:pt x="196" y="940"/>
                  </a:cubicBezTo>
                  <a:cubicBezTo>
                    <a:pt x="195" y="938"/>
                    <a:pt x="183" y="925"/>
                    <a:pt x="182" y="923"/>
                  </a:cubicBezTo>
                  <a:cubicBezTo>
                    <a:pt x="181" y="922"/>
                    <a:pt x="195" y="938"/>
                    <a:pt x="199" y="938"/>
                  </a:cubicBezTo>
                  <a:cubicBezTo>
                    <a:pt x="203" y="939"/>
                    <a:pt x="204" y="937"/>
                    <a:pt x="204" y="935"/>
                  </a:cubicBezTo>
                  <a:cubicBezTo>
                    <a:pt x="203" y="934"/>
                    <a:pt x="199" y="930"/>
                    <a:pt x="197" y="927"/>
                  </a:cubicBezTo>
                  <a:cubicBezTo>
                    <a:pt x="196" y="925"/>
                    <a:pt x="194" y="924"/>
                    <a:pt x="192" y="921"/>
                  </a:cubicBezTo>
                  <a:cubicBezTo>
                    <a:pt x="190" y="918"/>
                    <a:pt x="190" y="918"/>
                    <a:pt x="190" y="918"/>
                  </a:cubicBezTo>
                  <a:cubicBezTo>
                    <a:pt x="190" y="918"/>
                    <a:pt x="196" y="923"/>
                    <a:pt x="197" y="924"/>
                  </a:cubicBezTo>
                  <a:cubicBezTo>
                    <a:pt x="199" y="925"/>
                    <a:pt x="200" y="931"/>
                    <a:pt x="204" y="932"/>
                  </a:cubicBezTo>
                  <a:cubicBezTo>
                    <a:pt x="207" y="933"/>
                    <a:pt x="211" y="932"/>
                    <a:pt x="209" y="930"/>
                  </a:cubicBezTo>
                  <a:cubicBezTo>
                    <a:pt x="207" y="928"/>
                    <a:pt x="206" y="925"/>
                    <a:pt x="204" y="923"/>
                  </a:cubicBezTo>
                  <a:cubicBezTo>
                    <a:pt x="204" y="923"/>
                    <a:pt x="203" y="923"/>
                    <a:pt x="203" y="922"/>
                  </a:cubicBezTo>
                  <a:cubicBezTo>
                    <a:pt x="201" y="921"/>
                    <a:pt x="195" y="915"/>
                    <a:pt x="197" y="915"/>
                  </a:cubicBezTo>
                  <a:cubicBezTo>
                    <a:pt x="199" y="914"/>
                    <a:pt x="203" y="919"/>
                    <a:pt x="206" y="921"/>
                  </a:cubicBezTo>
                  <a:cubicBezTo>
                    <a:pt x="209" y="925"/>
                    <a:pt x="211" y="929"/>
                    <a:pt x="213" y="926"/>
                  </a:cubicBezTo>
                  <a:cubicBezTo>
                    <a:pt x="214" y="924"/>
                    <a:pt x="212" y="921"/>
                    <a:pt x="209" y="917"/>
                  </a:cubicBezTo>
                  <a:cubicBezTo>
                    <a:pt x="205" y="913"/>
                    <a:pt x="201" y="908"/>
                    <a:pt x="198" y="906"/>
                  </a:cubicBezTo>
                  <a:close/>
                  <a:moveTo>
                    <a:pt x="64" y="718"/>
                  </a:moveTo>
                  <a:cubicBezTo>
                    <a:pt x="64" y="748"/>
                    <a:pt x="71" y="778"/>
                    <a:pt x="69" y="796"/>
                  </a:cubicBezTo>
                  <a:cubicBezTo>
                    <a:pt x="68" y="814"/>
                    <a:pt x="67" y="853"/>
                    <a:pt x="67" y="853"/>
                  </a:cubicBezTo>
                  <a:cubicBezTo>
                    <a:pt x="67" y="853"/>
                    <a:pt x="61" y="772"/>
                    <a:pt x="58" y="758"/>
                  </a:cubicBezTo>
                  <a:cubicBezTo>
                    <a:pt x="56" y="745"/>
                    <a:pt x="54" y="725"/>
                    <a:pt x="54" y="718"/>
                  </a:cubicBezTo>
                  <a:cubicBezTo>
                    <a:pt x="55" y="712"/>
                    <a:pt x="54" y="677"/>
                    <a:pt x="54" y="670"/>
                  </a:cubicBezTo>
                  <a:cubicBezTo>
                    <a:pt x="54" y="670"/>
                    <a:pt x="64" y="688"/>
                    <a:pt x="64" y="718"/>
                  </a:cubicBezTo>
                  <a:close/>
                  <a:moveTo>
                    <a:pt x="121" y="310"/>
                  </a:moveTo>
                  <a:cubicBezTo>
                    <a:pt x="121" y="309"/>
                    <a:pt x="121" y="309"/>
                    <a:pt x="121" y="308"/>
                  </a:cubicBezTo>
                  <a:cubicBezTo>
                    <a:pt x="121" y="308"/>
                    <a:pt x="128" y="305"/>
                    <a:pt x="131" y="301"/>
                  </a:cubicBezTo>
                  <a:cubicBezTo>
                    <a:pt x="131" y="303"/>
                    <a:pt x="131" y="304"/>
                    <a:pt x="131" y="305"/>
                  </a:cubicBezTo>
                  <a:cubicBezTo>
                    <a:pt x="130" y="305"/>
                    <a:pt x="128" y="306"/>
                    <a:pt x="126" y="307"/>
                  </a:cubicBezTo>
                  <a:cubicBezTo>
                    <a:pt x="123" y="309"/>
                    <a:pt x="122" y="311"/>
                    <a:pt x="120" y="313"/>
                  </a:cubicBezTo>
                  <a:cubicBezTo>
                    <a:pt x="120" y="312"/>
                    <a:pt x="120" y="312"/>
                    <a:pt x="120" y="312"/>
                  </a:cubicBezTo>
                  <a:cubicBezTo>
                    <a:pt x="121" y="312"/>
                    <a:pt x="121" y="311"/>
                    <a:pt x="121" y="310"/>
                  </a:cubicBezTo>
                  <a:close/>
                  <a:moveTo>
                    <a:pt x="119" y="340"/>
                  </a:moveTo>
                  <a:cubicBezTo>
                    <a:pt x="118" y="339"/>
                    <a:pt x="119" y="338"/>
                    <a:pt x="120" y="337"/>
                  </a:cubicBezTo>
                  <a:cubicBezTo>
                    <a:pt x="121" y="337"/>
                    <a:pt x="122" y="337"/>
                    <a:pt x="123" y="337"/>
                  </a:cubicBezTo>
                  <a:cubicBezTo>
                    <a:pt x="123" y="338"/>
                    <a:pt x="122" y="339"/>
                    <a:pt x="121" y="340"/>
                  </a:cubicBezTo>
                  <a:cubicBezTo>
                    <a:pt x="120" y="340"/>
                    <a:pt x="119" y="340"/>
                    <a:pt x="119" y="340"/>
                  </a:cubicBezTo>
                  <a:close/>
                  <a:moveTo>
                    <a:pt x="120" y="345"/>
                  </a:moveTo>
                  <a:cubicBezTo>
                    <a:pt x="119" y="346"/>
                    <a:pt x="118" y="346"/>
                    <a:pt x="118" y="345"/>
                  </a:cubicBezTo>
                  <a:cubicBezTo>
                    <a:pt x="117" y="344"/>
                    <a:pt x="118" y="344"/>
                    <a:pt x="119" y="343"/>
                  </a:cubicBezTo>
                  <a:cubicBezTo>
                    <a:pt x="119" y="343"/>
                    <a:pt x="120" y="343"/>
                    <a:pt x="121" y="343"/>
                  </a:cubicBezTo>
                  <a:cubicBezTo>
                    <a:pt x="121" y="344"/>
                    <a:pt x="121" y="344"/>
                    <a:pt x="120" y="345"/>
                  </a:cubicBezTo>
                  <a:close/>
                  <a:moveTo>
                    <a:pt x="122" y="334"/>
                  </a:moveTo>
                  <a:cubicBezTo>
                    <a:pt x="121" y="336"/>
                    <a:pt x="119" y="335"/>
                    <a:pt x="119" y="333"/>
                  </a:cubicBezTo>
                  <a:cubicBezTo>
                    <a:pt x="119" y="331"/>
                    <a:pt x="121" y="331"/>
                    <a:pt x="122" y="331"/>
                  </a:cubicBezTo>
                  <a:cubicBezTo>
                    <a:pt x="124" y="331"/>
                    <a:pt x="126" y="332"/>
                    <a:pt x="124" y="333"/>
                  </a:cubicBezTo>
                  <a:cubicBezTo>
                    <a:pt x="124" y="333"/>
                    <a:pt x="123" y="333"/>
                    <a:pt x="122" y="334"/>
                  </a:cubicBezTo>
                  <a:close/>
                  <a:moveTo>
                    <a:pt x="123" y="328"/>
                  </a:moveTo>
                  <a:cubicBezTo>
                    <a:pt x="123" y="330"/>
                    <a:pt x="119" y="329"/>
                    <a:pt x="120" y="327"/>
                  </a:cubicBezTo>
                  <a:cubicBezTo>
                    <a:pt x="121" y="325"/>
                    <a:pt x="122" y="324"/>
                    <a:pt x="124" y="324"/>
                  </a:cubicBezTo>
                  <a:cubicBezTo>
                    <a:pt x="126" y="324"/>
                    <a:pt x="128" y="326"/>
                    <a:pt x="126" y="327"/>
                  </a:cubicBezTo>
                  <a:cubicBezTo>
                    <a:pt x="126" y="327"/>
                    <a:pt x="124" y="327"/>
                    <a:pt x="123" y="328"/>
                  </a:cubicBezTo>
                  <a:close/>
                  <a:moveTo>
                    <a:pt x="127" y="171"/>
                  </a:moveTo>
                  <a:cubicBezTo>
                    <a:pt x="126" y="174"/>
                    <a:pt x="122" y="176"/>
                    <a:pt x="122" y="176"/>
                  </a:cubicBezTo>
                  <a:cubicBezTo>
                    <a:pt x="122" y="175"/>
                    <a:pt x="122" y="175"/>
                    <a:pt x="122" y="175"/>
                  </a:cubicBezTo>
                  <a:cubicBezTo>
                    <a:pt x="122" y="175"/>
                    <a:pt x="121" y="173"/>
                    <a:pt x="120" y="173"/>
                  </a:cubicBezTo>
                  <a:cubicBezTo>
                    <a:pt x="120" y="168"/>
                    <a:pt x="120" y="168"/>
                    <a:pt x="120" y="168"/>
                  </a:cubicBezTo>
                  <a:cubicBezTo>
                    <a:pt x="121" y="167"/>
                    <a:pt x="122" y="167"/>
                    <a:pt x="122" y="166"/>
                  </a:cubicBezTo>
                  <a:cubicBezTo>
                    <a:pt x="122" y="165"/>
                    <a:pt x="122" y="164"/>
                    <a:pt x="122" y="164"/>
                  </a:cubicBezTo>
                  <a:cubicBezTo>
                    <a:pt x="122" y="164"/>
                    <a:pt x="123" y="163"/>
                    <a:pt x="125" y="162"/>
                  </a:cubicBezTo>
                  <a:cubicBezTo>
                    <a:pt x="128" y="166"/>
                    <a:pt x="133" y="170"/>
                    <a:pt x="133" y="172"/>
                  </a:cubicBezTo>
                  <a:cubicBezTo>
                    <a:pt x="132" y="169"/>
                    <a:pt x="128" y="169"/>
                    <a:pt x="127" y="171"/>
                  </a:cubicBezTo>
                  <a:close/>
                  <a:moveTo>
                    <a:pt x="194" y="231"/>
                  </a:moveTo>
                  <a:cubicBezTo>
                    <a:pt x="178" y="232"/>
                    <a:pt x="177" y="222"/>
                    <a:pt x="177" y="222"/>
                  </a:cubicBezTo>
                  <a:cubicBezTo>
                    <a:pt x="177" y="222"/>
                    <a:pt x="192" y="224"/>
                    <a:pt x="203" y="219"/>
                  </a:cubicBezTo>
                  <a:cubicBezTo>
                    <a:pt x="203" y="221"/>
                    <a:pt x="204" y="230"/>
                    <a:pt x="194" y="231"/>
                  </a:cubicBezTo>
                  <a:close/>
                  <a:moveTo>
                    <a:pt x="192" y="213"/>
                  </a:moveTo>
                  <a:cubicBezTo>
                    <a:pt x="168" y="216"/>
                    <a:pt x="167" y="204"/>
                    <a:pt x="167" y="204"/>
                  </a:cubicBezTo>
                  <a:cubicBezTo>
                    <a:pt x="167" y="204"/>
                    <a:pt x="190" y="202"/>
                    <a:pt x="203" y="197"/>
                  </a:cubicBezTo>
                  <a:cubicBezTo>
                    <a:pt x="203" y="200"/>
                    <a:pt x="206" y="211"/>
                    <a:pt x="192" y="213"/>
                  </a:cubicBezTo>
                  <a:close/>
                  <a:moveTo>
                    <a:pt x="202" y="185"/>
                  </a:moveTo>
                  <a:cubicBezTo>
                    <a:pt x="202" y="192"/>
                    <a:pt x="171" y="200"/>
                    <a:pt x="157" y="191"/>
                  </a:cubicBezTo>
                  <a:cubicBezTo>
                    <a:pt x="141" y="180"/>
                    <a:pt x="160" y="182"/>
                    <a:pt x="162" y="182"/>
                  </a:cubicBezTo>
                  <a:cubicBezTo>
                    <a:pt x="163" y="182"/>
                    <a:pt x="186" y="181"/>
                    <a:pt x="199" y="174"/>
                  </a:cubicBezTo>
                  <a:cubicBezTo>
                    <a:pt x="201" y="176"/>
                    <a:pt x="203" y="180"/>
                    <a:pt x="202" y="185"/>
                  </a:cubicBezTo>
                  <a:close/>
                  <a:moveTo>
                    <a:pt x="200" y="163"/>
                  </a:moveTo>
                  <a:cubicBezTo>
                    <a:pt x="199" y="168"/>
                    <a:pt x="159" y="180"/>
                    <a:pt x="144" y="169"/>
                  </a:cubicBezTo>
                  <a:cubicBezTo>
                    <a:pt x="128" y="157"/>
                    <a:pt x="151" y="162"/>
                    <a:pt x="154" y="163"/>
                  </a:cubicBezTo>
                  <a:cubicBezTo>
                    <a:pt x="163" y="164"/>
                    <a:pt x="183" y="160"/>
                    <a:pt x="196" y="155"/>
                  </a:cubicBezTo>
                  <a:cubicBezTo>
                    <a:pt x="198" y="156"/>
                    <a:pt x="201" y="159"/>
                    <a:pt x="200" y="163"/>
                  </a:cubicBezTo>
                  <a:close/>
                  <a:moveTo>
                    <a:pt x="196" y="144"/>
                  </a:moveTo>
                  <a:cubicBezTo>
                    <a:pt x="192" y="147"/>
                    <a:pt x="155" y="157"/>
                    <a:pt x="144" y="150"/>
                  </a:cubicBezTo>
                  <a:cubicBezTo>
                    <a:pt x="138" y="147"/>
                    <a:pt x="136" y="145"/>
                    <a:pt x="136" y="144"/>
                  </a:cubicBezTo>
                  <a:cubicBezTo>
                    <a:pt x="155" y="143"/>
                    <a:pt x="179" y="140"/>
                    <a:pt x="192" y="133"/>
                  </a:cubicBezTo>
                  <a:cubicBezTo>
                    <a:pt x="194" y="134"/>
                    <a:pt x="200" y="140"/>
                    <a:pt x="196" y="144"/>
                  </a:cubicBezTo>
                  <a:close/>
                  <a:moveTo>
                    <a:pt x="185" y="95"/>
                  </a:moveTo>
                  <a:cubicBezTo>
                    <a:pt x="185" y="97"/>
                    <a:pt x="183" y="99"/>
                    <a:pt x="180" y="100"/>
                  </a:cubicBezTo>
                  <a:cubicBezTo>
                    <a:pt x="174" y="98"/>
                    <a:pt x="166" y="96"/>
                    <a:pt x="158" y="94"/>
                  </a:cubicBezTo>
                  <a:cubicBezTo>
                    <a:pt x="167" y="92"/>
                    <a:pt x="174" y="90"/>
                    <a:pt x="178" y="86"/>
                  </a:cubicBezTo>
                  <a:cubicBezTo>
                    <a:pt x="183" y="88"/>
                    <a:pt x="185" y="91"/>
                    <a:pt x="185" y="95"/>
                  </a:cubicBezTo>
                  <a:close/>
                  <a:moveTo>
                    <a:pt x="167" y="65"/>
                  </a:moveTo>
                  <a:cubicBezTo>
                    <a:pt x="172" y="67"/>
                    <a:pt x="175" y="70"/>
                    <a:pt x="175" y="74"/>
                  </a:cubicBezTo>
                  <a:cubicBezTo>
                    <a:pt x="175" y="75"/>
                    <a:pt x="175" y="76"/>
                    <a:pt x="175" y="76"/>
                  </a:cubicBezTo>
                  <a:cubicBezTo>
                    <a:pt x="169" y="74"/>
                    <a:pt x="163" y="72"/>
                    <a:pt x="156" y="71"/>
                  </a:cubicBezTo>
                  <a:cubicBezTo>
                    <a:pt x="161" y="69"/>
                    <a:pt x="164" y="67"/>
                    <a:pt x="167" y="65"/>
                  </a:cubicBezTo>
                  <a:close/>
                  <a:moveTo>
                    <a:pt x="163" y="56"/>
                  </a:moveTo>
                  <a:cubicBezTo>
                    <a:pt x="163" y="57"/>
                    <a:pt x="163" y="57"/>
                    <a:pt x="163" y="57"/>
                  </a:cubicBezTo>
                  <a:cubicBezTo>
                    <a:pt x="151" y="52"/>
                    <a:pt x="137" y="50"/>
                    <a:pt x="128" y="49"/>
                  </a:cubicBezTo>
                  <a:cubicBezTo>
                    <a:pt x="128" y="47"/>
                    <a:pt x="127" y="45"/>
                    <a:pt x="126" y="42"/>
                  </a:cubicBezTo>
                  <a:cubicBezTo>
                    <a:pt x="141" y="44"/>
                    <a:pt x="163" y="47"/>
                    <a:pt x="163" y="56"/>
                  </a:cubicBezTo>
                  <a:close/>
                  <a:moveTo>
                    <a:pt x="127" y="61"/>
                  </a:moveTo>
                  <a:cubicBezTo>
                    <a:pt x="127" y="59"/>
                    <a:pt x="127" y="58"/>
                    <a:pt x="127" y="56"/>
                  </a:cubicBezTo>
                  <a:cubicBezTo>
                    <a:pt x="136" y="57"/>
                    <a:pt x="148" y="59"/>
                    <a:pt x="158" y="61"/>
                  </a:cubicBezTo>
                  <a:cubicBezTo>
                    <a:pt x="150" y="64"/>
                    <a:pt x="137" y="66"/>
                    <a:pt x="126" y="67"/>
                  </a:cubicBezTo>
                  <a:cubicBezTo>
                    <a:pt x="126" y="67"/>
                    <a:pt x="125" y="67"/>
                    <a:pt x="125" y="67"/>
                  </a:cubicBezTo>
                  <a:cubicBezTo>
                    <a:pt x="126" y="65"/>
                    <a:pt x="127" y="63"/>
                    <a:pt x="127" y="61"/>
                  </a:cubicBezTo>
                  <a:close/>
                  <a:moveTo>
                    <a:pt x="136" y="75"/>
                  </a:moveTo>
                  <a:cubicBezTo>
                    <a:pt x="146" y="76"/>
                    <a:pt x="157" y="78"/>
                    <a:pt x="167" y="81"/>
                  </a:cubicBezTo>
                  <a:cubicBezTo>
                    <a:pt x="154" y="85"/>
                    <a:pt x="131" y="87"/>
                    <a:pt x="120" y="88"/>
                  </a:cubicBezTo>
                  <a:cubicBezTo>
                    <a:pt x="120" y="85"/>
                    <a:pt x="120" y="80"/>
                    <a:pt x="120" y="77"/>
                  </a:cubicBezTo>
                  <a:cubicBezTo>
                    <a:pt x="124" y="77"/>
                    <a:pt x="130" y="76"/>
                    <a:pt x="136" y="75"/>
                  </a:cubicBezTo>
                  <a:close/>
                  <a:moveTo>
                    <a:pt x="130" y="98"/>
                  </a:moveTo>
                  <a:cubicBezTo>
                    <a:pt x="142" y="99"/>
                    <a:pt x="157" y="101"/>
                    <a:pt x="169" y="104"/>
                  </a:cubicBezTo>
                  <a:cubicBezTo>
                    <a:pt x="153" y="108"/>
                    <a:pt x="127" y="109"/>
                    <a:pt x="119" y="110"/>
                  </a:cubicBezTo>
                  <a:cubicBezTo>
                    <a:pt x="120" y="107"/>
                    <a:pt x="120" y="104"/>
                    <a:pt x="119" y="101"/>
                  </a:cubicBezTo>
                  <a:cubicBezTo>
                    <a:pt x="119" y="100"/>
                    <a:pt x="119" y="100"/>
                    <a:pt x="119" y="99"/>
                  </a:cubicBezTo>
                  <a:cubicBezTo>
                    <a:pt x="122" y="99"/>
                    <a:pt x="126" y="99"/>
                    <a:pt x="130" y="98"/>
                  </a:cubicBezTo>
                  <a:close/>
                  <a:moveTo>
                    <a:pt x="186" y="110"/>
                  </a:moveTo>
                  <a:cubicBezTo>
                    <a:pt x="190" y="112"/>
                    <a:pt x="192" y="115"/>
                    <a:pt x="192" y="118"/>
                  </a:cubicBezTo>
                  <a:cubicBezTo>
                    <a:pt x="192" y="129"/>
                    <a:pt x="135" y="132"/>
                    <a:pt x="117" y="133"/>
                  </a:cubicBezTo>
                  <a:cubicBezTo>
                    <a:pt x="117" y="132"/>
                    <a:pt x="117" y="132"/>
                    <a:pt x="117" y="131"/>
                  </a:cubicBezTo>
                  <a:cubicBezTo>
                    <a:pt x="117" y="128"/>
                    <a:pt x="117" y="125"/>
                    <a:pt x="116" y="122"/>
                  </a:cubicBezTo>
                  <a:cubicBezTo>
                    <a:pt x="116" y="122"/>
                    <a:pt x="165" y="122"/>
                    <a:pt x="186" y="110"/>
                  </a:cubicBezTo>
                  <a:close/>
                  <a:moveTo>
                    <a:pt x="116" y="116"/>
                  </a:moveTo>
                  <a:cubicBezTo>
                    <a:pt x="116" y="122"/>
                    <a:pt x="116" y="122"/>
                    <a:pt x="116" y="122"/>
                  </a:cubicBezTo>
                  <a:cubicBezTo>
                    <a:pt x="116" y="120"/>
                    <a:pt x="116" y="118"/>
                    <a:pt x="116" y="116"/>
                  </a:cubicBezTo>
                  <a:close/>
                  <a:moveTo>
                    <a:pt x="112" y="319"/>
                  </a:moveTo>
                  <a:cubicBezTo>
                    <a:pt x="110" y="319"/>
                    <a:pt x="109" y="319"/>
                    <a:pt x="108" y="319"/>
                  </a:cubicBezTo>
                  <a:cubicBezTo>
                    <a:pt x="106" y="319"/>
                    <a:pt x="105" y="319"/>
                    <a:pt x="104" y="319"/>
                  </a:cubicBezTo>
                  <a:lnTo>
                    <a:pt x="112" y="319"/>
                  </a:lnTo>
                  <a:close/>
                  <a:moveTo>
                    <a:pt x="97" y="99"/>
                  </a:moveTo>
                  <a:cubicBezTo>
                    <a:pt x="96" y="100"/>
                    <a:pt x="96" y="100"/>
                    <a:pt x="96" y="101"/>
                  </a:cubicBezTo>
                  <a:cubicBezTo>
                    <a:pt x="96" y="104"/>
                    <a:pt x="95" y="107"/>
                    <a:pt x="95" y="110"/>
                  </a:cubicBezTo>
                  <a:cubicBezTo>
                    <a:pt x="86" y="109"/>
                    <a:pt x="62" y="108"/>
                    <a:pt x="46" y="104"/>
                  </a:cubicBezTo>
                  <a:cubicBezTo>
                    <a:pt x="58" y="101"/>
                    <a:pt x="73" y="99"/>
                    <a:pt x="85" y="98"/>
                  </a:cubicBezTo>
                  <a:cubicBezTo>
                    <a:pt x="89" y="99"/>
                    <a:pt x="94" y="99"/>
                    <a:pt x="97" y="99"/>
                  </a:cubicBezTo>
                  <a:close/>
                  <a:moveTo>
                    <a:pt x="96" y="77"/>
                  </a:moveTo>
                  <a:cubicBezTo>
                    <a:pt x="95" y="80"/>
                    <a:pt x="95" y="85"/>
                    <a:pt x="96" y="88"/>
                  </a:cubicBezTo>
                  <a:cubicBezTo>
                    <a:pt x="84" y="87"/>
                    <a:pt x="61" y="85"/>
                    <a:pt x="48" y="81"/>
                  </a:cubicBezTo>
                  <a:cubicBezTo>
                    <a:pt x="58" y="78"/>
                    <a:pt x="69" y="76"/>
                    <a:pt x="79" y="75"/>
                  </a:cubicBezTo>
                  <a:cubicBezTo>
                    <a:pt x="85" y="76"/>
                    <a:pt x="91" y="77"/>
                    <a:pt x="96" y="77"/>
                  </a:cubicBezTo>
                  <a:close/>
                  <a:moveTo>
                    <a:pt x="89" y="67"/>
                  </a:moveTo>
                  <a:cubicBezTo>
                    <a:pt x="78" y="66"/>
                    <a:pt x="65" y="64"/>
                    <a:pt x="58" y="61"/>
                  </a:cubicBezTo>
                  <a:cubicBezTo>
                    <a:pt x="67" y="59"/>
                    <a:pt x="79" y="57"/>
                    <a:pt x="88" y="56"/>
                  </a:cubicBezTo>
                  <a:cubicBezTo>
                    <a:pt x="88" y="58"/>
                    <a:pt x="88" y="59"/>
                    <a:pt x="88" y="61"/>
                  </a:cubicBezTo>
                  <a:cubicBezTo>
                    <a:pt x="88" y="63"/>
                    <a:pt x="89" y="65"/>
                    <a:pt x="90" y="67"/>
                  </a:cubicBezTo>
                  <a:cubicBezTo>
                    <a:pt x="90" y="67"/>
                    <a:pt x="89" y="67"/>
                    <a:pt x="89" y="67"/>
                  </a:cubicBezTo>
                  <a:close/>
                  <a:moveTo>
                    <a:pt x="89" y="42"/>
                  </a:moveTo>
                  <a:cubicBezTo>
                    <a:pt x="88" y="45"/>
                    <a:pt x="88" y="47"/>
                    <a:pt x="88" y="49"/>
                  </a:cubicBezTo>
                  <a:cubicBezTo>
                    <a:pt x="78" y="50"/>
                    <a:pt x="64" y="52"/>
                    <a:pt x="52" y="57"/>
                  </a:cubicBezTo>
                  <a:cubicBezTo>
                    <a:pt x="52" y="56"/>
                    <a:pt x="52" y="56"/>
                    <a:pt x="52" y="56"/>
                  </a:cubicBezTo>
                  <a:cubicBezTo>
                    <a:pt x="53" y="47"/>
                    <a:pt x="75" y="44"/>
                    <a:pt x="89" y="42"/>
                  </a:cubicBezTo>
                  <a:close/>
                  <a:moveTo>
                    <a:pt x="48" y="65"/>
                  </a:moveTo>
                  <a:cubicBezTo>
                    <a:pt x="51" y="67"/>
                    <a:pt x="54" y="69"/>
                    <a:pt x="59" y="71"/>
                  </a:cubicBezTo>
                  <a:cubicBezTo>
                    <a:pt x="53" y="72"/>
                    <a:pt x="46" y="74"/>
                    <a:pt x="41" y="76"/>
                  </a:cubicBezTo>
                  <a:cubicBezTo>
                    <a:pt x="40" y="76"/>
                    <a:pt x="40" y="75"/>
                    <a:pt x="40" y="74"/>
                  </a:cubicBezTo>
                  <a:cubicBezTo>
                    <a:pt x="40" y="70"/>
                    <a:pt x="43" y="67"/>
                    <a:pt x="48" y="65"/>
                  </a:cubicBezTo>
                  <a:close/>
                  <a:moveTo>
                    <a:pt x="37" y="86"/>
                  </a:moveTo>
                  <a:cubicBezTo>
                    <a:pt x="41" y="89"/>
                    <a:pt x="49" y="92"/>
                    <a:pt x="57" y="94"/>
                  </a:cubicBezTo>
                  <a:cubicBezTo>
                    <a:pt x="49" y="96"/>
                    <a:pt x="42" y="98"/>
                    <a:pt x="35" y="100"/>
                  </a:cubicBezTo>
                  <a:cubicBezTo>
                    <a:pt x="32" y="99"/>
                    <a:pt x="30" y="97"/>
                    <a:pt x="30" y="95"/>
                  </a:cubicBezTo>
                  <a:cubicBezTo>
                    <a:pt x="30" y="91"/>
                    <a:pt x="33" y="88"/>
                    <a:pt x="37" y="86"/>
                  </a:cubicBezTo>
                  <a:close/>
                  <a:moveTo>
                    <a:pt x="21" y="231"/>
                  </a:moveTo>
                  <a:cubicBezTo>
                    <a:pt x="12" y="230"/>
                    <a:pt x="12" y="221"/>
                    <a:pt x="13" y="219"/>
                  </a:cubicBezTo>
                  <a:cubicBezTo>
                    <a:pt x="23" y="224"/>
                    <a:pt x="39" y="222"/>
                    <a:pt x="39" y="222"/>
                  </a:cubicBezTo>
                  <a:cubicBezTo>
                    <a:pt x="39" y="222"/>
                    <a:pt x="37" y="232"/>
                    <a:pt x="21" y="231"/>
                  </a:cubicBezTo>
                  <a:close/>
                  <a:moveTo>
                    <a:pt x="23" y="213"/>
                  </a:moveTo>
                  <a:cubicBezTo>
                    <a:pt x="9" y="211"/>
                    <a:pt x="12" y="200"/>
                    <a:pt x="13" y="197"/>
                  </a:cubicBezTo>
                  <a:cubicBezTo>
                    <a:pt x="25" y="202"/>
                    <a:pt x="49" y="204"/>
                    <a:pt x="49" y="204"/>
                  </a:cubicBezTo>
                  <a:cubicBezTo>
                    <a:pt x="49" y="204"/>
                    <a:pt x="48" y="216"/>
                    <a:pt x="23" y="213"/>
                  </a:cubicBezTo>
                  <a:close/>
                  <a:moveTo>
                    <a:pt x="58" y="191"/>
                  </a:moveTo>
                  <a:cubicBezTo>
                    <a:pt x="44" y="200"/>
                    <a:pt x="13" y="192"/>
                    <a:pt x="13" y="185"/>
                  </a:cubicBezTo>
                  <a:cubicBezTo>
                    <a:pt x="12" y="180"/>
                    <a:pt x="15" y="176"/>
                    <a:pt x="16" y="174"/>
                  </a:cubicBezTo>
                  <a:cubicBezTo>
                    <a:pt x="29" y="181"/>
                    <a:pt x="52" y="182"/>
                    <a:pt x="54" y="182"/>
                  </a:cubicBezTo>
                  <a:cubicBezTo>
                    <a:pt x="56" y="182"/>
                    <a:pt x="75" y="180"/>
                    <a:pt x="58" y="191"/>
                  </a:cubicBezTo>
                  <a:close/>
                  <a:moveTo>
                    <a:pt x="71" y="169"/>
                  </a:moveTo>
                  <a:cubicBezTo>
                    <a:pt x="56" y="180"/>
                    <a:pt x="17" y="168"/>
                    <a:pt x="15" y="163"/>
                  </a:cubicBezTo>
                  <a:cubicBezTo>
                    <a:pt x="14" y="159"/>
                    <a:pt x="18" y="156"/>
                    <a:pt x="20" y="155"/>
                  </a:cubicBezTo>
                  <a:cubicBezTo>
                    <a:pt x="32" y="160"/>
                    <a:pt x="52" y="164"/>
                    <a:pt x="61" y="163"/>
                  </a:cubicBezTo>
                  <a:cubicBezTo>
                    <a:pt x="64" y="162"/>
                    <a:pt x="88" y="157"/>
                    <a:pt x="71" y="169"/>
                  </a:cubicBezTo>
                  <a:close/>
                  <a:moveTo>
                    <a:pt x="72" y="150"/>
                  </a:moveTo>
                  <a:cubicBezTo>
                    <a:pt x="60" y="157"/>
                    <a:pt x="23" y="147"/>
                    <a:pt x="19" y="144"/>
                  </a:cubicBezTo>
                  <a:cubicBezTo>
                    <a:pt x="16" y="140"/>
                    <a:pt x="22" y="134"/>
                    <a:pt x="23" y="133"/>
                  </a:cubicBezTo>
                  <a:cubicBezTo>
                    <a:pt x="36" y="140"/>
                    <a:pt x="61" y="143"/>
                    <a:pt x="79" y="144"/>
                  </a:cubicBezTo>
                  <a:cubicBezTo>
                    <a:pt x="79" y="145"/>
                    <a:pt x="77" y="147"/>
                    <a:pt x="72" y="150"/>
                  </a:cubicBezTo>
                  <a:close/>
                  <a:moveTo>
                    <a:pt x="95" y="173"/>
                  </a:moveTo>
                  <a:cubicBezTo>
                    <a:pt x="94" y="173"/>
                    <a:pt x="94" y="175"/>
                    <a:pt x="94" y="175"/>
                  </a:cubicBezTo>
                  <a:cubicBezTo>
                    <a:pt x="94" y="175"/>
                    <a:pt x="94" y="175"/>
                    <a:pt x="94" y="176"/>
                  </a:cubicBezTo>
                  <a:cubicBezTo>
                    <a:pt x="94" y="176"/>
                    <a:pt x="94" y="176"/>
                    <a:pt x="94" y="176"/>
                  </a:cubicBezTo>
                  <a:cubicBezTo>
                    <a:pt x="94" y="176"/>
                    <a:pt x="89" y="174"/>
                    <a:pt x="88" y="171"/>
                  </a:cubicBezTo>
                  <a:cubicBezTo>
                    <a:pt x="87" y="169"/>
                    <a:pt x="84" y="169"/>
                    <a:pt x="83" y="172"/>
                  </a:cubicBezTo>
                  <a:cubicBezTo>
                    <a:pt x="82" y="170"/>
                    <a:pt x="87" y="166"/>
                    <a:pt x="90" y="162"/>
                  </a:cubicBezTo>
                  <a:cubicBezTo>
                    <a:pt x="92" y="163"/>
                    <a:pt x="94" y="164"/>
                    <a:pt x="94" y="164"/>
                  </a:cubicBezTo>
                  <a:cubicBezTo>
                    <a:pt x="94" y="164"/>
                    <a:pt x="94" y="165"/>
                    <a:pt x="94" y="166"/>
                  </a:cubicBezTo>
                  <a:cubicBezTo>
                    <a:pt x="94" y="167"/>
                    <a:pt x="94" y="167"/>
                    <a:pt x="95" y="168"/>
                  </a:cubicBezTo>
                  <a:lnTo>
                    <a:pt x="95" y="173"/>
                  </a:lnTo>
                  <a:close/>
                  <a:moveTo>
                    <a:pt x="23" y="118"/>
                  </a:moveTo>
                  <a:cubicBezTo>
                    <a:pt x="23" y="115"/>
                    <a:pt x="26" y="112"/>
                    <a:pt x="30" y="110"/>
                  </a:cubicBezTo>
                  <a:cubicBezTo>
                    <a:pt x="49" y="122"/>
                    <a:pt x="93" y="122"/>
                    <a:pt x="98" y="122"/>
                  </a:cubicBezTo>
                  <a:cubicBezTo>
                    <a:pt x="98" y="125"/>
                    <a:pt x="98" y="128"/>
                    <a:pt x="98" y="131"/>
                  </a:cubicBezTo>
                  <a:cubicBezTo>
                    <a:pt x="98" y="132"/>
                    <a:pt x="98" y="132"/>
                    <a:pt x="98" y="133"/>
                  </a:cubicBezTo>
                  <a:cubicBezTo>
                    <a:pt x="80" y="132"/>
                    <a:pt x="23" y="129"/>
                    <a:pt x="23" y="118"/>
                  </a:cubicBezTo>
                  <a:close/>
                  <a:moveTo>
                    <a:pt x="93" y="337"/>
                  </a:moveTo>
                  <a:cubicBezTo>
                    <a:pt x="93" y="337"/>
                    <a:pt x="94" y="337"/>
                    <a:pt x="95" y="337"/>
                  </a:cubicBezTo>
                  <a:cubicBezTo>
                    <a:pt x="96" y="338"/>
                    <a:pt x="97" y="339"/>
                    <a:pt x="97" y="340"/>
                  </a:cubicBezTo>
                  <a:cubicBezTo>
                    <a:pt x="96" y="340"/>
                    <a:pt x="95" y="340"/>
                    <a:pt x="94" y="340"/>
                  </a:cubicBezTo>
                  <a:cubicBezTo>
                    <a:pt x="93" y="339"/>
                    <a:pt x="92" y="338"/>
                    <a:pt x="93" y="337"/>
                  </a:cubicBezTo>
                  <a:close/>
                  <a:moveTo>
                    <a:pt x="91" y="333"/>
                  </a:moveTo>
                  <a:cubicBezTo>
                    <a:pt x="89" y="332"/>
                    <a:pt x="92" y="331"/>
                    <a:pt x="93" y="331"/>
                  </a:cubicBezTo>
                  <a:cubicBezTo>
                    <a:pt x="94" y="331"/>
                    <a:pt x="96" y="331"/>
                    <a:pt x="96" y="333"/>
                  </a:cubicBezTo>
                  <a:cubicBezTo>
                    <a:pt x="97" y="335"/>
                    <a:pt x="94" y="336"/>
                    <a:pt x="93" y="334"/>
                  </a:cubicBezTo>
                  <a:cubicBezTo>
                    <a:pt x="93" y="333"/>
                    <a:pt x="91" y="333"/>
                    <a:pt x="91" y="333"/>
                  </a:cubicBezTo>
                  <a:close/>
                  <a:moveTo>
                    <a:pt x="95" y="343"/>
                  </a:moveTo>
                  <a:cubicBezTo>
                    <a:pt x="95" y="343"/>
                    <a:pt x="96" y="343"/>
                    <a:pt x="97" y="343"/>
                  </a:cubicBezTo>
                  <a:cubicBezTo>
                    <a:pt x="98" y="344"/>
                    <a:pt x="98" y="344"/>
                    <a:pt x="98" y="345"/>
                  </a:cubicBezTo>
                  <a:cubicBezTo>
                    <a:pt x="97" y="346"/>
                    <a:pt x="96" y="346"/>
                    <a:pt x="96" y="345"/>
                  </a:cubicBezTo>
                  <a:cubicBezTo>
                    <a:pt x="95" y="344"/>
                    <a:pt x="94" y="344"/>
                    <a:pt x="95" y="343"/>
                  </a:cubicBezTo>
                  <a:close/>
                  <a:moveTo>
                    <a:pt x="95" y="327"/>
                  </a:moveTo>
                  <a:cubicBezTo>
                    <a:pt x="96" y="329"/>
                    <a:pt x="93" y="330"/>
                    <a:pt x="92" y="328"/>
                  </a:cubicBezTo>
                  <a:cubicBezTo>
                    <a:pt x="91" y="327"/>
                    <a:pt x="89" y="327"/>
                    <a:pt x="89" y="327"/>
                  </a:cubicBezTo>
                  <a:cubicBezTo>
                    <a:pt x="87" y="326"/>
                    <a:pt x="90" y="324"/>
                    <a:pt x="91" y="324"/>
                  </a:cubicBezTo>
                  <a:cubicBezTo>
                    <a:pt x="93" y="324"/>
                    <a:pt x="95" y="325"/>
                    <a:pt x="95" y="327"/>
                  </a:cubicBezTo>
                  <a:close/>
                  <a:moveTo>
                    <a:pt x="85" y="301"/>
                  </a:moveTo>
                  <a:cubicBezTo>
                    <a:pt x="88" y="305"/>
                    <a:pt x="94" y="308"/>
                    <a:pt x="94" y="308"/>
                  </a:cubicBezTo>
                  <a:cubicBezTo>
                    <a:pt x="94" y="309"/>
                    <a:pt x="94" y="309"/>
                    <a:pt x="94" y="310"/>
                  </a:cubicBezTo>
                  <a:cubicBezTo>
                    <a:pt x="94" y="311"/>
                    <a:pt x="94" y="312"/>
                    <a:pt x="95" y="312"/>
                  </a:cubicBezTo>
                  <a:cubicBezTo>
                    <a:pt x="95" y="313"/>
                    <a:pt x="95" y="313"/>
                    <a:pt x="95" y="313"/>
                  </a:cubicBezTo>
                  <a:cubicBezTo>
                    <a:pt x="94" y="311"/>
                    <a:pt x="92" y="309"/>
                    <a:pt x="90" y="307"/>
                  </a:cubicBezTo>
                  <a:cubicBezTo>
                    <a:pt x="88" y="306"/>
                    <a:pt x="86" y="305"/>
                    <a:pt x="84" y="305"/>
                  </a:cubicBezTo>
                  <a:cubicBezTo>
                    <a:pt x="84" y="304"/>
                    <a:pt x="84" y="303"/>
                    <a:pt x="85" y="301"/>
                  </a:cubicBezTo>
                  <a:close/>
                  <a:moveTo>
                    <a:pt x="70" y="385"/>
                  </a:moveTo>
                  <a:cubicBezTo>
                    <a:pt x="66" y="384"/>
                    <a:pt x="66" y="376"/>
                    <a:pt x="67" y="371"/>
                  </a:cubicBezTo>
                  <a:cubicBezTo>
                    <a:pt x="74" y="374"/>
                    <a:pt x="85" y="382"/>
                    <a:pt x="89" y="386"/>
                  </a:cubicBezTo>
                  <a:cubicBezTo>
                    <a:pt x="89" y="386"/>
                    <a:pt x="89" y="386"/>
                    <a:pt x="89" y="386"/>
                  </a:cubicBezTo>
                  <a:cubicBezTo>
                    <a:pt x="84" y="388"/>
                    <a:pt x="75" y="387"/>
                    <a:pt x="70" y="385"/>
                  </a:cubicBezTo>
                  <a:close/>
                  <a:moveTo>
                    <a:pt x="115" y="377"/>
                  </a:moveTo>
                  <a:cubicBezTo>
                    <a:pt x="112" y="374"/>
                    <a:pt x="108" y="374"/>
                    <a:pt x="108" y="374"/>
                  </a:cubicBezTo>
                  <a:cubicBezTo>
                    <a:pt x="108" y="374"/>
                    <a:pt x="103" y="374"/>
                    <a:pt x="100" y="377"/>
                  </a:cubicBezTo>
                  <a:cubicBezTo>
                    <a:pt x="97" y="380"/>
                    <a:pt x="92" y="374"/>
                    <a:pt x="88" y="369"/>
                  </a:cubicBezTo>
                  <a:cubicBezTo>
                    <a:pt x="86" y="366"/>
                    <a:pt x="79" y="361"/>
                    <a:pt x="74" y="357"/>
                  </a:cubicBezTo>
                  <a:cubicBezTo>
                    <a:pt x="76" y="354"/>
                    <a:pt x="78" y="352"/>
                    <a:pt x="78" y="350"/>
                  </a:cubicBezTo>
                  <a:cubicBezTo>
                    <a:pt x="80" y="346"/>
                    <a:pt x="67" y="339"/>
                    <a:pt x="67" y="339"/>
                  </a:cubicBezTo>
                  <a:cubicBezTo>
                    <a:pt x="67" y="339"/>
                    <a:pt x="67" y="339"/>
                    <a:pt x="67" y="339"/>
                  </a:cubicBezTo>
                  <a:cubicBezTo>
                    <a:pt x="67" y="334"/>
                    <a:pt x="69" y="330"/>
                    <a:pt x="73" y="328"/>
                  </a:cubicBezTo>
                  <a:cubicBezTo>
                    <a:pt x="74" y="328"/>
                    <a:pt x="75" y="327"/>
                    <a:pt x="76" y="326"/>
                  </a:cubicBezTo>
                  <a:cubicBezTo>
                    <a:pt x="77" y="327"/>
                    <a:pt x="79" y="327"/>
                    <a:pt x="81" y="327"/>
                  </a:cubicBezTo>
                  <a:cubicBezTo>
                    <a:pt x="85" y="328"/>
                    <a:pt x="89" y="332"/>
                    <a:pt x="88" y="337"/>
                  </a:cubicBezTo>
                  <a:cubicBezTo>
                    <a:pt x="86" y="343"/>
                    <a:pt x="90" y="348"/>
                    <a:pt x="93" y="348"/>
                  </a:cubicBezTo>
                  <a:cubicBezTo>
                    <a:pt x="96" y="348"/>
                    <a:pt x="98" y="350"/>
                    <a:pt x="100" y="351"/>
                  </a:cubicBezTo>
                  <a:cubicBezTo>
                    <a:pt x="97" y="353"/>
                    <a:pt x="97" y="356"/>
                    <a:pt x="100" y="358"/>
                  </a:cubicBezTo>
                  <a:cubicBezTo>
                    <a:pt x="102" y="359"/>
                    <a:pt x="103" y="359"/>
                    <a:pt x="103" y="361"/>
                  </a:cubicBezTo>
                  <a:cubicBezTo>
                    <a:pt x="103" y="364"/>
                    <a:pt x="106" y="365"/>
                    <a:pt x="106" y="365"/>
                  </a:cubicBezTo>
                  <a:cubicBezTo>
                    <a:pt x="106" y="370"/>
                    <a:pt x="108" y="370"/>
                    <a:pt x="108" y="370"/>
                  </a:cubicBezTo>
                  <a:cubicBezTo>
                    <a:pt x="108" y="370"/>
                    <a:pt x="110" y="370"/>
                    <a:pt x="110" y="365"/>
                  </a:cubicBezTo>
                  <a:cubicBezTo>
                    <a:pt x="110" y="365"/>
                    <a:pt x="112" y="364"/>
                    <a:pt x="112" y="361"/>
                  </a:cubicBezTo>
                  <a:cubicBezTo>
                    <a:pt x="113" y="359"/>
                    <a:pt x="113" y="359"/>
                    <a:pt x="115" y="358"/>
                  </a:cubicBezTo>
                  <a:cubicBezTo>
                    <a:pt x="118" y="356"/>
                    <a:pt x="118" y="353"/>
                    <a:pt x="115" y="351"/>
                  </a:cubicBezTo>
                  <a:cubicBezTo>
                    <a:pt x="117" y="350"/>
                    <a:pt x="120" y="348"/>
                    <a:pt x="122" y="348"/>
                  </a:cubicBezTo>
                  <a:cubicBezTo>
                    <a:pt x="125" y="348"/>
                    <a:pt x="129" y="343"/>
                    <a:pt x="128" y="337"/>
                  </a:cubicBezTo>
                  <a:cubicBezTo>
                    <a:pt x="126" y="332"/>
                    <a:pt x="131" y="328"/>
                    <a:pt x="135" y="327"/>
                  </a:cubicBezTo>
                  <a:cubicBezTo>
                    <a:pt x="136" y="327"/>
                    <a:pt x="138" y="327"/>
                    <a:pt x="139" y="326"/>
                  </a:cubicBezTo>
                  <a:cubicBezTo>
                    <a:pt x="140" y="327"/>
                    <a:pt x="141" y="328"/>
                    <a:pt x="142" y="328"/>
                  </a:cubicBezTo>
                  <a:cubicBezTo>
                    <a:pt x="146" y="330"/>
                    <a:pt x="148" y="334"/>
                    <a:pt x="148" y="339"/>
                  </a:cubicBezTo>
                  <a:cubicBezTo>
                    <a:pt x="148" y="339"/>
                    <a:pt x="135" y="346"/>
                    <a:pt x="137" y="350"/>
                  </a:cubicBezTo>
                  <a:cubicBezTo>
                    <a:pt x="138" y="352"/>
                    <a:pt x="139" y="354"/>
                    <a:pt x="141" y="357"/>
                  </a:cubicBezTo>
                  <a:cubicBezTo>
                    <a:pt x="136" y="361"/>
                    <a:pt x="130" y="366"/>
                    <a:pt x="127" y="369"/>
                  </a:cubicBezTo>
                  <a:cubicBezTo>
                    <a:pt x="123" y="374"/>
                    <a:pt x="118" y="380"/>
                    <a:pt x="115" y="377"/>
                  </a:cubicBezTo>
                  <a:close/>
                  <a:moveTo>
                    <a:pt x="145" y="385"/>
                  </a:moveTo>
                  <a:cubicBezTo>
                    <a:pt x="140" y="387"/>
                    <a:pt x="132" y="388"/>
                    <a:pt x="126" y="386"/>
                  </a:cubicBezTo>
                  <a:cubicBezTo>
                    <a:pt x="126" y="386"/>
                    <a:pt x="126" y="386"/>
                    <a:pt x="126" y="386"/>
                  </a:cubicBezTo>
                  <a:cubicBezTo>
                    <a:pt x="131" y="382"/>
                    <a:pt x="141" y="374"/>
                    <a:pt x="148" y="371"/>
                  </a:cubicBezTo>
                  <a:cubicBezTo>
                    <a:pt x="149" y="376"/>
                    <a:pt x="150" y="384"/>
                    <a:pt x="145" y="385"/>
                  </a:cubicBezTo>
                  <a:close/>
                  <a:moveTo>
                    <a:pt x="148" y="853"/>
                  </a:moveTo>
                  <a:cubicBezTo>
                    <a:pt x="148" y="853"/>
                    <a:pt x="148" y="814"/>
                    <a:pt x="146" y="796"/>
                  </a:cubicBezTo>
                  <a:cubicBezTo>
                    <a:pt x="145" y="778"/>
                    <a:pt x="152" y="748"/>
                    <a:pt x="152" y="718"/>
                  </a:cubicBezTo>
                  <a:cubicBezTo>
                    <a:pt x="151" y="688"/>
                    <a:pt x="162" y="670"/>
                    <a:pt x="162" y="670"/>
                  </a:cubicBezTo>
                  <a:cubicBezTo>
                    <a:pt x="162" y="677"/>
                    <a:pt x="161" y="712"/>
                    <a:pt x="161" y="718"/>
                  </a:cubicBezTo>
                  <a:cubicBezTo>
                    <a:pt x="161" y="725"/>
                    <a:pt x="160" y="745"/>
                    <a:pt x="157" y="758"/>
                  </a:cubicBezTo>
                  <a:cubicBezTo>
                    <a:pt x="154" y="772"/>
                    <a:pt x="148" y="853"/>
                    <a:pt x="148" y="853"/>
                  </a:cubicBezTo>
                  <a:close/>
                </a:path>
              </a:pathLst>
            </a:custGeom>
            <a:solidFill>
              <a:srgbClr val="97BBB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314" name="Freeform 100"/>
            <p:cNvSpPr>
              <a:spLocks noEditPoints="1"/>
            </p:cNvSpPr>
            <p:nvPr/>
          </p:nvSpPr>
          <p:spPr bwMode="auto">
            <a:xfrm>
              <a:off x="6095206" y="2623344"/>
              <a:ext cx="368300" cy="898525"/>
            </a:xfrm>
            <a:custGeom>
              <a:avLst/>
              <a:gdLst>
                <a:gd name="T0" fmla="*/ 155 w 176"/>
                <a:gd name="T1" fmla="*/ 339 h 430"/>
                <a:gd name="T2" fmla="*/ 145 w 176"/>
                <a:gd name="T3" fmla="*/ 333 h 430"/>
                <a:gd name="T4" fmla="*/ 124 w 176"/>
                <a:gd name="T5" fmla="*/ 330 h 430"/>
                <a:gd name="T6" fmla="*/ 114 w 176"/>
                <a:gd name="T7" fmla="*/ 324 h 430"/>
                <a:gd name="T8" fmla="*/ 104 w 176"/>
                <a:gd name="T9" fmla="*/ 285 h 430"/>
                <a:gd name="T10" fmla="*/ 74 w 176"/>
                <a:gd name="T11" fmla="*/ 193 h 430"/>
                <a:gd name="T12" fmla="*/ 66 w 176"/>
                <a:gd name="T13" fmla="*/ 176 h 430"/>
                <a:gd name="T14" fmla="*/ 49 w 176"/>
                <a:gd name="T15" fmla="*/ 138 h 430"/>
                <a:gd name="T16" fmla="*/ 38 w 176"/>
                <a:gd name="T17" fmla="*/ 28 h 430"/>
                <a:gd name="T18" fmla="*/ 26 w 176"/>
                <a:gd name="T19" fmla="*/ 4 h 430"/>
                <a:gd name="T20" fmla="*/ 2 w 176"/>
                <a:gd name="T21" fmla="*/ 7 h 430"/>
                <a:gd name="T22" fmla="*/ 10 w 176"/>
                <a:gd name="T23" fmla="*/ 22 h 430"/>
                <a:gd name="T24" fmla="*/ 32 w 176"/>
                <a:gd name="T25" fmla="*/ 150 h 430"/>
                <a:gd name="T26" fmla="*/ 35 w 176"/>
                <a:gd name="T27" fmla="*/ 187 h 430"/>
                <a:gd name="T28" fmla="*/ 45 w 176"/>
                <a:gd name="T29" fmla="*/ 214 h 430"/>
                <a:gd name="T30" fmla="*/ 63 w 176"/>
                <a:gd name="T31" fmla="*/ 281 h 430"/>
                <a:gd name="T32" fmla="*/ 80 w 176"/>
                <a:gd name="T33" fmla="*/ 328 h 430"/>
                <a:gd name="T34" fmla="*/ 88 w 176"/>
                <a:gd name="T35" fmla="*/ 326 h 430"/>
                <a:gd name="T36" fmla="*/ 83 w 176"/>
                <a:gd name="T37" fmla="*/ 335 h 430"/>
                <a:gd name="T38" fmla="*/ 86 w 176"/>
                <a:gd name="T39" fmla="*/ 352 h 430"/>
                <a:gd name="T40" fmla="*/ 89 w 176"/>
                <a:gd name="T41" fmla="*/ 376 h 430"/>
                <a:gd name="T42" fmla="*/ 95 w 176"/>
                <a:gd name="T43" fmla="*/ 396 h 430"/>
                <a:gd name="T44" fmla="*/ 107 w 176"/>
                <a:gd name="T45" fmla="*/ 415 h 430"/>
                <a:gd name="T46" fmla="*/ 102 w 176"/>
                <a:gd name="T47" fmla="*/ 394 h 430"/>
                <a:gd name="T48" fmla="*/ 95 w 176"/>
                <a:gd name="T49" fmla="*/ 376 h 430"/>
                <a:gd name="T50" fmla="*/ 94 w 176"/>
                <a:gd name="T51" fmla="*/ 346 h 430"/>
                <a:gd name="T52" fmla="*/ 97 w 176"/>
                <a:gd name="T53" fmla="*/ 359 h 430"/>
                <a:gd name="T54" fmla="*/ 107 w 176"/>
                <a:gd name="T55" fmla="*/ 382 h 430"/>
                <a:gd name="T56" fmla="*/ 113 w 176"/>
                <a:gd name="T57" fmla="*/ 404 h 430"/>
                <a:gd name="T58" fmla="*/ 125 w 176"/>
                <a:gd name="T59" fmla="*/ 429 h 430"/>
                <a:gd name="T60" fmla="*/ 116 w 176"/>
                <a:gd name="T61" fmla="*/ 396 h 430"/>
                <a:gd name="T62" fmla="*/ 108 w 176"/>
                <a:gd name="T63" fmla="*/ 369 h 430"/>
                <a:gd name="T64" fmla="*/ 101 w 176"/>
                <a:gd name="T65" fmla="*/ 344 h 430"/>
                <a:gd name="T66" fmla="*/ 105 w 176"/>
                <a:gd name="T67" fmla="*/ 344 h 430"/>
                <a:gd name="T68" fmla="*/ 114 w 176"/>
                <a:gd name="T69" fmla="*/ 369 h 430"/>
                <a:gd name="T70" fmla="*/ 120 w 176"/>
                <a:gd name="T71" fmla="*/ 388 h 430"/>
                <a:gd name="T72" fmla="*/ 128 w 176"/>
                <a:gd name="T73" fmla="*/ 415 h 430"/>
                <a:gd name="T74" fmla="*/ 137 w 176"/>
                <a:gd name="T75" fmla="*/ 422 h 430"/>
                <a:gd name="T76" fmla="*/ 126 w 176"/>
                <a:gd name="T77" fmla="*/ 389 h 430"/>
                <a:gd name="T78" fmla="*/ 123 w 176"/>
                <a:gd name="T79" fmla="*/ 372 h 430"/>
                <a:gd name="T80" fmla="*/ 113 w 176"/>
                <a:gd name="T81" fmla="*/ 342 h 430"/>
                <a:gd name="T82" fmla="*/ 114 w 176"/>
                <a:gd name="T83" fmla="*/ 341 h 430"/>
                <a:gd name="T84" fmla="*/ 114 w 176"/>
                <a:gd name="T85" fmla="*/ 340 h 430"/>
                <a:gd name="T86" fmla="*/ 127 w 176"/>
                <a:gd name="T87" fmla="*/ 375 h 430"/>
                <a:gd name="T88" fmla="*/ 133 w 176"/>
                <a:gd name="T89" fmla="*/ 400 h 430"/>
                <a:gd name="T90" fmla="*/ 141 w 176"/>
                <a:gd name="T91" fmla="*/ 406 h 430"/>
                <a:gd name="T92" fmla="*/ 137 w 176"/>
                <a:gd name="T93" fmla="*/ 379 h 430"/>
                <a:gd name="T94" fmla="*/ 132 w 176"/>
                <a:gd name="T95" fmla="*/ 363 h 430"/>
                <a:gd name="T96" fmla="*/ 124 w 176"/>
                <a:gd name="T97" fmla="*/ 339 h 430"/>
                <a:gd name="T98" fmla="*/ 143 w 176"/>
                <a:gd name="T99" fmla="*/ 339 h 430"/>
                <a:gd name="T100" fmla="*/ 173 w 176"/>
                <a:gd name="T101" fmla="*/ 360 h 430"/>
                <a:gd name="T102" fmla="*/ 91 w 176"/>
                <a:gd name="T103" fmla="*/ 319 h 430"/>
                <a:gd name="T104" fmla="*/ 69 w 176"/>
                <a:gd name="T105" fmla="*/ 229 h 430"/>
                <a:gd name="T106" fmla="*/ 91 w 176"/>
                <a:gd name="T107" fmla="*/ 293 h 4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176" h="430">
                  <a:moveTo>
                    <a:pt x="167" y="348"/>
                  </a:moveTo>
                  <a:cubicBezTo>
                    <a:pt x="164" y="345"/>
                    <a:pt x="156" y="341"/>
                    <a:pt x="155" y="339"/>
                  </a:cubicBezTo>
                  <a:cubicBezTo>
                    <a:pt x="154" y="337"/>
                    <a:pt x="152" y="335"/>
                    <a:pt x="150" y="336"/>
                  </a:cubicBezTo>
                  <a:cubicBezTo>
                    <a:pt x="148" y="337"/>
                    <a:pt x="148" y="331"/>
                    <a:pt x="145" y="333"/>
                  </a:cubicBezTo>
                  <a:cubicBezTo>
                    <a:pt x="141" y="334"/>
                    <a:pt x="129" y="329"/>
                    <a:pt x="125" y="330"/>
                  </a:cubicBezTo>
                  <a:cubicBezTo>
                    <a:pt x="125" y="330"/>
                    <a:pt x="124" y="330"/>
                    <a:pt x="124" y="330"/>
                  </a:cubicBezTo>
                  <a:cubicBezTo>
                    <a:pt x="124" y="330"/>
                    <a:pt x="123" y="330"/>
                    <a:pt x="123" y="330"/>
                  </a:cubicBezTo>
                  <a:cubicBezTo>
                    <a:pt x="118" y="327"/>
                    <a:pt x="114" y="326"/>
                    <a:pt x="114" y="324"/>
                  </a:cubicBezTo>
                  <a:cubicBezTo>
                    <a:pt x="114" y="324"/>
                    <a:pt x="114" y="323"/>
                    <a:pt x="113" y="323"/>
                  </a:cubicBezTo>
                  <a:cubicBezTo>
                    <a:pt x="119" y="318"/>
                    <a:pt x="107" y="300"/>
                    <a:pt x="104" y="285"/>
                  </a:cubicBezTo>
                  <a:cubicBezTo>
                    <a:pt x="101" y="269"/>
                    <a:pt x="92" y="244"/>
                    <a:pt x="85" y="232"/>
                  </a:cubicBezTo>
                  <a:cubicBezTo>
                    <a:pt x="78" y="220"/>
                    <a:pt x="71" y="202"/>
                    <a:pt x="74" y="193"/>
                  </a:cubicBezTo>
                  <a:cubicBezTo>
                    <a:pt x="76" y="185"/>
                    <a:pt x="75" y="186"/>
                    <a:pt x="70" y="185"/>
                  </a:cubicBezTo>
                  <a:cubicBezTo>
                    <a:pt x="70" y="185"/>
                    <a:pt x="72" y="178"/>
                    <a:pt x="66" y="176"/>
                  </a:cubicBezTo>
                  <a:cubicBezTo>
                    <a:pt x="67" y="176"/>
                    <a:pt x="67" y="175"/>
                    <a:pt x="67" y="174"/>
                  </a:cubicBezTo>
                  <a:cubicBezTo>
                    <a:pt x="68" y="168"/>
                    <a:pt x="54" y="144"/>
                    <a:pt x="49" y="138"/>
                  </a:cubicBezTo>
                  <a:cubicBezTo>
                    <a:pt x="45" y="133"/>
                    <a:pt x="43" y="102"/>
                    <a:pt x="43" y="72"/>
                  </a:cubicBezTo>
                  <a:cubicBezTo>
                    <a:pt x="43" y="42"/>
                    <a:pt x="40" y="52"/>
                    <a:pt x="38" y="28"/>
                  </a:cubicBezTo>
                  <a:cubicBezTo>
                    <a:pt x="36" y="4"/>
                    <a:pt x="35" y="5"/>
                    <a:pt x="34" y="3"/>
                  </a:cubicBezTo>
                  <a:cubicBezTo>
                    <a:pt x="32" y="1"/>
                    <a:pt x="28" y="3"/>
                    <a:pt x="26" y="4"/>
                  </a:cubicBezTo>
                  <a:cubicBezTo>
                    <a:pt x="26" y="0"/>
                    <a:pt x="21" y="0"/>
                    <a:pt x="14" y="1"/>
                  </a:cubicBezTo>
                  <a:cubicBezTo>
                    <a:pt x="7" y="1"/>
                    <a:pt x="5" y="5"/>
                    <a:pt x="2" y="7"/>
                  </a:cubicBezTo>
                  <a:cubicBezTo>
                    <a:pt x="0" y="9"/>
                    <a:pt x="0" y="19"/>
                    <a:pt x="2" y="22"/>
                  </a:cubicBezTo>
                  <a:cubicBezTo>
                    <a:pt x="4" y="24"/>
                    <a:pt x="8" y="24"/>
                    <a:pt x="10" y="22"/>
                  </a:cubicBezTo>
                  <a:cubicBezTo>
                    <a:pt x="12" y="29"/>
                    <a:pt x="20" y="46"/>
                    <a:pt x="22" y="53"/>
                  </a:cubicBezTo>
                  <a:cubicBezTo>
                    <a:pt x="24" y="63"/>
                    <a:pt x="32" y="147"/>
                    <a:pt x="32" y="150"/>
                  </a:cubicBezTo>
                  <a:cubicBezTo>
                    <a:pt x="31" y="154"/>
                    <a:pt x="27" y="177"/>
                    <a:pt x="28" y="183"/>
                  </a:cubicBezTo>
                  <a:cubicBezTo>
                    <a:pt x="28" y="188"/>
                    <a:pt x="32" y="190"/>
                    <a:pt x="35" y="187"/>
                  </a:cubicBezTo>
                  <a:cubicBezTo>
                    <a:pt x="35" y="187"/>
                    <a:pt x="30" y="194"/>
                    <a:pt x="38" y="196"/>
                  </a:cubicBezTo>
                  <a:cubicBezTo>
                    <a:pt x="36" y="200"/>
                    <a:pt x="45" y="208"/>
                    <a:pt x="45" y="214"/>
                  </a:cubicBezTo>
                  <a:cubicBezTo>
                    <a:pt x="46" y="220"/>
                    <a:pt x="48" y="227"/>
                    <a:pt x="52" y="237"/>
                  </a:cubicBezTo>
                  <a:cubicBezTo>
                    <a:pt x="55" y="246"/>
                    <a:pt x="60" y="270"/>
                    <a:pt x="63" y="281"/>
                  </a:cubicBezTo>
                  <a:cubicBezTo>
                    <a:pt x="67" y="292"/>
                    <a:pt x="74" y="309"/>
                    <a:pt x="75" y="315"/>
                  </a:cubicBezTo>
                  <a:cubicBezTo>
                    <a:pt x="77" y="320"/>
                    <a:pt x="78" y="326"/>
                    <a:pt x="80" y="328"/>
                  </a:cubicBezTo>
                  <a:cubicBezTo>
                    <a:pt x="82" y="331"/>
                    <a:pt x="82" y="329"/>
                    <a:pt x="84" y="327"/>
                  </a:cubicBezTo>
                  <a:cubicBezTo>
                    <a:pt x="85" y="325"/>
                    <a:pt x="86" y="325"/>
                    <a:pt x="88" y="326"/>
                  </a:cubicBezTo>
                  <a:cubicBezTo>
                    <a:pt x="88" y="326"/>
                    <a:pt x="88" y="326"/>
                    <a:pt x="88" y="326"/>
                  </a:cubicBezTo>
                  <a:cubicBezTo>
                    <a:pt x="88" y="329"/>
                    <a:pt x="84" y="329"/>
                    <a:pt x="83" y="335"/>
                  </a:cubicBezTo>
                  <a:cubicBezTo>
                    <a:pt x="83" y="340"/>
                    <a:pt x="82" y="343"/>
                    <a:pt x="86" y="344"/>
                  </a:cubicBezTo>
                  <a:cubicBezTo>
                    <a:pt x="86" y="344"/>
                    <a:pt x="85" y="347"/>
                    <a:pt x="86" y="352"/>
                  </a:cubicBezTo>
                  <a:cubicBezTo>
                    <a:pt x="86" y="358"/>
                    <a:pt x="88" y="365"/>
                    <a:pt x="88" y="368"/>
                  </a:cubicBezTo>
                  <a:cubicBezTo>
                    <a:pt x="87" y="371"/>
                    <a:pt x="87" y="376"/>
                    <a:pt x="89" y="376"/>
                  </a:cubicBezTo>
                  <a:cubicBezTo>
                    <a:pt x="89" y="376"/>
                    <a:pt x="88" y="380"/>
                    <a:pt x="92" y="385"/>
                  </a:cubicBezTo>
                  <a:cubicBezTo>
                    <a:pt x="96" y="390"/>
                    <a:pt x="94" y="394"/>
                    <a:pt x="95" y="396"/>
                  </a:cubicBezTo>
                  <a:cubicBezTo>
                    <a:pt x="95" y="396"/>
                    <a:pt x="98" y="399"/>
                    <a:pt x="100" y="405"/>
                  </a:cubicBezTo>
                  <a:cubicBezTo>
                    <a:pt x="103" y="410"/>
                    <a:pt x="104" y="415"/>
                    <a:pt x="107" y="415"/>
                  </a:cubicBezTo>
                  <a:cubicBezTo>
                    <a:pt x="110" y="414"/>
                    <a:pt x="109" y="411"/>
                    <a:pt x="107" y="407"/>
                  </a:cubicBezTo>
                  <a:cubicBezTo>
                    <a:pt x="104" y="402"/>
                    <a:pt x="102" y="395"/>
                    <a:pt x="102" y="394"/>
                  </a:cubicBezTo>
                  <a:cubicBezTo>
                    <a:pt x="102" y="392"/>
                    <a:pt x="100" y="388"/>
                    <a:pt x="99" y="385"/>
                  </a:cubicBezTo>
                  <a:cubicBezTo>
                    <a:pt x="97" y="383"/>
                    <a:pt x="97" y="377"/>
                    <a:pt x="95" y="376"/>
                  </a:cubicBezTo>
                  <a:cubicBezTo>
                    <a:pt x="95" y="376"/>
                    <a:pt x="95" y="374"/>
                    <a:pt x="94" y="369"/>
                  </a:cubicBezTo>
                  <a:cubicBezTo>
                    <a:pt x="93" y="366"/>
                    <a:pt x="95" y="352"/>
                    <a:pt x="94" y="346"/>
                  </a:cubicBezTo>
                  <a:cubicBezTo>
                    <a:pt x="95" y="347"/>
                    <a:pt x="96" y="347"/>
                    <a:pt x="96" y="347"/>
                  </a:cubicBezTo>
                  <a:cubicBezTo>
                    <a:pt x="96" y="347"/>
                    <a:pt x="94" y="351"/>
                    <a:pt x="97" y="359"/>
                  </a:cubicBezTo>
                  <a:cubicBezTo>
                    <a:pt x="101" y="367"/>
                    <a:pt x="101" y="369"/>
                    <a:pt x="102" y="375"/>
                  </a:cubicBezTo>
                  <a:cubicBezTo>
                    <a:pt x="104" y="381"/>
                    <a:pt x="107" y="382"/>
                    <a:pt x="107" y="382"/>
                  </a:cubicBezTo>
                  <a:cubicBezTo>
                    <a:pt x="107" y="382"/>
                    <a:pt x="105" y="385"/>
                    <a:pt x="108" y="390"/>
                  </a:cubicBezTo>
                  <a:cubicBezTo>
                    <a:pt x="111" y="395"/>
                    <a:pt x="109" y="402"/>
                    <a:pt x="113" y="404"/>
                  </a:cubicBezTo>
                  <a:cubicBezTo>
                    <a:pt x="113" y="404"/>
                    <a:pt x="115" y="411"/>
                    <a:pt x="119" y="416"/>
                  </a:cubicBezTo>
                  <a:cubicBezTo>
                    <a:pt x="122" y="421"/>
                    <a:pt x="122" y="430"/>
                    <a:pt x="125" y="429"/>
                  </a:cubicBezTo>
                  <a:cubicBezTo>
                    <a:pt x="129" y="429"/>
                    <a:pt x="128" y="423"/>
                    <a:pt x="125" y="416"/>
                  </a:cubicBezTo>
                  <a:cubicBezTo>
                    <a:pt x="122" y="409"/>
                    <a:pt x="117" y="401"/>
                    <a:pt x="116" y="396"/>
                  </a:cubicBezTo>
                  <a:cubicBezTo>
                    <a:pt x="115" y="391"/>
                    <a:pt x="115" y="380"/>
                    <a:pt x="111" y="380"/>
                  </a:cubicBezTo>
                  <a:cubicBezTo>
                    <a:pt x="111" y="380"/>
                    <a:pt x="111" y="373"/>
                    <a:pt x="108" y="369"/>
                  </a:cubicBezTo>
                  <a:cubicBezTo>
                    <a:pt x="104" y="364"/>
                    <a:pt x="104" y="347"/>
                    <a:pt x="102" y="344"/>
                  </a:cubicBezTo>
                  <a:cubicBezTo>
                    <a:pt x="102" y="344"/>
                    <a:pt x="102" y="344"/>
                    <a:pt x="101" y="344"/>
                  </a:cubicBezTo>
                  <a:cubicBezTo>
                    <a:pt x="102" y="344"/>
                    <a:pt x="103" y="344"/>
                    <a:pt x="104" y="344"/>
                  </a:cubicBezTo>
                  <a:cubicBezTo>
                    <a:pt x="105" y="344"/>
                    <a:pt x="105" y="344"/>
                    <a:pt x="105" y="344"/>
                  </a:cubicBezTo>
                  <a:cubicBezTo>
                    <a:pt x="105" y="345"/>
                    <a:pt x="105" y="348"/>
                    <a:pt x="108" y="352"/>
                  </a:cubicBezTo>
                  <a:cubicBezTo>
                    <a:pt x="113" y="358"/>
                    <a:pt x="113" y="363"/>
                    <a:pt x="114" y="369"/>
                  </a:cubicBezTo>
                  <a:cubicBezTo>
                    <a:pt x="114" y="375"/>
                    <a:pt x="116" y="379"/>
                    <a:pt x="116" y="379"/>
                  </a:cubicBezTo>
                  <a:cubicBezTo>
                    <a:pt x="116" y="379"/>
                    <a:pt x="117" y="385"/>
                    <a:pt x="120" y="388"/>
                  </a:cubicBezTo>
                  <a:cubicBezTo>
                    <a:pt x="122" y="392"/>
                    <a:pt x="123" y="398"/>
                    <a:pt x="124" y="401"/>
                  </a:cubicBezTo>
                  <a:cubicBezTo>
                    <a:pt x="124" y="404"/>
                    <a:pt x="126" y="412"/>
                    <a:pt x="128" y="415"/>
                  </a:cubicBezTo>
                  <a:cubicBezTo>
                    <a:pt x="129" y="417"/>
                    <a:pt x="131" y="429"/>
                    <a:pt x="133" y="429"/>
                  </a:cubicBezTo>
                  <a:cubicBezTo>
                    <a:pt x="136" y="430"/>
                    <a:pt x="139" y="428"/>
                    <a:pt x="137" y="422"/>
                  </a:cubicBezTo>
                  <a:cubicBezTo>
                    <a:pt x="134" y="417"/>
                    <a:pt x="132" y="408"/>
                    <a:pt x="132" y="406"/>
                  </a:cubicBezTo>
                  <a:cubicBezTo>
                    <a:pt x="131" y="404"/>
                    <a:pt x="127" y="393"/>
                    <a:pt x="126" y="389"/>
                  </a:cubicBezTo>
                  <a:cubicBezTo>
                    <a:pt x="126" y="385"/>
                    <a:pt x="126" y="380"/>
                    <a:pt x="125" y="379"/>
                  </a:cubicBezTo>
                  <a:cubicBezTo>
                    <a:pt x="125" y="379"/>
                    <a:pt x="125" y="375"/>
                    <a:pt x="123" y="372"/>
                  </a:cubicBezTo>
                  <a:cubicBezTo>
                    <a:pt x="121" y="369"/>
                    <a:pt x="117" y="356"/>
                    <a:pt x="116" y="353"/>
                  </a:cubicBezTo>
                  <a:cubicBezTo>
                    <a:pt x="116" y="349"/>
                    <a:pt x="115" y="345"/>
                    <a:pt x="113" y="342"/>
                  </a:cubicBezTo>
                  <a:cubicBezTo>
                    <a:pt x="113" y="342"/>
                    <a:pt x="113" y="342"/>
                    <a:pt x="113" y="342"/>
                  </a:cubicBezTo>
                  <a:cubicBezTo>
                    <a:pt x="113" y="341"/>
                    <a:pt x="113" y="341"/>
                    <a:pt x="114" y="341"/>
                  </a:cubicBezTo>
                  <a:cubicBezTo>
                    <a:pt x="114" y="341"/>
                    <a:pt x="114" y="341"/>
                    <a:pt x="114" y="340"/>
                  </a:cubicBezTo>
                  <a:cubicBezTo>
                    <a:pt x="114" y="340"/>
                    <a:pt x="114" y="340"/>
                    <a:pt x="114" y="340"/>
                  </a:cubicBezTo>
                  <a:cubicBezTo>
                    <a:pt x="114" y="340"/>
                    <a:pt x="121" y="346"/>
                    <a:pt x="122" y="351"/>
                  </a:cubicBezTo>
                  <a:cubicBezTo>
                    <a:pt x="122" y="357"/>
                    <a:pt x="126" y="374"/>
                    <a:pt x="127" y="375"/>
                  </a:cubicBezTo>
                  <a:cubicBezTo>
                    <a:pt x="128" y="376"/>
                    <a:pt x="126" y="377"/>
                    <a:pt x="128" y="381"/>
                  </a:cubicBezTo>
                  <a:cubicBezTo>
                    <a:pt x="131" y="385"/>
                    <a:pt x="131" y="397"/>
                    <a:pt x="133" y="400"/>
                  </a:cubicBezTo>
                  <a:cubicBezTo>
                    <a:pt x="136" y="404"/>
                    <a:pt x="136" y="422"/>
                    <a:pt x="141" y="422"/>
                  </a:cubicBezTo>
                  <a:cubicBezTo>
                    <a:pt x="146" y="422"/>
                    <a:pt x="141" y="409"/>
                    <a:pt x="141" y="406"/>
                  </a:cubicBezTo>
                  <a:cubicBezTo>
                    <a:pt x="141" y="404"/>
                    <a:pt x="141" y="396"/>
                    <a:pt x="140" y="393"/>
                  </a:cubicBezTo>
                  <a:cubicBezTo>
                    <a:pt x="139" y="390"/>
                    <a:pt x="136" y="384"/>
                    <a:pt x="137" y="379"/>
                  </a:cubicBezTo>
                  <a:cubicBezTo>
                    <a:pt x="137" y="374"/>
                    <a:pt x="135" y="373"/>
                    <a:pt x="135" y="373"/>
                  </a:cubicBezTo>
                  <a:cubicBezTo>
                    <a:pt x="135" y="373"/>
                    <a:pt x="134" y="366"/>
                    <a:pt x="132" y="363"/>
                  </a:cubicBezTo>
                  <a:cubicBezTo>
                    <a:pt x="130" y="361"/>
                    <a:pt x="126" y="353"/>
                    <a:pt x="125" y="347"/>
                  </a:cubicBezTo>
                  <a:cubicBezTo>
                    <a:pt x="125" y="344"/>
                    <a:pt x="125" y="341"/>
                    <a:pt x="124" y="339"/>
                  </a:cubicBezTo>
                  <a:cubicBezTo>
                    <a:pt x="126" y="339"/>
                    <a:pt x="127" y="339"/>
                    <a:pt x="129" y="338"/>
                  </a:cubicBezTo>
                  <a:cubicBezTo>
                    <a:pt x="134" y="337"/>
                    <a:pt x="142" y="335"/>
                    <a:pt x="143" y="339"/>
                  </a:cubicBezTo>
                  <a:cubicBezTo>
                    <a:pt x="145" y="342"/>
                    <a:pt x="148" y="344"/>
                    <a:pt x="150" y="344"/>
                  </a:cubicBezTo>
                  <a:cubicBezTo>
                    <a:pt x="152" y="344"/>
                    <a:pt x="169" y="363"/>
                    <a:pt x="173" y="360"/>
                  </a:cubicBezTo>
                  <a:cubicBezTo>
                    <a:pt x="176" y="356"/>
                    <a:pt x="170" y="351"/>
                    <a:pt x="167" y="348"/>
                  </a:cubicBezTo>
                  <a:close/>
                  <a:moveTo>
                    <a:pt x="91" y="319"/>
                  </a:moveTo>
                  <a:cubicBezTo>
                    <a:pt x="87" y="315"/>
                    <a:pt x="84" y="306"/>
                    <a:pt x="78" y="289"/>
                  </a:cubicBezTo>
                  <a:cubicBezTo>
                    <a:pt x="72" y="271"/>
                    <a:pt x="68" y="227"/>
                    <a:pt x="69" y="229"/>
                  </a:cubicBezTo>
                  <a:cubicBezTo>
                    <a:pt x="70" y="232"/>
                    <a:pt x="89" y="283"/>
                    <a:pt x="89" y="283"/>
                  </a:cubicBezTo>
                  <a:cubicBezTo>
                    <a:pt x="89" y="283"/>
                    <a:pt x="89" y="283"/>
                    <a:pt x="91" y="293"/>
                  </a:cubicBezTo>
                  <a:cubicBezTo>
                    <a:pt x="92" y="303"/>
                    <a:pt x="91" y="319"/>
                    <a:pt x="91" y="319"/>
                  </a:cubicBezTo>
                  <a:close/>
                </a:path>
              </a:pathLst>
            </a:custGeom>
            <a:solidFill>
              <a:srgbClr val="97BBB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315" name="Freeform 101"/>
            <p:cNvSpPr>
              <a:spLocks/>
            </p:cNvSpPr>
            <p:nvPr/>
          </p:nvSpPr>
          <p:spPr bwMode="auto">
            <a:xfrm>
              <a:off x="5880894" y="2386806"/>
              <a:ext cx="19050" cy="25400"/>
            </a:xfrm>
            <a:custGeom>
              <a:avLst/>
              <a:gdLst>
                <a:gd name="T0" fmla="*/ 4 w 9"/>
                <a:gd name="T1" fmla="*/ 11 h 12"/>
                <a:gd name="T2" fmla="*/ 8 w 9"/>
                <a:gd name="T3" fmla="*/ 9 h 12"/>
                <a:gd name="T4" fmla="*/ 5 w 9"/>
                <a:gd name="T5" fmla="*/ 0 h 12"/>
                <a:gd name="T6" fmla="*/ 1 w 9"/>
                <a:gd name="T7" fmla="*/ 9 h 12"/>
                <a:gd name="T8" fmla="*/ 4 w 9"/>
                <a:gd name="T9" fmla="*/ 11 h 12"/>
              </a:gdLst>
              <a:ahLst/>
              <a:cxnLst>
                <a:cxn ang="0">
                  <a:pos x="T0" y="T1"/>
                </a:cxn>
                <a:cxn ang="0">
                  <a:pos x="T2" y="T3"/>
                </a:cxn>
                <a:cxn ang="0">
                  <a:pos x="T4" y="T5"/>
                </a:cxn>
                <a:cxn ang="0">
                  <a:pos x="T6" y="T7"/>
                </a:cxn>
                <a:cxn ang="0">
                  <a:pos x="T8" y="T9"/>
                </a:cxn>
              </a:cxnLst>
              <a:rect l="0" t="0" r="r" b="b"/>
              <a:pathLst>
                <a:path w="9" h="12">
                  <a:moveTo>
                    <a:pt x="4" y="11"/>
                  </a:moveTo>
                  <a:cubicBezTo>
                    <a:pt x="6" y="11"/>
                    <a:pt x="8" y="12"/>
                    <a:pt x="8" y="9"/>
                  </a:cubicBezTo>
                  <a:cubicBezTo>
                    <a:pt x="9" y="6"/>
                    <a:pt x="8" y="0"/>
                    <a:pt x="5" y="0"/>
                  </a:cubicBezTo>
                  <a:cubicBezTo>
                    <a:pt x="1" y="0"/>
                    <a:pt x="0" y="7"/>
                    <a:pt x="1" y="9"/>
                  </a:cubicBezTo>
                  <a:cubicBezTo>
                    <a:pt x="1" y="12"/>
                    <a:pt x="3" y="11"/>
                    <a:pt x="4" y="11"/>
                  </a:cubicBezTo>
                  <a:close/>
                </a:path>
              </a:pathLst>
            </a:custGeom>
            <a:solidFill>
              <a:srgbClr val="97BBB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316" name="Freeform 102"/>
            <p:cNvSpPr>
              <a:spLocks/>
            </p:cNvSpPr>
            <p:nvPr/>
          </p:nvSpPr>
          <p:spPr bwMode="auto">
            <a:xfrm>
              <a:off x="5869781" y="2391569"/>
              <a:ext cx="12700" cy="20638"/>
            </a:xfrm>
            <a:custGeom>
              <a:avLst/>
              <a:gdLst>
                <a:gd name="T0" fmla="*/ 2 w 6"/>
                <a:gd name="T1" fmla="*/ 10 h 10"/>
                <a:gd name="T2" fmla="*/ 5 w 6"/>
                <a:gd name="T3" fmla="*/ 8 h 10"/>
                <a:gd name="T4" fmla="*/ 3 w 6"/>
                <a:gd name="T5" fmla="*/ 0 h 10"/>
                <a:gd name="T6" fmla="*/ 0 w 6"/>
                <a:gd name="T7" fmla="*/ 8 h 10"/>
                <a:gd name="T8" fmla="*/ 2 w 6"/>
                <a:gd name="T9" fmla="*/ 10 h 10"/>
              </a:gdLst>
              <a:ahLst/>
              <a:cxnLst>
                <a:cxn ang="0">
                  <a:pos x="T0" y="T1"/>
                </a:cxn>
                <a:cxn ang="0">
                  <a:pos x="T2" y="T3"/>
                </a:cxn>
                <a:cxn ang="0">
                  <a:pos x="T4" y="T5"/>
                </a:cxn>
                <a:cxn ang="0">
                  <a:pos x="T6" y="T7"/>
                </a:cxn>
                <a:cxn ang="0">
                  <a:pos x="T8" y="T9"/>
                </a:cxn>
              </a:cxnLst>
              <a:rect l="0" t="0" r="r" b="b"/>
              <a:pathLst>
                <a:path w="6" h="10">
                  <a:moveTo>
                    <a:pt x="2" y="10"/>
                  </a:moveTo>
                  <a:cubicBezTo>
                    <a:pt x="4" y="10"/>
                    <a:pt x="5" y="10"/>
                    <a:pt x="5" y="8"/>
                  </a:cubicBezTo>
                  <a:cubicBezTo>
                    <a:pt x="6" y="5"/>
                    <a:pt x="5" y="0"/>
                    <a:pt x="3" y="0"/>
                  </a:cubicBezTo>
                  <a:cubicBezTo>
                    <a:pt x="0" y="0"/>
                    <a:pt x="0" y="6"/>
                    <a:pt x="0" y="8"/>
                  </a:cubicBezTo>
                  <a:cubicBezTo>
                    <a:pt x="0" y="10"/>
                    <a:pt x="1" y="10"/>
                    <a:pt x="2" y="10"/>
                  </a:cubicBezTo>
                  <a:close/>
                </a:path>
              </a:pathLst>
            </a:custGeom>
            <a:solidFill>
              <a:srgbClr val="97BBB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317" name="Freeform 103"/>
            <p:cNvSpPr>
              <a:spLocks/>
            </p:cNvSpPr>
            <p:nvPr/>
          </p:nvSpPr>
          <p:spPr bwMode="auto">
            <a:xfrm>
              <a:off x="5855494" y="2393156"/>
              <a:ext cx="12700" cy="19050"/>
            </a:xfrm>
            <a:custGeom>
              <a:avLst/>
              <a:gdLst>
                <a:gd name="T0" fmla="*/ 3 w 6"/>
                <a:gd name="T1" fmla="*/ 9 h 9"/>
                <a:gd name="T2" fmla="*/ 6 w 6"/>
                <a:gd name="T3" fmla="*/ 7 h 9"/>
                <a:gd name="T4" fmla="*/ 3 w 6"/>
                <a:gd name="T5" fmla="*/ 0 h 9"/>
                <a:gd name="T6" fmla="*/ 0 w 6"/>
                <a:gd name="T7" fmla="*/ 7 h 9"/>
                <a:gd name="T8" fmla="*/ 3 w 6"/>
                <a:gd name="T9" fmla="*/ 9 h 9"/>
              </a:gdLst>
              <a:ahLst/>
              <a:cxnLst>
                <a:cxn ang="0">
                  <a:pos x="T0" y="T1"/>
                </a:cxn>
                <a:cxn ang="0">
                  <a:pos x="T2" y="T3"/>
                </a:cxn>
                <a:cxn ang="0">
                  <a:pos x="T4" y="T5"/>
                </a:cxn>
                <a:cxn ang="0">
                  <a:pos x="T6" y="T7"/>
                </a:cxn>
                <a:cxn ang="0">
                  <a:pos x="T8" y="T9"/>
                </a:cxn>
              </a:cxnLst>
              <a:rect l="0" t="0" r="r" b="b"/>
              <a:pathLst>
                <a:path w="6" h="9">
                  <a:moveTo>
                    <a:pt x="3" y="9"/>
                  </a:moveTo>
                  <a:cubicBezTo>
                    <a:pt x="4" y="9"/>
                    <a:pt x="6" y="9"/>
                    <a:pt x="6" y="7"/>
                  </a:cubicBezTo>
                  <a:cubicBezTo>
                    <a:pt x="6" y="5"/>
                    <a:pt x="6" y="0"/>
                    <a:pt x="3" y="0"/>
                  </a:cubicBezTo>
                  <a:cubicBezTo>
                    <a:pt x="1" y="0"/>
                    <a:pt x="0" y="5"/>
                    <a:pt x="0" y="7"/>
                  </a:cubicBezTo>
                  <a:cubicBezTo>
                    <a:pt x="1" y="9"/>
                    <a:pt x="2" y="9"/>
                    <a:pt x="3" y="9"/>
                  </a:cubicBezTo>
                  <a:close/>
                </a:path>
              </a:pathLst>
            </a:custGeom>
            <a:solidFill>
              <a:srgbClr val="97BBB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318" name="Freeform 104"/>
            <p:cNvSpPr>
              <a:spLocks/>
            </p:cNvSpPr>
            <p:nvPr/>
          </p:nvSpPr>
          <p:spPr bwMode="auto">
            <a:xfrm>
              <a:off x="5844381" y="2396331"/>
              <a:ext cx="11113" cy="17463"/>
            </a:xfrm>
            <a:custGeom>
              <a:avLst/>
              <a:gdLst>
                <a:gd name="T0" fmla="*/ 2 w 5"/>
                <a:gd name="T1" fmla="*/ 8 h 8"/>
                <a:gd name="T2" fmla="*/ 5 w 5"/>
                <a:gd name="T3" fmla="*/ 6 h 8"/>
                <a:gd name="T4" fmla="*/ 3 w 5"/>
                <a:gd name="T5" fmla="*/ 0 h 8"/>
                <a:gd name="T6" fmla="*/ 0 w 5"/>
                <a:gd name="T7" fmla="*/ 6 h 8"/>
                <a:gd name="T8" fmla="*/ 2 w 5"/>
                <a:gd name="T9" fmla="*/ 8 h 8"/>
              </a:gdLst>
              <a:ahLst/>
              <a:cxnLst>
                <a:cxn ang="0">
                  <a:pos x="T0" y="T1"/>
                </a:cxn>
                <a:cxn ang="0">
                  <a:pos x="T2" y="T3"/>
                </a:cxn>
                <a:cxn ang="0">
                  <a:pos x="T4" y="T5"/>
                </a:cxn>
                <a:cxn ang="0">
                  <a:pos x="T6" y="T7"/>
                </a:cxn>
                <a:cxn ang="0">
                  <a:pos x="T8" y="T9"/>
                </a:cxn>
              </a:cxnLst>
              <a:rect l="0" t="0" r="r" b="b"/>
              <a:pathLst>
                <a:path w="5" h="8">
                  <a:moveTo>
                    <a:pt x="2" y="8"/>
                  </a:moveTo>
                  <a:cubicBezTo>
                    <a:pt x="3" y="8"/>
                    <a:pt x="5" y="8"/>
                    <a:pt x="5" y="6"/>
                  </a:cubicBezTo>
                  <a:cubicBezTo>
                    <a:pt x="5" y="4"/>
                    <a:pt x="5" y="0"/>
                    <a:pt x="3" y="0"/>
                  </a:cubicBezTo>
                  <a:cubicBezTo>
                    <a:pt x="0" y="0"/>
                    <a:pt x="0" y="4"/>
                    <a:pt x="0" y="6"/>
                  </a:cubicBezTo>
                  <a:cubicBezTo>
                    <a:pt x="0" y="8"/>
                    <a:pt x="1" y="8"/>
                    <a:pt x="2" y="8"/>
                  </a:cubicBezTo>
                  <a:close/>
                </a:path>
              </a:pathLst>
            </a:custGeom>
            <a:solidFill>
              <a:srgbClr val="97BBB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319" name="Freeform 105"/>
            <p:cNvSpPr>
              <a:spLocks/>
            </p:cNvSpPr>
            <p:nvPr/>
          </p:nvSpPr>
          <p:spPr bwMode="auto">
            <a:xfrm>
              <a:off x="5899944" y="2388394"/>
              <a:ext cx="11113" cy="20638"/>
            </a:xfrm>
            <a:custGeom>
              <a:avLst/>
              <a:gdLst>
                <a:gd name="T0" fmla="*/ 3 w 6"/>
                <a:gd name="T1" fmla="*/ 10 h 10"/>
                <a:gd name="T2" fmla="*/ 6 w 6"/>
                <a:gd name="T3" fmla="*/ 8 h 10"/>
                <a:gd name="T4" fmla="*/ 3 w 6"/>
                <a:gd name="T5" fmla="*/ 0 h 10"/>
                <a:gd name="T6" fmla="*/ 0 w 6"/>
                <a:gd name="T7" fmla="*/ 8 h 10"/>
                <a:gd name="T8" fmla="*/ 3 w 6"/>
                <a:gd name="T9" fmla="*/ 10 h 10"/>
              </a:gdLst>
              <a:ahLst/>
              <a:cxnLst>
                <a:cxn ang="0">
                  <a:pos x="T0" y="T1"/>
                </a:cxn>
                <a:cxn ang="0">
                  <a:pos x="T2" y="T3"/>
                </a:cxn>
                <a:cxn ang="0">
                  <a:pos x="T4" y="T5"/>
                </a:cxn>
                <a:cxn ang="0">
                  <a:pos x="T6" y="T7"/>
                </a:cxn>
                <a:cxn ang="0">
                  <a:pos x="T8" y="T9"/>
                </a:cxn>
              </a:cxnLst>
              <a:rect l="0" t="0" r="r" b="b"/>
              <a:pathLst>
                <a:path w="6" h="10">
                  <a:moveTo>
                    <a:pt x="3" y="10"/>
                  </a:moveTo>
                  <a:cubicBezTo>
                    <a:pt x="4" y="10"/>
                    <a:pt x="6" y="10"/>
                    <a:pt x="6" y="8"/>
                  </a:cubicBezTo>
                  <a:cubicBezTo>
                    <a:pt x="6" y="6"/>
                    <a:pt x="6" y="0"/>
                    <a:pt x="3" y="0"/>
                  </a:cubicBezTo>
                  <a:cubicBezTo>
                    <a:pt x="0" y="0"/>
                    <a:pt x="0" y="5"/>
                    <a:pt x="0" y="8"/>
                  </a:cubicBezTo>
                  <a:cubicBezTo>
                    <a:pt x="0" y="10"/>
                    <a:pt x="2" y="10"/>
                    <a:pt x="3" y="10"/>
                  </a:cubicBezTo>
                  <a:close/>
                </a:path>
              </a:pathLst>
            </a:custGeom>
            <a:solidFill>
              <a:srgbClr val="97BBB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320" name="Freeform 106"/>
            <p:cNvSpPr>
              <a:spLocks/>
            </p:cNvSpPr>
            <p:nvPr/>
          </p:nvSpPr>
          <p:spPr bwMode="auto">
            <a:xfrm>
              <a:off x="5911056" y="2393156"/>
              <a:ext cx="12700" cy="19050"/>
            </a:xfrm>
            <a:custGeom>
              <a:avLst/>
              <a:gdLst>
                <a:gd name="T0" fmla="*/ 3 w 6"/>
                <a:gd name="T1" fmla="*/ 8 h 9"/>
                <a:gd name="T2" fmla="*/ 6 w 6"/>
                <a:gd name="T3" fmla="*/ 6 h 9"/>
                <a:gd name="T4" fmla="*/ 3 w 6"/>
                <a:gd name="T5" fmla="*/ 0 h 9"/>
                <a:gd name="T6" fmla="*/ 0 w 6"/>
                <a:gd name="T7" fmla="*/ 6 h 9"/>
                <a:gd name="T8" fmla="*/ 3 w 6"/>
                <a:gd name="T9" fmla="*/ 8 h 9"/>
              </a:gdLst>
              <a:ahLst/>
              <a:cxnLst>
                <a:cxn ang="0">
                  <a:pos x="T0" y="T1"/>
                </a:cxn>
                <a:cxn ang="0">
                  <a:pos x="T2" y="T3"/>
                </a:cxn>
                <a:cxn ang="0">
                  <a:pos x="T4" y="T5"/>
                </a:cxn>
                <a:cxn ang="0">
                  <a:pos x="T6" y="T7"/>
                </a:cxn>
                <a:cxn ang="0">
                  <a:pos x="T8" y="T9"/>
                </a:cxn>
              </a:cxnLst>
              <a:rect l="0" t="0" r="r" b="b"/>
              <a:pathLst>
                <a:path w="6" h="9">
                  <a:moveTo>
                    <a:pt x="3" y="8"/>
                  </a:moveTo>
                  <a:cubicBezTo>
                    <a:pt x="5" y="8"/>
                    <a:pt x="6" y="8"/>
                    <a:pt x="6" y="6"/>
                  </a:cubicBezTo>
                  <a:cubicBezTo>
                    <a:pt x="6" y="4"/>
                    <a:pt x="6" y="0"/>
                    <a:pt x="3" y="0"/>
                  </a:cubicBezTo>
                  <a:cubicBezTo>
                    <a:pt x="0" y="0"/>
                    <a:pt x="0" y="4"/>
                    <a:pt x="0" y="6"/>
                  </a:cubicBezTo>
                  <a:cubicBezTo>
                    <a:pt x="0" y="9"/>
                    <a:pt x="2" y="8"/>
                    <a:pt x="3" y="8"/>
                  </a:cubicBezTo>
                  <a:close/>
                </a:path>
              </a:pathLst>
            </a:custGeom>
            <a:solidFill>
              <a:srgbClr val="97BBB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321" name="Freeform 107"/>
            <p:cNvSpPr>
              <a:spLocks/>
            </p:cNvSpPr>
            <p:nvPr/>
          </p:nvSpPr>
          <p:spPr bwMode="auto">
            <a:xfrm>
              <a:off x="5926931" y="2394744"/>
              <a:ext cx="7938" cy="17463"/>
            </a:xfrm>
            <a:custGeom>
              <a:avLst/>
              <a:gdLst>
                <a:gd name="T0" fmla="*/ 2 w 4"/>
                <a:gd name="T1" fmla="*/ 8 h 8"/>
                <a:gd name="T2" fmla="*/ 4 w 4"/>
                <a:gd name="T3" fmla="*/ 6 h 8"/>
                <a:gd name="T4" fmla="*/ 2 w 4"/>
                <a:gd name="T5" fmla="*/ 0 h 8"/>
                <a:gd name="T6" fmla="*/ 0 w 4"/>
                <a:gd name="T7" fmla="*/ 6 h 8"/>
                <a:gd name="T8" fmla="*/ 2 w 4"/>
                <a:gd name="T9" fmla="*/ 8 h 8"/>
              </a:gdLst>
              <a:ahLst/>
              <a:cxnLst>
                <a:cxn ang="0">
                  <a:pos x="T0" y="T1"/>
                </a:cxn>
                <a:cxn ang="0">
                  <a:pos x="T2" y="T3"/>
                </a:cxn>
                <a:cxn ang="0">
                  <a:pos x="T4" y="T5"/>
                </a:cxn>
                <a:cxn ang="0">
                  <a:pos x="T6" y="T7"/>
                </a:cxn>
                <a:cxn ang="0">
                  <a:pos x="T8" y="T9"/>
                </a:cxn>
              </a:cxnLst>
              <a:rect l="0" t="0" r="r" b="b"/>
              <a:pathLst>
                <a:path w="4" h="8">
                  <a:moveTo>
                    <a:pt x="2" y="8"/>
                  </a:moveTo>
                  <a:cubicBezTo>
                    <a:pt x="3" y="8"/>
                    <a:pt x="4" y="8"/>
                    <a:pt x="4" y="6"/>
                  </a:cubicBezTo>
                  <a:cubicBezTo>
                    <a:pt x="4" y="4"/>
                    <a:pt x="4" y="0"/>
                    <a:pt x="2" y="0"/>
                  </a:cubicBezTo>
                  <a:cubicBezTo>
                    <a:pt x="0" y="0"/>
                    <a:pt x="0" y="4"/>
                    <a:pt x="0" y="6"/>
                  </a:cubicBezTo>
                  <a:cubicBezTo>
                    <a:pt x="0" y="8"/>
                    <a:pt x="1" y="8"/>
                    <a:pt x="2" y="8"/>
                  </a:cubicBezTo>
                  <a:close/>
                </a:path>
              </a:pathLst>
            </a:custGeom>
            <a:solidFill>
              <a:srgbClr val="97BBB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322" name="Freeform 108"/>
            <p:cNvSpPr>
              <a:spLocks/>
            </p:cNvSpPr>
            <p:nvPr/>
          </p:nvSpPr>
          <p:spPr bwMode="auto">
            <a:xfrm>
              <a:off x="5836444" y="2401094"/>
              <a:ext cx="7938" cy="14288"/>
            </a:xfrm>
            <a:custGeom>
              <a:avLst/>
              <a:gdLst>
                <a:gd name="T0" fmla="*/ 2 w 4"/>
                <a:gd name="T1" fmla="*/ 6 h 7"/>
                <a:gd name="T2" fmla="*/ 4 w 4"/>
                <a:gd name="T3" fmla="*/ 5 h 7"/>
                <a:gd name="T4" fmla="*/ 2 w 4"/>
                <a:gd name="T5" fmla="*/ 0 h 7"/>
                <a:gd name="T6" fmla="*/ 0 w 4"/>
                <a:gd name="T7" fmla="*/ 5 h 7"/>
                <a:gd name="T8" fmla="*/ 2 w 4"/>
                <a:gd name="T9" fmla="*/ 6 h 7"/>
              </a:gdLst>
              <a:ahLst/>
              <a:cxnLst>
                <a:cxn ang="0">
                  <a:pos x="T0" y="T1"/>
                </a:cxn>
                <a:cxn ang="0">
                  <a:pos x="T2" y="T3"/>
                </a:cxn>
                <a:cxn ang="0">
                  <a:pos x="T4" y="T5"/>
                </a:cxn>
                <a:cxn ang="0">
                  <a:pos x="T6" y="T7"/>
                </a:cxn>
                <a:cxn ang="0">
                  <a:pos x="T8" y="T9"/>
                </a:cxn>
              </a:cxnLst>
              <a:rect l="0" t="0" r="r" b="b"/>
              <a:pathLst>
                <a:path w="4" h="7">
                  <a:moveTo>
                    <a:pt x="2" y="6"/>
                  </a:moveTo>
                  <a:cubicBezTo>
                    <a:pt x="2" y="6"/>
                    <a:pt x="4" y="7"/>
                    <a:pt x="4" y="5"/>
                  </a:cubicBezTo>
                  <a:cubicBezTo>
                    <a:pt x="4" y="3"/>
                    <a:pt x="4" y="0"/>
                    <a:pt x="2" y="0"/>
                  </a:cubicBezTo>
                  <a:cubicBezTo>
                    <a:pt x="0" y="0"/>
                    <a:pt x="0" y="4"/>
                    <a:pt x="0" y="5"/>
                  </a:cubicBezTo>
                  <a:cubicBezTo>
                    <a:pt x="0" y="7"/>
                    <a:pt x="1" y="6"/>
                    <a:pt x="2" y="6"/>
                  </a:cubicBezTo>
                  <a:close/>
                </a:path>
              </a:pathLst>
            </a:custGeom>
            <a:solidFill>
              <a:srgbClr val="97BBB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323" name="Freeform 109"/>
            <p:cNvSpPr>
              <a:spLocks/>
            </p:cNvSpPr>
            <p:nvPr/>
          </p:nvSpPr>
          <p:spPr bwMode="auto">
            <a:xfrm>
              <a:off x="5828506" y="2402681"/>
              <a:ext cx="6350" cy="12700"/>
            </a:xfrm>
            <a:custGeom>
              <a:avLst/>
              <a:gdLst>
                <a:gd name="T0" fmla="*/ 1 w 3"/>
                <a:gd name="T1" fmla="*/ 6 h 6"/>
                <a:gd name="T2" fmla="*/ 3 w 3"/>
                <a:gd name="T3" fmla="*/ 5 h 6"/>
                <a:gd name="T4" fmla="*/ 2 w 3"/>
                <a:gd name="T5" fmla="*/ 0 h 6"/>
                <a:gd name="T6" fmla="*/ 0 w 3"/>
                <a:gd name="T7" fmla="*/ 5 h 6"/>
                <a:gd name="T8" fmla="*/ 1 w 3"/>
                <a:gd name="T9" fmla="*/ 6 h 6"/>
              </a:gdLst>
              <a:ahLst/>
              <a:cxnLst>
                <a:cxn ang="0">
                  <a:pos x="T0" y="T1"/>
                </a:cxn>
                <a:cxn ang="0">
                  <a:pos x="T2" y="T3"/>
                </a:cxn>
                <a:cxn ang="0">
                  <a:pos x="T4" y="T5"/>
                </a:cxn>
                <a:cxn ang="0">
                  <a:pos x="T6" y="T7"/>
                </a:cxn>
                <a:cxn ang="0">
                  <a:pos x="T8" y="T9"/>
                </a:cxn>
              </a:cxnLst>
              <a:rect l="0" t="0" r="r" b="b"/>
              <a:pathLst>
                <a:path w="3" h="6">
                  <a:moveTo>
                    <a:pt x="1" y="6"/>
                  </a:moveTo>
                  <a:cubicBezTo>
                    <a:pt x="2" y="6"/>
                    <a:pt x="3" y="6"/>
                    <a:pt x="3" y="5"/>
                  </a:cubicBezTo>
                  <a:cubicBezTo>
                    <a:pt x="3" y="3"/>
                    <a:pt x="3" y="0"/>
                    <a:pt x="2" y="0"/>
                  </a:cubicBezTo>
                  <a:cubicBezTo>
                    <a:pt x="0" y="0"/>
                    <a:pt x="0" y="3"/>
                    <a:pt x="0" y="5"/>
                  </a:cubicBezTo>
                  <a:cubicBezTo>
                    <a:pt x="0" y="6"/>
                    <a:pt x="1" y="6"/>
                    <a:pt x="1" y="6"/>
                  </a:cubicBezTo>
                  <a:close/>
                </a:path>
              </a:pathLst>
            </a:custGeom>
            <a:solidFill>
              <a:srgbClr val="97BBB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324" name="Freeform 110"/>
            <p:cNvSpPr>
              <a:spLocks/>
            </p:cNvSpPr>
            <p:nvPr/>
          </p:nvSpPr>
          <p:spPr bwMode="auto">
            <a:xfrm>
              <a:off x="5936456" y="2396331"/>
              <a:ext cx="9525" cy="15875"/>
            </a:xfrm>
            <a:custGeom>
              <a:avLst/>
              <a:gdLst>
                <a:gd name="T0" fmla="*/ 2 w 4"/>
                <a:gd name="T1" fmla="*/ 7 h 7"/>
                <a:gd name="T2" fmla="*/ 4 w 4"/>
                <a:gd name="T3" fmla="*/ 5 h 7"/>
                <a:gd name="T4" fmla="*/ 2 w 4"/>
                <a:gd name="T5" fmla="*/ 0 h 7"/>
                <a:gd name="T6" fmla="*/ 0 w 4"/>
                <a:gd name="T7" fmla="*/ 5 h 7"/>
                <a:gd name="T8" fmla="*/ 2 w 4"/>
                <a:gd name="T9" fmla="*/ 7 h 7"/>
              </a:gdLst>
              <a:ahLst/>
              <a:cxnLst>
                <a:cxn ang="0">
                  <a:pos x="T0" y="T1"/>
                </a:cxn>
                <a:cxn ang="0">
                  <a:pos x="T2" y="T3"/>
                </a:cxn>
                <a:cxn ang="0">
                  <a:pos x="T4" y="T5"/>
                </a:cxn>
                <a:cxn ang="0">
                  <a:pos x="T6" y="T7"/>
                </a:cxn>
                <a:cxn ang="0">
                  <a:pos x="T8" y="T9"/>
                </a:cxn>
              </a:cxnLst>
              <a:rect l="0" t="0" r="r" b="b"/>
              <a:pathLst>
                <a:path w="4" h="7">
                  <a:moveTo>
                    <a:pt x="2" y="7"/>
                  </a:moveTo>
                  <a:cubicBezTo>
                    <a:pt x="3" y="7"/>
                    <a:pt x="4" y="7"/>
                    <a:pt x="4" y="5"/>
                  </a:cubicBezTo>
                  <a:cubicBezTo>
                    <a:pt x="4" y="4"/>
                    <a:pt x="4" y="0"/>
                    <a:pt x="2" y="0"/>
                  </a:cubicBezTo>
                  <a:cubicBezTo>
                    <a:pt x="0" y="0"/>
                    <a:pt x="0" y="4"/>
                    <a:pt x="0" y="5"/>
                  </a:cubicBezTo>
                  <a:cubicBezTo>
                    <a:pt x="0" y="7"/>
                    <a:pt x="1" y="7"/>
                    <a:pt x="2" y="7"/>
                  </a:cubicBezTo>
                  <a:close/>
                </a:path>
              </a:pathLst>
            </a:custGeom>
            <a:solidFill>
              <a:srgbClr val="97BBB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325" name="Freeform 111"/>
            <p:cNvSpPr>
              <a:spLocks/>
            </p:cNvSpPr>
            <p:nvPr/>
          </p:nvSpPr>
          <p:spPr bwMode="auto">
            <a:xfrm>
              <a:off x="5945981" y="2401094"/>
              <a:ext cx="7938" cy="11113"/>
            </a:xfrm>
            <a:custGeom>
              <a:avLst/>
              <a:gdLst>
                <a:gd name="T0" fmla="*/ 2 w 4"/>
                <a:gd name="T1" fmla="*/ 5 h 5"/>
                <a:gd name="T2" fmla="*/ 4 w 4"/>
                <a:gd name="T3" fmla="*/ 4 h 5"/>
                <a:gd name="T4" fmla="*/ 2 w 4"/>
                <a:gd name="T5" fmla="*/ 0 h 5"/>
                <a:gd name="T6" fmla="*/ 0 w 4"/>
                <a:gd name="T7" fmla="*/ 4 h 5"/>
                <a:gd name="T8" fmla="*/ 2 w 4"/>
                <a:gd name="T9" fmla="*/ 5 h 5"/>
              </a:gdLst>
              <a:ahLst/>
              <a:cxnLst>
                <a:cxn ang="0">
                  <a:pos x="T0" y="T1"/>
                </a:cxn>
                <a:cxn ang="0">
                  <a:pos x="T2" y="T3"/>
                </a:cxn>
                <a:cxn ang="0">
                  <a:pos x="T4" y="T5"/>
                </a:cxn>
                <a:cxn ang="0">
                  <a:pos x="T6" y="T7"/>
                </a:cxn>
                <a:cxn ang="0">
                  <a:pos x="T8" y="T9"/>
                </a:cxn>
              </a:cxnLst>
              <a:rect l="0" t="0" r="r" b="b"/>
              <a:pathLst>
                <a:path w="4" h="5">
                  <a:moveTo>
                    <a:pt x="2" y="5"/>
                  </a:moveTo>
                  <a:cubicBezTo>
                    <a:pt x="3" y="5"/>
                    <a:pt x="4" y="5"/>
                    <a:pt x="4" y="4"/>
                  </a:cubicBezTo>
                  <a:cubicBezTo>
                    <a:pt x="4" y="3"/>
                    <a:pt x="4" y="0"/>
                    <a:pt x="2" y="0"/>
                  </a:cubicBezTo>
                  <a:cubicBezTo>
                    <a:pt x="0" y="0"/>
                    <a:pt x="0" y="2"/>
                    <a:pt x="0" y="4"/>
                  </a:cubicBezTo>
                  <a:cubicBezTo>
                    <a:pt x="1" y="5"/>
                    <a:pt x="1" y="5"/>
                    <a:pt x="2" y="5"/>
                  </a:cubicBezTo>
                  <a:close/>
                </a:path>
              </a:pathLst>
            </a:custGeom>
            <a:solidFill>
              <a:srgbClr val="97BBB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326" name="Freeform 112"/>
            <p:cNvSpPr>
              <a:spLocks/>
            </p:cNvSpPr>
            <p:nvPr/>
          </p:nvSpPr>
          <p:spPr bwMode="auto">
            <a:xfrm>
              <a:off x="5884069" y="2418556"/>
              <a:ext cx="17463" cy="22225"/>
            </a:xfrm>
            <a:custGeom>
              <a:avLst/>
              <a:gdLst>
                <a:gd name="T0" fmla="*/ 4 w 8"/>
                <a:gd name="T1" fmla="*/ 0 h 11"/>
                <a:gd name="T2" fmla="*/ 0 w 8"/>
                <a:gd name="T3" fmla="*/ 3 h 11"/>
                <a:gd name="T4" fmla="*/ 4 w 8"/>
                <a:gd name="T5" fmla="*/ 11 h 11"/>
                <a:gd name="T6" fmla="*/ 8 w 8"/>
                <a:gd name="T7" fmla="*/ 2 h 11"/>
                <a:gd name="T8" fmla="*/ 4 w 8"/>
                <a:gd name="T9" fmla="*/ 0 h 11"/>
              </a:gdLst>
              <a:ahLst/>
              <a:cxnLst>
                <a:cxn ang="0">
                  <a:pos x="T0" y="T1"/>
                </a:cxn>
                <a:cxn ang="0">
                  <a:pos x="T2" y="T3"/>
                </a:cxn>
                <a:cxn ang="0">
                  <a:pos x="T4" y="T5"/>
                </a:cxn>
                <a:cxn ang="0">
                  <a:pos x="T6" y="T7"/>
                </a:cxn>
                <a:cxn ang="0">
                  <a:pos x="T8" y="T9"/>
                </a:cxn>
              </a:cxnLst>
              <a:rect l="0" t="0" r="r" b="b"/>
              <a:pathLst>
                <a:path w="8" h="11">
                  <a:moveTo>
                    <a:pt x="4" y="0"/>
                  </a:moveTo>
                  <a:cubicBezTo>
                    <a:pt x="2" y="0"/>
                    <a:pt x="0" y="0"/>
                    <a:pt x="0" y="3"/>
                  </a:cubicBezTo>
                  <a:cubicBezTo>
                    <a:pt x="0" y="5"/>
                    <a:pt x="0" y="11"/>
                    <a:pt x="4" y="11"/>
                  </a:cubicBezTo>
                  <a:cubicBezTo>
                    <a:pt x="8" y="11"/>
                    <a:pt x="8" y="5"/>
                    <a:pt x="8" y="2"/>
                  </a:cubicBezTo>
                  <a:cubicBezTo>
                    <a:pt x="7" y="0"/>
                    <a:pt x="5" y="0"/>
                    <a:pt x="4" y="0"/>
                  </a:cubicBezTo>
                  <a:close/>
                </a:path>
              </a:pathLst>
            </a:custGeom>
            <a:solidFill>
              <a:srgbClr val="97BBB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327" name="Freeform 113"/>
            <p:cNvSpPr>
              <a:spLocks/>
            </p:cNvSpPr>
            <p:nvPr/>
          </p:nvSpPr>
          <p:spPr bwMode="auto">
            <a:xfrm>
              <a:off x="5901531" y="2418556"/>
              <a:ext cx="12700" cy="17463"/>
            </a:xfrm>
            <a:custGeom>
              <a:avLst/>
              <a:gdLst>
                <a:gd name="T0" fmla="*/ 3 w 6"/>
                <a:gd name="T1" fmla="*/ 0 h 9"/>
                <a:gd name="T2" fmla="*/ 0 w 6"/>
                <a:gd name="T3" fmla="*/ 2 h 9"/>
                <a:gd name="T4" fmla="*/ 3 w 6"/>
                <a:gd name="T5" fmla="*/ 9 h 9"/>
                <a:gd name="T6" fmla="*/ 5 w 6"/>
                <a:gd name="T7" fmla="*/ 2 h 9"/>
                <a:gd name="T8" fmla="*/ 3 w 6"/>
                <a:gd name="T9" fmla="*/ 0 h 9"/>
              </a:gdLst>
              <a:ahLst/>
              <a:cxnLst>
                <a:cxn ang="0">
                  <a:pos x="T0" y="T1"/>
                </a:cxn>
                <a:cxn ang="0">
                  <a:pos x="T2" y="T3"/>
                </a:cxn>
                <a:cxn ang="0">
                  <a:pos x="T4" y="T5"/>
                </a:cxn>
                <a:cxn ang="0">
                  <a:pos x="T6" y="T7"/>
                </a:cxn>
                <a:cxn ang="0">
                  <a:pos x="T8" y="T9"/>
                </a:cxn>
              </a:cxnLst>
              <a:rect l="0" t="0" r="r" b="b"/>
              <a:pathLst>
                <a:path w="6" h="9">
                  <a:moveTo>
                    <a:pt x="3" y="0"/>
                  </a:moveTo>
                  <a:cubicBezTo>
                    <a:pt x="1" y="0"/>
                    <a:pt x="0" y="0"/>
                    <a:pt x="0" y="2"/>
                  </a:cubicBezTo>
                  <a:cubicBezTo>
                    <a:pt x="0" y="4"/>
                    <a:pt x="0" y="9"/>
                    <a:pt x="3" y="9"/>
                  </a:cubicBezTo>
                  <a:cubicBezTo>
                    <a:pt x="6" y="9"/>
                    <a:pt x="6" y="4"/>
                    <a:pt x="5" y="2"/>
                  </a:cubicBezTo>
                  <a:cubicBezTo>
                    <a:pt x="5" y="0"/>
                    <a:pt x="4" y="0"/>
                    <a:pt x="3" y="0"/>
                  </a:cubicBezTo>
                  <a:close/>
                </a:path>
              </a:pathLst>
            </a:custGeom>
            <a:solidFill>
              <a:srgbClr val="97BBB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328" name="Freeform 114"/>
            <p:cNvSpPr>
              <a:spLocks/>
            </p:cNvSpPr>
            <p:nvPr/>
          </p:nvSpPr>
          <p:spPr bwMode="auto">
            <a:xfrm>
              <a:off x="5914231" y="2415381"/>
              <a:ext cx="12700" cy="19050"/>
            </a:xfrm>
            <a:custGeom>
              <a:avLst/>
              <a:gdLst>
                <a:gd name="T0" fmla="*/ 3 w 6"/>
                <a:gd name="T1" fmla="*/ 1 h 9"/>
                <a:gd name="T2" fmla="*/ 0 w 6"/>
                <a:gd name="T3" fmla="*/ 3 h 9"/>
                <a:gd name="T4" fmla="*/ 3 w 6"/>
                <a:gd name="T5" fmla="*/ 9 h 9"/>
                <a:gd name="T6" fmla="*/ 6 w 6"/>
                <a:gd name="T7" fmla="*/ 2 h 9"/>
                <a:gd name="T8" fmla="*/ 3 w 6"/>
                <a:gd name="T9" fmla="*/ 1 h 9"/>
              </a:gdLst>
              <a:ahLst/>
              <a:cxnLst>
                <a:cxn ang="0">
                  <a:pos x="T0" y="T1"/>
                </a:cxn>
                <a:cxn ang="0">
                  <a:pos x="T2" y="T3"/>
                </a:cxn>
                <a:cxn ang="0">
                  <a:pos x="T4" y="T5"/>
                </a:cxn>
                <a:cxn ang="0">
                  <a:pos x="T6" y="T7"/>
                </a:cxn>
                <a:cxn ang="0">
                  <a:pos x="T8" y="T9"/>
                </a:cxn>
              </a:cxnLst>
              <a:rect l="0" t="0" r="r" b="b"/>
              <a:pathLst>
                <a:path w="6" h="9">
                  <a:moveTo>
                    <a:pt x="3" y="1"/>
                  </a:moveTo>
                  <a:cubicBezTo>
                    <a:pt x="2" y="1"/>
                    <a:pt x="0" y="0"/>
                    <a:pt x="0" y="3"/>
                  </a:cubicBezTo>
                  <a:cubicBezTo>
                    <a:pt x="0" y="5"/>
                    <a:pt x="0" y="9"/>
                    <a:pt x="3" y="9"/>
                  </a:cubicBezTo>
                  <a:cubicBezTo>
                    <a:pt x="6" y="9"/>
                    <a:pt x="6" y="4"/>
                    <a:pt x="6" y="2"/>
                  </a:cubicBezTo>
                  <a:cubicBezTo>
                    <a:pt x="6" y="1"/>
                    <a:pt x="4" y="1"/>
                    <a:pt x="3" y="1"/>
                  </a:cubicBezTo>
                  <a:close/>
                </a:path>
              </a:pathLst>
            </a:custGeom>
            <a:solidFill>
              <a:srgbClr val="97BBB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329" name="Freeform 115"/>
            <p:cNvSpPr>
              <a:spLocks/>
            </p:cNvSpPr>
            <p:nvPr/>
          </p:nvSpPr>
          <p:spPr bwMode="auto">
            <a:xfrm>
              <a:off x="5926931" y="2415381"/>
              <a:ext cx="9525" cy="17463"/>
            </a:xfrm>
            <a:custGeom>
              <a:avLst/>
              <a:gdLst>
                <a:gd name="T0" fmla="*/ 3 w 5"/>
                <a:gd name="T1" fmla="*/ 0 h 8"/>
                <a:gd name="T2" fmla="*/ 0 w 5"/>
                <a:gd name="T3" fmla="*/ 2 h 8"/>
                <a:gd name="T4" fmla="*/ 3 w 5"/>
                <a:gd name="T5" fmla="*/ 8 h 8"/>
                <a:gd name="T6" fmla="*/ 5 w 5"/>
                <a:gd name="T7" fmla="*/ 2 h 8"/>
                <a:gd name="T8" fmla="*/ 3 w 5"/>
                <a:gd name="T9" fmla="*/ 0 h 8"/>
              </a:gdLst>
              <a:ahLst/>
              <a:cxnLst>
                <a:cxn ang="0">
                  <a:pos x="T0" y="T1"/>
                </a:cxn>
                <a:cxn ang="0">
                  <a:pos x="T2" y="T3"/>
                </a:cxn>
                <a:cxn ang="0">
                  <a:pos x="T4" y="T5"/>
                </a:cxn>
                <a:cxn ang="0">
                  <a:pos x="T6" y="T7"/>
                </a:cxn>
                <a:cxn ang="0">
                  <a:pos x="T8" y="T9"/>
                </a:cxn>
              </a:cxnLst>
              <a:rect l="0" t="0" r="r" b="b"/>
              <a:pathLst>
                <a:path w="5" h="8">
                  <a:moveTo>
                    <a:pt x="3" y="0"/>
                  </a:moveTo>
                  <a:cubicBezTo>
                    <a:pt x="2" y="0"/>
                    <a:pt x="0" y="0"/>
                    <a:pt x="0" y="2"/>
                  </a:cubicBezTo>
                  <a:cubicBezTo>
                    <a:pt x="0" y="4"/>
                    <a:pt x="1" y="8"/>
                    <a:pt x="3" y="8"/>
                  </a:cubicBezTo>
                  <a:cubicBezTo>
                    <a:pt x="5" y="8"/>
                    <a:pt x="5" y="3"/>
                    <a:pt x="5" y="2"/>
                  </a:cubicBezTo>
                  <a:cubicBezTo>
                    <a:pt x="5" y="0"/>
                    <a:pt x="4" y="0"/>
                    <a:pt x="3" y="0"/>
                  </a:cubicBezTo>
                  <a:close/>
                </a:path>
              </a:pathLst>
            </a:custGeom>
            <a:solidFill>
              <a:srgbClr val="97BBB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330" name="Freeform 116"/>
            <p:cNvSpPr>
              <a:spLocks/>
            </p:cNvSpPr>
            <p:nvPr/>
          </p:nvSpPr>
          <p:spPr bwMode="auto">
            <a:xfrm>
              <a:off x="5869781" y="2418556"/>
              <a:ext cx="12700" cy="20638"/>
            </a:xfrm>
            <a:custGeom>
              <a:avLst/>
              <a:gdLst>
                <a:gd name="T0" fmla="*/ 3 w 6"/>
                <a:gd name="T1" fmla="*/ 1 h 10"/>
                <a:gd name="T2" fmla="*/ 0 w 6"/>
                <a:gd name="T3" fmla="*/ 3 h 10"/>
                <a:gd name="T4" fmla="*/ 3 w 6"/>
                <a:gd name="T5" fmla="*/ 10 h 10"/>
                <a:gd name="T6" fmla="*/ 6 w 6"/>
                <a:gd name="T7" fmla="*/ 3 h 10"/>
                <a:gd name="T8" fmla="*/ 3 w 6"/>
                <a:gd name="T9" fmla="*/ 1 h 10"/>
              </a:gdLst>
              <a:ahLst/>
              <a:cxnLst>
                <a:cxn ang="0">
                  <a:pos x="T0" y="T1"/>
                </a:cxn>
                <a:cxn ang="0">
                  <a:pos x="T2" y="T3"/>
                </a:cxn>
                <a:cxn ang="0">
                  <a:pos x="T4" y="T5"/>
                </a:cxn>
                <a:cxn ang="0">
                  <a:pos x="T6" y="T7"/>
                </a:cxn>
                <a:cxn ang="0">
                  <a:pos x="T8" y="T9"/>
                </a:cxn>
              </a:cxnLst>
              <a:rect l="0" t="0" r="r" b="b"/>
              <a:pathLst>
                <a:path w="6" h="10">
                  <a:moveTo>
                    <a:pt x="3" y="1"/>
                  </a:moveTo>
                  <a:cubicBezTo>
                    <a:pt x="2" y="1"/>
                    <a:pt x="0" y="0"/>
                    <a:pt x="0" y="3"/>
                  </a:cubicBezTo>
                  <a:cubicBezTo>
                    <a:pt x="0" y="5"/>
                    <a:pt x="1" y="10"/>
                    <a:pt x="3" y="10"/>
                  </a:cubicBezTo>
                  <a:cubicBezTo>
                    <a:pt x="6" y="10"/>
                    <a:pt x="6" y="5"/>
                    <a:pt x="6" y="3"/>
                  </a:cubicBezTo>
                  <a:cubicBezTo>
                    <a:pt x="6" y="0"/>
                    <a:pt x="4" y="1"/>
                    <a:pt x="3" y="1"/>
                  </a:cubicBezTo>
                  <a:close/>
                </a:path>
              </a:pathLst>
            </a:custGeom>
            <a:solidFill>
              <a:srgbClr val="97BBB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331" name="Freeform 117"/>
            <p:cNvSpPr>
              <a:spLocks/>
            </p:cNvSpPr>
            <p:nvPr/>
          </p:nvSpPr>
          <p:spPr bwMode="auto">
            <a:xfrm>
              <a:off x="5857081" y="2418556"/>
              <a:ext cx="12700" cy="17463"/>
            </a:xfrm>
            <a:custGeom>
              <a:avLst/>
              <a:gdLst>
                <a:gd name="T0" fmla="*/ 3 w 6"/>
                <a:gd name="T1" fmla="*/ 0 h 9"/>
                <a:gd name="T2" fmla="*/ 0 w 6"/>
                <a:gd name="T3" fmla="*/ 2 h 9"/>
                <a:gd name="T4" fmla="*/ 3 w 6"/>
                <a:gd name="T5" fmla="*/ 9 h 9"/>
                <a:gd name="T6" fmla="*/ 6 w 6"/>
                <a:gd name="T7" fmla="*/ 2 h 9"/>
                <a:gd name="T8" fmla="*/ 3 w 6"/>
                <a:gd name="T9" fmla="*/ 0 h 9"/>
              </a:gdLst>
              <a:ahLst/>
              <a:cxnLst>
                <a:cxn ang="0">
                  <a:pos x="T0" y="T1"/>
                </a:cxn>
                <a:cxn ang="0">
                  <a:pos x="T2" y="T3"/>
                </a:cxn>
                <a:cxn ang="0">
                  <a:pos x="T4" y="T5"/>
                </a:cxn>
                <a:cxn ang="0">
                  <a:pos x="T6" y="T7"/>
                </a:cxn>
                <a:cxn ang="0">
                  <a:pos x="T8" y="T9"/>
                </a:cxn>
              </a:cxnLst>
              <a:rect l="0" t="0" r="r" b="b"/>
              <a:pathLst>
                <a:path w="6" h="9">
                  <a:moveTo>
                    <a:pt x="3" y="0"/>
                  </a:moveTo>
                  <a:cubicBezTo>
                    <a:pt x="2" y="0"/>
                    <a:pt x="0" y="0"/>
                    <a:pt x="0" y="2"/>
                  </a:cubicBezTo>
                  <a:cubicBezTo>
                    <a:pt x="0" y="4"/>
                    <a:pt x="0" y="9"/>
                    <a:pt x="3" y="9"/>
                  </a:cubicBezTo>
                  <a:cubicBezTo>
                    <a:pt x="6" y="9"/>
                    <a:pt x="6" y="4"/>
                    <a:pt x="6" y="2"/>
                  </a:cubicBezTo>
                  <a:cubicBezTo>
                    <a:pt x="6" y="0"/>
                    <a:pt x="4" y="0"/>
                    <a:pt x="3" y="0"/>
                  </a:cubicBezTo>
                  <a:close/>
                </a:path>
              </a:pathLst>
            </a:custGeom>
            <a:solidFill>
              <a:srgbClr val="97BBB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332" name="Freeform 118"/>
            <p:cNvSpPr>
              <a:spLocks/>
            </p:cNvSpPr>
            <p:nvPr/>
          </p:nvSpPr>
          <p:spPr bwMode="auto">
            <a:xfrm>
              <a:off x="5847556" y="2415381"/>
              <a:ext cx="7938" cy="19050"/>
            </a:xfrm>
            <a:custGeom>
              <a:avLst/>
              <a:gdLst>
                <a:gd name="T0" fmla="*/ 2 w 4"/>
                <a:gd name="T1" fmla="*/ 1 h 9"/>
                <a:gd name="T2" fmla="*/ 0 w 4"/>
                <a:gd name="T3" fmla="*/ 2 h 9"/>
                <a:gd name="T4" fmla="*/ 2 w 4"/>
                <a:gd name="T5" fmla="*/ 9 h 9"/>
                <a:gd name="T6" fmla="*/ 4 w 4"/>
                <a:gd name="T7" fmla="*/ 2 h 9"/>
                <a:gd name="T8" fmla="*/ 2 w 4"/>
                <a:gd name="T9" fmla="*/ 1 h 9"/>
              </a:gdLst>
              <a:ahLst/>
              <a:cxnLst>
                <a:cxn ang="0">
                  <a:pos x="T0" y="T1"/>
                </a:cxn>
                <a:cxn ang="0">
                  <a:pos x="T2" y="T3"/>
                </a:cxn>
                <a:cxn ang="0">
                  <a:pos x="T4" y="T5"/>
                </a:cxn>
                <a:cxn ang="0">
                  <a:pos x="T6" y="T7"/>
                </a:cxn>
                <a:cxn ang="0">
                  <a:pos x="T8" y="T9"/>
                </a:cxn>
              </a:cxnLst>
              <a:rect l="0" t="0" r="r" b="b"/>
              <a:pathLst>
                <a:path w="4" h="9">
                  <a:moveTo>
                    <a:pt x="2" y="1"/>
                  </a:moveTo>
                  <a:cubicBezTo>
                    <a:pt x="1" y="1"/>
                    <a:pt x="0" y="0"/>
                    <a:pt x="0" y="2"/>
                  </a:cubicBezTo>
                  <a:cubicBezTo>
                    <a:pt x="0" y="4"/>
                    <a:pt x="0" y="9"/>
                    <a:pt x="2" y="9"/>
                  </a:cubicBezTo>
                  <a:cubicBezTo>
                    <a:pt x="4" y="9"/>
                    <a:pt x="4" y="4"/>
                    <a:pt x="4" y="2"/>
                  </a:cubicBezTo>
                  <a:cubicBezTo>
                    <a:pt x="4" y="0"/>
                    <a:pt x="3" y="1"/>
                    <a:pt x="2" y="1"/>
                  </a:cubicBezTo>
                  <a:close/>
                </a:path>
              </a:pathLst>
            </a:custGeom>
            <a:solidFill>
              <a:srgbClr val="97BBB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333" name="Freeform 119"/>
            <p:cNvSpPr>
              <a:spLocks/>
            </p:cNvSpPr>
            <p:nvPr/>
          </p:nvSpPr>
          <p:spPr bwMode="auto">
            <a:xfrm>
              <a:off x="5936456" y="2413794"/>
              <a:ext cx="11113" cy="12700"/>
            </a:xfrm>
            <a:custGeom>
              <a:avLst/>
              <a:gdLst>
                <a:gd name="T0" fmla="*/ 2 w 5"/>
                <a:gd name="T1" fmla="*/ 1 h 6"/>
                <a:gd name="T2" fmla="*/ 0 w 5"/>
                <a:gd name="T3" fmla="*/ 2 h 6"/>
                <a:gd name="T4" fmla="*/ 2 w 5"/>
                <a:gd name="T5" fmla="*/ 6 h 6"/>
                <a:gd name="T6" fmla="*/ 4 w 5"/>
                <a:gd name="T7" fmla="*/ 2 h 6"/>
                <a:gd name="T8" fmla="*/ 2 w 5"/>
                <a:gd name="T9" fmla="*/ 1 h 6"/>
              </a:gdLst>
              <a:ahLst/>
              <a:cxnLst>
                <a:cxn ang="0">
                  <a:pos x="T0" y="T1"/>
                </a:cxn>
                <a:cxn ang="0">
                  <a:pos x="T2" y="T3"/>
                </a:cxn>
                <a:cxn ang="0">
                  <a:pos x="T4" y="T5"/>
                </a:cxn>
                <a:cxn ang="0">
                  <a:pos x="T6" y="T7"/>
                </a:cxn>
                <a:cxn ang="0">
                  <a:pos x="T8" y="T9"/>
                </a:cxn>
              </a:cxnLst>
              <a:rect l="0" t="0" r="r" b="b"/>
              <a:pathLst>
                <a:path w="5" h="6">
                  <a:moveTo>
                    <a:pt x="2" y="1"/>
                  </a:moveTo>
                  <a:cubicBezTo>
                    <a:pt x="2" y="1"/>
                    <a:pt x="0" y="0"/>
                    <a:pt x="0" y="2"/>
                  </a:cubicBezTo>
                  <a:cubicBezTo>
                    <a:pt x="0" y="3"/>
                    <a:pt x="0" y="6"/>
                    <a:pt x="2" y="6"/>
                  </a:cubicBezTo>
                  <a:cubicBezTo>
                    <a:pt x="5" y="6"/>
                    <a:pt x="5" y="3"/>
                    <a:pt x="4" y="2"/>
                  </a:cubicBezTo>
                  <a:cubicBezTo>
                    <a:pt x="4" y="1"/>
                    <a:pt x="3" y="1"/>
                    <a:pt x="2" y="1"/>
                  </a:cubicBezTo>
                  <a:close/>
                </a:path>
              </a:pathLst>
            </a:custGeom>
            <a:solidFill>
              <a:srgbClr val="97BBB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334" name="Freeform 120"/>
            <p:cNvSpPr>
              <a:spLocks/>
            </p:cNvSpPr>
            <p:nvPr/>
          </p:nvSpPr>
          <p:spPr bwMode="auto">
            <a:xfrm>
              <a:off x="5947569" y="2413794"/>
              <a:ext cx="6350" cy="11113"/>
            </a:xfrm>
            <a:custGeom>
              <a:avLst/>
              <a:gdLst>
                <a:gd name="T0" fmla="*/ 2 w 3"/>
                <a:gd name="T1" fmla="*/ 0 h 5"/>
                <a:gd name="T2" fmla="*/ 0 w 3"/>
                <a:gd name="T3" fmla="*/ 1 h 5"/>
                <a:gd name="T4" fmla="*/ 2 w 3"/>
                <a:gd name="T5" fmla="*/ 5 h 5"/>
                <a:gd name="T6" fmla="*/ 3 w 3"/>
                <a:gd name="T7" fmla="*/ 1 h 5"/>
                <a:gd name="T8" fmla="*/ 2 w 3"/>
                <a:gd name="T9" fmla="*/ 0 h 5"/>
              </a:gdLst>
              <a:ahLst/>
              <a:cxnLst>
                <a:cxn ang="0">
                  <a:pos x="T0" y="T1"/>
                </a:cxn>
                <a:cxn ang="0">
                  <a:pos x="T2" y="T3"/>
                </a:cxn>
                <a:cxn ang="0">
                  <a:pos x="T4" y="T5"/>
                </a:cxn>
                <a:cxn ang="0">
                  <a:pos x="T6" y="T7"/>
                </a:cxn>
                <a:cxn ang="0">
                  <a:pos x="T8" y="T9"/>
                </a:cxn>
              </a:cxnLst>
              <a:rect l="0" t="0" r="r" b="b"/>
              <a:pathLst>
                <a:path w="3" h="5">
                  <a:moveTo>
                    <a:pt x="2" y="0"/>
                  </a:moveTo>
                  <a:cubicBezTo>
                    <a:pt x="1" y="0"/>
                    <a:pt x="0" y="0"/>
                    <a:pt x="0" y="1"/>
                  </a:cubicBezTo>
                  <a:cubicBezTo>
                    <a:pt x="0" y="3"/>
                    <a:pt x="0" y="5"/>
                    <a:pt x="2" y="5"/>
                  </a:cubicBezTo>
                  <a:cubicBezTo>
                    <a:pt x="3" y="5"/>
                    <a:pt x="3" y="3"/>
                    <a:pt x="3" y="1"/>
                  </a:cubicBezTo>
                  <a:cubicBezTo>
                    <a:pt x="3" y="0"/>
                    <a:pt x="2" y="0"/>
                    <a:pt x="2" y="0"/>
                  </a:cubicBezTo>
                  <a:close/>
                </a:path>
              </a:pathLst>
            </a:custGeom>
            <a:solidFill>
              <a:srgbClr val="97BBB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335" name="Freeform 121"/>
            <p:cNvSpPr>
              <a:spLocks/>
            </p:cNvSpPr>
            <p:nvPr/>
          </p:nvSpPr>
          <p:spPr bwMode="auto">
            <a:xfrm>
              <a:off x="5836444" y="2415381"/>
              <a:ext cx="7938" cy="15875"/>
            </a:xfrm>
            <a:custGeom>
              <a:avLst/>
              <a:gdLst>
                <a:gd name="T0" fmla="*/ 2 w 4"/>
                <a:gd name="T1" fmla="*/ 1 h 7"/>
                <a:gd name="T2" fmla="*/ 0 w 4"/>
                <a:gd name="T3" fmla="*/ 2 h 7"/>
                <a:gd name="T4" fmla="*/ 2 w 4"/>
                <a:gd name="T5" fmla="*/ 7 h 7"/>
                <a:gd name="T6" fmla="*/ 4 w 4"/>
                <a:gd name="T7" fmla="*/ 2 h 7"/>
                <a:gd name="T8" fmla="*/ 2 w 4"/>
                <a:gd name="T9" fmla="*/ 1 h 7"/>
              </a:gdLst>
              <a:ahLst/>
              <a:cxnLst>
                <a:cxn ang="0">
                  <a:pos x="T0" y="T1"/>
                </a:cxn>
                <a:cxn ang="0">
                  <a:pos x="T2" y="T3"/>
                </a:cxn>
                <a:cxn ang="0">
                  <a:pos x="T4" y="T5"/>
                </a:cxn>
                <a:cxn ang="0">
                  <a:pos x="T6" y="T7"/>
                </a:cxn>
                <a:cxn ang="0">
                  <a:pos x="T8" y="T9"/>
                </a:cxn>
              </a:cxnLst>
              <a:rect l="0" t="0" r="r" b="b"/>
              <a:pathLst>
                <a:path w="4" h="7">
                  <a:moveTo>
                    <a:pt x="2" y="1"/>
                  </a:moveTo>
                  <a:cubicBezTo>
                    <a:pt x="1" y="1"/>
                    <a:pt x="0" y="0"/>
                    <a:pt x="0" y="2"/>
                  </a:cubicBezTo>
                  <a:cubicBezTo>
                    <a:pt x="0" y="3"/>
                    <a:pt x="0" y="7"/>
                    <a:pt x="2" y="7"/>
                  </a:cubicBezTo>
                  <a:cubicBezTo>
                    <a:pt x="4" y="7"/>
                    <a:pt x="4" y="4"/>
                    <a:pt x="4" y="2"/>
                  </a:cubicBezTo>
                  <a:cubicBezTo>
                    <a:pt x="4" y="0"/>
                    <a:pt x="3" y="1"/>
                    <a:pt x="2" y="1"/>
                  </a:cubicBezTo>
                  <a:close/>
                </a:path>
              </a:pathLst>
            </a:custGeom>
            <a:solidFill>
              <a:srgbClr val="97BBB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336" name="Freeform 122"/>
            <p:cNvSpPr>
              <a:spLocks noEditPoints="1"/>
            </p:cNvSpPr>
            <p:nvPr/>
          </p:nvSpPr>
          <p:spPr bwMode="auto">
            <a:xfrm>
              <a:off x="5750719" y="2121694"/>
              <a:ext cx="276225" cy="363538"/>
            </a:xfrm>
            <a:custGeom>
              <a:avLst/>
              <a:gdLst>
                <a:gd name="T0" fmla="*/ 8 w 132"/>
                <a:gd name="T1" fmla="*/ 110 h 174"/>
                <a:gd name="T2" fmla="*/ 54 w 132"/>
                <a:gd name="T3" fmla="*/ 169 h 174"/>
                <a:gd name="T4" fmla="*/ 80 w 132"/>
                <a:gd name="T5" fmla="*/ 169 h 174"/>
                <a:gd name="T6" fmla="*/ 124 w 132"/>
                <a:gd name="T7" fmla="*/ 110 h 174"/>
                <a:gd name="T8" fmla="*/ 124 w 132"/>
                <a:gd name="T9" fmla="*/ 79 h 174"/>
                <a:gd name="T10" fmla="*/ 66 w 132"/>
                <a:gd name="T11" fmla="*/ 0 h 174"/>
                <a:gd name="T12" fmla="*/ 8 w 132"/>
                <a:gd name="T13" fmla="*/ 79 h 174"/>
                <a:gd name="T14" fmla="*/ 100 w 132"/>
                <a:gd name="T15" fmla="*/ 148 h 174"/>
                <a:gd name="T16" fmla="*/ 96 w 132"/>
                <a:gd name="T17" fmla="*/ 149 h 174"/>
                <a:gd name="T18" fmla="*/ 91 w 132"/>
                <a:gd name="T19" fmla="*/ 150 h 174"/>
                <a:gd name="T20" fmla="*/ 87 w 132"/>
                <a:gd name="T21" fmla="*/ 153 h 174"/>
                <a:gd name="T22" fmla="*/ 85 w 132"/>
                <a:gd name="T23" fmla="*/ 152 h 174"/>
                <a:gd name="T24" fmla="*/ 81 w 132"/>
                <a:gd name="T25" fmla="*/ 154 h 174"/>
                <a:gd name="T26" fmla="*/ 75 w 132"/>
                <a:gd name="T27" fmla="*/ 155 h 174"/>
                <a:gd name="T28" fmla="*/ 73 w 132"/>
                <a:gd name="T29" fmla="*/ 155 h 174"/>
                <a:gd name="T30" fmla="*/ 68 w 132"/>
                <a:gd name="T31" fmla="*/ 157 h 174"/>
                <a:gd name="T32" fmla="*/ 61 w 132"/>
                <a:gd name="T33" fmla="*/ 156 h 174"/>
                <a:gd name="T34" fmla="*/ 56 w 132"/>
                <a:gd name="T35" fmla="*/ 155 h 174"/>
                <a:gd name="T36" fmla="*/ 54 w 132"/>
                <a:gd name="T37" fmla="*/ 155 h 174"/>
                <a:gd name="T38" fmla="*/ 48 w 132"/>
                <a:gd name="T39" fmla="*/ 154 h 174"/>
                <a:gd name="T40" fmla="*/ 44 w 132"/>
                <a:gd name="T41" fmla="*/ 152 h 174"/>
                <a:gd name="T42" fmla="*/ 43 w 132"/>
                <a:gd name="T43" fmla="*/ 152 h 174"/>
                <a:gd name="T44" fmla="*/ 39 w 132"/>
                <a:gd name="T45" fmla="*/ 151 h 174"/>
                <a:gd name="T46" fmla="*/ 39 w 132"/>
                <a:gd name="T47" fmla="*/ 151 h 174"/>
                <a:gd name="T48" fmla="*/ 35 w 132"/>
                <a:gd name="T49" fmla="*/ 150 h 174"/>
                <a:gd name="T50" fmla="*/ 33 w 132"/>
                <a:gd name="T51" fmla="*/ 142 h 174"/>
                <a:gd name="T52" fmla="*/ 35 w 132"/>
                <a:gd name="T53" fmla="*/ 133 h 174"/>
                <a:gd name="T54" fmla="*/ 39 w 132"/>
                <a:gd name="T55" fmla="*/ 131 h 174"/>
                <a:gd name="T56" fmla="*/ 43 w 132"/>
                <a:gd name="T57" fmla="*/ 130 h 174"/>
                <a:gd name="T58" fmla="*/ 49 w 132"/>
                <a:gd name="T59" fmla="*/ 128 h 174"/>
                <a:gd name="T60" fmla="*/ 55 w 132"/>
                <a:gd name="T61" fmla="*/ 127 h 174"/>
                <a:gd name="T62" fmla="*/ 61 w 132"/>
                <a:gd name="T63" fmla="*/ 125 h 174"/>
                <a:gd name="T64" fmla="*/ 71 w 132"/>
                <a:gd name="T65" fmla="*/ 125 h 174"/>
                <a:gd name="T66" fmla="*/ 78 w 132"/>
                <a:gd name="T67" fmla="*/ 126 h 174"/>
                <a:gd name="T68" fmla="*/ 85 w 132"/>
                <a:gd name="T69" fmla="*/ 127 h 174"/>
                <a:gd name="T70" fmla="*/ 90 w 132"/>
                <a:gd name="T71" fmla="*/ 128 h 174"/>
                <a:gd name="T72" fmla="*/ 94 w 132"/>
                <a:gd name="T73" fmla="*/ 130 h 174"/>
                <a:gd name="T74" fmla="*/ 99 w 132"/>
                <a:gd name="T75" fmla="*/ 131 h 174"/>
                <a:gd name="T76" fmla="*/ 101 w 132"/>
                <a:gd name="T77" fmla="*/ 139 h 174"/>
                <a:gd name="T78" fmla="*/ 100 w 132"/>
                <a:gd name="T79" fmla="*/ 148 h 174"/>
                <a:gd name="T80" fmla="*/ 113 w 132"/>
                <a:gd name="T81" fmla="*/ 75 h 174"/>
                <a:gd name="T82" fmla="*/ 74 w 132"/>
                <a:gd name="T83" fmla="*/ 73 h 174"/>
                <a:gd name="T84" fmla="*/ 66 w 132"/>
                <a:gd name="T85" fmla="*/ 90 h 174"/>
                <a:gd name="T86" fmla="*/ 77 w 132"/>
                <a:gd name="T87" fmla="*/ 111 h 174"/>
                <a:gd name="T88" fmla="*/ 69 w 132"/>
                <a:gd name="T89" fmla="*/ 112 h 174"/>
                <a:gd name="T90" fmla="*/ 63 w 132"/>
                <a:gd name="T91" fmla="*/ 112 h 174"/>
                <a:gd name="T92" fmla="*/ 55 w 132"/>
                <a:gd name="T93" fmla="*/ 111 h 174"/>
                <a:gd name="T94" fmla="*/ 66 w 132"/>
                <a:gd name="T95" fmla="*/ 90 h 174"/>
                <a:gd name="T96" fmla="*/ 39 w 132"/>
                <a:gd name="T97" fmla="*/ 60 h 174"/>
                <a:gd name="T98" fmla="*/ 34 w 132"/>
                <a:gd name="T99" fmla="*/ 96 h 17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Lst>
              <a:rect l="0" t="0" r="r" b="b"/>
              <a:pathLst>
                <a:path w="132" h="174">
                  <a:moveTo>
                    <a:pt x="3" y="94"/>
                  </a:moveTo>
                  <a:cubicBezTo>
                    <a:pt x="0" y="100"/>
                    <a:pt x="8" y="105"/>
                    <a:pt x="8" y="110"/>
                  </a:cubicBezTo>
                  <a:cubicBezTo>
                    <a:pt x="8" y="114"/>
                    <a:pt x="27" y="146"/>
                    <a:pt x="29" y="155"/>
                  </a:cubicBezTo>
                  <a:cubicBezTo>
                    <a:pt x="30" y="164"/>
                    <a:pt x="45" y="164"/>
                    <a:pt x="54" y="169"/>
                  </a:cubicBezTo>
                  <a:cubicBezTo>
                    <a:pt x="63" y="174"/>
                    <a:pt x="66" y="172"/>
                    <a:pt x="66" y="172"/>
                  </a:cubicBezTo>
                  <a:cubicBezTo>
                    <a:pt x="66" y="172"/>
                    <a:pt x="71" y="174"/>
                    <a:pt x="80" y="169"/>
                  </a:cubicBezTo>
                  <a:cubicBezTo>
                    <a:pt x="89" y="164"/>
                    <a:pt x="104" y="164"/>
                    <a:pt x="105" y="155"/>
                  </a:cubicBezTo>
                  <a:cubicBezTo>
                    <a:pt x="107" y="146"/>
                    <a:pt x="124" y="114"/>
                    <a:pt x="124" y="110"/>
                  </a:cubicBezTo>
                  <a:cubicBezTo>
                    <a:pt x="124" y="105"/>
                    <a:pt x="132" y="100"/>
                    <a:pt x="129" y="94"/>
                  </a:cubicBezTo>
                  <a:cubicBezTo>
                    <a:pt x="127" y="88"/>
                    <a:pt x="123" y="84"/>
                    <a:pt x="124" y="79"/>
                  </a:cubicBezTo>
                  <a:cubicBezTo>
                    <a:pt x="125" y="74"/>
                    <a:pt x="132" y="67"/>
                    <a:pt x="130" y="54"/>
                  </a:cubicBezTo>
                  <a:cubicBezTo>
                    <a:pt x="128" y="40"/>
                    <a:pt x="121" y="0"/>
                    <a:pt x="66" y="0"/>
                  </a:cubicBezTo>
                  <a:cubicBezTo>
                    <a:pt x="11" y="0"/>
                    <a:pt x="4" y="40"/>
                    <a:pt x="2" y="54"/>
                  </a:cubicBezTo>
                  <a:cubicBezTo>
                    <a:pt x="0" y="67"/>
                    <a:pt x="7" y="74"/>
                    <a:pt x="8" y="79"/>
                  </a:cubicBezTo>
                  <a:cubicBezTo>
                    <a:pt x="9" y="84"/>
                    <a:pt x="5" y="88"/>
                    <a:pt x="3" y="94"/>
                  </a:cubicBezTo>
                  <a:close/>
                  <a:moveTo>
                    <a:pt x="100" y="148"/>
                  </a:moveTo>
                  <a:cubicBezTo>
                    <a:pt x="99" y="149"/>
                    <a:pt x="97" y="149"/>
                    <a:pt x="96" y="149"/>
                  </a:cubicBezTo>
                  <a:cubicBezTo>
                    <a:pt x="96" y="149"/>
                    <a:pt x="96" y="149"/>
                    <a:pt x="96" y="149"/>
                  </a:cubicBezTo>
                  <a:cubicBezTo>
                    <a:pt x="95" y="149"/>
                    <a:pt x="95" y="149"/>
                    <a:pt x="95" y="149"/>
                  </a:cubicBezTo>
                  <a:cubicBezTo>
                    <a:pt x="94" y="150"/>
                    <a:pt x="93" y="150"/>
                    <a:pt x="91" y="150"/>
                  </a:cubicBezTo>
                  <a:cubicBezTo>
                    <a:pt x="91" y="151"/>
                    <a:pt x="91" y="151"/>
                    <a:pt x="91" y="151"/>
                  </a:cubicBezTo>
                  <a:cubicBezTo>
                    <a:pt x="90" y="152"/>
                    <a:pt x="88" y="153"/>
                    <a:pt x="87" y="153"/>
                  </a:cubicBezTo>
                  <a:cubicBezTo>
                    <a:pt x="87" y="153"/>
                    <a:pt x="87" y="153"/>
                    <a:pt x="87" y="153"/>
                  </a:cubicBezTo>
                  <a:cubicBezTo>
                    <a:pt x="86" y="153"/>
                    <a:pt x="86" y="152"/>
                    <a:pt x="85" y="152"/>
                  </a:cubicBezTo>
                  <a:cubicBezTo>
                    <a:pt x="84" y="153"/>
                    <a:pt x="83" y="154"/>
                    <a:pt x="81" y="154"/>
                  </a:cubicBezTo>
                  <a:cubicBezTo>
                    <a:pt x="81" y="154"/>
                    <a:pt x="81" y="154"/>
                    <a:pt x="81" y="154"/>
                  </a:cubicBezTo>
                  <a:cubicBezTo>
                    <a:pt x="80" y="154"/>
                    <a:pt x="80" y="154"/>
                    <a:pt x="79" y="154"/>
                  </a:cubicBezTo>
                  <a:cubicBezTo>
                    <a:pt x="78" y="155"/>
                    <a:pt x="76" y="155"/>
                    <a:pt x="75" y="155"/>
                  </a:cubicBezTo>
                  <a:cubicBezTo>
                    <a:pt x="75" y="155"/>
                    <a:pt x="75" y="155"/>
                    <a:pt x="75" y="155"/>
                  </a:cubicBezTo>
                  <a:cubicBezTo>
                    <a:pt x="74" y="155"/>
                    <a:pt x="74" y="155"/>
                    <a:pt x="73" y="155"/>
                  </a:cubicBezTo>
                  <a:cubicBezTo>
                    <a:pt x="72" y="157"/>
                    <a:pt x="70" y="157"/>
                    <a:pt x="68" y="157"/>
                  </a:cubicBezTo>
                  <a:cubicBezTo>
                    <a:pt x="68" y="157"/>
                    <a:pt x="68" y="157"/>
                    <a:pt x="68" y="157"/>
                  </a:cubicBezTo>
                  <a:cubicBezTo>
                    <a:pt x="66" y="157"/>
                    <a:pt x="64" y="157"/>
                    <a:pt x="63" y="156"/>
                  </a:cubicBezTo>
                  <a:cubicBezTo>
                    <a:pt x="62" y="156"/>
                    <a:pt x="61" y="156"/>
                    <a:pt x="61" y="156"/>
                  </a:cubicBezTo>
                  <a:cubicBezTo>
                    <a:pt x="60" y="156"/>
                    <a:pt x="60" y="156"/>
                    <a:pt x="60" y="156"/>
                  </a:cubicBezTo>
                  <a:cubicBezTo>
                    <a:pt x="59" y="156"/>
                    <a:pt x="57" y="156"/>
                    <a:pt x="56" y="155"/>
                  </a:cubicBezTo>
                  <a:cubicBezTo>
                    <a:pt x="56" y="155"/>
                    <a:pt x="55" y="155"/>
                    <a:pt x="54" y="155"/>
                  </a:cubicBezTo>
                  <a:cubicBezTo>
                    <a:pt x="54" y="155"/>
                    <a:pt x="54" y="155"/>
                    <a:pt x="54" y="155"/>
                  </a:cubicBezTo>
                  <a:cubicBezTo>
                    <a:pt x="53" y="155"/>
                    <a:pt x="51" y="155"/>
                    <a:pt x="50" y="154"/>
                  </a:cubicBezTo>
                  <a:cubicBezTo>
                    <a:pt x="49" y="154"/>
                    <a:pt x="49" y="154"/>
                    <a:pt x="48" y="154"/>
                  </a:cubicBezTo>
                  <a:cubicBezTo>
                    <a:pt x="48" y="154"/>
                    <a:pt x="48" y="154"/>
                    <a:pt x="48" y="154"/>
                  </a:cubicBezTo>
                  <a:cubicBezTo>
                    <a:pt x="47" y="154"/>
                    <a:pt x="45" y="153"/>
                    <a:pt x="44" y="152"/>
                  </a:cubicBezTo>
                  <a:cubicBezTo>
                    <a:pt x="44" y="152"/>
                    <a:pt x="44" y="152"/>
                    <a:pt x="43" y="152"/>
                  </a:cubicBezTo>
                  <a:cubicBezTo>
                    <a:pt x="43" y="152"/>
                    <a:pt x="43" y="152"/>
                    <a:pt x="43" y="152"/>
                  </a:cubicBezTo>
                  <a:cubicBezTo>
                    <a:pt x="42" y="152"/>
                    <a:pt x="41" y="152"/>
                    <a:pt x="40" y="151"/>
                  </a:cubicBezTo>
                  <a:cubicBezTo>
                    <a:pt x="40" y="151"/>
                    <a:pt x="39" y="151"/>
                    <a:pt x="39" y="151"/>
                  </a:cubicBezTo>
                  <a:cubicBezTo>
                    <a:pt x="39" y="151"/>
                    <a:pt x="39" y="151"/>
                    <a:pt x="39" y="151"/>
                  </a:cubicBezTo>
                  <a:cubicBezTo>
                    <a:pt x="39" y="151"/>
                    <a:pt x="39" y="151"/>
                    <a:pt x="39" y="151"/>
                  </a:cubicBezTo>
                  <a:cubicBezTo>
                    <a:pt x="39" y="151"/>
                    <a:pt x="39" y="151"/>
                    <a:pt x="39" y="151"/>
                  </a:cubicBezTo>
                  <a:cubicBezTo>
                    <a:pt x="38" y="151"/>
                    <a:pt x="36" y="151"/>
                    <a:pt x="35" y="150"/>
                  </a:cubicBezTo>
                  <a:cubicBezTo>
                    <a:pt x="34" y="148"/>
                    <a:pt x="33" y="146"/>
                    <a:pt x="33" y="142"/>
                  </a:cubicBezTo>
                  <a:cubicBezTo>
                    <a:pt x="33" y="142"/>
                    <a:pt x="33" y="142"/>
                    <a:pt x="33" y="142"/>
                  </a:cubicBezTo>
                  <a:cubicBezTo>
                    <a:pt x="33" y="141"/>
                    <a:pt x="33" y="141"/>
                    <a:pt x="33" y="140"/>
                  </a:cubicBezTo>
                  <a:cubicBezTo>
                    <a:pt x="32" y="138"/>
                    <a:pt x="33" y="135"/>
                    <a:pt x="35" y="133"/>
                  </a:cubicBezTo>
                  <a:cubicBezTo>
                    <a:pt x="36" y="132"/>
                    <a:pt x="37" y="131"/>
                    <a:pt x="39" y="131"/>
                  </a:cubicBezTo>
                  <a:cubicBezTo>
                    <a:pt x="39" y="131"/>
                    <a:pt x="39" y="131"/>
                    <a:pt x="39" y="131"/>
                  </a:cubicBezTo>
                  <a:cubicBezTo>
                    <a:pt x="40" y="131"/>
                    <a:pt x="41" y="130"/>
                    <a:pt x="43" y="130"/>
                  </a:cubicBezTo>
                  <a:cubicBezTo>
                    <a:pt x="43" y="130"/>
                    <a:pt x="43" y="130"/>
                    <a:pt x="43" y="130"/>
                  </a:cubicBezTo>
                  <a:cubicBezTo>
                    <a:pt x="44" y="128"/>
                    <a:pt x="46" y="128"/>
                    <a:pt x="48" y="128"/>
                  </a:cubicBezTo>
                  <a:cubicBezTo>
                    <a:pt x="48" y="128"/>
                    <a:pt x="48" y="128"/>
                    <a:pt x="49" y="128"/>
                  </a:cubicBezTo>
                  <a:cubicBezTo>
                    <a:pt x="50" y="127"/>
                    <a:pt x="52" y="126"/>
                    <a:pt x="53" y="126"/>
                  </a:cubicBezTo>
                  <a:cubicBezTo>
                    <a:pt x="54" y="126"/>
                    <a:pt x="55" y="126"/>
                    <a:pt x="55" y="127"/>
                  </a:cubicBezTo>
                  <a:cubicBezTo>
                    <a:pt x="57" y="126"/>
                    <a:pt x="58" y="125"/>
                    <a:pt x="60" y="125"/>
                  </a:cubicBezTo>
                  <a:cubicBezTo>
                    <a:pt x="60" y="125"/>
                    <a:pt x="61" y="125"/>
                    <a:pt x="61" y="125"/>
                  </a:cubicBezTo>
                  <a:cubicBezTo>
                    <a:pt x="63" y="124"/>
                    <a:pt x="65" y="123"/>
                    <a:pt x="67" y="123"/>
                  </a:cubicBezTo>
                  <a:cubicBezTo>
                    <a:pt x="68" y="123"/>
                    <a:pt x="70" y="124"/>
                    <a:pt x="71" y="125"/>
                  </a:cubicBezTo>
                  <a:cubicBezTo>
                    <a:pt x="72" y="124"/>
                    <a:pt x="73" y="124"/>
                    <a:pt x="74" y="124"/>
                  </a:cubicBezTo>
                  <a:cubicBezTo>
                    <a:pt x="75" y="124"/>
                    <a:pt x="77" y="125"/>
                    <a:pt x="78" y="126"/>
                  </a:cubicBezTo>
                  <a:cubicBezTo>
                    <a:pt x="79" y="126"/>
                    <a:pt x="79" y="125"/>
                    <a:pt x="80" y="125"/>
                  </a:cubicBezTo>
                  <a:cubicBezTo>
                    <a:pt x="82" y="125"/>
                    <a:pt x="83" y="126"/>
                    <a:pt x="85" y="127"/>
                  </a:cubicBezTo>
                  <a:cubicBezTo>
                    <a:pt x="85" y="127"/>
                    <a:pt x="86" y="127"/>
                    <a:pt x="86" y="127"/>
                  </a:cubicBezTo>
                  <a:cubicBezTo>
                    <a:pt x="87" y="127"/>
                    <a:pt x="89" y="128"/>
                    <a:pt x="90" y="128"/>
                  </a:cubicBezTo>
                  <a:cubicBezTo>
                    <a:pt x="90" y="128"/>
                    <a:pt x="90" y="128"/>
                    <a:pt x="91" y="128"/>
                  </a:cubicBezTo>
                  <a:cubicBezTo>
                    <a:pt x="92" y="128"/>
                    <a:pt x="93" y="129"/>
                    <a:pt x="94" y="130"/>
                  </a:cubicBezTo>
                  <a:cubicBezTo>
                    <a:pt x="95" y="130"/>
                    <a:pt x="95" y="130"/>
                    <a:pt x="95" y="130"/>
                  </a:cubicBezTo>
                  <a:cubicBezTo>
                    <a:pt x="97" y="130"/>
                    <a:pt x="98" y="130"/>
                    <a:pt x="99" y="131"/>
                  </a:cubicBezTo>
                  <a:cubicBezTo>
                    <a:pt x="101" y="133"/>
                    <a:pt x="101" y="136"/>
                    <a:pt x="101" y="138"/>
                  </a:cubicBezTo>
                  <a:cubicBezTo>
                    <a:pt x="101" y="138"/>
                    <a:pt x="101" y="139"/>
                    <a:pt x="101" y="139"/>
                  </a:cubicBezTo>
                  <a:cubicBezTo>
                    <a:pt x="101" y="140"/>
                    <a:pt x="101" y="140"/>
                    <a:pt x="102" y="141"/>
                  </a:cubicBezTo>
                  <a:cubicBezTo>
                    <a:pt x="102" y="143"/>
                    <a:pt x="102" y="146"/>
                    <a:pt x="100" y="148"/>
                  </a:cubicBezTo>
                  <a:close/>
                  <a:moveTo>
                    <a:pt x="94" y="60"/>
                  </a:moveTo>
                  <a:cubicBezTo>
                    <a:pt x="101" y="60"/>
                    <a:pt x="112" y="66"/>
                    <a:pt x="113" y="75"/>
                  </a:cubicBezTo>
                  <a:cubicBezTo>
                    <a:pt x="115" y="88"/>
                    <a:pt x="108" y="98"/>
                    <a:pt x="98" y="96"/>
                  </a:cubicBezTo>
                  <a:cubicBezTo>
                    <a:pt x="88" y="95"/>
                    <a:pt x="73" y="84"/>
                    <a:pt x="74" y="73"/>
                  </a:cubicBezTo>
                  <a:cubicBezTo>
                    <a:pt x="74" y="61"/>
                    <a:pt x="86" y="59"/>
                    <a:pt x="94" y="60"/>
                  </a:cubicBezTo>
                  <a:close/>
                  <a:moveTo>
                    <a:pt x="66" y="90"/>
                  </a:moveTo>
                  <a:cubicBezTo>
                    <a:pt x="66" y="90"/>
                    <a:pt x="71" y="90"/>
                    <a:pt x="72" y="95"/>
                  </a:cubicBezTo>
                  <a:cubicBezTo>
                    <a:pt x="72" y="101"/>
                    <a:pt x="77" y="105"/>
                    <a:pt x="77" y="111"/>
                  </a:cubicBezTo>
                  <a:cubicBezTo>
                    <a:pt x="77" y="117"/>
                    <a:pt x="76" y="117"/>
                    <a:pt x="74" y="117"/>
                  </a:cubicBezTo>
                  <a:cubicBezTo>
                    <a:pt x="71" y="117"/>
                    <a:pt x="68" y="118"/>
                    <a:pt x="69" y="112"/>
                  </a:cubicBezTo>
                  <a:cubicBezTo>
                    <a:pt x="70" y="107"/>
                    <a:pt x="68" y="102"/>
                    <a:pt x="66" y="102"/>
                  </a:cubicBezTo>
                  <a:cubicBezTo>
                    <a:pt x="64" y="102"/>
                    <a:pt x="63" y="107"/>
                    <a:pt x="63" y="112"/>
                  </a:cubicBezTo>
                  <a:cubicBezTo>
                    <a:pt x="64" y="118"/>
                    <a:pt x="61" y="117"/>
                    <a:pt x="59" y="117"/>
                  </a:cubicBezTo>
                  <a:cubicBezTo>
                    <a:pt x="56" y="117"/>
                    <a:pt x="55" y="117"/>
                    <a:pt x="55" y="111"/>
                  </a:cubicBezTo>
                  <a:cubicBezTo>
                    <a:pt x="55" y="105"/>
                    <a:pt x="60" y="101"/>
                    <a:pt x="61" y="95"/>
                  </a:cubicBezTo>
                  <a:cubicBezTo>
                    <a:pt x="61" y="90"/>
                    <a:pt x="66" y="90"/>
                    <a:pt x="66" y="90"/>
                  </a:cubicBezTo>
                  <a:close/>
                  <a:moveTo>
                    <a:pt x="19" y="75"/>
                  </a:moveTo>
                  <a:cubicBezTo>
                    <a:pt x="20" y="66"/>
                    <a:pt x="31" y="60"/>
                    <a:pt x="39" y="60"/>
                  </a:cubicBezTo>
                  <a:cubicBezTo>
                    <a:pt x="46" y="59"/>
                    <a:pt x="58" y="61"/>
                    <a:pt x="58" y="73"/>
                  </a:cubicBezTo>
                  <a:cubicBezTo>
                    <a:pt x="59" y="84"/>
                    <a:pt x="44" y="95"/>
                    <a:pt x="34" y="96"/>
                  </a:cubicBezTo>
                  <a:cubicBezTo>
                    <a:pt x="24" y="98"/>
                    <a:pt x="18" y="88"/>
                    <a:pt x="19" y="75"/>
                  </a:cubicBezTo>
                  <a:close/>
                </a:path>
              </a:pathLst>
            </a:custGeom>
            <a:solidFill>
              <a:srgbClr val="97BBB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337" name="Freeform 123"/>
            <p:cNvSpPr>
              <a:spLocks/>
            </p:cNvSpPr>
            <p:nvPr/>
          </p:nvSpPr>
          <p:spPr bwMode="auto">
            <a:xfrm>
              <a:off x="5828506" y="2415381"/>
              <a:ext cx="7938" cy="12700"/>
            </a:xfrm>
            <a:custGeom>
              <a:avLst/>
              <a:gdLst>
                <a:gd name="T0" fmla="*/ 2 w 4"/>
                <a:gd name="T1" fmla="*/ 0 h 6"/>
                <a:gd name="T2" fmla="*/ 0 w 4"/>
                <a:gd name="T3" fmla="*/ 1 h 6"/>
                <a:gd name="T4" fmla="*/ 2 w 4"/>
                <a:gd name="T5" fmla="*/ 6 h 6"/>
                <a:gd name="T6" fmla="*/ 4 w 4"/>
                <a:gd name="T7" fmla="*/ 1 h 6"/>
                <a:gd name="T8" fmla="*/ 2 w 4"/>
                <a:gd name="T9" fmla="*/ 0 h 6"/>
              </a:gdLst>
              <a:ahLst/>
              <a:cxnLst>
                <a:cxn ang="0">
                  <a:pos x="T0" y="T1"/>
                </a:cxn>
                <a:cxn ang="0">
                  <a:pos x="T2" y="T3"/>
                </a:cxn>
                <a:cxn ang="0">
                  <a:pos x="T4" y="T5"/>
                </a:cxn>
                <a:cxn ang="0">
                  <a:pos x="T6" y="T7"/>
                </a:cxn>
                <a:cxn ang="0">
                  <a:pos x="T8" y="T9"/>
                </a:cxn>
              </a:cxnLst>
              <a:rect l="0" t="0" r="r" b="b"/>
              <a:pathLst>
                <a:path w="4" h="6">
                  <a:moveTo>
                    <a:pt x="2" y="0"/>
                  </a:moveTo>
                  <a:cubicBezTo>
                    <a:pt x="1" y="0"/>
                    <a:pt x="0" y="0"/>
                    <a:pt x="0" y="1"/>
                  </a:cubicBezTo>
                  <a:cubicBezTo>
                    <a:pt x="0" y="3"/>
                    <a:pt x="1" y="6"/>
                    <a:pt x="2" y="6"/>
                  </a:cubicBezTo>
                  <a:cubicBezTo>
                    <a:pt x="4" y="6"/>
                    <a:pt x="4" y="3"/>
                    <a:pt x="4" y="1"/>
                  </a:cubicBezTo>
                  <a:cubicBezTo>
                    <a:pt x="4" y="0"/>
                    <a:pt x="3" y="0"/>
                    <a:pt x="2" y="0"/>
                  </a:cubicBezTo>
                  <a:close/>
                </a:path>
              </a:pathLst>
            </a:custGeom>
            <a:solidFill>
              <a:srgbClr val="97BBB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338" name="Freeform 124"/>
            <p:cNvSpPr>
              <a:spLocks/>
            </p:cNvSpPr>
            <p:nvPr/>
          </p:nvSpPr>
          <p:spPr bwMode="auto">
            <a:xfrm>
              <a:off x="5666581" y="2553494"/>
              <a:ext cx="92075" cy="65088"/>
            </a:xfrm>
            <a:custGeom>
              <a:avLst/>
              <a:gdLst>
                <a:gd name="T0" fmla="*/ 22 w 44"/>
                <a:gd name="T1" fmla="*/ 29 h 31"/>
                <a:gd name="T2" fmla="*/ 37 w 44"/>
                <a:gd name="T3" fmla="*/ 21 h 31"/>
                <a:gd name="T4" fmla="*/ 38 w 44"/>
                <a:gd name="T5" fmla="*/ 7 h 31"/>
                <a:gd name="T6" fmla="*/ 23 w 44"/>
                <a:gd name="T7" fmla="*/ 1 h 31"/>
                <a:gd name="T8" fmla="*/ 3 w 44"/>
                <a:gd name="T9" fmla="*/ 17 h 31"/>
                <a:gd name="T10" fmla="*/ 22 w 44"/>
                <a:gd name="T11" fmla="*/ 29 h 31"/>
              </a:gdLst>
              <a:ahLst/>
              <a:cxnLst>
                <a:cxn ang="0">
                  <a:pos x="T0" y="T1"/>
                </a:cxn>
                <a:cxn ang="0">
                  <a:pos x="T2" y="T3"/>
                </a:cxn>
                <a:cxn ang="0">
                  <a:pos x="T4" y="T5"/>
                </a:cxn>
                <a:cxn ang="0">
                  <a:pos x="T6" y="T7"/>
                </a:cxn>
                <a:cxn ang="0">
                  <a:pos x="T8" y="T9"/>
                </a:cxn>
                <a:cxn ang="0">
                  <a:pos x="T10" y="T11"/>
                </a:cxn>
              </a:cxnLst>
              <a:rect l="0" t="0" r="r" b="b"/>
              <a:pathLst>
                <a:path w="44" h="31">
                  <a:moveTo>
                    <a:pt x="22" y="29"/>
                  </a:moveTo>
                  <a:cubicBezTo>
                    <a:pt x="30" y="27"/>
                    <a:pt x="36" y="27"/>
                    <a:pt x="37" y="21"/>
                  </a:cubicBezTo>
                  <a:cubicBezTo>
                    <a:pt x="39" y="16"/>
                    <a:pt x="44" y="11"/>
                    <a:pt x="38" y="7"/>
                  </a:cubicBezTo>
                  <a:cubicBezTo>
                    <a:pt x="31" y="4"/>
                    <a:pt x="30" y="2"/>
                    <a:pt x="23" y="1"/>
                  </a:cubicBezTo>
                  <a:cubicBezTo>
                    <a:pt x="15" y="0"/>
                    <a:pt x="0" y="7"/>
                    <a:pt x="3" y="17"/>
                  </a:cubicBezTo>
                  <a:cubicBezTo>
                    <a:pt x="6" y="26"/>
                    <a:pt x="13" y="31"/>
                    <a:pt x="22" y="29"/>
                  </a:cubicBezTo>
                  <a:close/>
                </a:path>
              </a:pathLst>
            </a:custGeom>
            <a:solidFill>
              <a:srgbClr val="97BBB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339" name="Freeform 125"/>
            <p:cNvSpPr>
              <a:spLocks/>
            </p:cNvSpPr>
            <p:nvPr/>
          </p:nvSpPr>
          <p:spPr bwMode="auto">
            <a:xfrm>
              <a:off x="6028531" y="2547144"/>
              <a:ext cx="92075" cy="65088"/>
            </a:xfrm>
            <a:custGeom>
              <a:avLst/>
              <a:gdLst>
                <a:gd name="T0" fmla="*/ 22 w 44"/>
                <a:gd name="T1" fmla="*/ 29 h 31"/>
                <a:gd name="T2" fmla="*/ 41 w 44"/>
                <a:gd name="T3" fmla="*/ 17 h 31"/>
                <a:gd name="T4" fmla="*/ 21 w 44"/>
                <a:gd name="T5" fmla="*/ 1 h 31"/>
                <a:gd name="T6" fmla="*/ 6 w 44"/>
                <a:gd name="T7" fmla="*/ 7 h 31"/>
                <a:gd name="T8" fmla="*/ 7 w 44"/>
                <a:gd name="T9" fmla="*/ 21 h 31"/>
                <a:gd name="T10" fmla="*/ 22 w 44"/>
                <a:gd name="T11" fmla="*/ 29 h 31"/>
              </a:gdLst>
              <a:ahLst/>
              <a:cxnLst>
                <a:cxn ang="0">
                  <a:pos x="T0" y="T1"/>
                </a:cxn>
                <a:cxn ang="0">
                  <a:pos x="T2" y="T3"/>
                </a:cxn>
                <a:cxn ang="0">
                  <a:pos x="T4" y="T5"/>
                </a:cxn>
                <a:cxn ang="0">
                  <a:pos x="T6" y="T7"/>
                </a:cxn>
                <a:cxn ang="0">
                  <a:pos x="T8" y="T9"/>
                </a:cxn>
                <a:cxn ang="0">
                  <a:pos x="T10" y="T11"/>
                </a:cxn>
              </a:cxnLst>
              <a:rect l="0" t="0" r="r" b="b"/>
              <a:pathLst>
                <a:path w="44" h="31">
                  <a:moveTo>
                    <a:pt x="22" y="29"/>
                  </a:moveTo>
                  <a:cubicBezTo>
                    <a:pt x="31" y="31"/>
                    <a:pt x="38" y="26"/>
                    <a:pt x="41" y="17"/>
                  </a:cubicBezTo>
                  <a:cubicBezTo>
                    <a:pt x="44" y="7"/>
                    <a:pt x="29" y="0"/>
                    <a:pt x="21" y="1"/>
                  </a:cubicBezTo>
                  <a:cubicBezTo>
                    <a:pt x="14" y="2"/>
                    <a:pt x="13" y="4"/>
                    <a:pt x="6" y="7"/>
                  </a:cubicBezTo>
                  <a:cubicBezTo>
                    <a:pt x="0" y="11"/>
                    <a:pt x="5" y="15"/>
                    <a:pt x="7" y="21"/>
                  </a:cubicBezTo>
                  <a:cubicBezTo>
                    <a:pt x="9" y="27"/>
                    <a:pt x="14" y="27"/>
                    <a:pt x="22" y="29"/>
                  </a:cubicBezTo>
                  <a:close/>
                </a:path>
              </a:pathLst>
            </a:custGeom>
            <a:solidFill>
              <a:srgbClr val="97BBB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grpSp>
      <p:sp>
        <p:nvSpPr>
          <p:cNvPr id="340" name="TextBox 339"/>
          <p:cNvSpPr txBox="1"/>
          <p:nvPr/>
        </p:nvSpPr>
        <p:spPr>
          <a:xfrm>
            <a:off x="912915" y="2324100"/>
            <a:ext cx="2493067" cy="480113"/>
          </a:xfrm>
          <a:prstGeom prst="rect">
            <a:avLst/>
          </a:prstGeom>
          <a:noFill/>
        </p:spPr>
        <p:txBody>
          <a:bodyPr wrap="square" lIns="109710" tIns="54855" rIns="109710" bIns="54855" rtlCol="0">
            <a:spAutoFit/>
          </a:bodyPr>
          <a:lstStyle/>
          <a:p>
            <a:r>
              <a:rPr lang="en-US" sz="1200" dirty="0">
                <a:solidFill>
                  <a:schemeClr val="bg1">
                    <a:lumMod val="75000"/>
                  </a:schemeClr>
                </a:solidFill>
                <a:latin typeface="Lato" pitchFamily="34" charset="0"/>
                <a:ea typeface="Lato" pitchFamily="34" charset="0"/>
                <a:cs typeface="Lato" pitchFamily="34" charset="0"/>
              </a:rPr>
              <a:t>Lorem Ipsum has two main data statistical this methodologies</a:t>
            </a:r>
          </a:p>
        </p:txBody>
      </p:sp>
      <p:grpSp>
        <p:nvGrpSpPr>
          <p:cNvPr id="341" name="กลุ่ม 35"/>
          <p:cNvGrpSpPr/>
          <p:nvPr/>
        </p:nvGrpSpPr>
        <p:grpSpPr>
          <a:xfrm>
            <a:off x="357982" y="2337492"/>
            <a:ext cx="463652" cy="463652"/>
            <a:chOff x="1095022" y="-1242008"/>
            <a:chExt cx="1371600" cy="1371600"/>
          </a:xfrm>
        </p:grpSpPr>
        <p:sp>
          <p:nvSpPr>
            <p:cNvPr id="342" name="วงรี 36"/>
            <p:cNvSpPr/>
            <p:nvPr/>
          </p:nvSpPr>
          <p:spPr>
            <a:xfrm>
              <a:off x="1095022" y="-1242008"/>
              <a:ext cx="1371600" cy="1371600"/>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h-TH" sz="1677" dirty="0"/>
            </a:p>
          </p:txBody>
        </p:sp>
        <p:sp>
          <p:nvSpPr>
            <p:cNvPr id="343" name="Freeform 33"/>
            <p:cNvSpPr>
              <a:spLocks noChangeArrowheads="1"/>
            </p:cNvSpPr>
            <p:nvPr/>
          </p:nvSpPr>
          <p:spPr bwMode="auto">
            <a:xfrm>
              <a:off x="1374421" y="-998190"/>
              <a:ext cx="779815" cy="820429"/>
            </a:xfrm>
            <a:custGeom>
              <a:avLst/>
              <a:gdLst>
                <a:gd name="T0" fmla="*/ 124 w 338"/>
                <a:gd name="T1" fmla="*/ 355 h 356"/>
                <a:gd name="T2" fmla="*/ 124 w 338"/>
                <a:gd name="T3" fmla="*/ 355 h 356"/>
                <a:gd name="T4" fmla="*/ 98 w 338"/>
                <a:gd name="T5" fmla="*/ 337 h 356"/>
                <a:gd name="T6" fmla="*/ 9 w 338"/>
                <a:gd name="T7" fmla="*/ 222 h 356"/>
                <a:gd name="T8" fmla="*/ 18 w 338"/>
                <a:gd name="T9" fmla="*/ 178 h 356"/>
                <a:gd name="T10" fmla="*/ 62 w 338"/>
                <a:gd name="T11" fmla="*/ 178 h 356"/>
                <a:gd name="T12" fmla="*/ 124 w 338"/>
                <a:gd name="T13" fmla="*/ 258 h 356"/>
                <a:gd name="T14" fmla="*/ 266 w 338"/>
                <a:gd name="T15" fmla="*/ 27 h 356"/>
                <a:gd name="T16" fmla="*/ 319 w 338"/>
                <a:gd name="T17" fmla="*/ 9 h 356"/>
                <a:gd name="T18" fmla="*/ 328 w 338"/>
                <a:gd name="T19" fmla="*/ 62 h 356"/>
                <a:gd name="T20" fmla="*/ 160 w 338"/>
                <a:gd name="T21" fmla="*/ 337 h 356"/>
                <a:gd name="T22" fmla="*/ 124 w 338"/>
                <a:gd name="T23" fmla="*/ 355 h 3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338" h="356">
                  <a:moveTo>
                    <a:pt x="124" y="355"/>
                  </a:moveTo>
                  <a:lnTo>
                    <a:pt x="124" y="355"/>
                  </a:lnTo>
                  <a:cubicBezTo>
                    <a:pt x="115" y="355"/>
                    <a:pt x="107" y="346"/>
                    <a:pt x="98" y="337"/>
                  </a:cubicBezTo>
                  <a:cubicBezTo>
                    <a:pt x="9" y="222"/>
                    <a:pt x="9" y="222"/>
                    <a:pt x="9" y="222"/>
                  </a:cubicBezTo>
                  <a:cubicBezTo>
                    <a:pt x="0" y="204"/>
                    <a:pt x="0" y="187"/>
                    <a:pt x="18" y="178"/>
                  </a:cubicBezTo>
                  <a:cubicBezTo>
                    <a:pt x="36" y="160"/>
                    <a:pt x="53" y="168"/>
                    <a:pt x="62" y="178"/>
                  </a:cubicBezTo>
                  <a:cubicBezTo>
                    <a:pt x="124" y="258"/>
                    <a:pt x="124" y="258"/>
                    <a:pt x="124" y="258"/>
                  </a:cubicBezTo>
                  <a:cubicBezTo>
                    <a:pt x="266" y="27"/>
                    <a:pt x="266" y="27"/>
                    <a:pt x="266" y="27"/>
                  </a:cubicBezTo>
                  <a:cubicBezTo>
                    <a:pt x="284" y="9"/>
                    <a:pt x="301" y="0"/>
                    <a:pt x="319" y="9"/>
                  </a:cubicBezTo>
                  <a:cubicBezTo>
                    <a:pt x="337" y="18"/>
                    <a:pt x="337" y="45"/>
                    <a:pt x="328" y="62"/>
                  </a:cubicBezTo>
                  <a:cubicBezTo>
                    <a:pt x="160" y="337"/>
                    <a:pt x="160" y="337"/>
                    <a:pt x="160" y="337"/>
                  </a:cubicBezTo>
                  <a:cubicBezTo>
                    <a:pt x="151" y="346"/>
                    <a:pt x="142" y="355"/>
                    <a:pt x="124" y="355"/>
                  </a:cubicBezTo>
                </a:path>
              </a:pathLst>
            </a:custGeom>
            <a:solidFill>
              <a:schemeClr val="bg1"/>
            </a:solidFill>
            <a:ln>
              <a:noFill/>
            </a:ln>
            <a:effectLst/>
          </p:spPr>
          <p:txBody>
            <a:bodyPr wrap="none" lIns="17145" tIns="8573" rIns="17145" bIns="8573" anchor="ctr"/>
            <a:lstStyle/>
            <a:p>
              <a:pPr>
                <a:defRPr/>
              </a:pPr>
              <a:endParaRPr lang="en-US" sz="1677" dirty="0"/>
            </a:p>
          </p:txBody>
        </p:sp>
      </p:grpSp>
      <p:sp>
        <p:nvSpPr>
          <p:cNvPr id="344" name="TextBox 343"/>
          <p:cNvSpPr txBox="1"/>
          <p:nvPr/>
        </p:nvSpPr>
        <p:spPr>
          <a:xfrm>
            <a:off x="927997" y="3221421"/>
            <a:ext cx="2493067" cy="480113"/>
          </a:xfrm>
          <a:prstGeom prst="rect">
            <a:avLst/>
          </a:prstGeom>
          <a:noFill/>
        </p:spPr>
        <p:txBody>
          <a:bodyPr wrap="square" lIns="109710" tIns="54855" rIns="109710" bIns="54855" rtlCol="0">
            <a:spAutoFit/>
          </a:bodyPr>
          <a:lstStyle/>
          <a:p>
            <a:r>
              <a:rPr lang="en-US" sz="1200" dirty="0">
                <a:solidFill>
                  <a:schemeClr val="bg1">
                    <a:lumMod val="75000"/>
                  </a:schemeClr>
                </a:solidFill>
                <a:latin typeface="Lato" pitchFamily="34" charset="0"/>
                <a:ea typeface="Lato" pitchFamily="34" charset="0"/>
                <a:cs typeface="Lato" pitchFamily="34" charset="0"/>
              </a:rPr>
              <a:t>Lorem Ipsum has two main data statistical this methodologies</a:t>
            </a:r>
          </a:p>
        </p:txBody>
      </p:sp>
      <p:grpSp>
        <p:nvGrpSpPr>
          <p:cNvPr id="345" name="กลุ่ม 35"/>
          <p:cNvGrpSpPr/>
          <p:nvPr/>
        </p:nvGrpSpPr>
        <p:grpSpPr>
          <a:xfrm>
            <a:off x="373063" y="3270148"/>
            <a:ext cx="463652" cy="463652"/>
            <a:chOff x="1095022" y="-1242008"/>
            <a:chExt cx="1371600" cy="1371600"/>
          </a:xfrm>
        </p:grpSpPr>
        <p:sp>
          <p:nvSpPr>
            <p:cNvPr id="346" name="วงรี 36"/>
            <p:cNvSpPr/>
            <p:nvPr/>
          </p:nvSpPr>
          <p:spPr>
            <a:xfrm>
              <a:off x="1095022" y="-1242008"/>
              <a:ext cx="1371600" cy="1371600"/>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h-TH" sz="1677" dirty="0"/>
            </a:p>
          </p:txBody>
        </p:sp>
        <p:sp>
          <p:nvSpPr>
            <p:cNvPr id="347" name="Freeform 33"/>
            <p:cNvSpPr>
              <a:spLocks noChangeArrowheads="1"/>
            </p:cNvSpPr>
            <p:nvPr/>
          </p:nvSpPr>
          <p:spPr bwMode="auto">
            <a:xfrm>
              <a:off x="1374421" y="-998190"/>
              <a:ext cx="779815" cy="820429"/>
            </a:xfrm>
            <a:custGeom>
              <a:avLst/>
              <a:gdLst>
                <a:gd name="T0" fmla="*/ 124 w 338"/>
                <a:gd name="T1" fmla="*/ 355 h 356"/>
                <a:gd name="T2" fmla="*/ 124 w 338"/>
                <a:gd name="T3" fmla="*/ 355 h 356"/>
                <a:gd name="T4" fmla="*/ 98 w 338"/>
                <a:gd name="T5" fmla="*/ 337 h 356"/>
                <a:gd name="T6" fmla="*/ 9 w 338"/>
                <a:gd name="T7" fmla="*/ 222 h 356"/>
                <a:gd name="T8" fmla="*/ 18 w 338"/>
                <a:gd name="T9" fmla="*/ 178 h 356"/>
                <a:gd name="T10" fmla="*/ 62 w 338"/>
                <a:gd name="T11" fmla="*/ 178 h 356"/>
                <a:gd name="T12" fmla="*/ 124 w 338"/>
                <a:gd name="T13" fmla="*/ 258 h 356"/>
                <a:gd name="T14" fmla="*/ 266 w 338"/>
                <a:gd name="T15" fmla="*/ 27 h 356"/>
                <a:gd name="T16" fmla="*/ 319 w 338"/>
                <a:gd name="T17" fmla="*/ 9 h 356"/>
                <a:gd name="T18" fmla="*/ 328 w 338"/>
                <a:gd name="T19" fmla="*/ 62 h 356"/>
                <a:gd name="T20" fmla="*/ 160 w 338"/>
                <a:gd name="T21" fmla="*/ 337 h 356"/>
                <a:gd name="T22" fmla="*/ 124 w 338"/>
                <a:gd name="T23" fmla="*/ 355 h 3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338" h="356">
                  <a:moveTo>
                    <a:pt x="124" y="355"/>
                  </a:moveTo>
                  <a:lnTo>
                    <a:pt x="124" y="355"/>
                  </a:lnTo>
                  <a:cubicBezTo>
                    <a:pt x="115" y="355"/>
                    <a:pt x="107" y="346"/>
                    <a:pt x="98" y="337"/>
                  </a:cubicBezTo>
                  <a:cubicBezTo>
                    <a:pt x="9" y="222"/>
                    <a:pt x="9" y="222"/>
                    <a:pt x="9" y="222"/>
                  </a:cubicBezTo>
                  <a:cubicBezTo>
                    <a:pt x="0" y="204"/>
                    <a:pt x="0" y="187"/>
                    <a:pt x="18" y="178"/>
                  </a:cubicBezTo>
                  <a:cubicBezTo>
                    <a:pt x="36" y="160"/>
                    <a:pt x="53" y="168"/>
                    <a:pt x="62" y="178"/>
                  </a:cubicBezTo>
                  <a:cubicBezTo>
                    <a:pt x="124" y="258"/>
                    <a:pt x="124" y="258"/>
                    <a:pt x="124" y="258"/>
                  </a:cubicBezTo>
                  <a:cubicBezTo>
                    <a:pt x="266" y="27"/>
                    <a:pt x="266" y="27"/>
                    <a:pt x="266" y="27"/>
                  </a:cubicBezTo>
                  <a:cubicBezTo>
                    <a:pt x="284" y="9"/>
                    <a:pt x="301" y="0"/>
                    <a:pt x="319" y="9"/>
                  </a:cubicBezTo>
                  <a:cubicBezTo>
                    <a:pt x="337" y="18"/>
                    <a:pt x="337" y="45"/>
                    <a:pt x="328" y="62"/>
                  </a:cubicBezTo>
                  <a:cubicBezTo>
                    <a:pt x="160" y="337"/>
                    <a:pt x="160" y="337"/>
                    <a:pt x="160" y="337"/>
                  </a:cubicBezTo>
                  <a:cubicBezTo>
                    <a:pt x="151" y="346"/>
                    <a:pt x="142" y="355"/>
                    <a:pt x="124" y="355"/>
                  </a:cubicBezTo>
                </a:path>
              </a:pathLst>
            </a:custGeom>
            <a:solidFill>
              <a:schemeClr val="bg1"/>
            </a:solidFill>
            <a:ln>
              <a:noFill/>
            </a:ln>
            <a:effectLst/>
          </p:spPr>
          <p:txBody>
            <a:bodyPr wrap="none" lIns="17145" tIns="8573" rIns="17145" bIns="8573" anchor="ctr"/>
            <a:lstStyle/>
            <a:p>
              <a:pPr>
                <a:defRPr/>
              </a:pPr>
              <a:endParaRPr lang="en-US" sz="1677" dirty="0"/>
            </a:p>
          </p:txBody>
        </p:sp>
      </p:grpSp>
      <p:sp>
        <p:nvSpPr>
          <p:cNvPr id="348" name="TextBox 347"/>
          <p:cNvSpPr txBox="1"/>
          <p:nvPr/>
        </p:nvSpPr>
        <p:spPr>
          <a:xfrm>
            <a:off x="897834" y="4211773"/>
            <a:ext cx="2493067" cy="480113"/>
          </a:xfrm>
          <a:prstGeom prst="rect">
            <a:avLst/>
          </a:prstGeom>
          <a:noFill/>
        </p:spPr>
        <p:txBody>
          <a:bodyPr wrap="square" lIns="109710" tIns="54855" rIns="109710" bIns="54855" rtlCol="0">
            <a:spAutoFit/>
          </a:bodyPr>
          <a:lstStyle/>
          <a:p>
            <a:r>
              <a:rPr lang="en-US" sz="1200" dirty="0">
                <a:solidFill>
                  <a:schemeClr val="bg1">
                    <a:lumMod val="75000"/>
                  </a:schemeClr>
                </a:solidFill>
                <a:latin typeface="Lato" pitchFamily="34" charset="0"/>
                <a:ea typeface="Lato" pitchFamily="34" charset="0"/>
                <a:cs typeface="Lato" pitchFamily="34" charset="0"/>
              </a:rPr>
              <a:t>Lorem Ipsum has two main data statistical this methodologies</a:t>
            </a:r>
          </a:p>
        </p:txBody>
      </p:sp>
      <p:grpSp>
        <p:nvGrpSpPr>
          <p:cNvPr id="349" name="กลุ่ม 35"/>
          <p:cNvGrpSpPr/>
          <p:nvPr/>
        </p:nvGrpSpPr>
        <p:grpSpPr>
          <a:xfrm>
            <a:off x="342900" y="4225165"/>
            <a:ext cx="463652" cy="463652"/>
            <a:chOff x="1095022" y="-1242008"/>
            <a:chExt cx="1371600" cy="1371600"/>
          </a:xfrm>
        </p:grpSpPr>
        <p:sp>
          <p:nvSpPr>
            <p:cNvPr id="350" name="วงรี 36"/>
            <p:cNvSpPr/>
            <p:nvPr/>
          </p:nvSpPr>
          <p:spPr>
            <a:xfrm>
              <a:off x="1095022" y="-1242008"/>
              <a:ext cx="1371600" cy="1371600"/>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h-TH" sz="1677" dirty="0"/>
            </a:p>
          </p:txBody>
        </p:sp>
        <p:sp>
          <p:nvSpPr>
            <p:cNvPr id="351" name="Freeform 33"/>
            <p:cNvSpPr>
              <a:spLocks noChangeArrowheads="1"/>
            </p:cNvSpPr>
            <p:nvPr/>
          </p:nvSpPr>
          <p:spPr bwMode="auto">
            <a:xfrm>
              <a:off x="1374421" y="-998190"/>
              <a:ext cx="779815" cy="820429"/>
            </a:xfrm>
            <a:custGeom>
              <a:avLst/>
              <a:gdLst>
                <a:gd name="T0" fmla="*/ 124 w 338"/>
                <a:gd name="T1" fmla="*/ 355 h 356"/>
                <a:gd name="T2" fmla="*/ 124 w 338"/>
                <a:gd name="T3" fmla="*/ 355 h 356"/>
                <a:gd name="T4" fmla="*/ 98 w 338"/>
                <a:gd name="T5" fmla="*/ 337 h 356"/>
                <a:gd name="T6" fmla="*/ 9 w 338"/>
                <a:gd name="T7" fmla="*/ 222 h 356"/>
                <a:gd name="T8" fmla="*/ 18 w 338"/>
                <a:gd name="T9" fmla="*/ 178 h 356"/>
                <a:gd name="T10" fmla="*/ 62 w 338"/>
                <a:gd name="T11" fmla="*/ 178 h 356"/>
                <a:gd name="T12" fmla="*/ 124 w 338"/>
                <a:gd name="T13" fmla="*/ 258 h 356"/>
                <a:gd name="T14" fmla="*/ 266 w 338"/>
                <a:gd name="T15" fmla="*/ 27 h 356"/>
                <a:gd name="T16" fmla="*/ 319 w 338"/>
                <a:gd name="T17" fmla="*/ 9 h 356"/>
                <a:gd name="T18" fmla="*/ 328 w 338"/>
                <a:gd name="T19" fmla="*/ 62 h 356"/>
                <a:gd name="T20" fmla="*/ 160 w 338"/>
                <a:gd name="T21" fmla="*/ 337 h 356"/>
                <a:gd name="T22" fmla="*/ 124 w 338"/>
                <a:gd name="T23" fmla="*/ 355 h 3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338" h="356">
                  <a:moveTo>
                    <a:pt x="124" y="355"/>
                  </a:moveTo>
                  <a:lnTo>
                    <a:pt x="124" y="355"/>
                  </a:lnTo>
                  <a:cubicBezTo>
                    <a:pt x="115" y="355"/>
                    <a:pt x="107" y="346"/>
                    <a:pt x="98" y="337"/>
                  </a:cubicBezTo>
                  <a:cubicBezTo>
                    <a:pt x="9" y="222"/>
                    <a:pt x="9" y="222"/>
                    <a:pt x="9" y="222"/>
                  </a:cubicBezTo>
                  <a:cubicBezTo>
                    <a:pt x="0" y="204"/>
                    <a:pt x="0" y="187"/>
                    <a:pt x="18" y="178"/>
                  </a:cubicBezTo>
                  <a:cubicBezTo>
                    <a:pt x="36" y="160"/>
                    <a:pt x="53" y="168"/>
                    <a:pt x="62" y="178"/>
                  </a:cubicBezTo>
                  <a:cubicBezTo>
                    <a:pt x="124" y="258"/>
                    <a:pt x="124" y="258"/>
                    <a:pt x="124" y="258"/>
                  </a:cubicBezTo>
                  <a:cubicBezTo>
                    <a:pt x="266" y="27"/>
                    <a:pt x="266" y="27"/>
                    <a:pt x="266" y="27"/>
                  </a:cubicBezTo>
                  <a:cubicBezTo>
                    <a:pt x="284" y="9"/>
                    <a:pt x="301" y="0"/>
                    <a:pt x="319" y="9"/>
                  </a:cubicBezTo>
                  <a:cubicBezTo>
                    <a:pt x="337" y="18"/>
                    <a:pt x="337" y="45"/>
                    <a:pt x="328" y="62"/>
                  </a:cubicBezTo>
                  <a:cubicBezTo>
                    <a:pt x="160" y="337"/>
                    <a:pt x="160" y="337"/>
                    <a:pt x="160" y="337"/>
                  </a:cubicBezTo>
                  <a:cubicBezTo>
                    <a:pt x="151" y="346"/>
                    <a:pt x="142" y="355"/>
                    <a:pt x="124" y="355"/>
                  </a:cubicBezTo>
                </a:path>
              </a:pathLst>
            </a:custGeom>
            <a:solidFill>
              <a:schemeClr val="bg1"/>
            </a:solidFill>
            <a:ln>
              <a:noFill/>
            </a:ln>
            <a:effectLst/>
          </p:spPr>
          <p:txBody>
            <a:bodyPr wrap="none" lIns="17145" tIns="8573" rIns="17145" bIns="8573" anchor="ctr"/>
            <a:lstStyle/>
            <a:p>
              <a:pPr>
                <a:defRPr/>
              </a:pPr>
              <a:endParaRPr lang="en-US" sz="1677" dirty="0"/>
            </a:p>
          </p:txBody>
        </p:sp>
      </p:grpSp>
      <p:sp>
        <p:nvSpPr>
          <p:cNvPr id="352" name="TextBox 351"/>
          <p:cNvSpPr txBox="1"/>
          <p:nvPr/>
        </p:nvSpPr>
        <p:spPr>
          <a:xfrm>
            <a:off x="912915" y="5202621"/>
            <a:ext cx="2493067" cy="480113"/>
          </a:xfrm>
          <a:prstGeom prst="rect">
            <a:avLst/>
          </a:prstGeom>
          <a:noFill/>
        </p:spPr>
        <p:txBody>
          <a:bodyPr wrap="square" lIns="109710" tIns="54855" rIns="109710" bIns="54855" rtlCol="0">
            <a:spAutoFit/>
          </a:bodyPr>
          <a:lstStyle/>
          <a:p>
            <a:r>
              <a:rPr lang="en-US" sz="1200" dirty="0">
                <a:solidFill>
                  <a:schemeClr val="bg1">
                    <a:lumMod val="75000"/>
                  </a:schemeClr>
                </a:solidFill>
                <a:latin typeface="Lato" pitchFamily="34" charset="0"/>
                <a:ea typeface="Lato" pitchFamily="34" charset="0"/>
                <a:cs typeface="Lato" pitchFamily="34" charset="0"/>
              </a:rPr>
              <a:t>Lorem Ipsum has two main data statistical this methodologies</a:t>
            </a:r>
          </a:p>
        </p:txBody>
      </p:sp>
      <p:grpSp>
        <p:nvGrpSpPr>
          <p:cNvPr id="353" name="กลุ่ม 35"/>
          <p:cNvGrpSpPr/>
          <p:nvPr/>
        </p:nvGrpSpPr>
        <p:grpSpPr>
          <a:xfrm>
            <a:off x="357982" y="5251348"/>
            <a:ext cx="463652" cy="463652"/>
            <a:chOff x="1095022" y="-1242008"/>
            <a:chExt cx="1371600" cy="1371600"/>
          </a:xfrm>
        </p:grpSpPr>
        <p:sp>
          <p:nvSpPr>
            <p:cNvPr id="354" name="วงรี 36"/>
            <p:cNvSpPr/>
            <p:nvPr/>
          </p:nvSpPr>
          <p:spPr>
            <a:xfrm>
              <a:off x="1095022" y="-1242008"/>
              <a:ext cx="1371600" cy="1371600"/>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h-TH" sz="1677" dirty="0"/>
            </a:p>
          </p:txBody>
        </p:sp>
        <p:sp>
          <p:nvSpPr>
            <p:cNvPr id="355" name="Freeform 33"/>
            <p:cNvSpPr>
              <a:spLocks noChangeArrowheads="1"/>
            </p:cNvSpPr>
            <p:nvPr/>
          </p:nvSpPr>
          <p:spPr bwMode="auto">
            <a:xfrm>
              <a:off x="1374421" y="-998190"/>
              <a:ext cx="779815" cy="820429"/>
            </a:xfrm>
            <a:custGeom>
              <a:avLst/>
              <a:gdLst>
                <a:gd name="T0" fmla="*/ 124 w 338"/>
                <a:gd name="T1" fmla="*/ 355 h 356"/>
                <a:gd name="T2" fmla="*/ 124 w 338"/>
                <a:gd name="T3" fmla="*/ 355 h 356"/>
                <a:gd name="T4" fmla="*/ 98 w 338"/>
                <a:gd name="T5" fmla="*/ 337 h 356"/>
                <a:gd name="T6" fmla="*/ 9 w 338"/>
                <a:gd name="T7" fmla="*/ 222 h 356"/>
                <a:gd name="T8" fmla="*/ 18 w 338"/>
                <a:gd name="T9" fmla="*/ 178 h 356"/>
                <a:gd name="T10" fmla="*/ 62 w 338"/>
                <a:gd name="T11" fmla="*/ 178 h 356"/>
                <a:gd name="T12" fmla="*/ 124 w 338"/>
                <a:gd name="T13" fmla="*/ 258 h 356"/>
                <a:gd name="T14" fmla="*/ 266 w 338"/>
                <a:gd name="T15" fmla="*/ 27 h 356"/>
                <a:gd name="T16" fmla="*/ 319 w 338"/>
                <a:gd name="T17" fmla="*/ 9 h 356"/>
                <a:gd name="T18" fmla="*/ 328 w 338"/>
                <a:gd name="T19" fmla="*/ 62 h 356"/>
                <a:gd name="T20" fmla="*/ 160 w 338"/>
                <a:gd name="T21" fmla="*/ 337 h 356"/>
                <a:gd name="T22" fmla="*/ 124 w 338"/>
                <a:gd name="T23" fmla="*/ 355 h 3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338" h="356">
                  <a:moveTo>
                    <a:pt x="124" y="355"/>
                  </a:moveTo>
                  <a:lnTo>
                    <a:pt x="124" y="355"/>
                  </a:lnTo>
                  <a:cubicBezTo>
                    <a:pt x="115" y="355"/>
                    <a:pt x="107" y="346"/>
                    <a:pt x="98" y="337"/>
                  </a:cubicBezTo>
                  <a:cubicBezTo>
                    <a:pt x="9" y="222"/>
                    <a:pt x="9" y="222"/>
                    <a:pt x="9" y="222"/>
                  </a:cubicBezTo>
                  <a:cubicBezTo>
                    <a:pt x="0" y="204"/>
                    <a:pt x="0" y="187"/>
                    <a:pt x="18" y="178"/>
                  </a:cubicBezTo>
                  <a:cubicBezTo>
                    <a:pt x="36" y="160"/>
                    <a:pt x="53" y="168"/>
                    <a:pt x="62" y="178"/>
                  </a:cubicBezTo>
                  <a:cubicBezTo>
                    <a:pt x="124" y="258"/>
                    <a:pt x="124" y="258"/>
                    <a:pt x="124" y="258"/>
                  </a:cubicBezTo>
                  <a:cubicBezTo>
                    <a:pt x="266" y="27"/>
                    <a:pt x="266" y="27"/>
                    <a:pt x="266" y="27"/>
                  </a:cubicBezTo>
                  <a:cubicBezTo>
                    <a:pt x="284" y="9"/>
                    <a:pt x="301" y="0"/>
                    <a:pt x="319" y="9"/>
                  </a:cubicBezTo>
                  <a:cubicBezTo>
                    <a:pt x="337" y="18"/>
                    <a:pt x="337" y="45"/>
                    <a:pt x="328" y="62"/>
                  </a:cubicBezTo>
                  <a:cubicBezTo>
                    <a:pt x="160" y="337"/>
                    <a:pt x="160" y="337"/>
                    <a:pt x="160" y="337"/>
                  </a:cubicBezTo>
                  <a:cubicBezTo>
                    <a:pt x="151" y="346"/>
                    <a:pt x="142" y="355"/>
                    <a:pt x="124" y="355"/>
                  </a:cubicBezTo>
                </a:path>
              </a:pathLst>
            </a:custGeom>
            <a:solidFill>
              <a:schemeClr val="bg1"/>
            </a:solidFill>
            <a:ln>
              <a:noFill/>
            </a:ln>
            <a:effectLst/>
          </p:spPr>
          <p:txBody>
            <a:bodyPr wrap="none" lIns="17145" tIns="8573" rIns="17145" bIns="8573" anchor="ctr"/>
            <a:lstStyle/>
            <a:p>
              <a:pPr>
                <a:defRPr/>
              </a:pPr>
              <a:endParaRPr lang="en-US" sz="1677" dirty="0"/>
            </a:p>
          </p:txBody>
        </p:sp>
      </p:grpSp>
    </p:spTree>
    <p:extLst>
      <p:ext uri="{BB962C8B-B14F-4D97-AF65-F5344CB8AC3E}">
        <p14:creationId xmlns:p14="http://schemas.microsoft.com/office/powerpoint/2010/main" val="652907623"/>
      </p:ext>
    </p:extLst>
  </p:cSld>
  <p:clrMapOvr>
    <a:masterClrMapping/>
  </p:clrMapOvr>
  <p:transition spd="slow">
    <p:push/>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icture Placeholder 1"/>
          <p:cNvSpPr>
            <a:spLocks noGrp="1"/>
          </p:cNvSpPr>
          <p:nvPr>
            <p:ph type="pic" sz="quarter" idx="13"/>
          </p:nvPr>
        </p:nvSpPr>
        <p:spPr/>
      </p:sp>
      <p:sp>
        <p:nvSpPr>
          <p:cNvPr id="58" name="Freeform 57"/>
          <p:cNvSpPr/>
          <p:nvPr/>
        </p:nvSpPr>
        <p:spPr>
          <a:xfrm rot="10800000">
            <a:off x="7429500" y="190500"/>
            <a:ext cx="4775938" cy="1261618"/>
          </a:xfrm>
          <a:custGeom>
            <a:avLst/>
            <a:gdLst>
              <a:gd name="connsiteX0" fmla="*/ 9168690 w 9551876"/>
              <a:gd name="connsiteY0" fmla="*/ 2523235 h 2523235"/>
              <a:gd name="connsiteX1" fmla="*/ 7347018 w 9551876"/>
              <a:gd name="connsiteY1" fmla="*/ 2521358 h 2523235"/>
              <a:gd name="connsiteX2" fmla="*/ 7330057 w 9551876"/>
              <a:gd name="connsiteY2" fmla="*/ 2523235 h 2523235"/>
              <a:gd name="connsiteX3" fmla="*/ 2991750 w 9551876"/>
              <a:gd name="connsiteY3" fmla="*/ 2518766 h 2523235"/>
              <a:gd name="connsiteX4" fmla="*/ 0 w 9551876"/>
              <a:gd name="connsiteY4" fmla="*/ 2508080 h 2523235"/>
              <a:gd name="connsiteX5" fmla="*/ 0 w 9551876"/>
              <a:gd name="connsiteY5" fmla="*/ 3914 h 2523235"/>
              <a:gd name="connsiteX6" fmla="*/ 3129992 w 9551876"/>
              <a:gd name="connsiteY6" fmla="*/ 4017 h 2523235"/>
              <a:gd name="connsiteX7" fmla="*/ 7330057 w 9551876"/>
              <a:gd name="connsiteY7" fmla="*/ 0 h 2523235"/>
              <a:gd name="connsiteX8" fmla="*/ 7345813 w 9551876"/>
              <a:gd name="connsiteY8" fmla="*/ 1744 h 2523235"/>
              <a:gd name="connsiteX9" fmla="*/ 9168690 w 9551876"/>
              <a:gd name="connsiteY9" fmla="*/ 0 h 2523235"/>
              <a:gd name="connsiteX10" fmla="*/ 9551876 w 9551876"/>
              <a:gd name="connsiteY10" fmla="*/ 420548 h 2523235"/>
              <a:gd name="connsiteX11" fmla="*/ 9551876 w 9551876"/>
              <a:gd name="connsiteY11" fmla="*/ 2102688 h 2523235"/>
              <a:gd name="connsiteX12" fmla="*/ 9168690 w 9551876"/>
              <a:gd name="connsiteY12" fmla="*/ 2523235 h 25232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9551876" h="2523235">
                <a:moveTo>
                  <a:pt x="9168690" y="2523235"/>
                </a:moveTo>
                <a:lnTo>
                  <a:pt x="7347018" y="2521358"/>
                </a:lnTo>
                <a:lnTo>
                  <a:pt x="7330057" y="2523235"/>
                </a:lnTo>
                <a:lnTo>
                  <a:pt x="2991750" y="2518766"/>
                </a:lnTo>
                <a:lnTo>
                  <a:pt x="0" y="2508080"/>
                </a:lnTo>
                <a:lnTo>
                  <a:pt x="0" y="3914"/>
                </a:lnTo>
                <a:lnTo>
                  <a:pt x="3129992" y="4017"/>
                </a:lnTo>
                <a:lnTo>
                  <a:pt x="7330057" y="0"/>
                </a:lnTo>
                <a:lnTo>
                  <a:pt x="7345813" y="1744"/>
                </a:lnTo>
                <a:lnTo>
                  <a:pt x="9168690" y="0"/>
                </a:lnTo>
                <a:cubicBezTo>
                  <a:pt x="9380317" y="0"/>
                  <a:pt x="9551876" y="188285"/>
                  <a:pt x="9551876" y="420548"/>
                </a:cubicBezTo>
                <a:lnTo>
                  <a:pt x="9551876" y="2102688"/>
                </a:lnTo>
                <a:cubicBezTo>
                  <a:pt x="9551876" y="2334950"/>
                  <a:pt x="9380317" y="2523235"/>
                  <a:pt x="9168690" y="2523235"/>
                </a:cubicBezTo>
                <a:close/>
              </a:path>
            </a:pathLst>
          </a:custGeom>
          <a:gradFill flip="none" rotWithShape="1">
            <a:gsLst>
              <a:gs pos="0">
                <a:schemeClr val="accent6">
                  <a:shade val="30000"/>
                  <a:satMod val="115000"/>
                </a:schemeClr>
              </a:gs>
              <a:gs pos="50000">
                <a:schemeClr val="accent6">
                  <a:shade val="67500"/>
                  <a:satMod val="115000"/>
                </a:schemeClr>
              </a:gs>
              <a:gs pos="100000">
                <a:schemeClr val="accent6">
                  <a:shade val="100000"/>
                  <a:satMod val="115000"/>
                </a:schemeClr>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sz="1677"/>
          </a:p>
        </p:txBody>
      </p:sp>
      <p:grpSp>
        <p:nvGrpSpPr>
          <p:cNvPr id="54" name="Group 53"/>
          <p:cNvGrpSpPr/>
          <p:nvPr/>
        </p:nvGrpSpPr>
        <p:grpSpPr>
          <a:xfrm>
            <a:off x="7747739" y="339180"/>
            <a:ext cx="4267200" cy="899789"/>
            <a:chOff x="15970295" y="5575615"/>
            <a:chExt cx="8534400" cy="1799577"/>
          </a:xfrm>
        </p:grpSpPr>
        <p:sp>
          <p:nvSpPr>
            <p:cNvPr id="55" name="Title 20"/>
            <p:cNvSpPr txBox="1">
              <a:spLocks/>
            </p:cNvSpPr>
            <p:nvPr/>
          </p:nvSpPr>
          <p:spPr bwMode="auto">
            <a:xfrm>
              <a:off x="15970295" y="6219095"/>
              <a:ext cx="8534400" cy="11560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21926" tIns="60963" rIns="121926" bIns="60963" anchor="ctr">
              <a:spAutoFit/>
            </a:bodyPr>
            <a:lstStyle>
              <a:lvl1pPr defTabSz="457200">
                <a:defRPr sz="4300">
                  <a:solidFill>
                    <a:schemeClr val="tx1"/>
                  </a:solidFill>
                  <a:latin typeface="Calibri" pitchFamily="34" charset="0"/>
                  <a:ea typeface="MS PGothic" pitchFamily="34" charset="-128"/>
                </a:defRPr>
              </a:lvl1pPr>
              <a:lvl2pPr marL="742950" indent="-285750" defTabSz="457200">
                <a:defRPr sz="4300">
                  <a:solidFill>
                    <a:schemeClr val="tx1"/>
                  </a:solidFill>
                  <a:latin typeface="Calibri" pitchFamily="34" charset="0"/>
                  <a:ea typeface="MS PGothic" pitchFamily="34" charset="-128"/>
                </a:defRPr>
              </a:lvl2pPr>
              <a:lvl3pPr marL="1143000" indent="-228600" defTabSz="457200">
                <a:defRPr sz="4300">
                  <a:solidFill>
                    <a:schemeClr val="tx1"/>
                  </a:solidFill>
                  <a:latin typeface="Calibri" pitchFamily="34" charset="0"/>
                  <a:ea typeface="MS PGothic" pitchFamily="34" charset="-128"/>
                </a:defRPr>
              </a:lvl3pPr>
              <a:lvl4pPr marL="1600200" indent="-228600" defTabSz="457200">
                <a:defRPr sz="4300">
                  <a:solidFill>
                    <a:schemeClr val="tx1"/>
                  </a:solidFill>
                  <a:latin typeface="Calibri" pitchFamily="34" charset="0"/>
                  <a:ea typeface="MS PGothic" pitchFamily="34" charset="-128"/>
                </a:defRPr>
              </a:lvl4pPr>
              <a:lvl5pPr marL="2057400" indent="-228600" defTabSz="457200">
                <a:defRPr sz="4300">
                  <a:solidFill>
                    <a:schemeClr val="tx1"/>
                  </a:solidFill>
                  <a:latin typeface="Calibri" pitchFamily="34" charset="0"/>
                  <a:ea typeface="MS PGothic" pitchFamily="34" charset="-128"/>
                </a:defRPr>
              </a:lvl5pPr>
              <a:lvl6pPr marL="2514600" indent="-228600" defTabSz="457200" fontAlgn="base">
                <a:spcBef>
                  <a:spcPct val="0"/>
                </a:spcBef>
                <a:spcAft>
                  <a:spcPct val="0"/>
                </a:spcAft>
                <a:defRPr sz="4300">
                  <a:solidFill>
                    <a:schemeClr val="tx1"/>
                  </a:solidFill>
                  <a:latin typeface="Calibri" pitchFamily="34" charset="0"/>
                  <a:ea typeface="MS PGothic" pitchFamily="34" charset="-128"/>
                </a:defRPr>
              </a:lvl6pPr>
              <a:lvl7pPr marL="2971800" indent="-228600" defTabSz="457200" fontAlgn="base">
                <a:spcBef>
                  <a:spcPct val="0"/>
                </a:spcBef>
                <a:spcAft>
                  <a:spcPct val="0"/>
                </a:spcAft>
                <a:defRPr sz="4300">
                  <a:solidFill>
                    <a:schemeClr val="tx1"/>
                  </a:solidFill>
                  <a:latin typeface="Calibri" pitchFamily="34" charset="0"/>
                  <a:ea typeface="MS PGothic" pitchFamily="34" charset="-128"/>
                </a:defRPr>
              </a:lvl7pPr>
              <a:lvl8pPr marL="3429000" indent="-228600" defTabSz="457200" fontAlgn="base">
                <a:spcBef>
                  <a:spcPct val="0"/>
                </a:spcBef>
                <a:spcAft>
                  <a:spcPct val="0"/>
                </a:spcAft>
                <a:defRPr sz="4300">
                  <a:solidFill>
                    <a:schemeClr val="tx1"/>
                  </a:solidFill>
                  <a:latin typeface="Calibri" pitchFamily="34" charset="0"/>
                  <a:ea typeface="MS PGothic" pitchFamily="34" charset="-128"/>
                </a:defRPr>
              </a:lvl8pPr>
              <a:lvl9pPr marL="3886200" indent="-228600" defTabSz="457200" fontAlgn="base">
                <a:spcBef>
                  <a:spcPct val="0"/>
                </a:spcBef>
                <a:spcAft>
                  <a:spcPct val="0"/>
                </a:spcAft>
                <a:defRPr sz="4300">
                  <a:solidFill>
                    <a:schemeClr val="tx1"/>
                  </a:solidFill>
                  <a:latin typeface="Calibri" pitchFamily="34" charset="0"/>
                  <a:ea typeface="MS PGothic" pitchFamily="34" charset="-128"/>
                </a:defRPr>
              </a:lvl9pPr>
            </a:lstStyle>
            <a:p>
              <a:pPr>
                <a:lnSpc>
                  <a:spcPct val="130000"/>
                </a:lnSpc>
              </a:pPr>
              <a:r>
                <a:rPr lang="pt-BR" sz="1200" dirty="0">
                  <a:solidFill>
                    <a:schemeClr val="bg1"/>
                  </a:solidFill>
                  <a:latin typeface="Lato" pitchFamily="34" charset="0"/>
                  <a:ea typeface="Lato" pitchFamily="34" charset="0"/>
                  <a:cs typeface="Lato" pitchFamily="34" charset="0"/>
                </a:rPr>
                <a:t>Lorem ipsum dolor sit amet, consectetur adipiscing elit. Aliquam tincidunt ante nec sem congue convallis. </a:t>
              </a:r>
              <a:endParaRPr lang="en-US" sz="1200" dirty="0">
                <a:solidFill>
                  <a:schemeClr val="bg1"/>
                </a:solidFill>
                <a:latin typeface="Lato" pitchFamily="34" charset="0"/>
                <a:ea typeface="Lato" pitchFamily="34" charset="0"/>
                <a:cs typeface="Lato" pitchFamily="34" charset="0"/>
              </a:endParaRPr>
            </a:p>
          </p:txBody>
        </p:sp>
        <p:sp>
          <p:nvSpPr>
            <p:cNvPr id="56" name="TextBox 55"/>
            <p:cNvSpPr txBox="1"/>
            <p:nvPr/>
          </p:nvSpPr>
          <p:spPr>
            <a:xfrm>
              <a:off x="16100411" y="5575615"/>
              <a:ext cx="7718484" cy="861774"/>
            </a:xfrm>
            <a:prstGeom prst="rect">
              <a:avLst/>
            </a:prstGeom>
            <a:noFill/>
          </p:spPr>
          <p:txBody>
            <a:bodyPr wrap="square" rtlCol="0">
              <a:spAutoFit/>
            </a:bodyPr>
            <a:lstStyle/>
            <a:p>
              <a:r>
                <a:rPr lang="en-US" sz="2200" b="1" dirty="0">
                  <a:solidFill>
                    <a:schemeClr val="bg1"/>
                  </a:solidFill>
                  <a:latin typeface="Lato Black" charset="0"/>
                  <a:ea typeface="Lato Black" charset="0"/>
                  <a:cs typeface="Lato Black" charset="0"/>
                </a:rPr>
                <a:t>MEDICAL PRESENTATION</a:t>
              </a:r>
            </a:p>
          </p:txBody>
        </p:sp>
      </p:grpSp>
      <p:grpSp>
        <p:nvGrpSpPr>
          <p:cNvPr id="6" name="Group 5"/>
          <p:cNvGrpSpPr/>
          <p:nvPr/>
        </p:nvGrpSpPr>
        <p:grpSpPr>
          <a:xfrm>
            <a:off x="6999292" y="1766227"/>
            <a:ext cx="4316408" cy="4860339"/>
            <a:chOff x="13914437" y="3119894"/>
            <a:chExt cx="8785216" cy="9892282"/>
          </a:xfrm>
        </p:grpSpPr>
        <p:grpSp>
          <p:nvGrpSpPr>
            <p:cNvPr id="62" name="กลุ่ม 300"/>
            <p:cNvGrpSpPr/>
            <p:nvPr/>
          </p:nvGrpSpPr>
          <p:grpSpPr>
            <a:xfrm rot="20804471">
              <a:off x="15260142" y="7648641"/>
              <a:ext cx="3580413" cy="4987637"/>
              <a:chOff x="21108672" y="10841467"/>
              <a:chExt cx="1710012" cy="2382105"/>
            </a:xfrm>
          </p:grpSpPr>
          <p:sp>
            <p:nvSpPr>
              <p:cNvPr id="63" name="Freeform 372"/>
              <p:cNvSpPr>
                <a:spLocks/>
              </p:cNvSpPr>
              <p:nvPr/>
            </p:nvSpPr>
            <p:spPr bwMode="auto">
              <a:xfrm>
                <a:off x="21108672" y="10841467"/>
                <a:ext cx="1710012" cy="2382105"/>
              </a:xfrm>
              <a:custGeom>
                <a:avLst/>
                <a:gdLst>
                  <a:gd name="T0" fmla="*/ 37 w 67"/>
                  <a:gd name="T1" fmla="*/ 2 h 93"/>
                  <a:gd name="T2" fmla="*/ 33 w 67"/>
                  <a:gd name="T3" fmla="*/ 0 h 93"/>
                  <a:gd name="T4" fmla="*/ 30 w 67"/>
                  <a:gd name="T5" fmla="*/ 2 h 93"/>
                  <a:gd name="T6" fmla="*/ 0 w 67"/>
                  <a:gd name="T7" fmla="*/ 60 h 93"/>
                  <a:gd name="T8" fmla="*/ 33 w 67"/>
                  <a:gd name="T9" fmla="*/ 93 h 93"/>
                  <a:gd name="T10" fmla="*/ 67 w 67"/>
                  <a:gd name="T11" fmla="*/ 60 h 93"/>
                  <a:gd name="T12" fmla="*/ 37 w 67"/>
                  <a:gd name="T13" fmla="*/ 2 h 93"/>
                </a:gdLst>
                <a:ahLst/>
                <a:cxnLst>
                  <a:cxn ang="0">
                    <a:pos x="T0" y="T1"/>
                  </a:cxn>
                  <a:cxn ang="0">
                    <a:pos x="T2" y="T3"/>
                  </a:cxn>
                  <a:cxn ang="0">
                    <a:pos x="T4" y="T5"/>
                  </a:cxn>
                  <a:cxn ang="0">
                    <a:pos x="T6" y="T7"/>
                  </a:cxn>
                  <a:cxn ang="0">
                    <a:pos x="T8" y="T9"/>
                  </a:cxn>
                  <a:cxn ang="0">
                    <a:pos x="T10" y="T11"/>
                  </a:cxn>
                  <a:cxn ang="0">
                    <a:pos x="T12" y="T13"/>
                  </a:cxn>
                </a:cxnLst>
                <a:rect l="0" t="0" r="r" b="b"/>
                <a:pathLst>
                  <a:path w="67" h="93">
                    <a:moveTo>
                      <a:pt x="37" y="2"/>
                    </a:moveTo>
                    <a:cubicBezTo>
                      <a:pt x="36" y="1"/>
                      <a:pt x="35" y="0"/>
                      <a:pt x="33" y="0"/>
                    </a:cubicBezTo>
                    <a:cubicBezTo>
                      <a:pt x="32" y="0"/>
                      <a:pt x="31" y="1"/>
                      <a:pt x="30" y="2"/>
                    </a:cubicBezTo>
                    <a:cubicBezTo>
                      <a:pt x="21" y="14"/>
                      <a:pt x="0" y="45"/>
                      <a:pt x="0" y="60"/>
                    </a:cubicBezTo>
                    <a:cubicBezTo>
                      <a:pt x="0" y="78"/>
                      <a:pt x="15" y="93"/>
                      <a:pt x="33" y="93"/>
                    </a:cubicBezTo>
                    <a:cubicBezTo>
                      <a:pt x="52" y="93"/>
                      <a:pt x="67" y="78"/>
                      <a:pt x="67" y="60"/>
                    </a:cubicBezTo>
                    <a:cubicBezTo>
                      <a:pt x="67" y="45"/>
                      <a:pt x="45" y="14"/>
                      <a:pt x="37" y="2"/>
                    </a:cubicBezTo>
                  </a:path>
                </a:pathLst>
              </a:custGeom>
              <a:solidFill>
                <a:srgbClr val="D5202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64" name="Freeform 373"/>
              <p:cNvSpPr>
                <a:spLocks/>
              </p:cNvSpPr>
              <p:nvPr/>
            </p:nvSpPr>
            <p:spPr bwMode="auto">
              <a:xfrm>
                <a:off x="21159715" y="12070802"/>
                <a:ext cx="535975" cy="820977"/>
              </a:xfrm>
              <a:custGeom>
                <a:avLst/>
                <a:gdLst>
                  <a:gd name="T0" fmla="*/ 9 w 21"/>
                  <a:gd name="T1" fmla="*/ 0 h 32"/>
                  <a:gd name="T2" fmla="*/ 4 w 21"/>
                  <a:gd name="T3" fmla="*/ 3 h 32"/>
                  <a:gd name="T4" fmla="*/ 13 w 21"/>
                  <a:gd name="T5" fmla="*/ 31 h 32"/>
                  <a:gd name="T6" fmla="*/ 16 w 21"/>
                  <a:gd name="T7" fmla="*/ 32 h 32"/>
                  <a:gd name="T8" fmla="*/ 19 w 21"/>
                  <a:gd name="T9" fmla="*/ 31 h 32"/>
                  <a:gd name="T10" fmla="*/ 19 w 21"/>
                  <a:gd name="T11" fmla="*/ 24 h 32"/>
                  <a:gd name="T12" fmla="*/ 13 w 21"/>
                  <a:gd name="T13" fmla="*/ 6 h 32"/>
                  <a:gd name="T14" fmla="*/ 10 w 21"/>
                  <a:gd name="T15" fmla="*/ 0 h 32"/>
                  <a:gd name="T16" fmla="*/ 9 w 21"/>
                  <a:gd name="T17" fmla="*/ 0 h 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1" h="32">
                    <a:moveTo>
                      <a:pt x="9" y="0"/>
                    </a:moveTo>
                    <a:cubicBezTo>
                      <a:pt x="7" y="0"/>
                      <a:pt x="5" y="1"/>
                      <a:pt x="4" y="3"/>
                    </a:cubicBezTo>
                    <a:cubicBezTo>
                      <a:pt x="4" y="4"/>
                      <a:pt x="0" y="20"/>
                      <a:pt x="13" y="31"/>
                    </a:cubicBezTo>
                    <a:cubicBezTo>
                      <a:pt x="14" y="32"/>
                      <a:pt x="15" y="32"/>
                      <a:pt x="16" y="32"/>
                    </a:cubicBezTo>
                    <a:cubicBezTo>
                      <a:pt x="17" y="32"/>
                      <a:pt x="19" y="32"/>
                      <a:pt x="19" y="31"/>
                    </a:cubicBezTo>
                    <a:cubicBezTo>
                      <a:pt x="21" y="29"/>
                      <a:pt x="21" y="26"/>
                      <a:pt x="19" y="24"/>
                    </a:cubicBezTo>
                    <a:cubicBezTo>
                      <a:pt x="10" y="17"/>
                      <a:pt x="13" y="6"/>
                      <a:pt x="13" y="6"/>
                    </a:cubicBezTo>
                    <a:cubicBezTo>
                      <a:pt x="14" y="3"/>
                      <a:pt x="13" y="1"/>
                      <a:pt x="10" y="0"/>
                    </a:cubicBezTo>
                    <a:cubicBezTo>
                      <a:pt x="10" y="0"/>
                      <a:pt x="9" y="0"/>
                      <a:pt x="9" y="0"/>
                    </a:cubicBezTo>
                  </a:path>
                </a:pathLst>
              </a:custGeom>
              <a:solidFill>
                <a:srgbClr val="E2795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65" name="Oval 374"/>
              <p:cNvSpPr>
                <a:spLocks noChangeArrowheads="1"/>
              </p:cNvSpPr>
              <p:nvPr/>
            </p:nvSpPr>
            <p:spPr bwMode="auto">
              <a:xfrm>
                <a:off x="21772258" y="12840734"/>
                <a:ext cx="255226" cy="255226"/>
              </a:xfrm>
              <a:prstGeom prst="ellipse">
                <a:avLst/>
              </a:prstGeom>
              <a:solidFill>
                <a:srgbClr val="E2795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grpSp>
        <p:grpSp>
          <p:nvGrpSpPr>
            <p:cNvPr id="66" name="กลุ่ม 329"/>
            <p:cNvGrpSpPr/>
            <p:nvPr/>
          </p:nvGrpSpPr>
          <p:grpSpPr>
            <a:xfrm rot="13197062">
              <a:off x="15294742" y="3119894"/>
              <a:ext cx="973407" cy="2528625"/>
              <a:chOff x="19858065" y="11122215"/>
              <a:chExt cx="740154" cy="1922700"/>
            </a:xfrm>
          </p:grpSpPr>
          <p:sp>
            <p:nvSpPr>
              <p:cNvPr id="67" name="Freeform 375"/>
              <p:cNvSpPr>
                <a:spLocks/>
              </p:cNvSpPr>
              <p:nvPr/>
            </p:nvSpPr>
            <p:spPr bwMode="auto">
              <a:xfrm>
                <a:off x="19858065" y="11122215"/>
                <a:ext cx="740154" cy="1922700"/>
              </a:xfrm>
              <a:custGeom>
                <a:avLst/>
                <a:gdLst>
                  <a:gd name="T0" fmla="*/ 15 w 29"/>
                  <a:gd name="T1" fmla="*/ 75 h 75"/>
                  <a:gd name="T2" fmla="*/ 28 w 29"/>
                  <a:gd name="T3" fmla="*/ 61 h 75"/>
                  <a:gd name="T4" fmla="*/ 28 w 29"/>
                  <a:gd name="T5" fmla="*/ 14 h 75"/>
                  <a:gd name="T6" fmla="*/ 14 w 29"/>
                  <a:gd name="T7" fmla="*/ 0 h 75"/>
                  <a:gd name="T8" fmla="*/ 0 w 29"/>
                  <a:gd name="T9" fmla="*/ 14 h 75"/>
                  <a:gd name="T10" fmla="*/ 0 w 29"/>
                  <a:gd name="T11" fmla="*/ 61 h 75"/>
                  <a:gd name="T12" fmla="*/ 15 w 29"/>
                  <a:gd name="T13" fmla="*/ 75 h 75"/>
                </a:gdLst>
                <a:ahLst/>
                <a:cxnLst>
                  <a:cxn ang="0">
                    <a:pos x="T0" y="T1"/>
                  </a:cxn>
                  <a:cxn ang="0">
                    <a:pos x="T2" y="T3"/>
                  </a:cxn>
                  <a:cxn ang="0">
                    <a:pos x="T4" y="T5"/>
                  </a:cxn>
                  <a:cxn ang="0">
                    <a:pos x="T6" y="T7"/>
                  </a:cxn>
                  <a:cxn ang="0">
                    <a:pos x="T8" y="T9"/>
                  </a:cxn>
                  <a:cxn ang="0">
                    <a:pos x="T10" y="T11"/>
                  </a:cxn>
                  <a:cxn ang="0">
                    <a:pos x="T12" y="T13"/>
                  </a:cxn>
                </a:cxnLst>
                <a:rect l="0" t="0" r="r" b="b"/>
                <a:pathLst>
                  <a:path w="29" h="75">
                    <a:moveTo>
                      <a:pt x="15" y="75"/>
                    </a:moveTo>
                    <a:cubicBezTo>
                      <a:pt x="22" y="75"/>
                      <a:pt x="29" y="69"/>
                      <a:pt x="28" y="61"/>
                    </a:cubicBezTo>
                    <a:cubicBezTo>
                      <a:pt x="28" y="14"/>
                      <a:pt x="28" y="14"/>
                      <a:pt x="28" y="14"/>
                    </a:cubicBezTo>
                    <a:cubicBezTo>
                      <a:pt x="28" y="6"/>
                      <a:pt x="21" y="0"/>
                      <a:pt x="14" y="0"/>
                    </a:cubicBezTo>
                    <a:cubicBezTo>
                      <a:pt x="6" y="0"/>
                      <a:pt x="0" y="6"/>
                      <a:pt x="0" y="14"/>
                    </a:cubicBezTo>
                    <a:cubicBezTo>
                      <a:pt x="0" y="61"/>
                      <a:pt x="0" y="61"/>
                      <a:pt x="0" y="61"/>
                    </a:cubicBezTo>
                    <a:cubicBezTo>
                      <a:pt x="1" y="69"/>
                      <a:pt x="7" y="75"/>
                      <a:pt x="15" y="75"/>
                    </a:cubicBezTo>
                  </a:path>
                </a:pathLst>
              </a:custGeom>
              <a:solidFill>
                <a:schemeClr val="accent5">
                  <a:lumMod val="20000"/>
                  <a:lumOff val="8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68" name="Freeform 376"/>
              <p:cNvSpPr>
                <a:spLocks/>
              </p:cNvSpPr>
              <p:nvPr/>
            </p:nvSpPr>
            <p:spPr bwMode="auto">
              <a:xfrm>
                <a:off x="19858065" y="12019757"/>
                <a:ext cx="740154" cy="1025158"/>
              </a:xfrm>
              <a:custGeom>
                <a:avLst/>
                <a:gdLst>
                  <a:gd name="T0" fmla="*/ 1 w 29"/>
                  <a:gd name="T1" fmla="*/ 27 h 40"/>
                  <a:gd name="T2" fmla="*/ 0 w 29"/>
                  <a:gd name="T3" fmla="*/ 1 h 40"/>
                  <a:gd name="T4" fmla="*/ 28 w 29"/>
                  <a:gd name="T5" fmla="*/ 0 h 40"/>
                  <a:gd name="T6" fmla="*/ 28 w 29"/>
                  <a:gd name="T7" fmla="*/ 27 h 40"/>
                  <a:gd name="T8" fmla="*/ 15 w 29"/>
                  <a:gd name="T9" fmla="*/ 40 h 40"/>
                  <a:gd name="T10" fmla="*/ 1 w 29"/>
                  <a:gd name="T11" fmla="*/ 27 h 40"/>
                </a:gdLst>
                <a:ahLst/>
                <a:cxnLst>
                  <a:cxn ang="0">
                    <a:pos x="T0" y="T1"/>
                  </a:cxn>
                  <a:cxn ang="0">
                    <a:pos x="T2" y="T3"/>
                  </a:cxn>
                  <a:cxn ang="0">
                    <a:pos x="T4" y="T5"/>
                  </a:cxn>
                  <a:cxn ang="0">
                    <a:pos x="T6" y="T7"/>
                  </a:cxn>
                  <a:cxn ang="0">
                    <a:pos x="T8" y="T9"/>
                  </a:cxn>
                  <a:cxn ang="0">
                    <a:pos x="T10" y="T11"/>
                  </a:cxn>
                </a:cxnLst>
                <a:rect l="0" t="0" r="r" b="b"/>
                <a:pathLst>
                  <a:path w="29" h="40">
                    <a:moveTo>
                      <a:pt x="1" y="27"/>
                    </a:moveTo>
                    <a:cubicBezTo>
                      <a:pt x="0" y="1"/>
                      <a:pt x="0" y="1"/>
                      <a:pt x="0" y="1"/>
                    </a:cubicBezTo>
                    <a:cubicBezTo>
                      <a:pt x="28" y="0"/>
                      <a:pt x="28" y="0"/>
                      <a:pt x="28" y="0"/>
                    </a:cubicBezTo>
                    <a:cubicBezTo>
                      <a:pt x="28" y="27"/>
                      <a:pt x="28" y="27"/>
                      <a:pt x="28" y="27"/>
                    </a:cubicBezTo>
                    <a:cubicBezTo>
                      <a:pt x="29" y="34"/>
                      <a:pt x="22" y="40"/>
                      <a:pt x="15" y="40"/>
                    </a:cubicBezTo>
                    <a:cubicBezTo>
                      <a:pt x="7" y="40"/>
                      <a:pt x="1" y="34"/>
                      <a:pt x="1" y="27"/>
                    </a:cubicBezTo>
                  </a:path>
                </a:pathLst>
              </a:custGeom>
              <a:solidFill>
                <a:srgbClr val="FDB71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69" name="Freeform 377"/>
              <p:cNvSpPr>
                <a:spLocks/>
              </p:cNvSpPr>
              <p:nvPr/>
            </p:nvSpPr>
            <p:spPr bwMode="auto">
              <a:xfrm>
                <a:off x="20342994" y="12223938"/>
                <a:ext cx="153136" cy="616797"/>
              </a:xfrm>
              <a:custGeom>
                <a:avLst/>
                <a:gdLst>
                  <a:gd name="T0" fmla="*/ 5 w 6"/>
                  <a:gd name="T1" fmla="*/ 0 h 24"/>
                  <a:gd name="T2" fmla="*/ 2 w 6"/>
                  <a:gd name="T3" fmla="*/ 12 h 24"/>
                  <a:gd name="T4" fmla="*/ 3 w 6"/>
                  <a:gd name="T5" fmla="*/ 24 h 24"/>
                  <a:gd name="T6" fmla="*/ 3 w 6"/>
                  <a:gd name="T7" fmla="*/ 24 h 24"/>
                  <a:gd name="T8" fmla="*/ 6 w 6"/>
                  <a:gd name="T9" fmla="*/ 15 h 24"/>
                  <a:gd name="T10" fmla="*/ 5 w 6"/>
                  <a:gd name="T11" fmla="*/ 0 h 24"/>
                </a:gdLst>
                <a:ahLst/>
                <a:cxnLst>
                  <a:cxn ang="0">
                    <a:pos x="T0" y="T1"/>
                  </a:cxn>
                  <a:cxn ang="0">
                    <a:pos x="T2" y="T3"/>
                  </a:cxn>
                  <a:cxn ang="0">
                    <a:pos x="T4" y="T5"/>
                  </a:cxn>
                  <a:cxn ang="0">
                    <a:pos x="T6" y="T7"/>
                  </a:cxn>
                  <a:cxn ang="0">
                    <a:pos x="T8" y="T9"/>
                  </a:cxn>
                  <a:cxn ang="0">
                    <a:pos x="T10" y="T11"/>
                  </a:cxn>
                </a:cxnLst>
                <a:rect l="0" t="0" r="r" b="b"/>
                <a:pathLst>
                  <a:path w="6" h="24">
                    <a:moveTo>
                      <a:pt x="5" y="0"/>
                    </a:moveTo>
                    <a:cubicBezTo>
                      <a:pt x="4" y="0"/>
                      <a:pt x="3" y="5"/>
                      <a:pt x="2" y="12"/>
                    </a:cubicBezTo>
                    <a:cubicBezTo>
                      <a:pt x="1" y="17"/>
                      <a:pt x="0" y="24"/>
                      <a:pt x="3" y="24"/>
                    </a:cubicBezTo>
                    <a:cubicBezTo>
                      <a:pt x="3" y="24"/>
                      <a:pt x="3" y="24"/>
                      <a:pt x="3" y="24"/>
                    </a:cubicBezTo>
                    <a:cubicBezTo>
                      <a:pt x="6" y="23"/>
                      <a:pt x="6" y="18"/>
                      <a:pt x="6" y="15"/>
                    </a:cubicBezTo>
                    <a:cubicBezTo>
                      <a:pt x="6" y="12"/>
                      <a:pt x="6" y="0"/>
                      <a:pt x="5" y="0"/>
                    </a:cubicBezTo>
                  </a:path>
                </a:pathLst>
              </a:custGeom>
              <a:solidFill>
                <a:srgbClr val="FFCB6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grpSp>
        <p:grpSp>
          <p:nvGrpSpPr>
            <p:cNvPr id="70" name="กลุ่ม 333"/>
            <p:cNvGrpSpPr/>
            <p:nvPr/>
          </p:nvGrpSpPr>
          <p:grpSpPr>
            <a:xfrm rot="14921158">
              <a:off x="17943247" y="5336089"/>
              <a:ext cx="1694844" cy="639099"/>
              <a:chOff x="19628363" y="7914880"/>
              <a:chExt cx="2041804" cy="769932"/>
            </a:xfrm>
          </p:grpSpPr>
          <p:sp>
            <p:nvSpPr>
              <p:cNvPr id="71" name="Freeform 378"/>
              <p:cNvSpPr>
                <a:spLocks/>
              </p:cNvSpPr>
              <p:nvPr/>
            </p:nvSpPr>
            <p:spPr bwMode="auto">
              <a:xfrm>
                <a:off x="19628363" y="7914880"/>
                <a:ext cx="2041804" cy="769932"/>
              </a:xfrm>
              <a:custGeom>
                <a:avLst/>
                <a:gdLst>
                  <a:gd name="T0" fmla="*/ 80 w 80"/>
                  <a:gd name="T1" fmla="*/ 14 h 30"/>
                  <a:gd name="T2" fmla="*/ 65 w 80"/>
                  <a:gd name="T3" fmla="*/ 0 h 30"/>
                  <a:gd name="T4" fmla="*/ 15 w 80"/>
                  <a:gd name="T5" fmla="*/ 1 h 30"/>
                  <a:gd name="T6" fmla="*/ 1 w 80"/>
                  <a:gd name="T7" fmla="*/ 15 h 30"/>
                  <a:gd name="T8" fmla="*/ 15 w 80"/>
                  <a:gd name="T9" fmla="*/ 30 h 30"/>
                  <a:gd name="T10" fmla="*/ 65 w 80"/>
                  <a:gd name="T11" fmla="*/ 29 h 30"/>
                  <a:gd name="T12" fmla="*/ 80 w 80"/>
                  <a:gd name="T13" fmla="*/ 14 h 30"/>
                </a:gdLst>
                <a:ahLst/>
                <a:cxnLst>
                  <a:cxn ang="0">
                    <a:pos x="T0" y="T1"/>
                  </a:cxn>
                  <a:cxn ang="0">
                    <a:pos x="T2" y="T3"/>
                  </a:cxn>
                  <a:cxn ang="0">
                    <a:pos x="T4" y="T5"/>
                  </a:cxn>
                  <a:cxn ang="0">
                    <a:pos x="T6" y="T7"/>
                  </a:cxn>
                  <a:cxn ang="0">
                    <a:pos x="T8" y="T9"/>
                  </a:cxn>
                  <a:cxn ang="0">
                    <a:pos x="T10" y="T11"/>
                  </a:cxn>
                  <a:cxn ang="0">
                    <a:pos x="T12" y="T13"/>
                  </a:cxn>
                </a:cxnLst>
                <a:rect l="0" t="0" r="r" b="b"/>
                <a:pathLst>
                  <a:path w="80" h="30">
                    <a:moveTo>
                      <a:pt x="80" y="14"/>
                    </a:moveTo>
                    <a:cubicBezTo>
                      <a:pt x="79" y="6"/>
                      <a:pt x="73" y="0"/>
                      <a:pt x="65" y="0"/>
                    </a:cubicBezTo>
                    <a:cubicBezTo>
                      <a:pt x="15" y="1"/>
                      <a:pt x="15" y="1"/>
                      <a:pt x="15" y="1"/>
                    </a:cubicBezTo>
                    <a:cubicBezTo>
                      <a:pt x="7" y="1"/>
                      <a:pt x="0" y="7"/>
                      <a:pt x="1" y="15"/>
                    </a:cubicBezTo>
                    <a:cubicBezTo>
                      <a:pt x="1" y="24"/>
                      <a:pt x="7" y="30"/>
                      <a:pt x="15" y="30"/>
                    </a:cubicBezTo>
                    <a:cubicBezTo>
                      <a:pt x="65" y="29"/>
                      <a:pt x="65" y="29"/>
                      <a:pt x="65" y="29"/>
                    </a:cubicBezTo>
                    <a:cubicBezTo>
                      <a:pt x="73" y="29"/>
                      <a:pt x="80" y="23"/>
                      <a:pt x="80" y="14"/>
                    </a:cubicBezTo>
                  </a:path>
                </a:pathLst>
              </a:custGeom>
              <a:solidFill>
                <a:schemeClr val="accent5">
                  <a:lumMod val="20000"/>
                  <a:lumOff val="8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72" name="Freeform 379"/>
              <p:cNvSpPr>
                <a:spLocks/>
              </p:cNvSpPr>
              <p:nvPr/>
            </p:nvSpPr>
            <p:spPr bwMode="auto">
              <a:xfrm>
                <a:off x="20598220" y="7914880"/>
                <a:ext cx="1071947" cy="769932"/>
              </a:xfrm>
              <a:custGeom>
                <a:avLst/>
                <a:gdLst>
                  <a:gd name="T0" fmla="*/ 28 w 42"/>
                  <a:gd name="T1" fmla="*/ 29 h 30"/>
                  <a:gd name="T2" fmla="*/ 0 w 42"/>
                  <a:gd name="T3" fmla="*/ 30 h 30"/>
                  <a:gd name="T4" fmla="*/ 0 w 42"/>
                  <a:gd name="T5" fmla="*/ 0 h 30"/>
                  <a:gd name="T6" fmla="*/ 27 w 42"/>
                  <a:gd name="T7" fmla="*/ 0 h 30"/>
                  <a:gd name="T8" fmla="*/ 42 w 42"/>
                  <a:gd name="T9" fmla="*/ 14 h 30"/>
                  <a:gd name="T10" fmla="*/ 28 w 42"/>
                  <a:gd name="T11" fmla="*/ 29 h 30"/>
                </a:gdLst>
                <a:ahLst/>
                <a:cxnLst>
                  <a:cxn ang="0">
                    <a:pos x="T0" y="T1"/>
                  </a:cxn>
                  <a:cxn ang="0">
                    <a:pos x="T2" y="T3"/>
                  </a:cxn>
                  <a:cxn ang="0">
                    <a:pos x="T4" y="T5"/>
                  </a:cxn>
                  <a:cxn ang="0">
                    <a:pos x="T6" y="T7"/>
                  </a:cxn>
                  <a:cxn ang="0">
                    <a:pos x="T8" y="T9"/>
                  </a:cxn>
                  <a:cxn ang="0">
                    <a:pos x="T10" y="T11"/>
                  </a:cxn>
                </a:cxnLst>
                <a:rect l="0" t="0" r="r" b="b"/>
                <a:pathLst>
                  <a:path w="42" h="30">
                    <a:moveTo>
                      <a:pt x="28" y="29"/>
                    </a:moveTo>
                    <a:cubicBezTo>
                      <a:pt x="0" y="30"/>
                      <a:pt x="0" y="30"/>
                      <a:pt x="0" y="30"/>
                    </a:cubicBezTo>
                    <a:cubicBezTo>
                      <a:pt x="0" y="0"/>
                      <a:pt x="0" y="0"/>
                      <a:pt x="0" y="0"/>
                    </a:cubicBezTo>
                    <a:cubicBezTo>
                      <a:pt x="27" y="0"/>
                      <a:pt x="27" y="0"/>
                      <a:pt x="27" y="0"/>
                    </a:cubicBezTo>
                    <a:cubicBezTo>
                      <a:pt x="35" y="0"/>
                      <a:pt x="42" y="7"/>
                      <a:pt x="42" y="14"/>
                    </a:cubicBezTo>
                    <a:cubicBezTo>
                      <a:pt x="42" y="22"/>
                      <a:pt x="35" y="29"/>
                      <a:pt x="28" y="29"/>
                    </a:cubicBezTo>
                  </a:path>
                </a:pathLst>
              </a:custGeom>
              <a:solidFill>
                <a:srgbClr val="17B2B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grpSp>
        <p:grpSp>
          <p:nvGrpSpPr>
            <p:cNvPr id="73" name="กลุ่ม 336"/>
            <p:cNvGrpSpPr/>
            <p:nvPr/>
          </p:nvGrpSpPr>
          <p:grpSpPr>
            <a:xfrm rot="18758709">
              <a:off x="14787073" y="5917136"/>
              <a:ext cx="2894028" cy="1182370"/>
              <a:chOff x="19704931" y="9378173"/>
              <a:chExt cx="2884050" cy="1178294"/>
            </a:xfrm>
          </p:grpSpPr>
          <p:sp>
            <p:nvSpPr>
              <p:cNvPr id="74" name="Freeform 381"/>
              <p:cNvSpPr>
                <a:spLocks/>
              </p:cNvSpPr>
              <p:nvPr/>
            </p:nvSpPr>
            <p:spPr bwMode="auto">
              <a:xfrm>
                <a:off x="19704931" y="9378173"/>
                <a:ext cx="2884050" cy="1178294"/>
              </a:xfrm>
              <a:custGeom>
                <a:avLst/>
                <a:gdLst>
                  <a:gd name="T0" fmla="*/ 113 w 113"/>
                  <a:gd name="T1" fmla="*/ 38 h 46"/>
                  <a:gd name="T2" fmla="*/ 104 w 113"/>
                  <a:gd name="T3" fmla="*/ 46 h 46"/>
                  <a:gd name="T4" fmla="*/ 9 w 113"/>
                  <a:gd name="T5" fmla="*/ 46 h 46"/>
                  <a:gd name="T6" fmla="*/ 0 w 113"/>
                  <a:gd name="T7" fmla="*/ 38 h 46"/>
                  <a:gd name="T8" fmla="*/ 0 w 113"/>
                  <a:gd name="T9" fmla="*/ 8 h 46"/>
                  <a:gd name="T10" fmla="*/ 9 w 113"/>
                  <a:gd name="T11" fmla="*/ 0 h 46"/>
                  <a:gd name="T12" fmla="*/ 104 w 113"/>
                  <a:gd name="T13" fmla="*/ 0 h 46"/>
                  <a:gd name="T14" fmla="*/ 113 w 113"/>
                  <a:gd name="T15" fmla="*/ 8 h 46"/>
                  <a:gd name="T16" fmla="*/ 113 w 113"/>
                  <a:gd name="T17" fmla="*/ 38 h 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13" h="46">
                    <a:moveTo>
                      <a:pt x="113" y="38"/>
                    </a:moveTo>
                    <a:cubicBezTo>
                      <a:pt x="113" y="43"/>
                      <a:pt x="109" y="46"/>
                      <a:pt x="104" y="46"/>
                    </a:cubicBezTo>
                    <a:cubicBezTo>
                      <a:pt x="9" y="46"/>
                      <a:pt x="9" y="46"/>
                      <a:pt x="9" y="46"/>
                    </a:cubicBezTo>
                    <a:cubicBezTo>
                      <a:pt x="4" y="46"/>
                      <a:pt x="0" y="43"/>
                      <a:pt x="0" y="38"/>
                    </a:cubicBezTo>
                    <a:cubicBezTo>
                      <a:pt x="0" y="8"/>
                      <a:pt x="0" y="8"/>
                      <a:pt x="0" y="8"/>
                    </a:cubicBezTo>
                    <a:cubicBezTo>
                      <a:pt x="0" y="4"/>
                      <a:pt x="4" y="0"/>
                      <a:pt x="9" y="0"/>
                    </a:cubicBezTo>
                    <a:cubicBezTo>
                      <a:pt x="104" y="0"/>
                      <a:pt x="104" y="0"/>
                      <a:pt x="104" y="0"/>
                    </a:cubicBezTo>
                    <a:cubicBezTo>
                      <a:pt x="109" y="0"/>
                      <a:pt x="113" y="4"/>
                      <a:pt x="113" y="8"/>
                    </a:cubicBezTo>
                    <a:lnTo>
                      <a:pt x="113" y="38"/>
                    </a:lnTo>
                    <a:close/>
                  </a:path>
                </a:pathLst>
              </a:custGeom>
              <a:solidFill>
                <a:srgbClr val="E1E9D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75" name="Oval 382"/>
              <p:cNvSpPr>
                <a:spLocks noChangeArrowheads="1"/>
              </p:cNvSpPr>
              <p:nvPr/>
            </p:nvSpPr>
            <p:spPr bwMode="auto">
              <a:xfrm>
                <a:off x="20011200" y="9531309"/>
                <a:ext cx="382839" cy="387093"/>
              </a:xfrm>
              <a:prstGeom prst="ellipse">
                <a:avLst/>
              </a:prstGeom>
              <a:solidFill>
                <a:srgbClr val="C5D1C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76" name="Oval 383"/>
              <p:cNvSpPr>
                <a:spLocks noChangeArrowheads="1"/>
              </p:cNvSpPr>
              <p:nvPr/>
            </p:nvSpPr>
            <p:spPr bwMode="auto">
              <a:xfrm>
                <a:off x="20036723" y="9582354"/>
                <a:ext cx="306271" cy="306271"/>
              </a:xfrm>
              <a:prstGeom prst="ellipse">
                <a:avLst/>
              </a:pr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77" name="Freeform 384"/>
              <p:cNvSpPr>
                <a:spLocks/>
              </p:cNvSpPr>
              <p:nvPr/>
            </p:nvSpPr>
            <p:spPr bwMode="auto">
              <a:xfrm>
                <a:off x="20087768" y="9582354"/>
                <a:ext cx="204181" cy="280749"/>
              </a:xfrm>
              <a:custGeom>
                <a:avLst/>
                <a:gdLst>
                  <a:gd name="T0" fmla="*/ 0 w 8"/>
                  <a:gd name="T1" fmla="*/ 1 h 11"/>
                  <a:gd name="T2" fmla="*/ 6 w 8"/>
                  <a:gd name="T3" fmla="*/ 11 h 11"/>
                  <a:gd name="T4" fmla="*/ 8 w 8"/>
                  <a:gd name="T5" fmla="*/ 10 h 11"/>
                  <a:gd name="T6" fmla="*/ 2 w 8"/>
                  <a:gd name="T7" fmla="*/ 0 h 11"/>
                  <a:gd name="T8" fmla="*/ 0 w 8"/>
                  <a:gd name="T9" fmla="*/ 1 h 11"/>
                </a:gdLst>
                <a:ahLst/>
                <a:cxnLst>
                  <a:cxn ang="0">
                    <a:pos x="T0" y="T1"/>
                  </a:cxn>
                  <a:cxn ang="0">
                    <a:pos x="T2" y="T3"/>
                  </a:cxn>
                  <a:cxn ang="0">
                    <a:pos x="T4" y="T5"/>
                  </a:cxn>
                  <a:cxn ang="0">
                    <a:pos x="T6" y="T7"/>
                  </a:cxn>
                  <a:cxn ang="0">
                    <a:pos x="T8" y="T9"/>
                  </a:cxn>
                </a:cxnLst>
                <a:rect l="0" t="0" r="r" b="b"/>
                <a:pathLst>
                  <a:path w="8" h="11">
                    <a:moveTo>
                      <a:pt x="0" y="1"/>
                    </a:moveTo>
                    <a:cubicBezTo>
                      <a:pt x="6" y="11"/>
                      <a:pt x="6" y="11"/>
                      <a:pt x="6" y="11"/>
                    </a:cubicBezTo>
                    <a:cubicBezTo>
                      <a:pt x="7" y="11"/>
                      <a:pt x="7" y="11"/>
                      <a:pt x="8" y="10"/>
                    </a:cubicBezTo>
                    <a:cubicBezTo>
                      <a:pt x="2" y="0"/>
                      <a:pt x="2" y="0"/>
                      <a:pt x="2" y="0"/>
                    </a:cubicBezTo>
                    <a:cubicBezTo>
                      <a:pt x="2" y="0"/>
                      <a:pt x="1" y="1"/>
                      <a:pt x="0" y="1"/>
                    </a:cubicBezTo>
                    <a:close/>
                  </a:path>
                </a:pathLst>
              </a:custGeom>
              <a:solidFill>
                <a:srgbClr val="EDF4F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78" name="Oval 385"/>
              <p:cNvSpPr>
                <a:spLocks noChangeArrowheads="1"/>
              </p:cNvSpPr>
              <p:nvPr/>
            </p:nvSpPr>
            <p:spPr bwMode="auto">
              <a:xfrm>
                <a:off x="20011200" y="10020489"/>
                <a:ext cx="382839" cy="382839"/>
              </a:xfrm>
              <a:prstGeom prst="ellipse">
                <a:avLst/>
              </a:prstGeom>
              <a:solidFill>
                <a:srgbClr val="C5D1C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79" name="Oval 386"/>
              <p:cNvSpPr>
                <a:spLocks noChangeArrowheads="1"/>
              </p:cNvSpPr>
              <p:nvPr/>
            </p:nvSpPr>
            <p:spPr bwMode="auto">
              <a:xfrm>
                <a:off x="20036723" y="10071534"/>
                <a:ext cx="306271" cy="280749"/>
              </a:xfrm>
              <a:prstGeom prst="ellipse">
                <a:avLst/>
              </a:pr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80" name="Freeform 387"/>
              <p:cNvSpPr>
                <a:spLocks/>
              </p:cNvSpPr>
              <p:nvPr/>
            </p:nvSpPr>
            <p:spPr bwMode="auto">
              <a:xfrm>
                <a:off x="20087768" y="10071534"/>
                <a:ext cx="204181" cy="280749"/>
              </a:xfrm>
              <a:custGeom>
                <a:avLst/>
                <a:gdLst>
                  <a:gd name="T0" fmla="*/ 0 w 8"/>
                  <a:gd name="T1" fmla="*/ 1 h 11"/>
                  <a:gd name="T2" fmla="*/ 6 w 8"/>
                  <a:gd name="T3" fmla="*/ 11 h 11"/>
                  <a:gd name="T4" fmla="*/ 8 w 8"/>
                  <a:gd name="T5" fmla="*/ 10 h 11"/>
                  <a:gd name="T6" fmla="*/ 2 w 8"/>
                  <a:gd name="T7" fmla="*/ 0 h 11"/>
                  <a:gd name="T8" fmla="*/ 0 w 8"/>
                  <a:gd name="T9" fmla="*/ 1 h 11"/>
                </a:gdLst>
                <a:ahLst/>
                <a:cxnLst>
                  <a:cxn ang="0">
                    <a:pos x="T0" y="T1"/>
                  </a:cxn>
                  <a:cxn ang="0">
                    <a:pos x="T2" y="T3"/>
                  </a:cxn>
                  <a:cxn ang="0">
                    <a:pos x="T4" y="T5"/>
                  </a:cxn>
                  <a:cxn ang="0">
                    <a:pos x="T6" y="T7"/>
                  </a:cxn>
                  <a:cxn ang="0">
                    <a:pos x="T8" y="T9"/>
                  </a:cxn>
                </a:cxnLst>
                <a:rect l="0" t="0" r="r" b="b"/>
                <a:pathLst>
                  <a:path w="8" h="11">
                    <a:moveTo>
                      <a:pt x="0" y="1"/>
                    </a:moveTo>
                    <a:cubicBezTo>
                      <a:pt x="6" y="11"/>
                      <a:pt x="6" y="11"/>
                      <a:pt x="6" y="11"/>
                    </a:cubicBezTo>
                    <a:cubicBezTo>
                      <a:pt x="7" y="11"/>
                      <a:pt x="7" y="11"/>
                      <a:pt x="8" y="10"/>
                    </a:cubicBezTo>
                    <a:cubicBezTo>
                      <a:pt x="2" y="0"/>
                      <a:pt x="2" y="0"/>
                      <a:pt x="2" y="0"/>
                    </a:cubicBezTo>
                    <a:cubicBezTo>
                      <a:pt x="2" y="0"/>
                      <a:pt x="1" y="1"/>
                      <a:pt x="0" y="1"/>
                    </a:cubicBezTo>
                    <a:close/>
                  </a:path>
                </a:pathLst>
              </a:custGeom>
              <a:solidFill>
                <a:srgbClr val="EDF4F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81" name="Oval 388"/>
              <p:cNvSpPr>
                <a:spLocks noChangeArrowheads="1"/>
              </p:cNvSpPr>
              <p:nvPr/>
            </p:nvSpPr>
            <p:spPr bwMode="auto">
              <a:xfrm>
                <a:off x="20649265" y="9531309"/>
                <a:ext cx="357316" cy="387093"/>
              </a:xfrm>
              <a:prstGeom prst="ellipse">
                <a:avLst/>
              </a:prstGeom>
              <a:solidFill>
                <a:srgbClr val="C5D1C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82" name="Oval 389"/>
              <p:cNvSpPr>
                <a:spLocks noChangeArrowheads="1"/>
              </p:cNvSpPr>
              <p:nvPr/>
            </p:nvSpPr>
            <p:spPr bwMode="auto">
              <a:xfrm>
                <a:off x="20674788" y="9582354"/>
                <a:ext cx="306271" cy="306271"/>
              </a:xfrm>
              <a:prstGeom prst="ellipse">
                <a:avLst/>
              </a:pr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83" name="Freeform 390"/>
              <p:cNvSpPr>
                <a:spLocks/>
              </p:cNvSpPr>
              <p:nvPr/>
            </p:nvSpPr>
            <p:spPr bwMode="auto">
              <a:xfrm>
                <a:off x="20725833" y="9582354"/>
                <a:ext cx="204181" cy="280749"/>
              </a:xfrm>
              <a:custGeom>
                <a:avLst/>
                <a:gdLst>
                  <a:gd name="T0" fmla="*/ 0 w 8"/>
                  <a:gd name="T1" fmla="*/ 1 h 11"/>
                  <a:gd name="T2" fmla="*/ 6 w 8"/>
                  <a:gd name="T3" fmla="*/ 11 h 11"/>
                  <a:gd name="T4" fmla="*/ 8 w 8"/>
                  <a:gd name="T5" fmla="*/ 10 h 11"/>
                  <a:gd name="T6" fmla="*/ 2 w 8"/>
                  <a:gd name="T7" fmla="*/ 0 h 11"/>
                  <a:gd name="T8" fmla="*/ 0 w 8"/>
                  <a:gd name="T9" fmla="*/ 1 h 11"/>
                </a:gdLst>
                <a:ahLst/>
                <a:cxnLst>
                  <a:cxn ang="0">
                    <a:pos x="T0" y="T1"/>
                  </a:cxn>
                  <a:cxn ang="0">
                    <a:pos x="T2" y="T3"/>
                  </a:cxn>
                  <a:cxn ang="0">
                    <a:pos x="T4" y="T5"/>
                  </a:cxn>
                  <a:cxn ang="0">
                    <a:pos x="T6" y="T7"/>
                  </a:cxn>
                  <a:cxn ang="0">
                    <a:pos x="T8" y="T9"/>
                  </a:cxn>
                </a:cxnLst>
                <a:rect l="0" t="0" r="r" b="b"/>
                <a:pathLst>
                  <a:path w="8" h="11">
                    <a:moveTo>
                      <a:pt x="0" y="1"/>
                    </a:moveTo>
                    <a:cubicBezTo>
                      <a:pt x="6" y="11"/>
                      <a:pt x="6" y="11"/>
                      <a:pt x="6" y="11"/>
                    </a:cubicBezTo>
                    <a:cubicBezTo>
                      <a:pt x="6" y="11"/>
                      <a:pt x="7" y="11"/>
                      <a:pt x="8" y="10"/>
                    </a:cubicBezTo>
                    <a:cubicBezTo>
                      <a:pt x="2" y="0"/>
                      <a:pt x="2" y="0"/>
                      <a:pt x="2" y="0"/>
                    </a:cubicBezTo>
                    <a:cubicBezTo>
                      <a:pt x="1" y="0"/>
                      <a:pt x="1" y="1"/>
                      <a:pt x="0" y="1"/>
                    </a:cubicBezTo>
                    <a:close/>
                  </a:path>
                </a:pathLst>
              </a:custGeom>
              <a:solidFill>
                <a:srgbClr val="EDF4F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84" name="Oval 391"/>
              <p:cNvSpPr>
                <a:spLocks noChangeArrowheads="1"/>
              </p:cNvSpPr>
              <p:nvPr/>
            </p:nvSpPr>
            <p:spPr bwMode="auto">
              <a:xfrm>
                <a:off x="20649265" y="10020489"/>
                <a:ext cx="357316" cy="382839"/>
              </a:xfrm>
              <a:prstGeom prst="ellipse">
                <a:avLst/>
              </a:prstGeom>
              <a:solidFill>
                <a:srgbClr val="C5D1C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85" name="Oval 392"/>
              <p:cNvSpPr>
                <a:spLocks noChangeArrowheads="1"/>
              </p:cNvSpPr>
              <p:nvPr/>
            </p:nvSpPr>
            <p:spPr bwMode="auto">
              <a:xfrm>
                <a:off x="20674788" y="10071534"/>
                <a:ext cx="306271" cy="280749"/>
              </a:xfrm>
              <a:prstGeom prst="ellipse">
                <a:avLst/>
              </a:pr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86" name="Freeform 393"/>
              <p:cNvSpPr>
                <a:spLocks/>
              </p:cNvSpPr>
              <p:nvPr/>
            </p:nvSpPr>
            <p:spPr bwMode="auto">
              <a:xfrm>
                <a:off x="20725833" y="10071534"/>
                <a:ext cx="204181" cy="280749"/>
              </a:xfrm>
              <a:custGeom>
                <a:avLst/>
                <a:gdLst>
                  <a:gd name="T0" fmla="*/ 0 w 8"/>
                  <a:gd name="T1" fmla="*/ 1 h 11"/>
                  <a:gd name="T2" fmla="*/ 6 w 8"/>
                  <a:gd name="T3" fmla="*/ 11 h 11"/>
                  <a:gd name="T4" fmla="*/ 8 w 8"/>
                  <a:gd name="T5" fmla="*/ 10 h 11"/>
                  <a:gd name="T6" fmla="*/ 2 w 8"/>
                  <a:gd name="T7" fmla="*/ 0 h 11"/>
                  <a:gd name="T8" fmla="*/ 0 w 8"/>
                  <a:gd name="T9" fmla="*/ 1 h 11"/>
                </a:gdLst>
                <a:ahLst/>
                <a:cxnLst>
                  <a:cxn ang="0">
                    <a:pos x="T0" y="T1"/>
                  </a:cxn>
                  <a:cxn ang="0">
                    <a:pos x="T2" y="T3"/>
                  </a:cxn>
                  <a:cxn ang="0">
                    <a:pos x="T4" y="T5"/>
                  </a:cxn>
                  <a:cxn ang="0">
                    <a:pos x="T6" y="T7"/>
                  </a:cxn>
                  <a:cxn ang="0">
                    <a:pos x="T8" y="T9"/>
                  </a:cxn>
                </a:cxnLst>
                <a:rect l="0" t="0" r="r" b="b"/>
                <a:pathLst>
                  <a:path w="8" h="11">
                    <a:moveTo>
                      <a:pt x="0" y="1"/>
                    </a:moveTo>
                    <a:cubicBezTo>
                      <a:pt x="6" y="11"/>
                      <a:pt x="6" y="11"/>
                      <a:pt x="6" y="11"/>
                    </a:cubicBezTo>
                    <a:cubicBezTo>
                      <a:pt x="6" y="11"/>
                      <a:pt x="7" y="11"/>
                      <a:pt x="8" y="10"/>
                    </a:cubicBezTo>
                    <a:cubicBezTo>
                      <a:pt x="2" y="0"/>
                      <a:pt x="2" y="0"/>
                      <a:pt x="2" y="0"/>
                    </a:cubicBezTo>
                    <a:cubicBezTo>
                      <a:pt x="1" y="0"/>
                      <a:pt x="1" y="1"/>
                      <a:pt x="0" y="1"/>
                    </a:cubicBezTo>
                    <a:close/>
                  </a:path>
                </a:pathLst>
              </a:custGeom>
              <a:solidFill>
                <a:srgbClr val="EDF4F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87" name="Oval 394"/>
              <p:cNvSpPr>
                <a:spLocks noChangeArrowheads="1"/>
              </p:cNvSpPr>
              <p:nvPr/>
            </p:nvSpPr>
            <p:spPr bwMode="auto">
              <a:xfrm>
                <a:off x="21261806" y="9531309"/>
                <a:ext cx="382839" cy="387093"/>
              </a:xfrm>
              <a:prstGeom prst="ellipse">
                <a:avLst/>
              </a:prstGeom>
              <a:solidFill>
                <a:srgbClr val="C5D1C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88" name="Oval 395"/>
              <p:cNvSpPr>
                <a:spLocks noChangeArrowheads="1"/>
              </p:cNvSpPr>
              <p:nvPr/>
            </p:nvSpPr>
            <p:spPr bwMode="auto">
              <a:xfrm>
                <a:off x="21312851" y="9582354"/>
                <a:ext cx="306271" cy="306271"/>
              </a:xfrm>
              <a:prstGeom prst="ellipse">
                <a:avLst/>
              </a:pr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89" name="Freeform 396"/>
              <p:cNvSpPr>
                <a:spLocks/>
              </p:cNvSpPr>
              <p:nvPr/>
            </p:nvSpPr>
            <p:spPr bwMode="auto">
              <a:xfrm>
                <a:off x="21363896" y="9582354"/>
                <a:ext cx="204181" cy="280749"/>
              </a:xfrm>
              <a:custGeom>
                <a:avLst/>
                <a:gdLst>
                  <a:gd name="T0" fmla="*/ 0 w 8"/>
                  <a:gd name="T1" fmla="*/ 1 h 11"/>
                  <a:gd name="T2" fmla="*/ 6 w 8"/>
                  <a:gd name="T3" fmla="*/ 11 h 11"/>
                  <a:gd name="T4" fmla="*/ 8 w 8"/>
                  <a:gd name="T5" fmla="*/ 10 h 11"/>
                  <a:gd name="T6" fmla="*/ 2 w 8"/>
                  <a:gd name="T7" fmla="*/ 0 h 11"/>
                  <a:gd name="T8" fmla="*/ 0 w 8"/>
                  <a:gd name="T9" fmla="*/ 1 h 11"/>
                </a:gdLst>
                <a:ahLst/>
                <a:cxnLst>
                  <a:cxn ang="0">
                    <a:pos x="T0" y="T1"/>
                  </a:cxn>
                  <a:cxn ang="0">
                    <a:pos x="T2" y="T3"/>
                  </a:cxn>
                  <a:cxn ang="0">
                    <a:pos x="T4" y="T5"/>
                  </a:cxn>
                  <a:cxn ang="0">
                    <a:pos x="T6" y="T7"/>
                  </a:cxn>
                  <a:cxn ang="0">
                    <a:pos x="T8" y="T9"/>
                  </a:cxn>
                </a:cxnLst>
                <a:rect l="0" t="0" r="r" b="b"/>
                <a:pathLst>
                  <a:path w="8" h="11">
                    <a:moveTo>
                      <a:pt x="0" y="1"/>
                    </a:moveTo>
                    <a:cubicBezTo>
                      <a:pt x="6" y="11"/>
                      <a:pt x="6" y="11"/>
                      <a:pt x="6" y="11"/>
                    </a:cubicBezTo>
                    <a:cubicBezTo>
                      <a:pt x="6" y="11"/>
                      <a:pt x="7" y="11"/>
                      <a:pt x="8" y="10"/>
                    </a:cubicBezTo>
                    <a:cubicBezTo>
                      <a:pt x="2" y="0"/>
                      <a:pt x="2" y="0"/>
                      <a:pt x="2" y="0"/>
                    </a:cubicBezTo>
                    <a:cubicBezTo>
                      <a:pt x="1" y="0"/>
                      <a:pt x="1" y="1"/>
                      <a:pt x="0" y="1"/>
                    </a:cubicBezTo>
                    <a:close/>
                  </a:path>
                </a:pathLst>
              </a:custGeom>
              <a:solidFill>
                <a:srgbClr val="EDF4F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90" name="Oval 397"/>
              <p:cNvSpPr>
                <a:spLocks noChangeArrowheads="1"/>
              </p:cNvSpPr>
              <p:nvPr/>
            </p:nvSpPr>
            <p:spPr bwMode="auto">
              <a:xfrm>
                <a:off x="21261806" y="10020489"/>
                <a:ext cx="382839" cy="382839"/>
              </a:xfrm>
              <a:prstGeom prst="ellipse">
                <a:avLst/>
              </a:prstGeom>
              <a:solidFill>
                <a:srgbClr val="C5D1C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91" name="Oval 398"/>
              <p:cNvSpPr>
                <a:spLocks noChangeArrowheads="1"/>
              </p:cNvSpPr>
              <p:nvPr/>
            </p:nvSpPr>
            <p:spPr bwMode="auto">
              <a:xfrm>
                <a:off x="21312851" y="10071534"/>
                <a:ext cx="306271" cy="280749"/>
              </a:xfrm>
              <a:prstGeom prst="ellipse">
                <a:avLst/>
              </a:pr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92" name="Freeform 399"/>
              <p:cNvSpPr>
                <a:spLocks/>
              </p:cNvSpPr>
              <p:nvPr/>
            </p:nvSpPr>
            <p:spPr bwMode="auto">
              <a:xfrm>
                <a:off x="21363896" y="10071534"/>
                <a:ext cx="204181" cy="280749"/>
              </a:xfrm>
              <a:custGeom>
                <a:avLst/>
                <a:gdLst>
                  <a:gd name="T0" fmla="*/ 0 w 8"/>
                  <a:gd name="T1" fmla="*/ 1 h 11"/>
                  <a:gd name="T2" fmla="*/ 6 w 8"/>
                  <a:gd name="T3" fmla="*/ 11 h 11"/>
                  <a:gd name="T4" fmla="*/ 8 w 8"/>
                  <a:gd name="T5" fmla="*/ 10 h 11"/>
                  <a:gd name="T6" fmla="*/ 2 w 8"/>
                  <a:gd name="T7" fmla="*/ 0 h 11"/>
                  <a:gd name="T8" fmla="*/ 0 w 8"/>
                  <a:gd name="T9" fmla="*/ 1 h 11"/>
                </a:gdLst>
                <a:ahLst/>
                <a:cxnLst>
                  <a:cxn ang="0">
                    <a:pos x="T0" y="T1"/>
                  </a:cxn>
                  <a:cxn ang="0">
                    <a:pos x="T2" y="T3"/>
                  </a:cxn>
                  <a:cxn ang="0">
                    <a:pos x="T4" y="T5"/>
                  </a:cxn>
                  <a:cxn ang="0">
                    <a:pos x="T6" y="T7"/>
                  </a:cxn>
                  <a:cxn ang="0">
                    <a:pos x="T8" y="T9"/>
                  </a:cxn>
                </a:cxnLst>
                <a:rect l="0" t="0" r="r" b="b"/>
                <a:pathLst>
                  <a:path w="8" h="11">
                    <a:moveTo>
                      <a:pt x="0" y="1"/>
                    </a:moveTo>
                    <a:cubicBezTo>
                      <a:pt x="6" y="11"/>
                      <a:pt x="6" y="11"/>
                      <a:pt x="6" y="11"/>
                    </a:cubicBezTo>
                    <a:cubicBezTo>
                      <a:pt x="6" y="11"/>
                      <a:pt x="7" y="11"/>
                      <a:pt x="8" y="10"/>
                    </a:cubicBezTo>
                    <a:cubicBezTo>
                      <a:pt x="2" y="0"/>
                      <a:pt x="2" y="0"/>
                      <a:pt x="2" y="0"/>
                    </a:cubicBezTo>
                    <a:cubicBezTo>
                      <a:pt x="1" y="0"/>
                      <a:pt x="1" y="1"/>
                      <a:pt x="0" y="1"/>
                    </a:cubicBezTo>
                    <a:close/>
                  </a:path>
                </a:pathLst>
              </a:custGeom>
              <a:solidFill>
                <a:srgbClr val="EDF4F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93" name="Oval 400"/>
              <p:cNvSpPr>
                <a:spLocks noChangeArrowheads="1"/>
              </p:cNvSpPr>
              <p:nvPr/>
            </p:nvSpPr>
            <p:spPr bwMode="auto">
              <a:xfrm>
                <a:off x="21899871" y="9531309"/>
                <a:ext cx="382839" cy="387093"/>
              </a:xfrm>
              <a:prstGeom prst="ellipse">
                <a:avLst/>
              </a:prstGeom>
              <a:solidFill>
                <a:srgbClr val="C5D1C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94" name="Oval 401"/>
              <p:cNvSpPr>
                <a:spLocks noChangeArrowheads="1"/>
              </p:cNvSpPr>
              <p:nvPr/>
            </p:nvSpPr>
            <p:spPr bwMode="auto">
              <a:xfrm>
                <a:off x="21950916" y="9582354"/>
                <a:ext cx="306271" cy="306271"/>
              </a:xfrm>
              <a:prstGeom prst="ellipse">
                <a:avLst/>
              </a:pr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95" name="Freeform 402"/>
              <p:cNvSpPr>
                <a:spLocks/>
              </p:cNvSpPr>
              <p:nvPr/>
            </p:nvSpPr>
            <p:spPr bwMode="auto">
              <a:xfrm>
                <a:off x="22001961" y="9582354"/>
                <a:ext cx="178658" cy="280749"/>
              </a:xfrm>
              <a:custGeom>
                <a:avLst/>
                <a:gdLst>
                  <a:gd name="T0" fmla="*/ 0 w 7"/>
                  <a:gd name="T1" fmla="*/ 1 h 11"/>
                  <a:gd name="T2" fmla="*/ 5 w 7"/>
                  <a:gd name="T3" fmla="*/ 11 h 11"/>
                  <a:gd name="T4" fmla="*/ 7 w 7"/>
                  <a:gd name="T5" fmla="*/ 10 h 11"/>
                  <a:gd name="T6" fmla="*/ 2 w 7"/>
                  <a:gd name="T7" fmla="*/ 0 h 11"/>
                  <a:gd name="T8" fmla="*/ 0 w 7"/>
                  <a:gd name="T9" fmla="*/ 1 h 11"/>
                </a:gdLst>
                <a:ahLst/>
                <a:cxnLst>
                  <a:cxn ang="0">
                    <a:pos x="T0" y="T1"/>
                  </a:cxn>
                  <a:cxn ang="0">
                    <a:pos x="T2" y="T3"/>
                  </a:cxn>
                  <a:cxn ang="0">
                    <a:pos x="T4" y="T5"/>
                  </a:cxn>
                  <a:cxn ang="0">
                    <a:pos x="T6" y="T7"/>
                  </a:cxn>
                  <a:cxn ang="0">
                    <a:pos x="T8" y="T9"/>
                  </a:cxn>
                </a:cxnLst>
                <a:rect l="0" t="0" r="r" b="b"/>
                <a:pathLst>
                  <a:path w="7" h="11">
                    <a:moveTo>
                      <a:pt x="0" y="1"/>
                    </a:moveTo>
                    <a:cubicBezTo>
                      <a:pt x="5" y="11"/>
                      <a:pt x="5" y="11"/>
                      <a:pt x="5" y="11"/>
                    </a:cubicBezTo>
                    <a:cubicBezTo>
                      <a:pt x="6" y="11"/>
                      <a:pt x="7" y="11"/>
                      <a:pt x="7" y="10"/>
                    </a:cubicBezTo>
                    <a:cubicBezTo>
                      <a:pt x="2" y="0"/>
                      <a:pt x="2" y="0"/>
                      <a:pt x="2" y="0"/>
                    </a:cubicBezTo>
                    <a:cubicBezTo>
                      <a:pt x="1" y="0"/>
                      <a:pt x="0" y="1"/>
                      <a:pt x="0" y="1"/>
                    </a:cubicBezTo>
                    <a:close/>
                  </a:path>
                </a:pathLst>
              </a:custGeom>
              <a:solidFill>
                <a:srgbClr val="EDF4F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96" name="Oval 403"/>
              <p:cNvSpPr>
                <a:spLocks noChangeArrowheads="1"/>
              </p:cNvSpPr>
              <p:nvPr/>
            </p:nvSpPr>
            <p:spPr bwMode="auto">
              <a:xfrm>
                <a:off x="21899871" y="10020489"/>
                <a:ext cx="382839" cy="382839"/>
              </a:xfrm>
              <a:prstGeom prst="ellipse">
                <a:avLst/>
              </a:prstGeom>
              <a:solidFill>
                <a:srgbClr val="C5D1C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97" name="Oval 404"/>
              <p:cNvSpPr>
                <a:spLocks noChangeArrowheads="1"/>
              </p:cNvSpPr>
              <p:nvPr/>
            </p:nvSpPr>
            <p:spPr bwMode="auto">
              <a:xfrm>
                <a:off x="21950916" y="10071534"/>
                <a:ext cx="306271" cy="280749"/>
              </a:xfrm>
              <a:prstGeom prst="ellipse">
                <a:avLst/>
              </a:pr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98" name="Freeform 405"/>
              <p:cNvSpPr>
                <a:spLocks/>
              </p:cNvSpPr>
              <p:nvPr/>
            </p:nvSpPr>
            <p:spPr bwMode="auto">
              <a:xfrm>
                <a:off x="22001961" y="10071534"/>
                <a:ext cx="178658" cy="280749"/>
              </a:xfrm>
              <a:custGeom>
                <a:avLst/>
                <a:gdLst>
                  <a:gd name="T0" fmla="*/ 0 w 7"/>
                  <a:gd name="T1" fmla="*/ 1 h 11"/>
                  <a:gd name="T2" fmla="*/ 5 w 7"/>
                  <a:gd name="T3" fmla="*/ 11 h 11"/>
                  <a:gd name="T4" fmla="*/ 7 w 7"/>
                  <a:gd name="T5" fmla="*/ 10 h 11"/>
                  <a:gd name="T6" fmla="*/ 2 w 7"/>
                  <a:gd name="T7" fmla="*/ 0 h 11"/>
                  <a:gd name="T8" fmla="*/ 0 w 7"/>
                  <a:gd name="T9" fmla="*/ 1 h 11"/>
                </a:gdLst>
                <a:ahLst/>
                <a:cxnLst>
                  <a:cxn ang="0">
                    <a:pos x="T0" y="T1"/>
                  </a:cxn>
                  <a:cxn ang="0">
                    <a:pos x="T2" y="T3"/>
                  </a:cxn>
                  <a:cxn ang="0">
                    <a:pos x="T4" y="T5"/>
                  </a:cxn>
                  <a:cxn ang="0">
                    <a:pos x="T6" y="T7"/>
                  </a:cxn>
                  <a:cxn ang="0">
                    <a:pos x="T8" y="T9"/>
                  </a:cxn>
                </a:cxnLst>
                <a:rect l="0" t="0" r="r" b="b"/>
                <a:pathLst>
                  <a:path w="7" h="11">
                    <a:moveTo>
                      <a:pt x="0" y="1"/>
                    </a:moveTo>
                    <a:cubicBezTo>
                      <a:pt x="5" y="11"/>
                      <a:pt x="5" y="11"/>
                      <a:pt x="5" y="11"/>
                    </a:cubicBezTo>
                    <a:cubicBezTo>
                      <a:pt x="6" y="11"/>
                      <a:pt x="7" y="11"/>
                      <a:pt x="7" y="10"/>
                    </a:cubicBezTo>
                    <a:cubicBezTo>
                      <a:pt x="2" y="0"/>
                      <a:pt x="2" y="0"/>
                      <a:pt x="2" y="0"/>
                    </a:cubicBezTo>
                    <a:cubicBezTo>
                      <a:pt x="1" y="0"/>
                      <a:pt x="0" y="1"/>
                      <a:pt x="0" y="1"/>
                    </a:cubicBezTo>
                    <a:close/>
                  </a:path>
                </a:pathLst>
              </a:custGeom>
              <a:solidFill>
                <a:srgbClr val="EDF4F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grpSp>
        <p:grpSp>
          <p:nvGrpSpPr>
            <p:cNvPr id="99" name="กลุ่ม 362"/>
            <p:cNvGrpSpPr/>
            <p:nvPr/>
          </p:nvGrpSpPr>
          <p:grpSpPr>
            <a:xfrm>
              <a:off x="14257471" y="10644869"/>
              <a:ext cx="1035310" cy="738791"/>
              <a:chOff x="5743576" y="13282613"/>
              <a:chExt cx="327025" cy="233363"/>
            </a:xfrm>
          </p:grpSpPr>
          <p:sp>
            <p:nvSpPr>
              <p:cNvPr id="100" name="Freeform 1413"/>
              <p:cNvSpPr>
                <a:spLocks/>
              </p:cNvSpPr>
              <p:nvPr/>
            </p:nvSpPr>
            <p:spPr bwMode="auto">
              <a:xfrm>
                <a:off x="5762626" y="13282613"/>
                <a:ext cx="285750" cy="233363"/>
              </a:xfrm>
              <a:custGeom>
                <a:avLst/>
                <a:gdLst>
                  <a:gd name="T0" fmla="*/ 1 w 137"/>
                  <a:gd name="T1" fmla="*/ 39 h 112"/>
                  <a:gd name="T2" fmla="*/ 1 w 137"/>
                  <a:gd name="T3" fmla="*/ 40 h 112"/>
                  <a:gd name="T4" fmla="*/ 1 w 137"/>
                  <a:gd name="T5" fmla="*/ 41 h 112"/>
                  <a:gd name="T6" fmla="*/ 1 w 137"/>
                  <a:gd name="T7" fmla="*/ 42 h 112"/>
                  <a:gd name="T8" fmla="*/ 1 w 137"/>
                  <a:gd name="T9" fmla="*/ 42 h 112"/>
                  <a:gd name="T10" fmla="*/ 1 w 137"/>
                  <a:gd name="T11" fmla="*/ 43 h 112"/>
                  <a:gd name="T12" fmla="*/ 1 w 137"/>
                  <a:gd name="T13" fmla="*/ 44 h 112"/>
                  <a:gd name="T14" fmla="*/ 1 w 137"/>
                  <a:gd name="T15" fmla="*/ 45 h 112"/>
                  <a:gd name="T16" fmla="*/ 1 w 137"/>
                  <a:gd name="T17" fmla="*/ 46 h 112"/>
                  <a:gd name="T18" fmla="*/ 1 w 137"/>
                  <a:gd name="T19" fmla="*/ 47 h 112"/>
                  <a:gd name="T20" fmla="*/ 1 w 137"/>
                  <a:gd name="T21" fmla="*/ 48 h 112"/>
                  <a:gd name="T22" fmla="*/ 1 w 137"/>
                  <a:gd name="T23" fmla="*/ 49 h 112"/>
                  <a:gd name="T24" fmla="*/ 1 w 137"/>
                  <a:gd name="T25" fmla="*/ 50 h 112"/>
                  <a:gd name="T26" fmla="*/ 1 w 137"/>
                  <a:gd name="T27" fmla="*/ 51 h 112"/>
                  <a:gd name="T28" fmla="*/ 1 w 137"/>
                  <a:gd name="T29" fmla="*/ 52 h 112"/>
                  <a:gd name="T30" fmla="*/ 1 w 137"/>
                  <a:gd name="T31" fmla="*/ 53 h 112"/>
                  <a:gd name="T32" fmla="*/ 1 w 137"/>
                  <a:gd name="T33" fmla="*/ 54 h 112"/>
                  <a:gd name="T34" fmla="*/ 1 w 137"/>
                  <a:gd name="T35" fmla="*/ 55 h 112"/>
                  <a:gd name="T36" fmla="*/ 1 w 137"/>
                  <a:gd name="T37" fmla="*/ 56 h 112"/>
                  <a:gd name="T38" fmla="*/ 1 w 137"/>
                  <a:gd name="T39" fmla="*/ 57 h 112"/>
                  <a:gd name="T40" fmla="*/ 1 w 137"/>
                  <a:gd name="T41" fmla="*/ 58 h 112"/>
                  <a:gd name="T42" fmla="*/ 1 w 137"/>
                  <a:gd name="T43" fmla="*/ 59 h 112"/>
                  <a:gd name="T44" fmla="*/ 1 w 137"/>
                  <a:gd name="T45" fmla="*/ 60 h 112"/>
                  <a:gd name="T46" fmla="*/ 1 w 137"/>
                  <a:gd name="T47" fmla="*/ 61 h 112"/>
                  <a:gd name="T48" fmla="*/ 1 w 137"/>
                  <a:gd name="T49" fmla="*/ 62 h 112"/>
                  <a:gd name="T50" fmla="*/ 1 w 137"/>
                  <a:gd name="T51" fmla="*/ 63 h 112"/>
                  <a:gd name="T52" fmla="*/ 1 w 137"/>
                  <a:gd name="T53" fmla="*/ 64 h 112"/>
                  <a:gd name="T54" fmla="*/ 1 w 137"/>
                  <a:gd name="T55" fmla="*/ 65 h 112"/>
                  <a:gd name="T56" fmla="*/ 1 w 137"/>
                  <a:gd name="T57" fmla="*/ 66 h 112"/>
                  <a:gd name="T58" fmla="*/ 1 w 137"/>
                  <a:gd name="T59" fmla="*/ 67 h 112"/>
                  <a:gd name="T60" fmla="*/ 10 w 137"/>
                  <a:gd name="T61" fmla="*/ 87 h 112"/>
                  <a:gd name="T62" fmla="*/ 137 w 137"/>
                  <a:gd name="T63" fmla="*/ 67 h 112"/>
                  <a:gd name="T64" fmla="*/ 137 w 137"/>
                  <a:gd name="T65" fmla="*/ 66 h 112"/>
                  <a:gd name="T66" fmla="*/ 137 w 137"/>
                  <a:gd name="T67" fmla="*/ 65 h 112"/>
                  <a:gd name="T68" fmla="*/ 137 w 137"/>
                  <a:gd name="T69" fmla="*/ 64 h 112"/>
                  <a:gd name="T70" fmla="*/ 137 w 137"/>
                  <a:gd name="T71" fmla="*/ 63 h 112"/>
                  <a:gd name="T72" fmla="*/ 137 w 137"/>
                  <a:gd name="T73" fmla="*/ 62 h 112"/>
                  <a:gd name="T74" fmla="*/ 137 w 137"/>
                  <a:gd name="T75" fmla="*/ 61 h 112"/>
                  <a:gd name="T76" fmla="*/ 137 w 137"/>
                  <a:gd name="T77" fmla="*/ 60 h 112"/>
                  <a:gd name="T78" fmla="*/ 137 w 137"/>
                  <a:gd name="T79" fmla="*/ 59 h 112"/>
                  <a:gd name="T80" fmla="*/ 137 w 137"/>
                  <a:gd name="T81" fmla="*/ 58 h 112"/>
                  <a:gd name="T82" fmla="*/ 137 w 137"/>
                  <a:gd name="T83" fmla="*/ 57 h 112"/>
                  <a:gd name="T84" fmla="*/ 137 w 137"/>
                  <a:gd name="T85" fmla="*/ 56 h 112"/>
                  <a:gd name="T86" fmla="*/ 137 w 137"/>
                  <a:gd name="T87" fmla="*/ 55 h 112"/>
                  <a:gd name="T88" fmla="*/ 137 w 137"/>
                  <a:gd name="T89" fmla="*/ 54 h 112"/>
                  <a:gd name="T90" fmla="*/ 137 w 137"/>
                  <a:gd name="T91" fmla="*/ 53 h 112"/>
                  <a:gd name="T92" fmla="*/ 137 w 137"/>
                  <a:gd name="T93" fmla="*/ 52 h 112"/>
                  <a:gd name="T94" fmla="*/ 137 w 137"/>
                  <a:gd name="T95" fmla="*/ 51 h 112"/>
                  <a:gd name="T96" fmla="*/ 137 w 137"/>
                  <a:gd name="T97" fmla="*/ 50 h 112"/>
                  <a:gd name="T98" fmla="*/ 137 w 137"/>
                  <a:gd name="T99" fmla="*/ 49 h 112"/>
                  <a:gd name="T100" fmla="*/ 137 w 137"/>
                  <a:gd name="T101" fmla="*/ 48 h 112"/>
                  <a:gd name="T102" fmla="*/ 137 w 137"/>
                  <a:gd name="T103" fmla="*/ 47 h 112"/>
                  <a:gd name="T104" fmla="*/ 137 w 137"/>
                  <a:gd name="T105" fmla="*/ 46 h 112"/>
                  <a:gd name="T106" fmla="*/ 137 w 137"/>
                  <a:gd name="T107" fmla="*/ 45 h 112"/>
                  <a:gd name="T108" fmla="*/ 137 w 137"/>
                  <a:gd name="T109" fmla="*/ 44 h 112"/>
                  <a:gd name="T110" fmla="*/ 137 w 137"/>
                  <a:gd name="T111" fmla="*/ 43 h 112"/>
                  <a:gd name="T112" fmla="*/ 137 w 137"/>
                  <a:gd name="T113" fmla="*/ 42 h 112"/>
                  <a:gd name="T114" fmla="*/ 137 w 137"/>
                  <a:gd name="T115" fmla="*/ 41 h 112"/>
                  <a:gd name="T116" fmla="*/ 137 w 137"/>
                  <a:gd name="T117" fmla="*/ 40 h 112"/>
                  <a:gd name="T118" fmla="*/ 137 w 137"/>
                  <a:gd name="T119" fmla="*/ 39 h 112"/>
                  <a:gd name="T120" fmla="*/ 137 w 137"/>
                  <a:gd name="T121" fmla="*/ 38 h 1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137" h="112">
                    <a:moveTo>
                      <a:pt x="137" y="38"/>
                    </a:moveTo>
                    <a:cubicBezTo>
                      <a:pt x="137" y="23"/>
                      <a:pt x="120" y="11"/>
                      <a:pt x="97" y="6"/>
                    </a:cubicBezTo>
                    <a:cubicBezTo>
                      <a:pt x="74" y="0"/>
                      <a:pt x="46" y="3"/>
                      <a:pt x="26" y="11"/>
                    </a:cubicBezTo>
                    <a:cubicBezTo>
                      <a:pt x="12" y="17"/>
                      <a:pt x="2" y="28"/>
                      <a:pt x="1" y="38"/>
                    </a:cubicBezTo>
                    <a:cubicBezTo>
                      <a:pt x="1" y="39"/>
                      <a:pt x="1" y="39"/>
                      <a:pt x="1" y="39"/>
                    </a:cubicBezTo>
                    <a:cubicBezTo>
                      <a:pt x="1" y="39"/>
                      <a:pt x="1" y="39"/>
                      <a:pt x="1" y="39"/>
                    </a:cubicBezTo>
                    <a:cubicBezTo>
                      <a:pt x="1" y="39"/>
                      <a:pt x="1" y="39"/>
                      <a:pt x="1" y="39"/>
                    </a:cubicBezTo>
                    <a:cubicBezTo>
                      <a:pt x="1" y="39"/>
                      <a:pt x="1" y="39"/>
                      <a:pt x="1" y="39"/>
                    </a:cubicBezTo>
                    <a:cubicBezTo>
                      <a:pt x="1" y="39"/>
                      <a:pt x="1" y="39"/>
                      <a:pt x="1" y="39"/>
                    </a:cubicBezTo>
                    <a:cubicBezTo>
                      <a:pt x="1" y="40"/>
                      <a:pt x="1" y="40"/>
                      <a:pt x="1" y="40"/>
                    </a:cubicBezTo>
                    <a:cubicBezTo>
                      <a:pt x="1" y="40"/>
                      <a:pt x="1" y="40"/>
                      <a:pt x="1" y="40"/>
                    </a:cubicBezTo>
                    <a:cubicBezTo>
                      <a:pt x="1" y="40"/>
                      <a:pt x="1" y="40"/>
                      <a:pt x="1" y="40"/>
                    </a:cubicBezTo>
                    <a:cubicBezTo>
                      <a:pt x="1" y="40"/>
                      <a:pt x="1" y="40"/>
                      <a:pt x="1" y="40"/>
                    </a:cubicBezTo>
                    <a:cubicBezTo>
                      <a:pt x="1" y="40"/>
                      <a:pt x="1" y="40"/>
                      <a:pt x="1" y="40"/>
                    </a:cubicBezTo>
                    <a:cubicBezTo>
                      <a:pt x="1" y="41"/>
                      <a:pt x="1" y="41"/>
                      <a:pt x="1" y="41"/>
                    </a:cubicBezTo>
                    <a:cubicBezTo>
                      <a:pt x="1" y="41"/>
                      <a:pt x="1" y="41"/>
                      <a:pt x="1" y="41"/>
                    </a:cubicBezTo>
                    <a:cubicBezTo>
                      <a:pt x="1" y="41"/>
                      <a:pt x="1" y="41"/>
                      <a:pt x="1" y="41"/>
                    </a:cubicBezTo>
                    <a:cubicBezTo>
                      <a:pt x="1" y="41"/>
                      <a:pt x="1" y="41"/>
                      <a:pt x="1" y="41"/>
                    </a:cubicBezTo>
                    <a:cubicBezTo>
                      <a:pt x="1" y="41"/>
                      <a:pt x="1" y="41"/>
                      <a:pt x="1" y="41"/>
                    </a:cubicBezTo>
                    <a:cubicBezTo>
                      <a:pt x="1" y="42"/>
                      <a:pt x="1" y="42"/>
                      <a:pt x="1" y="42"/>
                    </a:cubicBezTo>
                    <a:cubicBezTo>
                      <a:pt x="1" y="42"/>
                      <a:pt x="1" y="42"/>
                      <a:pt x="1" y="42"/>
                    </a:cubicBezTo>
                    <a:cubicBezTo>
                      <a:pt x="1" y="42"/>
                      <a:pt x="1" y="42"/>
                      <a:pt x="1" y="42"/>
                    </a:cubicBezTo>
                    <a:cubicBezTo>
                      <a:pt x="1" y="42"/>
                      <a:pt x="1" y="42"/>
                      <a:pt x="1" y="42"/>
                    </a:cubicBezTo>
                    <a:cubicBezTo>
                      <a:pt x="1" y="42"/>
                      <a:pt x="1" y="42"/>
                      <a:pt x="1" y="42"/>
                    </a:cubicBezTo>
                    <a:cubicBezTo>
                      <a:pt x="1" y="42"/>
                      <a:pt x="1" y="42"/>
                      <a:pt x="1" y="42"/>
                    </a:cubicBezTo>
                    <a:cubicBezTo>
                      <a:pt x="1" y="43"/>
                      <a:pt x="1" y="43"/>
                      <a:pt x="1" y="43"/>
                    </a:cubicBezTo>
                    <a:cubicBezTo>
                      <a:pt x="1" y="43"/>
                      <a:pt x="1" y="43"/>
                      <a:pt x="1" y="43"/>
                    </a:cubicBezTo>
                    <a:cubicBezTo>
                      <a:pt x="1" y="43"/>
                      <a:pt x="1" y="43"/>
                      <a:pt x="1" y="43"/>
                    </a:cubicBezTo>
                    <a:cubicBezTo>
                      <a:pt x="1" y="43"/>
                      <a:pt x="1" y="43"/>
                      <a:pt x="1" y="43"/>
                    </a:cubicBezTo>
                    <a:cubicBezTo>
                      <a:pt x="1" y="43"/>
                      <a:pt x="1" y="43"/>
                      <a:pt x="1" y="43"/>
                    </a:cubicBezTo>
                    <a:cubicBezTo>
                      <a:pt x="1" y="44"/>
                      <a:pt x="1" y="44"/>
                      <a:pt x="1" y="44"/>
                    </a:cubicBezTo>
                    <a:cubicBezTo>
                      <a:pt x="1" y="44"/>
                      <a:pt x="1" y="44"/>
                      <a:pt x="1" y="44"/>
                    </a:cubicBezTo>
                    <a:cubicBezTo>
                      <a:pt x="1" y="44"/>
                      <a:pt x="1" y="44"/>
                      <a:pt x="1" y="44"/>
                    </a:cubicBezTo>
                    <a:cubicBezTo>
                      <a:pt x="1" y="44"/>
                      <a:pt x="1" y="44"/>
                      <a:pt x="1" y="44"/>
                    </a:cubicBezTo>
                    <a:cubicBezTo>
                      <a:pt x="1" y="44"/>
                      <a:pt x="1" y="44"/>
                      <a:pt x="1" y="44"/>
                    </a:cubicBezTo>
                    <a:cubicBezTo>
                      <a:pt x="1" y="45"/>
                      <a:pt x="1" y="45"/>
                      <a:pt x="1" y="45"/>
                    </a:cubicBezTo>
                    <a:cubicBezTo>
                      <a:pt x="1" y="45"/>
                      <a:pt x="1" y="45"/>
                      <a:pt x="1" y="45"/>
                    </a:cubicBezTo>
                    <a:cubicBezTo>
                      <a:pt x="1" y="45"/>
                      <a:pt x="1" y="45"/>
                      <a:pt x="1" y="45"/>
                    </a:cubicBezTo>
                    <a:cubicBezTo>
                      <a:pt x="1" y="45"/>
                      <a:pt x="1" y="45"/>
                      <a:pt x="1" y="45"/>
                    </a:cubicBezTo>
                    <a:cubicBezTo>
                      <a:pt x="1" y="45"/>
                      <a:pt x="1" y="45"/>
                      <a:pt x="1" y="45"/>
                    </a:cubicBezTo>
                    <a:cubicBezTo>
                      <a:pt x="1" y="46"/>
                      <a:pt x="1" y="46"/>
                      <a:pt x="1" y="46"/>
                    </a:cubicBezTo>
                    <a:cubicBezTo>
                      <a:pt x="1" y="46"/>
                      <a:pt x="1" y="46"/>
                      <a:pt x="1" y="46"/>
                    </a:cubicBezTo>
                    <a:cubicBezTo>
                      <a:pt x="1" y="46"/>
                      <a:pt x="1" y="46"/>
                      <a:pt x="1" y="46"/>
                    </a:cubicBezTo>
                    <a:cubicBezTo>
                      <a:pt x="1" y="46"/>
                      <a:pt x="1" y="46"/>
                      <a:pt x="1" y="46"/>
                    </a:cubicBezTo>
                    <a:cubicBezTo>
                      <a:pt x="1" y="46"/>
                      <a:pt x="1" y="46"/>
                      <a:pt x="1" y="46"/>
                    </a:cubicBezTo>
                    <a:cubicBezTo>
                      <a:pt x="1" y="47"/>
                      <a:pt x="1" y="47"/>
                      <a:pt x="1" y="47"/>
                    </a:cubicBezTo>
                    <a:cubicBezTo>
                      <a:pt x="1" y="47"/>
                      <a:pt x="1" y="47"/>
                      <a:pt x="1" y="47"/>
                    </a:cubicBezTo>
                    <a:cubicBezTo>
                      <a:pt x="1" y="47"/>
                      <a:pt x="1" y="47"/>
                      <a:pt x="1" y="47"/>
                    </a:cubicBezTo>
                    <a:cubicBezTo>
                      <a:pt x="1" y="47"/>
                      <a:pt x="1" y="47"/>
                      <a:pt x="1" y="47"/>
                    </a:cubicBezTo>
                    <a:cubicBezTo>
                      <a:pt x="1" y="47"/>
                      <a:pt x="1" y="47"/>
                      <a:pt x="1" y="47"/>
                    </a:cubicBezTo>
                    <a:cubicBezTo>
                      <a:pt x="1" y="48"/>
                      <a:pt x="1" y="48"/>
                      <a:pt x="1" y="48"/>
                    </a:cubicBezTo>
                    <a:cubicBezTo>
                      <a:pt x="1" y="48"/>
                      <a:pt x="1" y="48"/>
                      <a:pt x="1" y="48"/>
                    </a:cubicBezTo>
                    <a:cubicBezTo>
                      <a:pt x="1" y="48"/>
                      <a:pt x="1" y="48"/>
                      <a:pt x="1" y="48"/>
                    </a:cubicBezTo>
                    <a:cubicBezTo>
                      <a:pt x="1" y="48"/>
                      <a:pt x="1" y="48"/>
                      <a:pt x="1" y="48"/>
                    </a:cubicBezTo>
                    <a:cubicBezTo>
                      <a:pt x="1" y="48"/>
                      <a:pt x="1" y="48"/>
                      <a:pt x="1" y="48"/>
                    </a:cubicBezTo>
                    <a:cubicBezTo>
                      <a:pt x="1" y="49"/>
                      <a:pt x="1" y="49"/>
                      <a:pt x="1" y="49"/>
                    </a:cubicBezTo>
                    <a:cubicBezTo>
                      <a:pt x="1" y="49"/>
                      <a:pt x="1" y="49"/>
                      <a:pt x="1" y="49"/>
                    </a:cubicBezTo>
                    <a:cubicBezTo>
                      <a:pt x="1" y="49"/>
                      <a:pt x="1" y="49"/>
                      <a:pt x="1" y="49"/>
                    </a:cubicBezTo>
                    <a:cubicBezTo>
                      <a:pt x="1" y="49"/>
                      <a:pt x="1" y="49"/>
                      <a:pt x="1" y="49"/>
                    </a:cubicBezTo>
                    <a:cubicBezTo>
                      <a:pt x="1" y="49"/>
                      <a:pt x="1" y="49"/>
                      <a:pt x="1" y="49"/>
                    </a:cubicBezTo>
                    <a:cubicBezTo>
                      <a:pt x="1" y="50"/>
                      <a:pt x="1" y="50"/>
                      <a:pt x="1" y="50"/>
                    </a:cubicBezTo>
                    <a:cubicBezTo>
                      <a:pt x="1" y="50"/>
                      <a:pt x="1" y="50"/>
                      <a:pt x="1" y="50"/>
                    </a:cubicBezTo>
                    <a:cubicBezTo>
                      <a:pt x="1" y="50"/>
                      <a:pt x="1" y="50"/>
                      <a:pt x="1" y="50"/>
                    </a:cubicBezTo>
                    <a:cubicBezTo>
                      <a:pt x="1" y="50"/>
                      <a:pt x="1" y="50"/>
                      <a:pt x="1" y="50"/>
                    </a:cubicBezTo>
                    <a:cubicBezTo>
                      <a:pt x="1" y="50"/>
                      <a:pt x="1" y="50"/>
                      <a:pt x="1" y="50"/>
                    </a:cubicBezTo>
                    <a:cubicBezTo>
                      <a:pt x="1" y="51"/>
                      <a:pt x="1" y="51"/>
                      <a:pt x="1" y="51"/>
                    </a:cubicBezTo>
                    <a:cubicBezTo>
                      <a:pt x="1" y="51"/>
                      <a:pt x="1" y="51"/>
                      <a:pt x="1" y="51"/>
                    </a:cubicBezTo>
                    <a:cubicBezTo>
                      <a:pt x="1" y="51"/>
                      <a:pt x="1" y="51"/>
                      <a:pt x="1" y="51"/>
                    </a:cubicBezTo>
                    <a:cubicBezTo>
                      <a:pt x="1" y="51"/>
                      <a:pt x="1" y="51"/>
                      <a:pt x="1" y="51"/>
                    </a:cubicBezTo>
                    <a:cubicBezTo>
                      <a:pt x="1" y="51"/>
                      <a:pt x="1" y="51"/>
                      <a:pt x="1" y="51"/>
                    </a:cubicBezTo>
                    <a:cubicBezTo>
                      <a:pt x="1" y="52"/>
                      <a:pt x="1" y="52"/>
                      <a:pt x="1" y="52"/>
                    </a:cubicBezTo>
                    <a:cubicBezTo>
                      <a:pt x="1" y="52"/>
                      <a:pt x="1" y="52"/>
                      <a:pt x="1" y="52"/>
                    </a:cubicBezTo>
                    <a:cubicBezTo>
                      <a:pt x="1" y="52"/>
                      <a:pt x="1" y="52"/>
                      <a:pt x="1" y="52"/>
                    </a:cubicBezTo>
                    <a:cubicBezTo>
                      <a:pt x="1" y="52"/>
                      <a:pt x="1" y="52"/>
                      <a:pt x="1" y="52"/>
                    </a:cubicBezTo>
                    <a:cubicBezTo>
                      <a:pt x="1" y="52"/>
                      <a:pt x="1" y="52"/>
                      <a:pt x="1" y="52"/>
                    </a:cubicBezTo>
                    <a:cubicBezTo>
                      <a:pt x="1" y="52"/>
                      <a:pt x="1" y="52"/>
                      <a:pt x="1" y="52"/>
                    </a:cubicBezTo>
                    <a:cubicBezTo>
                      <a:pt x="1" y="53"/>
                      <a:pt x="1" y="53"/>
                      <a:pt x="1" y="53"/>
                    </a:cubicBezTo>
                    <a:cubicBezTo>
                      <a:pt x="1" y="53"/>
                      <a:pt x="1" y="53"/>
                      <a:pt x="1" y="53"/>
                    </a:cubicBezTo>
                    <a:cubicBezTo>
                      <a:pt x="1" y="53"/>
                      <a:pt x="1" y="53"/>
                      <a:pt x="1" y="53"/>
                    </a:cubicBezTo>
                    <a:cubicBezTo>
                      <a:pt x="1" y="53"/>
                      <a:pt x="1" y="53"/>
                      <a:pt x="1" y="53"/>
                    </a:cubicBezTo>
                    <a:cubicBezTo>
                      <a:pt x="1" y="53"/>
                      <a:pt x="1" y="53"/>
                      <a:pt x="1" y="53"/>
                    </a:cubicBezTo>
                    <a:cubicBezTo>
                      <a:pt x="1" y="54"/>
                      <a:pt x="1" y="54"/>
                      <a:pt x="1" y="54"/>
                    </a:cubicBezTo>
                    <a:cubicBezTo>
                      <a:pt x="1" y="54"/>
                      <a:pt x="1" y="54"/>
                      <a:pt x="1" y="54"/>
                    </a:cubicBezTo>
                    <a:cubicBezTo>
                      <a:pt x="1" y="54"/>
                      <a:pt x="1" y="54"/>
                      <a:pt x="1" y="54"/>
                    </a:cubicBezTo>
                    <a:cubicBezTo>
                      <a:pt x="1" y="54"/>
                      <a:pt x="1" y="54"/>
                      <a:pt x="1" y="54"/>
                    </a:cubicBezTo>
                    <a:cubicBezTo>
                      <a:pt x="1" y="54"/>
                      <a:pt x="1" y="54"/>
                      <a:pt x="1" y="54"/>
                    </a:cubicBezTo>
                    <a:cubicBezTo>
                      <a:pt x="1" y="55"/>
                      <a:pt x="1" y="55"/>
                      <a:pt x="1" y="55"/>
                    </a:cubicBezTo>
                    <a:cubicBezTo>
                      <a:pt x="1" y="55"/>
                      <a:pt x="1" y="55"/>
                      <a:pt x="1" y="55"/>
                    </a:cubicBezTo>
                    <a:cubicBezTo>
                      <a:pt x="1" y="55"/>
                      <a:pt x="1" y="55"/>
                      <a:pt x="1" y="55"/>
                    </a:cubicBezTo>
                    <a:cubicBezTo>
                      <a:pt x="1" y="55"/>
                      <a:pt x="1" y="55"/>
                      <a:pt x="1" y="55"/>
                    </a:cubicBezTo>
                    <a:cubicBezTo>
                      <a:pt x="1" y="55"/>
                      <a:pt x="1" y="55"/>
                      <a:pt x="1" y="55"/>
                    </a:cubicBezTo>
                    <a:cubicBezTo>
                      <a:pt x="1" y="56"/>
                      <a:pt x="1" y="56"/>
                      <a:pt x="1" y="56"/>
                    </a:cubicBezTo>
                    <a:cubicBezTo>
                      <a:pt x="1" y="56"/>
                      <a:pt x="1" y="56"/>
                      <a:pt x="1" y="56"/>
                    </a:cubicBezTo>
                    <a:cubicBezTo>
                      <a:pt x="1" y="56"/>
                      <a:pt x="1" y="56"/>
                      <a:pt x="1" y="56"/>
                    </a:cubicBezTo>
                    <a:cubicBezTo>
                      <a:pt x="1" y="56"/>
                      <a:pt x="1" y="56"/>
                      <a:pt x="1" y="56"/>
                    </a:cubicBezTo>
                    <a:cubicBezTo>
                      <a:pt x="1" y="56"/>
                      <a:pt x="1" y="56"/>
                      <a:pt x="1" y="56"/>
                    </a:cubicBezTo>
                    <a:cubicBezTo>
                      <a:pt x="1" y="57"/>
                      <a:pt x="1" y="57"/>
                      <a:pt x="1" y="57"/>
                    </a:cubicBezTo>
                    <a:cubicBezTo>
                      <a:pt x="1" y="57"/>
                      <a:pt x="1" y="57"/>
                      <a:pt x="1" y="57"/>
                    </a:cubicBezTo>
                    <a:cubicBezTo>
                      <a:pt x="1" y="57"/>
                      <a:pt x="1" y="57"/>
                      <a:pt x="1" y="57"/>
                    </a:cubicBezTo>
                    <a:cubicBezTo>
                      <a:pt x="1" y="57"/>
                      <a:pt x="1" y="57"/>
                      <a:pt x="1" y="57"/>
                    </a:cubicBezTo>
                    <a:cubicBezTo>
                      <a:pt x="1" y="57"/>
                      <a:pt x="1" y="57"/>
                      <a:pt x="1" y="57"/>
                    </a:cubicBezTo>
                    <a:cubicBezTo>
                      <a:pt x="1" y="58"/>
                      <a:pt x="1" y="58"/>
                      <a:pt x="1" y="58"/>
                    </a:cubicBezTo>
                    <a:cubicBezTo>
                      <a:pt x="1" y="58"/>
                      <a:pt x="1" y="58"/>
                      <a:pt x="1" y="58"/>
                    </a:cubicBezTo>
                    <a:cubicBezTo>
                      <a:pt x="1" y="58"/>
                      <a:pt x="1" y="58"/>
                      <a:pt x="1" y="58"/>
                    </a:cubicBezTo>
                    <a:cubicBezTo>
                      <a:pt x="1" y="58"/>
                      <a:pt x="1" y="58"/>
                      <a:pt x="1" y="58"/>
                    </a:cubicBezTo>
                    <a:cubicBezTo>
                      <a:pt x="1" y="58"/>
                      <a:pt x="1" y="58"/>
                      <a:pt x="1" y="58"/>
                    </a:cubicBezTo>
                    <a:cubicBezTo>
                      <a:pt x="1" y="59"/>
                      <a:pt x="1" y="59"/>
                      <a:pt x="1" y="59"/>
                    </a:cubicBezTo>
                    <a:cubicBezTo>
                      <a:pt x="1" y="59"/>
                      <a:pt x="1" y="59"/>
                      <a:pt x="1" y="59"/>
                    </a:cubicBezTo>
                    <a:cubicBezTo>
                      <a:pt x="1" y="59"/>
                      <a:pt x="1" y="59"/>
                      <a:pt x="1" y="59"/>
                    </a:cubicBezTo>
                    <a:cubicBezTo>
                      <a:pt x="1" y="59"/>
                      <a:pt x="1" y="59"/>
                      <a:pt x="1" y="59"/>
                    </a:cubicBezTo>
                    <a:cubicBezTo>
                      <a:pt x="1" y="59"/>
                      <a:pt x="1" y="59"/>
                      <a:pt x="1" y="59"/>
                    </a:cubicBezTo>
                    <a:cubicBezTo>
                      <a:pt x="1" y="60"/>
                      <a:pt x="1" y="60"/>
                      <a:pt x="1" y="60"/>
                    </a:cubicBezTo>
                    <a:cubicBezTo>
                      <a:pt x="1" y="60"/>
                      <a:pt x="1" y="60"/>
                      <a:pt x="1" y="60"/>
                    </a:cubicBezTo>
                    <a:cubicBezTo>
                      <a:pt x="1" y="60"/>
                      <a:pt x="1" y="60"/>
                      <a:pt x="1" y="60"/>
                    </a:cubicBezTo>
                    <a:cubicBezTo>
                      <a:pt x="1" y="60"/>
                      <a:pt x="1" y="60"/>
                      <a:pt x="1" y="60"/>
                    </a:cubicBezTo>
                    <a:cubicBezTo>
                      <a:pt x="1" y="60"/>
                      <a:pt x="1" y="60"/>
                      <a:pt x="1" y="60"/>
                    </a:cubicBezTo>
                    <a:cubicBezTo>
                      <a:pt x="1" y="61"/>
                      <a:pt x="1" y="61"/>
                      <a:pt x="1" y="61"/>
                    </a:cubicBezTo>
                    <a:cubicBezTo>
                      <a:pt x="1" y="61"/>
                      <a:pt x="1" y="61"/>
                      <a:pt x="1" y="61"/>
                    </a:cubicBezTo>
                    <a:cubicBezTo>
                      <a:pt x="1" y="61"/>
                      <a:pt x="1" y="61"/>
                      <a:pt x="1" y="61"/>
                    </a:cubicBezTo>
                    <a:cubicBezTo>
                      <a:pt x="1" y="61"/>
                      <a:pt x="1" y="61"/>
                      <a:pt x="1" y="61"/>
                    </a:cubicBezTo>
                    <a:cubicBezTo>
                      <a:pt x="1" y="61"/>
                      <a:pt x="1" y="61"/>
                      <a:pt x="1" y="61"/>
                    </a:cubicBezTo>
                    <a:cubicBezTo>
                      <a:pt x="1" y="62"/>
                      <a:pt x="1" y="62"/>
                      <a:pt x="1" y="62"/>
                    </a:cubicBezTo>
                    <a:cubicBezTo>
                      <a:pt x="1" y="62"/>
                      <a:pt x="1" y="62"/>
                      <a:pt x="1" y="62"/>
                    </a:cubicBezTo>
                    <a:cubicBezTo>
                      <a:pt x="1" y="62"/>
                      <a:pt x="1" y="62"/>
                      <a:pt x="1" y="62"/>
                    </a:cubicBezTo>
                    <a:cubicBezTo>
                      <a:pt x="1" y="62"/>
                      <a:pt x="1" y="62"/>
                      <a:pt x="1" y="62"/>
                    </a:cubicBezTo>
                    <a:cubicBezTo>
                      <a:pt x="1" y="62"/>
                      <a:pt x="1" y="62"/>
                      <a:pt x="1" y="62"/>
                    </a:cubicBezTo>
                    <a:cubicBezTo>
                      <a:pt x="1" y="62"/>
                      <a:pt x="1" y="62"/>
                      <a:pt x="1" y="62"/>
                    </a:cubicBezTo>
                    <a:cubicBezTo>
                      <a:pt x="1" y="63"/>
                      <a:pt x="1" y="63"/>
                      <a:pt x="1" y="63"/>
                    </a:cubicBezTo>
                    <a:cubicBezTo>
                      <a:pt x="1" y="63"/>
                      <a:pt x="1" y="63"/>
                      <a:pt x="1" y="63"/>
                    </a:cubicBezTo>
                    <a:cubicBezTo>
                      <a:pt x="1" y="63"/>
                      <a:pt x="1" y="63"/>
                      <a:pt x="1" y="63"/>
                    </a:cubicBezTo>
                    <a:cubicBezTo>
                      <a:pt x="1" y="63"/>
                      <a:pt x="1" y="63"/>
                      <a:pt x="1" y="63"/>
                    </a:cubicBezTo>
                    <a:cubicBezTo>
                      <a:pt x="1" y="63"/>
                      <a:pt x="1" y="63"/>
                      <a:pt x="1" y="63"/>
                    </a:cubicBezTo>
                    <a:cubicBezTo>
                      <a:pt x="1" y="64"/>
                      <a:pt x="1" y="64"/>
                      <a:pt x="1" y="64"/>
                    </a:cubicBezTo>
                    <a:cubicBezTo>
                      <a:pt x="1" y="64"/>
                      <a:pt x="1" y="64"/>
                      <a:pt x="1" y="64"/>
                    </a:cubicBezTo>
                    <a:cubicBezTo>
                      <a:pt x="1" y="64"/>
                      <a:pt x="1" y="64"/>
                      <a:pt x="1" y="64"/>
                    </a:cubicBezTo>
                    <a:cubicBezTo>
                      <a:pt x="1" y="64"/>
                      <a:pt x="1" y="64"/>
                      <a:pt x="1" y="64"/>
                    </a:cubicBezTo>
                    <a:cubicBezTo>
                      <a:pt x="1" y="64"/>
                      <a:pt x="1" y="64"/>
                      <a:pt x="1" y="64"/>
                    </a:cubicBezTo>
                    <a:cubicBezTo>
                      <a:pt x="1" y="65"/>
                      <a:pt x="1" y="65"/>
                      <a:pt x="1" y="65"/>
                    </a:cubicBezTo>
                    <a:cubicBezTo>
                      <a:pt x="1" y="65"/>
                      <a:pt x="1" y="65"/>
                      <a:pt x="1" y="65"/>
                    </a:cubicBezTo>
                    <a:cubicBezTo>
                      <a:pt x="1" y="65"/>
                      <a:pt x="1" y="65"/>
                      <a:pt x="1" y="65"/>
                    </a:cubicBezTo>
                    <a:cubicBezTo>
                      <a:pt x="1" y="65"/>
                      <a:pt x="1" y="65"/>
                      <a:pt x="1" y="65"/>
                    </a:cubicBezTo>
                    <a:cubicBezTo>
                      <a:pt x="1" y="65"/>
                      <a:pt x="1" y="65"/>
                      <a:pt x="1" y="65"/>
                    </a:cubicBezTo>
                    <a:cubicBezTo>
                      <a:pt x="1" y="66"/>
                      <a:pt x="1" y="66"/>
                      <a:pt x="1" y="66"/>
                    </a:cubicBezTo>
                    <a:cubicBezTo>
                      <a:pt x="1" y="66"/>
                      <a:pt x="1" y="66"/>
                      <a:pt x="1" y="66"/>
                    </a:cubicBezTo>
                    <a:cubicBezTo>
                      <a:pt x="1" y="66"/>
                      <a:pt x="1" y="66"/>
                      <a:pt x="1" y="66"/>
                    </a:cubicBezTo>
                    <a:cubicBezTo>
                      <a:pt x="1" y="66"/>
                      <a:pt x="1" y="66"/>
                      <a:pt x="1" y="66"/>
                    </a:cubicBezTo>
                    <a:cubicBezTo>
                      <a:pt x="1" y="66"/>
                      <a:pt x="1" y="66"/>
                      <a:pt x="1" y="66"/>
                    </a:cubicBezTo>
                    <a:cubicBezTo>
                      <a:pt x="1" y="67"/>
                      <a:pt x="1" y="67"/>
                      <a:pt x="1" y="67"/>
                    </a:cubicBezTo>
                    <a:cubicBezTo>
                      <a:pt x="1" y="67"/>
                      <a:pt x="1" y="67"/>
                      <a:pt x="1" y="67"/>
                    </a:cubicBezTo>
                    <a:cubicBezTo>
                      <a:pt x="1" y="67"/>
                      <a:pt x="1" y="67"/>
                      <a:pt x="1" y="67"/>
                    </a:cubicBezTo>
                    <a:cubicBezTo>
                      <a:pt x="1" y="67"/>
                      <a:pt x="1" y="67"/>
                      <a:pt x="1" y="67"/>
                    </a:cubicBezTo>
                    <a:cubicBezTo>
                      <a:pt x="1" y="67"/>
                      <a:pt x="1" y="67"/>
                      <a:pt x="1" y="67"/>
                    </a:cubicBezTo>
                    <a:cubicBezTo>
                      <a:pt x="1" y="68"/>
                      <a:pt x="1" y="68"/>
                      <a:pt x="1" y="68"/>
                    </a:cubicBezTo>
                    <a:cubicBezTo>
                      <a:pt x="1" y="68"/>
                      <a:pt x="1" y="68"/>
                      <a:pt x="1" y="68"/>
                    </a:cubicBezTo>
                    <a:cubicBezTo>
                      <a:pt x="0" y="74"/>
                      <a:pt x="3" y="81"/>
                      <a:pt x="10" y="87"/>
                    </a:cubicBezTo>
                    <a:cubicBezTo>
                      <a:pt x="39" y="112"/>
                      <a:pt x="105" y="111"/>
                      <a:pt x="130" y="82"/>
                    </a:cubicBezTo>
                    <a:cubicBezTo>
                      <a:pt x="135" y="77"/>
                      <a:pt x="137" y="72"/>
                      <a:pt x="137" y="67"/>
                    </a:cubicBezTo>
                    <a:cubicBezTo>
                      <a:pt x="137" y="67"/>
                      <a:pt x="137" y="67"/>
                      <a:pt x="137" y="67"/>
                    </a:cubicBezTo>
                    <a:cubicBezTo>
                      <a:pt x="137" y="67"/>
                      <a:pt x="137" y="67"/>
                      <a:pt x="137" y="67"/>
                    </a:cubicBezTo>
                    <a:cubicBezTo>
                      <a:pt x="137" y="67"/>
                      <a:pt x="137" y="67"/>
                      <a:pt x="137" y="67"/>
                    </a:cubicBezTo>
                    <a:cubicBezTo>
                      <a:pt x="137" y="67"/>
                      <a:pt x="137" y="67"/>
                      <a:pt x="137" y="67"/>
                    </a:cubicBezTo>
                    <a:cubicBezTo>
                      <a:pt x="137" y="66"/>
                      <a:pt x="137" y="66"/>
                      <a:pt x="137" y="66"/>
                    </a:cubicBezTo>
                    <a:cubicBezTo>
                      <a:pt x="137" y="66"/>
                      <a:pt x="137" y="66"/>
                      <a:pt x="137" y="66"/>
                    </a:cubicBezTo>
                    <a:cubicBezTo>
                      <a:pt x="137" y="66"/>
                      <a:pt x="137" y="66"/>
                      <a:pt x="137" y="66"/>
                    </a:cubicBezTo>
                    <a:cubicBezTo>
                      <a:pt x="137" y="66"/>
                      <a:pt x="137" y="66"/>
                      <a:pt x="137" y="66"/>
                    </a:cubicBezTo>
                    <a:cubicBezTo>
                      <a:pt x="137" y="66"/>
                      <a:pt x="137" y="66"/>
                      <a:pt x="137" y="66"/>
                    </a:cubicBezTo>
                    <a:cubicBezTo>
                      <a:pt x="137" y="65"/>
                      <a:pt x="137" y="65"/>
                      <a:pt x="137" y="65"/>
                    </a:cubicBezTo>
                    <a:cubicBezTo>
                      <a:pt x="137" y="65"/>
                      <a:pt x="137" y="65"/>
                      <a:pt x="137" y="65"/>
                    </a:cubicBezTo>
                    <a:cubicBezTo>
                      <a:pt x="137" y="65"/>
                      <a:pt x="137" y="65"/>
                      <a:pt x="137" y="65"/>
                    </a:cubicBezTo>
                    <a:cubicBezTo>
                      <a:pt x="137" y="65"/>
                      <a:pt x="137" y="65"/>
                      <a:pt x="137" y="65"/>
                    </a:cubicBezTo>
                    <a:cubicBezTo>
                      <a:pt x="137" y="65"/>
                      <a:pt x="137" y="65"/>
                      <a:pt x="137" y="65"/>
                    </a:cubicBezTo>
                    <a:cubicBezTo>
                      <a:pt x="137" y="64"/>
                      <a:pt x="137" y="64"/>
                      <a:pt x="137" y="64"/>
                    </a:cubicBezTo>
                    <a:cubicBezTo>
                      <a:pt x="137" y="64"/>
                      <a:pt x="137" y="64"/>
                      <a:pt x="137" y="64"/>
                    </a:cubicBezTo>
                    <a:cubicBezTo>
                      <a:pt x="137" y="64"/>
                      <a:pt x="137" y="64"/>
                      <a:pt x="137" y="64"/>
                    </a:cubicBezTo>
                    <a:cubicBezTo>
                      <a:pt x="137" y="64"/>
                      <a:pt x="137" y="64"/>
                      <a:pt x="137" y="64"/>
                    </a:cubicBezTo>
                    <a:cubicBezTo>
                      <a:pt x="137" y="64"/>
                      <a:pt x="137" y="64"/>
                      <a:pt x="137" y="64"/>
                    </a:cubicBezTo>
                    <a:cubicBezTo>
                      <a:pt x="137" y="63"/>
                      <a:pt x="137" y="63"/>
                      <a:pt x="137" y="63"/>
                    </a:cubicBezTo>
                    <a:cubicBezTo>
                      <a:pt x="137" y="63"/>
                      <a:pt x="137" y="63"/>
                      <a:pt x="137" y="63"/>
                    </a:cubicBezTo>
                    <a:cubicBezTo>
                      <a:pt x="137" y="63"/>
                      <a:pt x="137" y="63"/>
                      <a:pt x="137" y="63"/>
                    </a:cubicBezTo>
                    <a:cubicBezTo>
                      <a:pt x="137" y="63"/>
                      <a:pt x="137" y="63"/>
                      <a:pt x="137" y="63"/>
                    </a:cubicBezTo>
                    <a:cubicBezTo>
                      <a:pt x="137" y="63"/>
                      <a:pt x="137" y="63"/>
                      <a:pt x="137" y="63"/>
                    </a:cubicBezTo>
                    <a:cubicBezTo>
                      <a:pt x="137" y="62"/>
                      <a:pt x="137" y="62"/>
                      <a:pt x="137" y="62"/>
                    </a:cubicBezTo>
                    <a:cubicBezTo>
                      <a:pt x="137" y="62"/>
                      <a:pt x="137" y="62"/>
                      <a:pt x="137" y="62"/>
                    </a:cubicBezTo>
                    <a:cubicBezTo>
                      <a:pt x="137" y="62"/>
                      <a:pt x="137" y="62"/>
                      <a:pt x="137" y="62"/>
                    </a:cubicBezTo>
                    <a:cubicBezTo>
                      <a:pt x="137" y="62"/>
                      <a:pt x="137" y="62"/>
                      <a:pt x="137" y="62"/>
                    </a:cubicBezTo>
                    <a:cubicBezTo>
                      <a:pt x="137" y="62"/>
                      <a:pt x="137" y="62"/>
                      <a:pt x="137" y="62"/>
                    </a:cubicBezTo>
                    <a:cubicBezTo>
                      <a:pt x="137" y="61"/>
                      <a:pt x="137" y="61"/>
                      <a:pt x="137" y="61"/>
                    </a:cubicBezTo>
                    <a:cubicBezTo>
                      <a:pt x="137" y="61"/>
                      <a:pt x="137" y="61"/>
                      <a:pt x="137" y="61"/>
                    </a:cubicBezTo>
                    <a:cubicBezTo>
                      <a:pt x="137" y="61"/>
                      <a:pt x="137" y="61"/>
                      <a:pt x="137" y="61"/>
                    </a:cubicBezTo>
                    <a:cubicBezTo>
                      <a:pt x="137" y="61"/>
                      <a:pt x="137" y="61"/>
                      <a:pt x="137" y="61"/>
                    </a:cubicBezTo>
                    <a:cubicBezTo>
                      <a:pt x="137" y="61"/>
                      <a:pt x="137" y="61"/>
                      <a:pt x="137" y="61"/>
                    </a:cubicBezTo>
                    <a:cubicBezTo>
                      <a:pt x="137" y="60"/>
                      <a:pt x="137" y="60"/>
                      <a:pt x="137" y="60"/>
                    </a:cubicBezTo>
                    <a:cubicBezTo>
                      <a:pt x="137" y="60"/>
                      <a:pt x="137" y="60"/>
                      <a:pt x="137" y="60"/>
                    </a:cubicBezTo>
                    <a:cubicBezTo>
                      <a:pt x="137" y="60"/>
                      <a:pt x="137" y="60"/>
                      <a:pt x="137" y="60"/>
                    </a:cubicBezTo>
                    <a:cubicBezTo>
                      <a:pt x="137" y="60"/>
                      <a:pt x="137" y="60"/>
                      <a:pt x="137" y="60"/>
                    </a:cubicBezTo>
                    <a:cubicBezTo>
                      <a:pt x="137" y="60"/>
                      <a:pt x="137" y="60"/>
                      <a:pt x="137" y="60"/>
                    </a:cubicBezTo>
                    <a:cubicBezTo>
                      <a:pt x="137" y="59"/>
                      <a:pt x="137" y="59"/>
                      <a:pt x="137" y="59"/>
                    </a:cubicBezTo>
                    <a:cubicBezTo>
                      <a:pt x="137" y="59"/>
                      <a:pt x="137" y="59"/>
                      <a:pt x="137" y="59"/>
                    </a:cubicBezTo>
                    <a:cubicBezTo>
                      <a:pt x="137" y="59"/>
                      <a:pt x="137" y="59"/>
                      <a:pt x="137" y="59"/>
                    </a:cubicBezTo>
                    <a:cubicBezTo>
                      <a:pt x="137" y="59"/>
                      <a:pt x="137" y="59"/>
                      <a:pt x="137" y="59"/>
                    </a:cubicBezTo>
                    <a:cubicBezTo>
                      <a:pt x="137" y="59"/>
                      <a:pt x="137" y="59"/>
                      <a:pt x="137" y="59"/>
                    </a:cubicBezTo>
                    <a:cubicBezTo>
                      <a:pt x="137" y="59"/>
                      <a:pt x="137" y="59"/>
                      <a:pt x="137" y="59"/>
                    </a:cubicBezTo>
                    <a:cubicBezTo>
                      <a:pt x="137" y="58"/>
                      <a:pt x="137" y="58"/>
                      <a:pt x="137" y="58"/>
                    </a:cubicBezTo>
                    <a:cubicBezTo>
                      <a:pt x="137" y="58"/>
                      <a:pt x="137" y="58"/>
                      <a:pt x="137" y="58"/>
                    </a:cubicBezTo>
                    <a:cubicBezTo>
                      <a:pt x="137" y="58"/>
                      <a:pt x="137" y="58"/>
                      <a:pt x="137" y="58"/>
                    </a:cubicBezTo>
                    <a:cubicBezTo>
                      <a:pt x="137" y="58"/>
                      <a:pt x="137" y="58"/>
                      <a:pt x="137" y="58"/>
                    </a:cubicBezTo>
                    <a:cubicBezTo>
                      <a:pt x="137" y="58"/>
                      <a:pt x="137" y="58"/>
                      <a:pt x="137" y="58"/>
                    </a:cubicBezTo>
                    <a:cubicBezTo>
                      <a:pt x="137" y="57"/>
                      <a:pt x="137" y="57"/>
                      <a:pt x="137" y="57"/>
                    </a:cubicBezTo>
                    <a:cubicBezTo>
                      <a:pt x="137" y="57"/>
                      <a:pt x="137" y="57"/>
                      <a:pt x="137" y="57"/>
                    </a:cubicBezTo>
                    <a:cubicBezTo>
                      <a:pt x="137" y="57"/>
                      <a:pt x="137" y="57"/>
                      <a:pt x="137" y="57"/>
                    </a:cubicBezTo>
                    <a:cubicBezTo>
                      <a:pt x="137" y="57"/>
                      <a:pt x="137" y="57"/>
                      <a:pt x="137" y="57"/>
                    </a:cubicBezTo>
                    <a:cubicBezTo>
                      <a:pt x="137" y="57"/>
                      <a:pt x="137" y="57"/>
                      <a:pt x="137" y="57"/>
                    </a:cubicBezTo>
                    <a:cubicBezTo>
                      <a:pt x="137" y="56"/>
                      <a:pt x="137" y="56"/>
                      <a:pt x="137" y="56"/>
                    </a:cubicBezTo>
                    <a:cubicBezTo>
                      <a:pt x="137" y="56"/>
                      <a:pt x="137" y="56"/>
                      <a:pt x="137" y="56"/>
                    </a:cubicBezTo>
                    <a:cubicBezTo>
                      <a:pt x="137" y="56"/>
                      <a:pt x="137" y="56"/>
                      <a:pt x="137" y="56"/>
                    </a:cubicBezTo>
                    <a:cubicBezTo>
                      <a:pt x="137" y="56"/>
                      <a:pt x="137" y="56"/>
                      <a:pt x="137" y="56"/>
                    </a:cubicBezTo>
                    <a:cubicBezTo>
                      <a:pt x="137" y="56"/>
                      <a:pt x="137" y="56"/>
                      <a:pt x="137" y="56"/>
                    </a:cubicBezTo>
                    <a:cubicBezTo>
                      <a:pt x="137" y="55"/>
                      <a:pt x="137" y="55"/>
                      <a:pt x="137" y="55"/>
                    </a:cubicBezTo>
                    <a:cubicBezTo>
                      <a:pt x="137" y="55"/>
                      <a:pt x="137" y="55"/>
                      <a:pt x="137" y="55"/>
                    </a:cubicBezTo>
                    <a:cubicBezTo>
                      <a:pt x="137" y="55"/>
                      <a:pt x="137" y="55"/>
                      <a:pt x="137" y="55"/>
                    </a:cubicBezTo>
                    <a:cubicBezTo>
                      <a:pt x="137" y="55"/>
                      <a:pt x="137" y="55"/>
                      <a:pt x="137" y="55"/>
                    </a:cubicBezTo>
                    <a:cubicBezTo>
                      <a:pt x="137" y="55"/>
                      <a:pt x="137" y="55"/>
                      <a:pt x="137" y="55"/>
                    </a:cubicBezTo>
                    <a:cubicBezTo>
                      <a:pt x="137" y="54"/>
                      <a:pt x="137" y="54"/>
                      <a:pt x="137" y="54"/>
                    </a:cubicBezTo>
                    <a:cubicBezTo>
                      <a:pt x="137" y="54"/>
                      <a:pt x="137" y="54"/>
                      <a:pt x="137" y="54"/>
                    </a:cubicBezTo>
                    <a:cubicBezTo>
                      <a:pt x="137" y="54"/>
                      <a:pt x="137" y="54"/>
                      <a:pt x="137" y="54"/>
                    </a:cubicBezTo>
                    <a:cubicBezTo>
                      <a:pt x="137" y="54"/>
                      <a:pt x="137" y="54"/>
                      <a:pt x="137" y="54"/>
                    </a:cubicBezTo>
                    <a:cubicBezTo>
                      <a:pt x="137" y="54"/>
                      <a:pt x="137" y="54"/>
                      <a:pt x="137" y="54"/>
                    </a:cubicBezTo>
                    <a:cubicBezTo>
                      <a:pt x="137" y="53"/>
                      <a:pt x="137" y="53"/>
                      <a:pt x="137" y="53"/>
                    </a:cubicBezTo>
                    <a:cubicBezTo>
                      <a:pt x="137" y="53"/>
                      <a:pt x="137" y="53"/>
                      <a:pt x="137" y="53"/>
                    </a:cubicBezTo>
                    <a:cubicBezTo>
                      <a:pt x="137" y="53"/>
                      <a:pt x="137" y="53"/>
                      <a:pt x="137" y="53"/>
                    </a:cubicBezTo>
                    <a:cubicBezTo>
                      <a:pt x="137" y="53"/>
                      <a:pt x="137" y="53"/>
                      <a:pt x="137" y="53"/>
                    </a:cubicBezTo>
                    <a:cubicBezTo>
                      <a:pt x="137" y="53"/>
                      <a:pt x="137" y="53"/>
                      <a:pt x="137" y="53"/>
                    </a:cubicBezTo>
                    <a:cubicBezTo>
                      <a:pt x="137" y="52"/>
                      <a:pt x="137" y="52"/>
                      <a:pt x="137" y="52"/>
                    </a:cubicBezTo>
                    <a:cubicBezTo>
                      <a:pt x="137" y="52"/>
                      <a:pt x="137" y="52"/>
                      <a:pt x="137" y="52"/>
                    </a:cubicBezTo>
                    <a:cubicBezTo>
                      <a:pt x="137" y="52"/>
                      <a:pt x="137" y="52"/>
                      <a:pt x="137" y="52"/>
                    </a:cubicBezTo>
                    <a:cubicBezTo>
                      <a:pt x="137" y="52"/>
                      <a:pt x="137" y="52"/>
                      <a:pt x="137" y="52"/>
                    </a:cubicBezTo>
                    <a:cubicBezTo>
                      <a:pt x="137" y="52"/>
                      <a:pt x="137" y="52"/>
                      <a:pt x="137" y="52"/>
                    </a:cubicBezTo>
                    <a:cubicBezTo>
                      <a:pt x="137" y="51"/>
                      <a:pt x="137" y="51"/>
                      <a:pt x="137" y="51"/>
                    </a:cubicBezTo>
                    <a:cubicBezTo>
                      <a:pt x="137" y="51"/>
                      <a:pt x="137" y="51"/>
                      <a:pt x="137" y="51"/>
                    </a:cubicBezTo>
                    <a:cubicBezTo>
                      <a:pt x="137" y="51"/>
                      <a:pt x="137" y="51"/>
                      <a:pt x="137" y="51"/>
                    </a:cubicBezTo>
                    <a:cubicBezTo>
                      <a:pt x="137" y="51"/>
                      <a:pt x="137" y="51"/>
                      <a:pt x="137" y="51"/>
                    </a:cubicBezTo>
                    <a:cubicBezTo>
                      <a:pt x="137" y="51"/>
                      <a:pt x="137" y="51"/>
                      <a:pt x="137" y="51"/>
                    </a:cubicBezTo>
                    <a:cubicBezTo>
                      <a:pt x="137" y="50"/>
                      <a:pt x="137" y="50"/>
                      <a:pt x="137" y="50"/>
                    </a:cubicBezTo>
                    <a:cubicBezTo>
                      <a:pt x="137" y="50"/>
                      <a:pt x="137" y="50"/>
                      <a:pt x="137" y="50"/>
                    </a:cubicBezTo>
                    <a:cubicBezTo>
                      <a:pt x="137" y="50"/>
                      <a:pt x="137" y="50"/>
                      <a:pt x="137" y="50"/>
                    </a:cubicBezTo>
                    <a:cubicBezTo>
                      <a:pt x="137" y="50"/>
                      <a:pt x="137" y="50"/>
                      <a:pt x="137" y="50"/>
                    </a:cubicBezTo>
                    <a:cubicBezTo>
                      <a:pt x="137" y="50"/>
                      <a:pt x="137" y="50"/>
                      <a:pt x="137" y="50"/>
                    </a:cubicBezTo>
                    <a:cubicBezTo>
                      <a:pt x="137" y="49"/>
                      <a:pt x="137" y="49"/>
                      <a:pt x="137" y="49"/>
                    </a:cubicBezTo>
                    <a:cubicBezTo>
                      <a:pt x="137" y="49"/>
                      <a:pt x="137" y="49"/>
                      <a:pt x="137" y="49"/>
                    </a:cubicBezTo>
                    <a:cubicBezTo>
                      <a:pt x="137" y="49"/>
                      <a:pt x="137" y="49"/>
                      <a:pt x="137" y="49"/>
                    </a:cubicBezTo>
                    <a:cubicBezTo>
                      <a:pt x="137" y="49"/>
                      <a:pt x="137" y="49"/>
                      <a:pt x="137" y="49"/>
                    </a:cubicBezTo>
                    <a:cubicBezTo>
                      <a:pt x="137" y="49"/>
                      <a:pt x="137" y="49"/>
                      <a:pt x="137" y="49"/>
                    </a:cubicBezTo>
                    <a:cubicBezTo>
                      <a:pt x="137" y="49"/>
                      <a:pt x="137" y="49"/>
                      <a:pt x="137" y="49"/>
                    </a:cubicBezTo>
                    <a:cubicBezTo>
                      <a:pt x="137" y="48"/>
                      <a:pt x="137" y="48"/>
                      <a:pt x="137" y="48"/>
                    </a:cubicBezTo>
                    <a:cubicBezTo>
                      <a:pt x="137" y="48"/>
                      <a:pt x="137" y="48"/>
                      <a:pt x="137" y="48"/>
                    </a:cubicBezTo>
                    <a:cubicBezTo>
                      <a:pt x="137" y="48"/>
                      <a:pt x="137" y="48"/>
                      <a:pt x="137" y="48"/>
                    </a:cubicBezTo>
                    <a:cubicBezTo>
                      <a:pt x="137" y="48"/>
                      <a:pt x="137" y="48"/>
                      <a:pt x="137" y="48"/>
                    </a:cubicBezTo>
                    <a:cubicBezTo>
                      <a:pt x="137" y="48"/>
                      <a:pt x="137" y="48"/>
                      <a:pt x="137" y="48"/>
                    </a:cubicBezTo>
                    <a:cubicBezTo>
                      <a:pt x="137" y="47"/>
                      <a:pt x="137" y="47"/>
                      <a:pt x="137" y="47"/>
                    </a:cubicBezTo>
                    <a:cubicBezTo>
                      <a:pt x="137" y="47"/>
                      <a:pt x="137" y="47"/>
                      <a:pt x="137" y="47"/>
                    </a:cubicBezTo>
                    <a:cubicBezTo>
                      <a:pt x="137" y="47"/>
                      <a:pt x="137" y="47"/>
                      <a:pt x="137" y="47"/>
                    </a:cubicBezTo>
                    <a:cubicBezTo>
                      <a:pt x="137" y="47"/>
                      <a:pt x="137" y="47"/>
                      <a:pt x="137" y="47"/>
                    </a:cubicBezTo>
                    <a:cubicBezTo>
                      <a:pt x="137" y="47"/>
                      <a:pt x="137" y="47"/>
                      <a:pt x="137" y="47"/>
                    </a:cubicBezTo>
                    <a:cubicBezTo>
                      <a:pt x="137" y="46"/>
                      <a:pt x="137" y="46"/>
                      <a:pt x="137" y="46"/>
                    </a:cubicBezTo>
                    <a:cubicBezTo>
                      <a:pt x="137" y="46"/>
                      <a:pt x="137" y="46"/>
                      <a:pt x="137" y="46"/>
                    </a:cubicBezTo>
                    <a:cubicBezTo>
                      <a:pt x="137" y="46"/>
                      <a:pt x="137" y="46"/>
                      <a:pt x="137" y="46"/>
                    </a:cubicBezTo>
                    <a:cubicBezTo>
                      <a:pt x="137" y="46"/>
                      <a:pt x="137" y="46"/>
                      <a:pt x="137" y="46"/>
                    </a:cubicBezTo>
                    <a:cubicBezTo>
                      <a:pt x="137" y="46"/>
                      <a:pt x="137" y="46"/>
                      <a:pt x="137" y="46"/>
                    </a:cubicBezTo>
                    <a:cubicBezTo>
                      <a:pt x="137" y="45"/>
                      <a:pt x="137" y="45"/>
                      <a:pt x="137" y="45"/>
                    </a:cubicBezTo>
                    <a:cubicBezTo>
                      <a:pt x="137" y="45"/>
                      <a:pt x="137" y="45"/>
                      <a:pt x="137" y="45"/>
                    </a:cubicBezTo>
                    <a:cubicBezTo>
                      <a:pt x="137" y="45"/>
                      <a:pt x="137" y="45"/>
                      <a:pt x="137" y="45"/>
                    </a:cubicBezTo>
                    <a:cubicBezTo>
                      <a:pt x="137" y="45"/>
                      <a:pt x="137" y="45"/>
                      <a:pt x="137" y="45"/>
                    </a:cubicBezTo>
                    <a:cubicBezTo>
                      <a:pt x="137" y="45"/>
                      <a:pt x="137" y="45"/>
                      <a:pt x="137" y="45"/>
                    </a:cubicBezTo>
                    <a:cubicBezTo>
                      <a:pt x="137" y="44"/>
                      <a:pt x="137" y="44"/>
                      <a:pt x="137" y="44"/>
                    </a:cubicBezTo>
                    <a:cubicBezTo>
                      <a:pt x="137" y="44"/>
                      <a:pt x="137" y="44"/>
                      <a:pt x="137" y="44"/>
                    </a:cubicBezTo>
                    <a:cubicBezTo>
                      <a:pt x="137" y="44"/>
                      <a:pt x="137" y="44"/>
                      <a:pt x="137" y="44"/>
                    </a:cubicBezTo>
                    <a:cubicBezTo>
                      <a:pt x="137" y="44"/>
                      <a:pt x="137" y="44"/>
                      <a:pt x="137" y="44"/>
                    </a:cubicBezTo>
                    <a:cubicBezTo>
                      <a:pt x="137" y="44"/>
                      <a:pt x="137" y="44"/>
                      <a:pt x="137" y="44"/>
                    </a:cubicBezTo>
                    <a:cubicBezTo>
                      <a:pt x="137" y="43"/>
                      <a:pt x="137" y="43"/>
                      <a:pt x="137" y="43"/>
                    </a:cubicBezTo>
                    <a:cubicBezTo>
                      <a:pt x="137" y="43"/>
                      <a:pt x="137" y="43"/>
                      <a:pt x="137" y="43"/>
                    </a:cubicBezTo>
                    <a:cubicBezTo>
                      <a:pt x="137" y="43"/>
                      <a:pt x="137" y="43"/>
                      <a:pt x="137" y="43"/>
                    </a:cubicBezTo>
                    <a:cubicBezTo>
                      <a:pt x="137" y="43"/>
                      <a:pt x="137" y="43"/>
                      <a:pt x="137" y="43"/>
                    </a:cubicBezTo>
                    <a:cubicBezTo>
                      <a:pt x="137" y="43"/>
                      <a:pt x="137" y="43"/>
                      <a:pt x="137" y="43"/>
                    </a:cubicBezTo>
                    <a:cubicBezTo>
                      <a:pt x="137" y="42"/>
                      <a:pt x="137" y="42"/>
                      <a:pt x="137" y="42"/>
                    </a:cubicBezTo>
                    <a:cubicBezTo>
                      <a:pt x="137" y="42"/>
                      <a:pt x="137" y="42"/>
                      <a:pt x="137" y="42"/>
                    </a:cubicBezTo>
                    <a:cubicBezTo>
                      <a:pt x="137" y="42"/>
                      <a:pt x="137" y="42"/>
                      <a:pt x="137" y="42"/>
                    </a:cubicBezTo>
                    <a:cubicBezTo>
                      <a:pt x="137" y="42"/>
                      <a:pt x="137" y="42"/>
                      <a:pt x="137" y="42"/>
                    </a:cubicBezTo>
                    <a:cubicBezTo>
                      <a:pt x="137" y="42"/>
                      <a:pt x="137" y="42"/>
                      <a:pt x="137" y="42"/>
                    </a:cubicBezTo>
                    <a:cubicBezTo>
                      <a:pt x="137" y="41"/>
                      <a:pt x="137" y="41"/>
                      <a:pt x="137" y="41"/>
                    </a:cubicBezTo>
                    <a:cubicBezTo>
                      <a:pt x="137" y="41"/>
                      <a:pt x="137" y="41"/>
                      <a:pt x="137" y="41"/>
                    </a:cubicBezTo>
                    <a:cubicBezTo>
                      <a:pt x="137" y="41"/>
                      <a:pt x="137" y="41"/>
                      <a:pt x="137" y="41"/>
                    </a:cubicBezTo>
                    <a:cubicBezTo>
                      <a:pt x="137" y="41"/>
                      <a:pt x="137" y="41"/>
                      <a:pt x="137" y="41"/>
                    </a:cubicBezTo>
                    <a:cubicBezTo>
                      <a:pt x="137" y="41"/>
                      <a:pt x="137" y="41"/>
                      <a:pt x="137" y="41"/>
                    </a:cubicBezTo>
                    <a:cubicBezTo>
                      <a:pt x="137" y="40"/>
                      <a:pt x="137" y="40"/>
                      <a:pt x="137" y="40"/>
                    </a:cubicBezTo>
                    <a:cubicBezTo>
                      <a:pt x="137" y="40"/>
                      <a:pt x="137" y="40"/>
                      <a:pt x="137" y="40"/>
                    </a:cubicBezTo>
                    <a:cubicBezTo>
                      <a:pt x="137" y="40"/>
                      <a:pt x="137" y="40"/>
                      <a:pt x="137" y="40"/>
                    </a:cubicBezTo>
                    <a:cubicBezTo>
                      <a:pt x="137" y="40"/>
                      <a:pt x="137" y="40"/>
                      <a:pt x="137" y="40"/>
                    </a:cubicBezTo>
                    <a:cubicBezTo>
                      <a:pt x="137" y="40"/>
                      <a:pt x="137" y="40"/>
                      <a:pt x="137" y="40"/>
                    </a:cubicBezTo>
                    <a:cubicBezTo>
                      <a:pt x="137" y="39"/>
                      <a:pt x="137" y="39"/>
                      <a:pt x="137" y="39"/>
                    </a:cubicBezTo>
                    <a:cubicBezTo>
                      <a:pt x="137" y="39"/>
                      <a:pt x="137" y="39"/>
                      <a:pt x="137" y="39"/>
                    </a:cubicBezTo>
                    <a:cubicBezTo>
                      <a:pt x="137" y="39"/>
                      <a:pt x="137" y="39"/>
                      <a:pt x="137" y="39"/>
                    </a:cubicBezTo>
                    <a:cubicBezTo>
                      <a:pt x="137" y="39"/>
                      <a:pt x="137" y="39"/>
                      <a:pt x="137" y="39"/>
                    </a:cubicBezTo>
                    <a:cubicBezTo>
                      <a:pt x="137" y="39"/>
                      <a:pt x="137" y="39"/>
                      <a:pt x="137" y="39"/>
                    </a:cubicBezTo>
                    <a:cubicBezTo>
                      <a:pt x="137" y="39"/>
                      <a:pt x="137" y="39"/>
                      <a:pt x="137" y="39"/>
                    </a:cubicBezTo>
                    <a:cubicBezTo>
                      <a:pt x="137" y="38"/>
                      <a:pt x="137" y="38"/>
                      <a:pt x="137" y="38"/>
                    </a:cubicBezTo>
                    <a:cubicBezTo>
                      <a:pt x="137" y="38"/>
                      <a:pt x="137" y="38"/>
                      <a:pt x="137" y="38"/>
                    </a:cubicBezTo>
                    <a:close/>
                  </a:path>
                </a:pathLst>
              </a:custGeom>
              <a:solidFill>
                <a:srgbClr val="D8D7C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101" name="Freeform 1414"/>
              <p:cNvSpPr>
                <a:spLocks/>
              </p:cNvSpPr>
              <p:nvPr/>
            </p:nvSpPr>
            <p:spPr bwMode="auto">
              <a:xfrm>
                <a:off x="5743576" y="13282613"/>
                <a:ext cx="327025" cy="173038"/>
              </a:xfrm>
              <a:custGeom>
                <a:avLst/>
                <a:gdLst>
                  <a:gd name="T0" fmla="*/ 139 w 157"/>
                  <a:gd name="T1" fmla="*/ 53 h 83"/>
                  <a:gd name="T2" fmla="*/ 19 w 157"/>
                  <a:gd name="T3" fmla="*/ 57 h 83"/>
                  <a:gd name="T4" fmla="*/ 35 w 157"/>
                  <a:gd name="T5" fmla="*/ 11 h 83"/>
                  <a:gd name="T6" fmla="*/ 106 w 157"/>
                  <a:gd name="T7" fmla="*/ 6 h 83"/>
                  <a:gd name="T8" fmla="*/ 139 w 157"/>
                  <a:gd name="T9" fmla="*/ 53 h 83"/>
                </a:gdLst>
                <a:ahLst/>
                <a:cxnLst>
                  <a:cxn ang="0">
                    <a:pos x="T0" y="T1"/>
                  </a:cxn>
                  <a:cxn ang="0">
                    <a:pos x="T2" y="T3"/>
                  </a:cxn>
                  <a:cxn ang="0">
                    <a:pos x="T4" y="T5"/>
                  </a:cxn>
                  <a:cxn ang="0">
                    <a:pos x="T6" y="T7"/>
                  </a:cxn>
                  <a:cxn ang="0">
                    <a:pos x="T8" y="T9"/>
                  </a:cxn>
                </a:cxnLst>
                <a:rect l="0" t="0" r="r" b="b"/>
                <a:pathLst>
                  <a:path w="157" h="83">
                    <a:moveTo>
                      <a:pt x="139" y="53"/>
                    </a:moveTo>
                    <a:cubicBezTo>
                      <a:pt x="114" y="81"/>
                      <a:pt x="48" y="83"/>
                      <a:pt x="19" y="57"/>
                    </a:cubicBezTo>
                    <a:cubicBezTo>
                      <a:pt x="0" y="41"/>
                      <a:pt x="12" y="21"/>
                      <a:pt x="35" y="11"/>
                    </a:cubicBezTo>
                    <a:cubicBezTo>
                      <a:pt x="55" y="3"/>
                      <a:pt x="83" y="0"/>
                      <a:pt x="106" y="6"/>
                    </a:cubicBezTo>
                    <a:cubicBezTo>
                      <a:pt x="136" y="13"/>
                      <a:pt x="157" y="32"/>
                      <a:pt x="139" y="53"/>
                    </a:cubicBezTo>
                    <a:close/>
                  </a:path>
                </a:pathLst>
              </a:custGeom>
              <a:solidFill>
                <a:srgbClr val="EAEAD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102" name="Freeform 1415"/>
              <p:cNvSpPr>
                <a:spLocks/>
              </p:cNvSpPr>
              <p:nvPr/>
            </p:nvSpPr>
            <p:spPr bwMode="auto">
              <a:xfrm>
                <a:off x="5819776" y="13308013"/>
                <a:ext cx="193675" cy="79375"/>
              </a:xfrm>
              <a:custGeom>
                <a:avLst/>
                <a:gdLst>
                  <a:gd name="T0" fmla="*/ 79 w 92"/>
                  <a:gd name="T1" fmla="*/ 36 h 38"/>
                  <a:gd name="T2" fmla="*/ 2 w 92"/>
                  <a:gd name="T3" fmla="*/ 4 h 38"/>
                  <a:gd name="T4" fmla="*/ 2 w 92"/>
                  <a:gd name="T5" fmla="*/ 1 h 38"/>
                  <a:gd name="T6" fmla="*/ 9 w 92"/>
                  <a:gd name="T7" fmla="*/ 0 h 38"/>
                  <a:gd name="T8" fmla="*/ 86 w 92"/>
                  <a:gd name="T9" fmla="*/ 30 h 38"/>
                  <a:gd name="T10" fmla="*/ 90 w 92"/>
                  <a:gd name="T11" fmla="*/ 36 h 38"/>
                  <a:gd name="T12" fmla="*/ 79 w 92"/>
                  <a:gd name="T13" fmla="*/ 36 h 38"/>
                </a:gdLst>
                <a:ahLst/>
                <a:cxnLst>
                  <a:cxn ang="0">
                    <a:pos x="T0" y="T1"/>
                  </a:cxn>
                  <a:cxn ang="0">
                    <a:pos x="T2" y="T3"/>
                  </a:cxn>
                  <a:cxn ang="0">
                    <a:pos x="T4" y="T5"/>
                  </a:cxn>
                  <a:cxn ang="0">
                    <a:pos x="T6" y="T7"/>
                  </a:cxn>
                  <a:cxn ang="0">
                    <a:pos x="T8" y="T9"/>
                  </a:cxn>
                  <a:cxn ang="0">
                    <a:pos x="T10" y="T11"/>
                  </a:cxn>
                  <a:cxn ang="0">
                    <a:pos x="T12" y="T13"/>
                  </a:cxn>
                </a:cxnLst>
                <a:rect l="0" t="0" r="r" b="b"/>
                <a:pathLst>
                  <a:path w="92" h="38">
                    <a:moveTo>
                      <a:pt x="79" y="36"/>
                    </a:moveTo>
                    <a:cubicBezTo>
                      <a:pt x="2" y="4"/>
                      <a:pt x="2" y="4"/>
                      <a:pt x="2" y="4"/>
                    </a:cubicBezTo>
                    <a:cubicBezTo>
                      <a:pt x="0" y="3"/>
                      <a:pt x="0" y="2"/>
                      <a:pt x="2" y="1"/>
                    </a:cubicBezTo>
                    <a:cubicBezTo>
                      <a:pt x="4" y="0"/>
                      <a:pt x="7" y="0"/>
                      <a:pt x="9" y="0"/>
                    </a:cubicBezTo>
                    <a:cubicBezTo>
                      <a:pt x="86" y="30"/>
                      <a:pt x="86" y="30"/>
                      <a:pt x="86" y="30"/>
                    </a:cubicBezTo>
                    <a:cubicBezTo>
                      <a:pt x="90" y="31"/>
                      <a:pt x="92" y="34"/>
                      <a:pt x="90" y="36"/>
                    </a:cubicBezTo>
                    <a:cubicBezTo>
                      <a:pt x="88" y="38"/>
                      <a:pt x="83" y="38"/>
                      <a:pt x="79" y="36"/>
                    </a:cubicBezTo>
                    <a:close/>
                  </a:path>
                </a:pathLst>
              </a:custGeom>
              <a:solidFill>
                <a:srgbClr val="D8D7C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grpSp>
        <p:grpSp>
          <p:nvGrpSpPr>
            <p:cNvPr id="103" name="กลุ่ม 366"/>
            <p:cNvGrpSpPr/>
            <p:nvPr/>
          </p:nvGrpSpPr>
          <p:grpSpPr>
            <a:xfrm>
              <a:off x="13914437" y="8782204"/>
              <a:ext cx="1557552" cy="1108185"/>
              <a:chOff x="5614988" y="13601701"/>
              <a:chExt cx="649288" cy="461963"/>
            </a:xfrm>
          </p:grpSpPr>
          <p:sp>
            <p:nvSpPr>
              <p:cNvPr id="104" name="Freeform 1430"/>
              <p:cNvSpPr>
                <a:spLocks/>
              </p:cNvSpPr>
              <p:nvPr/>
            </p:nvSpPr>
            <p:spPr bwMode="auto">
              <a:xfrm>
                <a:off x="5653088" y="13601701"/>
                <a:ext cx="566738" cy="461963"/>
              </a:xfrm>
              <a:custGeom>
                <a:avLst/>
                <a:gdLst>
                  <a:gd name="T0" fmla="*/ 1 w 271"/>
                  <a:gd name="T1" fmla="*/ 76 h 221"/>
                  <a:gd name="T2" fmla="*/ 1 w 271"/>
                  <a:gd name="T3" fmla="*/ 78 h 221"/>
                  <a:gd name="T4" fmla="*/ 1 w 271"/>
                  <a:gd name="T5" fmla="*/ 79 h 221"/>
                  <a:gd name="T6" fmla="*/ 1 w 271"/>
                  <a:gd name="T7" fmla="*/ 81 h 221"/>
                  <a:gd name="T8" fmla="*/ 1 w 271"/>
                  <a:gd name="T9" fmla="*/ 83 h 221"/>
                  <a:gd name="T10" fmla="*/ 1 w 271"/>
                  <a:gd name="T11" fmla="*/ 85 h 221"/>
                  <a:gd name="T12" fmla="*/ 1 w 271"/>
                  <a:gd name="T13" fmla="*/ 87 h 221"/>
                  <a:gd name="T14" fmla="*/ 1 w 271"/>
                  <a:gd name="T15" fmla="*/ 89 h 221"/>
                  <a:gd name="T16" fmla="*/ 1 w 271"/>
                  <a:gd name="T17" fmla="*/ 91 h 221"/>
                  <a:gd name="T18" fmla="*/ 1 w 271"/>
                  <a:gd name="T19" fmla="*/ 93 h 221"/>
                  <a:gd name="T20" fmla="*/ 1 w 271"/>
                  <a:gd name="T21" fmla="*/ 95 h 221"/>
                  <a:gd name="T22" fmla="*/ 1 w 271"/>
                  <a:gd name="T23" fmla="*/ 97 h 221"/>
                  <a:gd name="T24" fmla="*/ 1 w 271"/>
                  <a:gd name="T25" fmla="*/ 99 h 221"/>
                  <a:gd name="T26" fmla="*/ 1 w 271"/>
                  <a:gd name="T27" fmla="*/ 101 h 221"/>
                  <a:gd name="T28" fmla="*/ 1 w 271"/>
                  <a:gd name="T29" fmla="*/ 103 h 221"/>
                  <a:gd name="T30" fmla="*/ 1 w 271"/>
                  <a:gd name="T31" fmla="*/ 105 h 221"/>
                  <a:gd name="T32" fmla="*/ 1 w 271"/>
                  <a:gd name="T33" fmla="*/ 107 h 221"/>
                  <a:gd name="T34" fmla="*/ 1 w 271"/>
                  <a:gd name="T35" fmla="*/ 109 h 221"/>
                  <a:gd name="T36" fmla="*/ 1 w 271"/>
                  <a:gd name="T37" fmla="*/ 111 h 221"/>
                  <a:gd name="T38" fmla="*/ 1 w 271"/>
                  <a:gd name="T39" fmla="*/ 112 h 221"/>
                  <a:gd name="T40" fmla="*/ 1 w 271"/>
                  <a:gd name="T41" fmla="*/ 114 h 221"/>
                  <a:gd name="T42" fmla="*/ 1 w 271"/>
                  <a:gd name="T43" fmla="*/ 116 h 221"/>
                  <a:gd name="T44" fmla="*/ 1 w 271"/>
                  <a:gd name="T45" fmla="*/ 118 h 221"/>
                  <a:gd name="T46" fmla="*/ 1 w 271"/>
                  <a:gd name="T47" fmla="*/ 120 h 221"/>
                  <a:gd name="T48" fmla="*/ 1 w 271"/>
                  <a:gd name="T49" fmla="*/ 122 h 221"/>
                  <a:gd name="T50" fmla="*/ 1 w 271"/>
                  <a:gd name="T51" fmla="*/ 124 h 221"/>
                  <a:gd name="T52" fmla="*/ 1 w 271"/>
                  <a:gd name="T53" fmla="*/ 126 h 221"/>
                  <a:gd name="T54" fmla="*/ 1 w 271"/>
                  <a:gd name="T55" fmla="*/ 128 h 221"/>
                  <a:gd name="T56" fmla="*/ 1 w 271"/>
                  <a:gd name="T57" fmla="*/ 130 h 221"/>
                  <a:gd name="T58" fmla="*/ 1 w 271"/>
                  <a:gd name="T59" fmla="*/ 132 h 221"/>
                  <a:gd name="T60" fmla="*/ 19 w 271"/>
                  <a:gd name="T61" fmla="*/ 172 h 221"/>
                  <a:gd name="T62" fmla="*/ 270 w 271"/>
                  <a:gd name="T63" fmla="*/ 131 h 221"/>
                  <a:gd name="T64" fmla="*/ 270 w 271"/>
                  <a:gd name="T65" fmla="*/ 129 h 221"/>
                  <a:gd name="T66" fmla="*/ 270 w 271"/>
                  <a:gd name="T67" fmla="*/ 127 h 221"/>
                  <a:gd name="T68" fmla="*/ 270 w 271"/>
                  <a:gd name="T69" fmla="*/ 126 h 221"/>
                  <a:gd name="T70" fmla="*/ 270 w 271"/>
                  <a:gd name="T71" fmla="*/ 124 h 221"/>
                  <a:gd name="T72" fmla="*/ 270 w 271"/>
                  <a:gd name="T73" fmla="*/ 122 h 221"/>
                  <a:gd name="T74" fmla="*/ 270 w 271"/>
                  <a:gd name="T75" fmla="*/ 120 h 221"/>
                  <a:gd name="T76" fmla="*/ 270 w 271"/>
                  <a:gd name="T77" fmla="*/ 118 h 221"/>
                  <a:gd name="T78" fmla="*/ 270 w 271"/>
                  <a:gd name="T79" fmla="*/ 116 h 221"/>
                  <a:gd name="T80" fmla="*/ 270 w 271"/>
                  <a:gd name="T81" fmla="*/ 114 h 221"/>
                  <a:gd name="T82" fmla="*/ 270 w 271"/>
                  <a:gd name="T83" fmla="*/ 112 h 221"/>
                  <a:gd name="T84" fmla="*/ 270 w 271"/>
                  <a:gd name="T85" fmla="*/ 110 h 221"/>
                  <a:gd name="T86" fmla="*/ 270 w 271"/>
                  <a:gd name="T87" fmla="*/ 108 h 221"/>
                  <a:gd name="T88" fmla="*/ 270 w 271"/>
                  <a:gd name="T89" fmla="*/ 106 h 221"/>
                  <a:gd name="T90" fmla="*/ 270 w 271"/>
                  <a:gd name="T91" fmla="*/ 104 h 221"/>
                  <a:gd name="T92" fmla="*/ 270 w 271"/>
                  <a:gd name="T93" fmla="*/ 102 h 221"/>
                  <a:gd name="T94" fmla="*/ 270 w 271"/>
                  <a:gd name="T95" fmla="*/ 100 h 221"/>
                  <a:gd name="T96" fmla="*/ 270 w 271"/>
                  <a:gd name="T97" fmla="*/ 98 h 221"/>
                  <a:gd name="T98" fmla="*/ 270 w 271"/>
                  <a:gd name="T99" fmla="*/ 96 h 221"/>
                  <a:gd name="T100" fmla="*/ 270 w 271"/>
                  <a:gd name="T101" fmla="*/ 95 h 221"/>
                  <a:gd name="T102" fmla="*/ 270 w 271"/>
                  <a:gd name="T103" fmla="*/ 93 h 221"/>
                  <a:gd name="T104" fmla="*/ 270 w 271"/>
                  <a:gd name="T105" fmla="*/ 91 h 221"/>
                  <a:gd name="T106" fmla="*/ 270 w 271"/>
                  <a:gd name="T107" fmla="*/ 89 h 221"/>
                  <a:gd name="T108" fmla="*/ 270 w 271"/>
                  <a:gd name="T109" fmla="*/ 87 h 221"/>
                  <a:gd name="T110" fmla="*/ 270 w 271"/>
                  <a:gd name="T111" fmla="*/ 85 h 221"/>
                  <a:gd name="T112" fmla="*/ 270 w 271"/>
                  <a:gd name="T113" fmla="*/ 83 h 221"/>
                  <a:gd name="T114" fmla="*/ 270 w 271"/>
                  <a:gd name="T115" fmla="*/ 81 h 221"/>
                  <a:gd name="T116" fmla="*/ 270 w 271"/>
                  <a:gd name="T117" fmla="*/ 79 h 221"/>
                  <a:gd name="T118" fmla="*/ 270 w 271"/>
                  <a:gd name="T119" fmla="*/ 77 h 221"/>
                  <a:gd name="T120" fmla="*/ 270 w 271"/>
                  <a:gd name="T121" fmla="*/ 75 h 2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271" h="221">
                    <a:moveTo>
                      <a:pt x="270" y="74"/>
                    </a:moveTo>
                    <a:cubicBezTo>
                      <a:pt x="271" y="45"/>
                      <a:pt x="236" y="21"/>
                      <a:pt x="192" y="10"/>
                    </a:cubicBezTo>
                    <a:cubicBezTo>
                      <a:pt x="146" y="0"/>
                      <a:pt x="90" y="5"/>
                      <a:pt x="51" y="21"/>
                    </a:cubicBezTo>
                    <a:cubicBezTo>
                      <a:pt x="22" y="34"/>
                      <a:pt x="3" y="54"/>
                      <a:pt x="1" y="75"/>
                    </a:cubicBezTo>
                    <a:cubicBezTo>
                      <a:pt x="1" y="75"/>
                      <a:pt x="1" y="75"/>
                      <a:pt x="1" y="76"/>
                    </a:cubicBezTo>
                    <a:cubicBezTo>
                      <a:pt x="1" y="76"/>
                      <a:pt x="1" y="76"/>
                      <a:pt x="1" y="76"/>
                    </a:cubicBezTo>
                    <a:cubicBezTo>
                      <a:pt x="1" y="76"/>
                      <a:pt x="1" y="76"/>
                      <a:pt x="1" y="76"/>
                    </a:cubicBezTo>
                    <a:cubicBezTo>
                      <a:pt x="1" y="76"/>
                      <a:pt x="1" y="77"/>
                      <a:pt x="1" y="77"/>
                    </a:cubicBezTo>
                    <a:cubicBezTo>
                      <a:pt x="1" y="77"/>
                      <a:pt x="1" y="77"/>
                      <a:pt x="1" y="77"/>
                    </a:cubicBezTo>
                    <a:cubicBezTo>
                      <a:pt x="1" y="77"/>
                      <a:pt x="1" y="77"/>
                      <a:pt x="1" y="78"/>
                    </a:cubicBezTo>
                    <a:cubicBezTo>
                      <a:pt x="1" y="78"/>
                      <a:pt x="1" y="78"/>
                      <a:pt x="1" y="78"/>
                    </a:cubicBezTo>
                    <a:cubicBezTo>
                      <a:pt x="1" y="78"/>
                      <a:pt x="1" y="78"/>
                      <a:pt x="1" y="78"/>
                    </a:cubicBezTo>
                    <a:cubicBezTo>
                      <a:pt x="1" y="78"/>
                      <a:pt x="1" y="79"/>
                      <a:pt x="1" y="79"/>
                    </a:cubicBezTo>
                    <a:cubicBezTo>
                      <a:pt x="1" y="79"/>
                      <a:pt x="1" y="79"/>
                      <a:pt x="1" y="79"/>
                    </a:cubicBezTo>
                    <a:cubicBezTo>
                      <a:pt x="1" y="79"/>
                      <a:pt x="1" y="79"/>
                      <a:pt x="1" y="79"/>
                    </a:cubicBezTo>
                    <a:cubicBezTo>
                      <a:pt x="1" y="80"/>
                      <a:pt x="1" y="80"/>
                      <a:pt x="1" y="80"/>
                    </a:cubicBezTo>
                    <a:cubicBezTo>
                      <a:pt x="1" y="80"/>
                      <a:pt x="1" y="80"/>
                      <a:pt x="1" y="80"/>
                    </a:cubicBezTo>
                    <a:cubicBezTo>
                      <a:pt x="1" y="80"/>
                      <a:pt x="1" y="80"/>
                      <a:pt x="1" y="81"/>
                    </a:cubicBezTo>
                    <a:cubicBezTo>
                      <a:pt x="1" y="81"/>
                      <a:pt x="1" y="81"/>
                      <a:pt x="1" y="81"/>
                    </a:cubicBezTo>
                    <a:cubicBezTo>
                      <a:pt x="1" y="81"/>
                      <a:pt x="1" y="81"/>
                      <a:pt x="1" y="81"/>
                    </a:cubicBezTo>
                    <a:cubicBezTo>
                      <a:pt x="1" y="82"/>
                      <a:pt x="1" y="82"/>
                      <a:pt x="1" y="82"/>
                    </a:cubicBezTo>
                    <a:cubicBezTo>
                      <a:pt x="1" y="82"/>
                      <a:pt x="1" y="82"/>
                      <a:pt x="1" y="82"/>
                    </a:cubicBezTo>
                    <a:cubicBezTo>
                      <a:pt x="1" y="82"/>
                      <a:pt x="1" y="82"/>
                      <a:pt x="1" y="83"/>
                    </a:cubicBezTo>
                    <a:cubicBezTo>
                      <a:pt x="1" y="83"/>
                      <a:pt x="1" y="83"/>
                      <a:pt x="1" y="83"/>
                    </a:cubicBezTo>
                    <a:cubicBezTo>
                      <a:pt x="1" y="83"/>
                      <a:pt x="1" y="83"/>
                      <a:pt x="1" y="83"/>
                    </a:cubicBezTo>
                    <a:cubicBezTo>
                      <a:pt x="1" y="83"/>
                      <a:pt x="1" y="84"/>
                      <a:pt x="1" y="84"/>
                    </a:cubicBezTo>
                    <a:cubicBezTo>
                      <a:pt x="1" y="84"/>
                      <a:pt x="1" y="84"/>
                      <a:pt x="1" y="84"/>
                    </a:cubicBezTo>
                    <a:cubicBezTo>
                      <a:pt x="1" y="84"/>
                      <a:pt x="1" y="84"/>
                      <a:pt x="1" y="85"/>
                    </a:cubicBezTo>
                    <a:cubicBezTo>
                      <a:pt x="1" y="85"/>
                      <a:pt x="1" y="85"/>
                      <a:pt x="1" y="85"/>
                    </a:cubicBezTo>
                    <a:cubicBezTo>
                      <a:pt x="1" y="85"/>
                      <a:pt x="1" y="85"/>
                      <a:pt x="1" y="85"/>
                    </a:cubicBezTo>
                    <a:cubicBezTo>
                      <a:pt x="1" y="85"/>
                      <a:pt x="1" y="86"/>
                      <a:pt x="1" y="86"/>
                    </a:cubicBezTo>
                    <a:cubicBezTo>
                      <a:pt x="1" y="86"/>
                      <a:pt x="1" y="86"/>
                      <a:pt x="1" y="86"/>
                    </a:cubicBezTo>
                    <a:cubicBezTo>
                      <a:pt x="1" y="86"/>
                      <a:pt x="1" y="86"/>
                      <a:pt x="1" y="86"/>
                    </a:cubicBezTo>
                    <a:cubicBezTo>
                      <a:pt x="1" y="87"/>
                      <a:pt x="1" y="87"/>
                      <a:pt x="1" y="87"/>
                    </a:cubicBezTo>
                    <a:cubicBezTo>
                      <a:pt x="1" y="87"/>
                      <a:pt x="1" y="87"/>
                      <a:pt x="1" y="87"/>
                    </a:cubicBezTo>
                    <a:cubicBezTo>
                      <a:pt x="1" y="87"/>
                      <a:pt x="1" y="87"/>
                      <a:pt x="1" y="88"/>
                    </a:cubicBezTo>
                    <a:cubicBezTo>
                      <a:pt x="1" y="88"/>
                      <a:pt x="1" y="88"/>
                      <a:pt x="1" y="88"/>
                    </a:cubicBezTo>
                    <a:cubicBezTo>
                      <a:pt x="1" y="88"/>
                      <a:pt x="1" y="88"/>
                      <a:pt x="1" y="88"/>
                    </a:cubicBezTo>
                    <a:cubicBezTo>
                      <a:pt x="1" y="89"/>
                      <a:pt x="1" y="89"/>
                      <a:pt x="1" y="89"/>
                    </a:cubicBezTo>
                    <a:cubicBezTo>
                      <a:pt x="1" y="89"/>
                      <a:pt x="1" y="89"/>
                      <a:pt x="1" y="89"/>
                    </a:cubicBezTo>
                    <a:cubicBezTo>
                      <a:pt x="1" y="89"/>
                      <a:pt x="1" y="89"/>
                      <a:pt x="1" y="90"/>
                    </a:cubicBezTo>
                    <a:cubicBezTo>
                      <a:pt x="1" y="90"/>
                      <a:pt x="1" y="90"/>
                      <a:pt x="1" y="90"/>
                    </a:cubicBezTo>
                    <a:cubicBezTo>
                      <a:pt x="1" y="90"/>
                      <a:pt x="1" y="90"/>
                      <a:pt x="1" y="90"/>
                    </a:cubicBezTo>
                    <a:cubicBezTo>
                      <a:pt x="1" y="90"/>
                      <a:pt x="1" y="91"/>
                      <a:pt x="1" y="91"/>
                    </a:cubicBezTo>
                    <a:cubicBezTo>
                      <a:pt x="1" y="91"/>
                      <a:pt x="1" y="91"/>
                      <a:pt x="1" y="91"/>
                    </a:cubicBezTo>
                    <a:cubicBezTo>
                      <a:pt x="1" y="91"/>
                      <a:pt x="1" y="91"/>
                      <a:pt x="1" y="91"/>
                    </a:cubicBezTo>
                    <a:cubicBezTo>
                      <a:pt x="1" y="92"/>
                      <a:pt x="1" y="92"/>
                      <a:pt x="1" y="92"/>
                    </a:cubicBezTo>
                    <a:cubicBezTo>
                      <a:pt x="1" y="92"/>
                      <a:pt x="1" y="92"/>
                      <a:pt x="1" y="92"/>
                    </a:cubicBezTo>
                    <a:cubicBezTo>
                      <a:pt x="1" y="92"/>
                      <a:pt x="1" y="93"/>
                      <a:pt x="1" y="93"/>
                    </a:cubicBezTo>
                    <a:cubicBezTo>
                      <a:pt x="1" y="93"/>
                      <a:pt x="1" y="93"/>
                      <a:pt x="1" y="93"/>
                    </a:cubicBezTo>
                    <a:cubicBezTo>
                      <a:pt x="1" y="93"/>
                      <a:pt x="1" y="93"/>
                      <a:pt x="1" y="93"/>
                    </a:cubicBezTo>
                    <a:cubicBezTo>
                      <a:pt x="1" y="94"/>
                      <a:pt x="1" y="94"/>
                      <a:pt x="1" y="94"/>
                    </a:cubicBezTo>
                    <a:cubicBezTo>
                      <a:pt x="1" y="94"/>
                      <a:pt x="1" y="94"/>
                      <a:pt x="1" y="94"/>
                    </a:cubicBezTo>
                    <a:cubicBezTo>
                      <a:pt x="1" y="94"/>
                      <a:pt x="1" y="94"/>
                      <a:pt x="1" y="95"/>
                    </a:cubicBezTo>
                    <a:cubicBezTo>
                      <a:pt x="1" y="95"/>
                      <a:pt x="1" y="95"/>
                      <a:pt x="1" y="95"/>
                    </a:cubicBezTo>
                    <a:cubicBezTo>
                      <a:pt x="1" y="95"/>
                      <a:pt x="1" y="95"/>
                      <a:pt x="1" y="95"/>
                    </a:cubicBezTo>
                    <a:cubicBezTo>
                      <a:pt x="1" y="96"/>
                      <a:pt x="1" y="96"/>
                      <a:pt x="1" y="96"/>
                    </a:cubicBezTo>
                    <a:cubicBezTo>
                      <a:pt x="1" y="96"/>
                      <a:pt x="1" y="96"/>
                      <a:pt x="1" y="96"/>
                    </a:cubicBezTo>
                    <a:cubicBezTo>
                      <a:pt x="1" y="96"/>
                      <a:pt x="1" y="96"/>
                      <a:pt x="1" y="97"/>
                    </a:cubicBezTo>
                    <a:cubicBezTo>
                      <a:pt x="1" y="97"/>
                      <a:pt x="1" y="97"/>
                      <a:pt x="1" y="97"/>
                    </a:cubicBezTo>
                    <a:cubicBezTo>
                      <a:pt x="1" y="97"/>
                      <a:pt x="1" y="97"/>
                      <a:pt x="1" y="97"/>
                    </a:cubicBezTo>
                    <a:cubicBezTo>
                      <a:pt x="1" y="97"/>
                      <a:pt x="1" y="98"/>
                      <a:pt x="1" y="98"/>
                    </a:cubicBezTo>
                    <a:cubicBezTo>
                      <a:pt x="1" y="98"/>
                      <a:pt x="1" y="98"/>
                      <a:pt x="1" y="98"/>
                    </a:cubicBezTo>
                    <a:cubicBezTo>
                      <a:pt x="1" y="98"/>
                      <a:pt x="1" y="98"/>
                      <a:pt x="1" y="98"/>
                    </a:cubicBezTo>
                    <a:cubicBezTo>
                      <a:pt x="1" y="99"/>
                      <a:pt x="1" y="99"/>
                      <a:pt x="1" y="99"/>
                    </a:cubicBezTo>
                    <a:cubicBezTo>
                      <a:pt x="1" y="99"/>
                      <a:pt x="1" y="99"/>
                      <a:pt x="1" y="99"/>
                    </a:cubicBezTo>
                    <a:cubicBezTo>
                      <a:pt x="1" y="99"/>
                      <a:pt x="1" y="100"/>
                      <a:pt x="1" y="100"/>
                    </a:cubicBezTo>
                    <a:cubicBezTo>
                      <a:pt x="1" y="100"/>
                      <a:pt x="1" y="100"/>
                      <a:pt x="1" y="100"/>
                    </a:cubicBezTo>
                    <a:cubicBezTo>
                      <a:pt x="1" y="100"/>
                      <a:pt x="1" y="100"/>
                      <a:pt x="1" y="100"/>
                    </a:cubicBezTo>
                    <a:cubicBezTo>
                      <a:pt x="1" y="101"/>
                      <a:pt x="1" y="101"/>
                      <a:pt x="1" y="101"/>
                    </a:cubicBezTo>
                    <a:cubicBezTo>
                      <a:pt x="1" y="101"/>
                      <a:pt x="1" y="101"/>
                      <a:pt x="1" y="101"/>
                    </a:cubicBezTo>
                    <a:cubicBezTo>
                      <a:pt x="1" y="101"/>
                      <a:pt x="1" y="101"/>
                      <a:pt x="1" y="102"/>
                    </a:cubicBezTo>
                    <a:cubicBezTo>
                      <a:pt x="1" y="102"/>
                      <a:pt x="1" y="102"/>
                      <a:pt x="1" y="102"/>
                    </a:cubicBezTo>
                    <a:cubicBezTo>
                      <a:pt x="1" y="102"/>
                      <a:pt x="1" y="102"/>
                      <a:pt x="1" y="102"/>
                    </a:cubicBezTo>
                    <a:cubicBezTo>
                      <a:pt x="1" y="102"/>
                      <a:pt x="1" y="103"/>
                      <a:pt x="1" y="103"/>
                    </a:cubicBezTo>
                    <a:cubicBezTo>
                      <a:pt x="1" y="103"/>
                      <a:pt x="1" y="103"/>
                      <a:pt x="1" y="103"/>
                    </a:cubicBezTo>
                    <a:cubicBezTo>
                      <a:pt x="1" y="103"/>
                      <a:pt x="1" y="103"/>
                      <a:pt x="1" y="104"/>
                    </a:cubicBezTo>
                    <a:cubicBezTo>
                      <a:pt x="1" y="104"/>
                      <a:pt x="1" y="104"/>
                      <a:pt x="1" y="104"/>
                    </a:cubicBezTo>
                    <a:cubicBezTo>
                      <a:pt x="1" y="104"/>
                      <a:pt x="1" y="104"/>
                      <a:pt x="1" y="104"/>
                    </a:cubicBezTo>
                    <a:cubicBezTo>
                      <a:pt x="1" y="104"/>
                      <a:pt x="1" y="105"/>
                      <a:pt x="1" y="105"/>
                    </a:cubicBezTo>
                    <a:cubicBezTo>
                      <a:pt x="1" y="105"/>
                      <a:pt x="1" y="105"/>
                      <a:pt x="1" y="105"/>
                    </a:cubicBezTo>
                    <a:cubicBezTo>
                      <a:pt x="1" y="105"/>
                      <a:pt x="1" y="105"/>
                      <a:pt x="1" y="105"/>
                    </a:cubicBezTo>
                    <a:cubicBezTo>
                      <a:pt x="1" y="106"/>
                      <a:pt x="1" y="106"/>
                      <a:pt x="1" y="106"/>
                    </a:cubicBezTo>
                    <a:cubicBezTo>
                      <a:pt x="1" y="106"/>
                      <a:pt x="1" y="106"/>
                      <a:pt x="1" y="106"/>
                    </a:cubicBezTo>
                    <a:cubicBezTo>
                      <a:pt x="1" y="106"/>
                      <a:pt x="1" y="107"/>
                      <a:pt x="1" y="107"/>
                    </a:cubicBezTo>
                    <a:cubicBezTo>
                      <a:pt x="1" y="107"/>
                      <a:pt x="1" y="107"/>
                      <a:pt x="1" y="107"/>
                    </a:cubicBezTo>
                    <a:cubicBezTo>
                      <a:pt x="1" y="107"/>
                      <a:pt x="1" y="107"/>
                      <a:pt x="1" y="107"/>
                    </a:cubicBezTo>
                    <a:cubicBezTo>
                      <a:pt x="1" y="108"/>
                      <a:pt x="1" y="108"/>
                      <a:pt x="1" y="108"/>
                    </a:cubicBezTo>
                    <a:cubicBezTo>
                      <a:pt x="1" y="108"/>
                      <a:pt x="1" y="108"/>
                      <a:pt x="1" y="108"/>
                    </a:cubicBezTo>
                    <a:cubicBezTo>
                      <a:pt x="1" y="108"/>
                      <a:pt x="1" y="108"/>
                      <a:pt x="1" y="109"/>
                    </a:cubicBezTo>
                    <a:cubicBezTo>
                      <a:pt x="1" y="109"/>
                      <a:pt x="1" y="109"/>
                      <a:pt x="1" y="109"/>
                    </a:cubicBezTo>
                    <a:cubicBezTo>
                      <a:pt x="1" y="109"/>
                      <a:pt x="1" y="109"/>
                      <a:pt x="1" y="109"/>
                    </a:cubicBezTo>
                    <a:cubicBezTo>
                      <a:pt x="1" y="109"/>
                      <a:pt x="1" y="110"/>
                      <a:pt x="1" y="110"/>
                    </a:cubicBezTo>
                    <a:cubicBezTo>
                      <a:pt x="1" y="110"/>
                      <a:pt x="1" y="110"/>
                      <a:pt x="1" y="110"/>
                    </a:cubicBezTo>
                    <a:cubicBezTo>
                      <a:pt x="1" y="110"/>
                      <a:pt x="1" y="110"/>
                      <a:pt x="1" y="111"/>
                    </a:cubicBezTo>
                    <a:cubicBezTo>
                      <a:pt x="1" y="111"/>
                      <a:pt x="1" y="111"/>
                      <a:pt x="1" y="111"/>
                    </a:cubicBezTo>
                    <a:cubicBezTo>
                      <a:pt x="1" y="111"/>
                      <a:pt x="1" y="111"/>
                      <a:pt x="1" y="111"/>
                    </a:cubicBezTo>
                    <a:cubicBezTo>
                      <a:pt x="1" y="111"/>
                      <a:pt x="1" y="112"/>
                      <a:pt x="1" y="112"/>
                    </a:cubicBezTo>
                    <a:cubicBezTo>
                      <a:pt x="1" y="112"/>
                      <a:pt x="1" y="112"/>
                      <a:pt x="1" y="112"/>
                    </a:cubicBezTo>
                    <a:cubicBezTo>
                      <a:pt x="1" y="112"/>
                      <a:pt x="1" y="112"/>
                      <a:pt x="1" y="112"/>
                    </a:cubicBezTo>
                    <a:cubicBezTo>
                      <a:pt x="1" y="113"/>
                      <a:pt x="1" y="113"/>
                      <a:pt x="1" y="113"/>
                    </a:cubicBezTo>
                    <a:cubicBezTo>
                      <a:pt x="1" y="113"/>
                      <a:pt x="1" y="113"/>
                      <a:pt x="1" y="113"/>
                    </a:cubicBezTo>
                    <a:cubicBezTo>
                      <a:pt x="1" y="113"/>
                      <a:pt x="1" y="113"/>
                      <a:pt x="1" y="114"/>
                    </a:cubicBezTo>
                    <a:cubicBezTo>
                      <a:pt x="1" y="114"/>
                      <a:pt x="1" y="114"/>
                      <a:pt x="1" y="114"/>
                    </a:cubicBezTo>
                    <a:cubicBezTo>
                      <a:pt x="1" y="114"/>
                      <a:pt x="1" y="114"/>
                      <a:pt x="1" y="114"/>
                    </a:cubicBezTo>
                    <a:cubicBezTo>
                      <a:pt x="1" y="115"/>
                      <a:pt x="1" y="115"/>
                      <a:pt x="1" y="115"/>
                    </a:cubicBezTo>
                    <a:cubicBezTo>
                      <a:pt x="1" y="115"/>
                      <a:pt x="1" y="115"/>
                      <a:pt x="1" y="115"/>
                    </a:cubicBezTo>
                    <a:cubicBezTo>
                      <a:pt x="1" y="115"/>
                      <a:pt x="1" y="115"/>
                      <a:pt x="1" y="116"/>
                    </a:cubicBezTo>
                    <a:cubicBezTo>
                      <a:pt x="1" y="116"/>
                      <a:pt x="1" y="116"/>
                      <a:pt x="1" y="116"/>
                    </a:cubicBezTo>
                    <a:cubicBezTo>
                      <a:pt x="1" y="116"/>
                      <a:pt x="1" y="116"/>
                      <a:pt x="1" y="116"/>
                    </a:cubicBezTo>
                    <a:cubicBezTo>
                      <a:pt x="1" y="116"/>
                      <a:pt x="1" y="117"/>
                      <a:pt x="1" y="117"/>
                    </a:cubicBezTo>
                    <a:cubicBezTo>
                      <a:pt x="1" y="117"/>
                      <a:pt x="1" y="117"/>
                      <a:pt x="1" y="117"/>
                    </a:cubicBezTo>
                    <a:cubicBezTo>
                      <a:pt x="1" y="117"/>
                      <a:pt x="1" y="117"/>
                      <a:pt x="1" y="118"/>
                    </a:cubicBezTo>
                    <a:cubicBezTo>
                      <a:pt x="1" y="118"/>
                      <a:pt x="1" y="118"/>
                      <a:pt x="1" y="118"/>
                    </a:cubicBezTo>
                    <a:cubicBezTo>
                      <a:pt x="1" y="118"/>
                      <a:pt x="1" y="118"/>
                      <a:pt x="1" y="118"/>
                    </a:cubicBezTo>
                    <a:cubicBezTo>
                      <a:pt x="1" y="118"/>
                      <a:pt x="1" y="119"/>
                      <a:pt x="1" y="119"/>
                    </a:cubicBezTo>
                    <a:cubicBezTo>
                      <a:pt x="1" y="119"/>
                      <a:pt x="1" y="119"/>
                      <a:pt x="1" y="119"/>
                    </a:cubicBezTo>
                    <a:cubicBezTo>
                      <a:pt x="1" y="119"/>
                      <a:pt x="1" y="119"/>
                      <a:pt x="1" y="119"/>
                    </a:cubicBezTo>
                    <a:cubicBezTo>
                      <a:pt x="1" y="120"/>
                      <a:pt x="1" y="120"/>
                      <a:pt x="1" y="120"/>
                    </a:cubicBezTo>
                    <a:cubicBezTo>
                      <a:pt x="1" y="120"/>
                      <a:pt x="1" y="120"/>
                      <a:pt x="1" y="120"/>
                    </a:cubicBezTo>
                    <a:cubicBezTo>
                      <a:pt x="1" y="120"/>
                      <a:pt x="1" y="120"/>
                      <a:pt x="1" y="121"/>
                    </a:cubicBezTo>
                    <a:cubicBezTo>
                      <a:pt x="1" y="121"/>
                      <a:pt x="1" y="121"/>
                      <a:pt x="1" y="121"/>
                    </a:cubicBezTo>
                    <a:cubicBezTo>
                      <a:pt x="1" y="121"/>
                      <a:pt x="1" y="121"/>
                      <a:pt x="1" y="121"/>
                    </a:cubicBezTo>
                    <a:cubicBezTo>
                      <a:pt x="1" y="122"/>
                      <a:pt x="1" y="122"/>
                      <a:pt x="1" y="122"/>
                    </a:cubicBezTo>
                    <a:cubicBezTo>
                      <a:pt x="1" y="122"/>
                      <a:pt x="1" y="122"/>
                      <a:pt x="1" y="122"/>
                    </a:cubicBezTo>
                    <a:cubicBezTo>
                      <a:pt x="1" y="122"/>
                      <a:pt x="1" y="122"/>
                      <a:pt x="1" y="123"/>
                    </a:cubicBezTo>
                    <a:cubicBezTo>
                      <a:pt x="1" y="123"/>
                      <a:pt x="1" y="123"/>
                      <a:pt x="1" y="123"/>
                    </a:cubicBezTo>
                    <a:cubicBezTo>
                      <a:pt x="1" y="123"/>
                      <a:pt x="1" y="123"/>
                      <a:pt x="1" y="123"/>
                    </a:cubicBezTo>
                    <a:cubicBezTo>
                      <a:pt x="1" y="123"/>
                      <a:pt x="1" y="124"/>
                      <a:pt x="1" y="124"/>
                    </a:cubicBezTo>
                    <a:cubicBezTo>
                      <a:pt x="1" y="124"/>
                      <a:pt x="1" y="124"/>
                      <a:pt x="1" y="124"/>
                    </a:cubicBezTo>
                    <a:cubicBezTo>
                      <a:pt x="1" y="124"/>
                      <a:pt x="1" y="124"/>
                      <a:pt x="1" y="124"/>
                    </a:cubicBezTo>
                    <a:cubicBezTo>
                      <a:pt x="1" y="125"/>
                      <a:pt x="1" y="125"/>
                      <a:pt x="1" y="125"/>
                    </a:cubicBezTo>
                    <a:cubicBezTo>
                      <a:pt x="1" y="125"/>
                      <a:pt x="1" y="125"/>
                      <a:pt x="1" y="125"/>
                    </a:cubicBezTo>
                    <a:cubicBezTo>
                      <a:pt x="1" y="125"/>
                      <a:pt x="1" y="126"/>
                      <a:pt x="1" y="126"/>
                    </a:cubicBezTo>
                    <a:cubicBezTo>
                      <a:pt x="1" y="126"/>
                      <a:pt x="1" y="126"/>
                      <a:pt x="1" y="126"/>
                    </a:cubicBezTo>
                    <a:cubicBezTo>
                      <a:pt x="1" y="126"/>
                      <a:pt x="1" y="126"/>
                      <a:pt x="1" y="126"/>
                    </a:cubicBezTo>
                    <a:cubicBezTo>
                      <a:pt x="1" y="127"/>
                      <a:pt x="1" y="127"/>
                      <a:pt x="1" y="127"/>
                    </a:cubicBezTo>
                    <a:cubicBezTo>
                      <a:pt x="1" y="127"/>
                      <a:pt x="1" y="127"/>
                      <a:pt x="1" y="127"/>
                    </a:cubicBezTo>
                    <a:cubicBezTo>
                      <a:pt x="1" y="127"/>
                      <a:pt x="1" y="127"/>
                      <a:pt x="1" y="128"/>
                    </a:cubicBezTo>
                    <a:cubicBezTo>
                      <a:pt x="1" y="128"/>
                      <a:pt x="1" y="128"/>
                      <a:pt x="1" y="128"/>
                    </a:cubicBezTo>
                    <a:cubicBezTo>
                      <a:pt x="1" y="128"/>
                      <a:pt x="1" y="128"/>
                      <a:pt x="1" y="128"/>
                    </a:cubicBezTo>
                    <a:cubicBezTo>
                      <a:pt x="1" y="129"/>
                      <a:pt x="1" y="129"/>
                      <a:pt x="1" y="129"/>
                    </a:cubicBezTo>
                    <a:cubicBezTo>
                      <a:pt x="1" y="129"/>
                      <a:pt x="1" y="129"/>
                      <a:pt x="1" y="129"/>
                    </a:cubicBezTo>
                    <a:cubicBezTo>
                      <a:pt x="1" y="129"/>
                      <a:pt x="1" y="129"/>
                      <a:pt x="1" y="130"/>
                    </a:cubicBezTo>
                    <a:cubicBezTo>
                      <a:pt x="1" y="130"/>
                      <a:pt x="1" y="130"/>
                      <a:pt x="1" y="130"/>
                    </a:cubicBezTo>
                    <a:cubicBezTo>
                      <a:pt x="1" y="130"/>
                      <a:pt x="1" y="130"/>
                      <a:pt x="1" y="130"/>
                    </a:cubicBezTo>
                    <a:cubicBezTo>
                      <a:pt x="1" y="130"/>
                      <a:pt x="1" y="131"/>
                      <a:pt x="1" y="131"/>
                    </a:cubicBezTo>
                    <a:cubicBezTo>
                      <a:pt x="1" y="131"/>
                      <a:pt x="1" y="131"/>
                      <a:pt x="1" y="131"/>
                    </a:cubicBezTo>
                    <a:cubicBezTo>
                      <a:pt x="1" y="131"/>
                      <a:pt x="1" y="131"/>
                      <a:pt x="1" y="131"/>
                    </a:cubicBezTo>
                    <a:cubicBezTo>
                      <a:pt x="1" y="132"/>
                      <a:pt x="1" y="132"/>
                      <a:pt x="1" y="132"/>
                    </a:cubicBezTo>
                    <a:cubicBezTo>
                      <a:pt x="1" y="132"/>
                      <a:pt x="1" y="132"/>
                      <a:pt x="1" y="132"/>
                    </a:cubicBezTo>
                    <a:cubicBezTo>
                      <a:pt x="1" y="132"/>
                      <a:pt x="1" y="133"/>
                      <a:pt x="1" y="133"/>
                    </a:cubicBezTo>
                    <a:cubicBezTo>
                      <a:pt x="1" y="133"/>
                      <a:pt x="1" y="133"/>
                      <a:pt x="1" y="133"/>
                    </a:cubicBezTo>
                    <a:cubicBezTo>
                      <a:pt x="1" y="133"/>
                      <a:pt x="1" y="133"/>
                      <a:pt x="1" y="133"/>
                    </a:cubicBezTo>
                    <a:cubicBezTo>
                      <a:pt x="0" y="146"/>
                      <a:pt x="5" y="159"/>
                      <a:pt x="19" y="172"/>
                    </a:cubicBezTo>
                    <a:cubicBezTo>
                      <a:pt x="76" y="221"/>
                      <a:pt x="207" y="219"/>
                      <a:pt x="257" y="162"/>
                    </a:cubicBezTo>
                    <a:cubicBezTo>
                      <a:pt x="266" y="152"/>
                      <a:pt x="270" y="142"/>
                      <a:pt x="270" y="133"/>
                    </a:cubicBezTo>
                    <a:cubicBezTo>
                      <a:pt x="270" y="132"/>
                      <a:pt x="270" y="132"/>
                      <a:pt x="270" y="132"/>
                    </a:cubicBezTo>
                    <a:cubicBezTo>
                      <a:pt x="270" y="132"/>
                      <a:pt x="270" y="132"/>
                      <a:pt x="270" y="132"/>
                    </a:cubicBezTo>
                    <a:cubicBezTo>
                      <a:pt x="270" y="132"/>
                      <a:pt x="270" y="132"/>
                      <a:pt x="270" y="131"/>
                    </a:cubicBezTo>
                    <a:cubicBezTo>
                      <a:pt x="270" y="131"/>
                      <a:pt x="270" y="131"/>
                      <a:pt x="270" y="131"/>
                    </a:cubicBezTo>
                    <a:cubicBezTo>
                      <a:pt x="270" y="131"/>
                      <a:pt x="270" y="131"/>
                      <a:pt x="270" y="131"/>
                    </a:cubicBezTo>
                    <a:cubicBezTo>
                      <a:pt x="270" y="130"/>
                      <a:pt x="270" y="130"/>
                      <a:pt x="270" y="130"/>
                    </a:cubicBezTo>
                    <a:cubicBezTo>
                      <a:pt x="270" y="130"/>
                      <a:pt x="270" y="130"/>
                      <a:pt x="270" y="130"/>
                    </a:cubicBezTo>
                    <a:cubicBezTo>
                      <a:pt x="270" y="130"/>
                      <a:pt x="270" y="130"/>
                      <a:pt x="270" y="129"/>
                    </a:cubicBezTo>
                    <a:cubicBezTo>
                      <a:pt x="270" y="129"/>
                      <a:pt x="270" y="129"/>
                      <a:pt x="270" y="129"/>
                    </a:cubicBezTo>
                    <a:cubicBezTo>
                      <a:pt x="270" y="129"/>
                      <a:pt x="270" y="129"/>
                      <a:pt x="270" y="129"/>
                    </a:cubicBezTo>
                    <a:cubicBezTo>
                      <a:pt x="270" y="129"/>
                      <a:pt x="270" y="128"/>
                      <a:pt x="270" y="128"/>
                    </a:cubicBezTo>
                    <a:cubicBezTo>
                      <a:pt x="270" y="128"/>
                      <a:pt x="270" y="128"/>
                      <a:pt x="270" y="128"/>
                    </a:cubicBezTo>
                    <a:cubicBezTo>
                      <a:pt x="270" y="128"/>
                      <a:pt x="270" y="128"/>
                      <a:pt x="270" y="127"/>
                    </a:cubicBezTo>
                    <a:cubicBezTo>
                      <a:pt x="270" y="127"/>
                      <a:pt x="270" y="127"/>
                      <a:pt x="270" y="127"/>
                    </a:cubicBezTo>
                    <a:cubicBezTo>
                      <a:pt x="270" y="127"/>
                      <a:pt x="270" y="127"/>
                      <a:pt x="270" y="127"/>
                    </a:cubicBezTo>
                    <a:cubicBezTo>
                      <a:pt x="270" y="127"/>
                      <a:pt x="270" y="126"/>
                      <a:pt x="270" y="126"/>
                    </a:cubicBezTo>
                    <a:cubicBezTo>
                      <a:pt x="270" y="126"/>
                      <a:pt x="270" y="126"/>
                      <a:pt x="270" y="126"/>
                    </a:cubicBezTo>
                    <a:cubicBezTo>
                      <a:pt x="270" y="126"/>
                      <a:pt x="270" y="126"/>
                      <a:pt x="270" y="126"/>
                    </a:cubicBezTo>
                    <a:cubicBezTo>
                      <a:pt x="270" y="125"/>
                      <a:pt x="270" y="125"/>
                      <a:pt x="270" y="125"/>
                    </a:cubicBezTo>
                    <a:cubicBezTo>
                      <a:pt x="270" y="125"/>
                      <a:pt x="270" y="125"/>
                      <a:pt x="270" y="125"/>
                    </a:cubicBezTo>
                    <a:cubicBezTo>
                      <a:pt x="270" y="125"/>
                      <a:pt x="270" y="125"/>
                      <a:pt x="270" y="124"/>
                    </a:cubicBezTo>
                    <a:cubicBezTo>
                      <a:pt x="270" y="124"/>
                      <a:pt x="270" y="124"/>
                      <a:pt x="270" y="124"/>
                    </a:cubicBezTo>
                    <a:cubicBezTo>
                      <a:pt x="270" y="124"/>
                      <a:pt x="270" y="124"/>
                      <a:pt x="270" y="124"/>
                    </a:cubicBezTo>
                    <a:cubicBezTo>
                      <a:pt x="270" y="123"/>
                      <a:pt x="270" y="123"/>
                      <a:pt x="270" y="123"/>
                    </a:cubicBezTo>
                    <a:cubicBezTo>
                      <a:pt x="270" y="123"/>
                      <a:pt x="270" y="123"/>
                      <a:pt x="270" y="123"/>
                    </a:cubicBezTo>
                    <a:cubicBezTo>
                      <a:pt x="270" y="123"/>
                      <a:pt x="270" y="123"/>
                      <a:pt x="270" y="122"/>
                    </a:cubicBezTo>
                    <a:cubicBezTo>
                      <a:pt x="270" y="122"/>
                      <a:pt x="270" y="122"/>
                      <a:pt x="270" y="122"/>
                    </a:cubicBezTo>
                    <a:cubicBezTo>
                      <a:pt x="270" y="122"/>
                      <a:pt x="270" y="122"/>
                      <a:pt x="270" y="122"/>
                    </a:cubicBezTo>
                    <a:cubicBezTo>
                      <a:pt x="270" y="122"/>
                      <a:pt x="270" y="121"/>
                      <a:pt x="270" y="121"/>
                    </a:cubicBezTo>
                    <a:cubicBezTo>
                      <a:pt x="270" y="121"/>
                      <a:pt x="270" y="121"/>
                      <a:pt x="270" y="121"/>
                    </a:cubicBezTo>
                    <a:cubicBezTo>
                      <a:pt x="270" y="121"/>
                      <a:pt x="270" y="121"/>
                      <a:pt x="270" y="121"/>
                    </a:cubicBezTo>
                    <a:cubicBezTo>
                      <a:pt x="270" y="120"/>
                      <a:pt x="270" y="120"/>
                      <a:pt x="270" y="120"/>
                    </a:cubicBezTo>
                    <a:cubicBezTo>
                      <a:pt x="270" y="120"/>
                      <a:pt x="270" y="120"/>
                      <a:pt x="270" y="120"/>
                    </a:cubicBezTo>
                    <a:cubicBezTo>
                      <a:pt x="270" y="120"/>
                      <a:pt x="270" y="119"/>
                      <a:pt x="270" y="119"/>
                    </a:cubicBezTo>
                    <a:cubicBezTo>
                      <a:pt x="270" y="119"/>
                      <a:pt x="270" y="119"/>
                      <a:pt x="270" y="119"/>
                    </a:cubicBezTo>
                    <a:cubicBezTo>
                      <a:pt x="270" y="119"/>
                      <a:pt x="270" y="119"/>
                      <a:pt x="270" y="119"/>
                    </a:cubicBezTo>
                    <a:cubicBezTo>
                      <a:pt x="270" y="118"/>
                      <a:pt x="270" y="118"/>
                      <a:pt x="270" y="118"/>
                    </a:cubicBezTo>
                    <a:cubicBezTo>
                      <a:pt x="270" y="118"/>
                      <a:pt x="270" y="118"/>
                      <a:pt x="270" y="118"/>
                    </a:cubicBezTo>
                    <a:cubicBezTo>
                      <a:pt x="270" y="118"/>
                      <a:pt x="270" y="118"/>
                      <a:pt x="270" y="117"/>
                    </a:cubicBezTo>
                    <a:cubicBezTo>
                      <a:pt x="270" y="117"/>
                      <a:pt x="270" y="117"/>
                      <a:pt x="270" y="117"/>
                    </a:cubicBezTo>
                    <a:cubicBezTo>
                      <a:pt x="270" y="117"/>
                      <a:pt x="270" y="117"/>
                      <a:pt x="270" y="117"/>
                    </a:cubicBezTo>
                    <a:cubicBezTo>
                      <a:pt x="270" y="116"/>
                      <a:pt x="270" y="116"/>
                      <a:pt x="270" y="116"/>
                    </a:cubicBezTo>
                    <a:cubicBezTo>
                      <a:pt x="270" y="116"/>
                      <a:pt x="270" y="116"/>
                      <a:pt x="270" y="116"/>
                    </a:cubicBezTo>
                    <a:cubicBezTo>
                      <a:pt x="270" y="116"/>
                      <a:pt x="270" y="116"/>
                      <a:pt x="270" y="115"/>
                    </a:cubicBezTo>
                    <a:cubicBezTo>
                      <a:pt x="270" y="115"/>
                      <a:pt x="270" y="115"/>
                      <a:pt x="270" y="115"/>
                    </a:cubicBezTo>
                    <a:cubicBezTo>
                      <a:pt x="270" y="115"/>
                      <a:pt x="270" y="115"/>
                      <a:pt x="270" y="115"/>
                    </a:cubicBezTo>
                    <a:cubicBezTo>
                      <a:pt x="270" y="115"/>
                      <a:pt x="270" y="114"/>
                      <a:pt x="270" y="114"/>
                    </a:cubicBezTo>
                    <a:cubicBezTo>
                      <a:pt x="270" y="114"/>
                      <a:pt x="270" y="114"/>
                      <a:pt x="270" y="114"/>
                    </a:cubicBezTo>
                    <a:cubicBezTo>
                      <a:pt x="270" y="114"/>
                      <a:pt x="270" y="114"/>
                      <a:pt x="270" y="114"/>
                    </a:cubicBezTo>
                    <a:cubicBezTo>
                      <a:pt x="270" y="113"/>
                      <a:pt x="270" y="113"/>
                      <a:pt x="270" y="113"/>
                    </a:cubicBezTo>
                    <a:cubicBezTo>
                      <a:pt x="270" y="113"/>
                      <a:pt x="270" y="113"/>
                      <a:pt x="270" y="113"/>
                    </a:cubicBezTo>
                    <a:cubicBezTo>
                      <a:pt x="270" y="113"/>
                      <a:pt x="270" y="112"/>
                      <a:pt x="270" y="112"/>
                    </a:cubicBezTo>
                    <a:cubicBezTo>
                      <a:pt x="270" y="112"/>
                      <a:pt x="270" y="112"/>
                      <a:pt x="270" y="112"/>
                    </a:cubicBezTo>
                    <a:cubicBezTo>
                      <a:pt x="270" y="112"/>
                      <a:pt x="270" y="112"/>
                      <a:pt x="270" y="112"/>
                    </a:cubicBezTo>
                    <a:cubicBezTo>
                      <a:pt x="270" y="111"/>
                      <a:pt x="270" y="111"/>
                      <a:pt x="270" y="111"/>
                    </a:cubicBezTo>
                    <a:cubicBezTo>
                      <a:pt x="270" y="111"/>
                      <a:pt x="270" y="111"/>
                      <a:pt x="270" y="111"/>
                    </a:cubicBezTo>
                    <a:cubicBezTo>
                      <a:pt x="270" y="111"/>
                      <a:pt x="270" y="111"/>
                      <a:pt x="270" y="110"/>
                    </a:cubicBezTo>
                    <a:cubicBezTo>
                      <a:pt x="270" y="110"/>
                      <a:pt x="270" y="110"/>
                      <a:pt x="270" y="110"/>
                    </a:cubicBezTo>
                    <a:cubicBezTo>
                      <a:pt x="270" y="110"/>
                      <a:pt x="270" y="110"/>
                      <a:pt x="270" y="110"/>
                    </a:cubicBezTo>
                    <a:cubicBezTo>
                      <a:pt x="270" y="110"/>
                      <a:pt x="270" y="109"/>
                      <a:pt x="270" y="109"/>
                    </a:cubicBezTo>
                    <a:cubicBezTo>
                      <a:pt x="270" y="109"/>
                      <a:pt x="270" y="109"/>
                      <a:pt x="270" y="109"/>
                    </a:cubicBezTo>
                    <a:cubicBezTo>
                      <a:pt x="270" y="109"/>
                      <a:pt x="270" y="109"/>
                      <a:pt x="270" y="108"/>
                    </a:cubicBezTo>
                    <a:cubicBezTo>
                      <a:pt x="270" y="108"/>
                      <a:pt x="270" y="108"/>
                      <a:pt x="270" y="108"/>
                    </a:cubicBezTo>
                    <a:cubicBezTo>
                      <a:pt x="270" y="108"/>
                      <a:pt x="270" y="108"/>
                      <a:pt x="270" y="108"/>
                    </a:cubicBezTo>
                    <a:cubicBezTo>
                      <a:pt x="270" y="108"/>
                      <a:pt x="270" y="107"/>
                      <a:pt x="270" y="107"/>
                    </a:cubicBezTo>
                    <a:cubicBezTo>
                      <a:pt x="270" y="107"/>
                      <a:pt x="270" y="107"/>
                      <a:pt x="270" y="107"/>
                    </a:cubicBezTo>
                    <a:cubicBezTo>
                      <a:pt x="270" y="107"/>
                      <a:pt x="270" y="107"/>
                      <a:pt x="270" y="107"/>
                    </a:cubicBezTo>
                    <a:cubicBezTo>
                      <a:pt x="270" y="106"/>
                      <a:pt x="270" y="106"/>
                      <a:pt x="270" y="106"/>
                    </a:cubicBezTo>
                    <a:cubicBezTo>
                      <a:pt x="270" y="106"/>
                      <a:pt x="270" y="106"/>
                      <a:pt x="270" y="106"/>
                    </a:cubicBezTo>
                    <a:cubicBezTo>
                      <a:pt x="270" y="106"/>
                      <a:pt x="270" y="106"/>
                      <a:pt x="270" y="105"/>
                    </a:cubicBezTo>
                    <a:cubicBezTo>
                      <a:pt x="270" y="105"/>
                      <a:pt x="270" y="105"/>
                      <a:pt x="270" y="105"/>
                    </a:cubicBezTo>
                    <a:cubicBezTo>
                      <a:pt x="270" y="105"/>
                      <a:pt x="270" y="105"/>
                      <a:pt x="270" y="105"/>
                    </a:cubicBezTo>
                    <a:cubicBezTo>
                      <a:pt x="270" y="104"/>
                      <a:pt x="270" y="104"/>
                      <a:pt x="270" y="104"/>
                    </a:cubicBezTo>
                    <a:cubicBezTo>
                      <a:pt x="270" y="104"/>
                      <a:pt x="270" y="104"/>
                      <a:pt x="270" y="104"/>
                    </a:cubicBezTo>
                    <a:cubicBezTo>
                      <a:pt x="270" y="104"/>
                      <a:pt x="270" y="104"/>
                      <a:pt x="270" y="103"/>
                    </a:cubicBezTo>
                    <a:cubicBezTo>
                      <a:pt x="270" y="103"/>
                      <a:pt x="270" y="103"/>
                      <a:pt x="270" y="103"/>
                    </a:cubicBezTo>
                    <a:cubicBezTo>
                      <a:pt x="270" y="103"/>
                      <a:pt x="270" y="103"/>
                      <a:pt x="270" y="103"/>
                    </a:cubicBezTo>
                    <a:cubicBezTo>
                      <a:pt x="270" y="103"/>
                      <a:pt x="270" y="102"/>
                      <a:pt x="270" y="102"/>
                    </a:cubicBezTo>
                    <a:cubicBezTo>
                      <a:pt x="270" y="102"/>
                      <a:pt x="270" y="102"/>
                      <a:pt x="270" y="102"/>
                    </a:cubicBezTo>
                    <a:cubicBezTo>
                      <a:pt x="270" y="102"/>
                      <a:pt x="270" y="102"/>
                      <a:pt x="270" y="101"/>
                    </a:cubicBezTo>
                    <a:cubicBezTo>
                      <a:pt x="270" y="101"/>
                      <a:pt x="270" y="101"/>
                      <a:pt x="270" y="101"/>
                    </a:cubicBezTo>
                    <a:cubicBezTo>
                      <a:pt x="270" y="101"/>
                      <a:pt x="270" y="101"/>
                      <a:pt x="270" y="101"/>
                    </a:cubicBezTo>
                    <a:cubicBezTo>
                      <a:pt x="270" y="101"/>
                      <a:pt x="270" y="100"/>
                      <a:pt x="270" y="100"/>
                    </a:cubicBezTo>
                    <a:cubicBezTo>
                      <a:pt x="270" y="100"/>
                      <a:pt x="270" y="100"/>
                      <a:pt x="270" y="100"/>
                    </a:cubicBezTo>
                    <a:cubicBezTo>
                      <a:pt x="270" y="100"/>
                      <a:pt x="270" y="100"/>
                      <a:pt x="270" y="100"/>
                    </a:cubicBezTo>
                    <a:cubicBezTo>
                      <a:pt x="270" y="99"/>
                      <a:pt x="270" y="99"/>
                      <a:pt x="270" y="99"/>
                    </a:cubicBezTo>
                    <a:cubicBezTo>
                      <a:pt x="270" y="99"/>
                      <a:pt x="270" y="99"/>
                      <a:pt x="270" y="99"/>
                    </a:cubicBezTo>
                    <a:cubicBezTo>
                      <a:pt x="270" y="99"/>
                      <a:pt x="270" y="99"/>
                      <a:pt x="270" y="98"/>
                    </a:cubicBezTo>
                    <a:cubicBezTo>
                      <a:pt x="270" y="98"/>
                      <a:pt x="270" y="98"/>
                      <a:pt x="270" y="98"/>
                    </a:cubicBezTo>
                    <a:cubicBezTo>
                      <a:pt x="270" y="98"/>
                      <a:pt x="270" y="98"/>
                      <a:pt x="270" y="98"/>
                    </a:cubicBezTo>
                    <a:cubicBezTo>
                      <a:pt x="270" y="97"/>
                      <a:pt x="270" y="97"/>
                      <a:pt x="270" y="97"/>
                    </a:cubicBezTo>
                    <a:cubicBezTo>
                      <a:pt x="270" y="97"/>
                      <a:pt x="270" y="97"/>
                      <a:pt x="270" y="97"/>
                    </a:cubicBezTo>
                    <a:cubicBezTo>
                      <a:pt x="270" y="97"/>
                      <a:pt x="270" y="97"/>
                      <a:pt x="270" y="96"/>
                    </a:cubicBezTo>
                    <a:cubicBezTo>
                      <a:pt x="270" y="96"/>
                      <a:pt x="270" y="96"/>
                      <a:pt x="270" y="96"/>
                    </a:cubicBezTo>
                    <a:cubicBezTo>
                      <a:pt x="270" y="96"/>
                      <a:pt x="270" y="96"/>
                      <a:pt x="270" y="96"/>
                    </a:cubicBezTo>
                    <a:cubicBezTo>
                      <a:pt x="270" y="96"/>
                      <a:pt x="270" y="95"/>
                      <a:pt x="270" y="95"/>
                    </a:cubicBezTo>
                    <a:cubicBezTo>
                      <a:pt x="270" y="95"/>
                      <a:pt x="270" y="95"/>
                      <a:pt x="270" y="95"/>
                    </a:cubicBezTo>
                    <a:cubicBezTo>
                      <a:pt x="270" y="95"/>
                      <a:pt x="270" y="95"/>
                      <a:pt x="270" y="95"/>
                    </a:cubicBezTo>
                    <a:cubicBezTo>
                      <a:pt x="270" y="94"/>
                      <a:pt x="270" y="94"/>
                      <a:pt x="270" y="94"/>
                    </a:cubicBezTo>
                    <a:cubicBezTo>
                      <a:pt x="270" y="94"/>
                      <a:pt x="270" y="94"/>
                      <a:pt x="270" y="94"/>
                    </a:cubicBezTo>
                    <a:cubicBezTo>
                      <a:pt x="270" y="94"/>
                      <a:pt x="270" y="93"/>
                      <a:pt x="270" y="93"/>
                    </a:cubicBezTo>
                    <a:cubicBezTo>
                      <a:pt x="270" y="93"/>
                      <a:pt x="270" y="93"/>
                      <a:pt x="270" y="93"/>
                    </a:cubicBezTo>
                    <a:cubicBezTo>
                      <a:pt x="270" y="93"/>
                      <a:pt x="270" y="93"/>
                      <a:pt x="270" y="93"/>
                    </a:cubicBezTo>
                    <a:cubicBezTo>
                      <a:pt x="270" y="92"/>
                      <a:pt x="270" y="92"/>
                      <a:pt x="270" y="92"/>
                    </a:cubicBezTo>
                    <a:cubicBezTo>
                      <a:pt x="270" y="92"/>
                      <a:pt x="270" y="92"/>
                      <a:pt x="270" y="92"/>
                    </a:cubicBezTo>
                    <a:cubicBezTo>
                      <a:pt x="270" y="92"/>
                      <a:pt x="270" y="92"/>
                      <a:pt x="270" y="91"/>
                    </a:cubicBezTo>
                    <a:cubicBezTo>
                      <a:pt x="270" y="91"/>
                      <a:pt x="270" y="91"/>
                      <a:pt x="270" y="91"/>
                    </a:cubicBezTo>
                    <a:cubicBezTo>
                      <a:pt x="270" y="91"/>
                      <a:pt x="270" y="91"/>
                      <a:pt x="270" y="91"/>
                    </a:cubicBezTo>
                    <a:cubicBezTo>
                      <a:pt x="270" y="90"/>
                      <a:pt x="270" y="90"/>
                      <a:pt x="270" y="90"/>
                    </a:cubicBezTo>
                    <a:cubicBezTo>
                      <a:pt x="270" y="90"/>
                      <a:pt x="270" y="90"/>
                      <a:pt x="270" y="90"/>
                    </a:cubicBezTo>
                    <a:cubicBezTo>
                      <a:pt x="270" y="90"/>
                      <a:pt x="270" y="90"/>
                      <a:pt x="270" y="89"/>
                    </a:cubicBezTo>
                    <a:cubicBezTo>
                      <a:pt x="270" y="89"/>
                      <a:pt x="270" y="89"/>
                      <a:pt x="270" y="89"/>
                    </a:cubicBezTo>
                    <a:cubicBezTo>
                      <a:pt x="270" y="89"/>
                      <a:pt x="270" y="89"/>
                      <a:pt x="270" y="89"/>
                    </a:cubicBezTo>
                    <a:cubicBezTo>
                      <a:pt x="270" y="89"/>
                      <a:pt x="270" y="88"/>
                      <a:pt x="270" y="88"/>
                    </a:cubicBezTo>
                    <a:cubicBezTo>
                      <a:pt x="270" y="88"/>
                      <a:pt x="270" y="88"/>
                      <a:pt x="270" y="88"/>
                    </a:cubicBezTo>
                    <a:cubicBezTo>
                      <a:pt x="270" y="88"/>
                      <a:pt x="270" y="88"/>
                      <a:pt x="270" y="87"/>
                    </a:cubicBezTo>
                    <a:cubicBezTo>
                      <a:pt x="270" y="87"/>
                      <a:pt x="270" y="87"/>
                      <a:pt x="270" y="87"/>
                    </a:cubicBezTo>
                    <a:cubicBezTo>
                      <a:pt x="270" y="87"/>
                      <a:pt x="270" y="87"/>
                      <a:pt x="270" y="87"/>
                    </a:cubicBezTo>
                    <a:cubicBezTo>
                      <a:pt x="270" y="87"/>
                      <a:pt x="270" y="86"/>
                      <a:pt x="270" y="86"/>
                    </a:cubicBezTo>
                    <a:cubicBezTo>
                      <a:pt x="270" y="86"/>
                      <a:pt x="270" y="86"/>
                      <a:pt x="270" y="86"/>
                    </a:cubicBezTo>
                    <a:cubicBezTo>
                      <a:pt x="270" y="86"/>
                      <a:pt x="270" y="86"/>
                      <a:pt x="270" y="86"/>
                    </a:cubicBezTo>
                    <a:cubicBezTo>
                      <a:pt x="270" y="85"/>
                      <a:pt x="270" y="85"/>
                      <a:pt x="270" y="85"/>
                    </a:cubicBezTo>
                    <a:cubicBezTo>
                      <a:pt x="270" y="85"/>
                      <a:pt x="270" y="85"/>
                      <a:pt x="270" y="85"/>
                    </a:cubicBezTo>
                    <a:cubicBezTo>
                      <a:pt x="270" y="85"/>
                      <a:pt x="270" y="85"/>
                      <a:pt x="270" y="84"/>
                    </a:cubicBezTo>
                    <a:cubicBezTo>
                      <a:pt x="270" y="84"/>
                      <a:pt x="270" y="84"/>
                      <a:pt x="270" y="84"/>
                    </a:cubicBezTo>
                    <a:cubicBezTo>
                      <a:pt x="270" y="84"/>
                      <a:pt x="270" y="84"/>
                      <a:pt x="270" y="84"/>
                    </a:cubicBezTo>
                    <a:cubicBezTo>
                      <a:pt x="270" y="84"/>
                      <a:pt x="270" y="83"/>
                      <a:pt x="270" y="83"/>
                    </a:cubicBezTo>
                    <a:cubicBezTo>
                      <a:pt x="270" y="83"/>
                      <a:pt x="270" y="83"/>
                      <a:pt x="270" y="83"/>
                    </a:cubicBezTo>
                    <a:cubicBezTo>
                      <a:pt x="270" y="83"/>
                      <a:pt x="270" y="83"/>
                      <a:pt x="270" y="82"/>
                    </a:cubicBezTo>
                    <a:cubicBezTo>
                      <a:pt x="270" y="82"/>
                      <a:pt x="270" y="82"/>
                      <a:pt x="270" y="82"/>
                    </a:cubicBezTo>
                    <a:cubicBezTo>
                      <a:pt x="270" y="82"/>
                      <a:pt x="270" y="82"/>
                      <a:pt x="270" y="82"/>
                    </a:cubicBezTo>
                    <a:cubicBezTo>
                      <a:pt x="270" y="82"/>
                      <a:pt x="270" y="81"/>
                      <a:pt x="270" y="81"/>
                    </a:cubicBezTo>
                    <a:cubicBezTo>
                      <a:pt x="270" y="81"/>
                      <a:pt x="270" y="81"/>
                      <a:pt x="270" y="81"/>
                    </a:cubicBezTo>
                    <a:cubicBezTo>
                      <a:pt x="270" y="81"/>
                      <a:pt x="270" y="81"/>
                      <a:pt x="270" y="81"/>
                    </a:cubicBezTo>
                    <a:cubicBezTo>
                      <a:pt x="270" y="80"/>
                      <a:pt x="270" y="80"/>
                      <a:pt x="270" y="80"/>
                    </a:cubicBezTo>
                    <a:cubicBezTo>
                      <a:pt x="270" y="80"/>
                      <a:pt x="270" y="80"/>
                      <a:pt x="270" y="80"/>
                    </a:cubicBezTo>
                    <a:cubicBezTo>
                      <a:pt x="270" y="80"/>
                      <a:pt x="270" y="79"/>
                      <a:pt x="270" y="79"/>
                    </a:cubicBezTo>
                    <a:cubicBezTo>
                      <a:pt x="270" y="79"/>
                      <a:pt x="270" y="79"/>
                      <a:pt x="270" y="79"/>
                    </a:cubicBezTo>
                    <a:cubicBezTo>
                      <a:pt x="270" y="79"/>
                      <a:pt x="270" y="79"/>
                      <a:pt x="270" y="79"/>
                    </a:cubicBezTo>
                    <a:cubicBezTo>
                      <a:pt x="270" y="78"/>
                      <a:pt x="270" y="78"/>
                      <a:pt x="270" y="78"/>
                    </a:cubicBezTo>
                    <a:cubicBezTo>
                      <a:pt x="270" y="78"/>
                      <a:pt x="270" y="78"/>
                      <a:pt x="270" y="78"/>
                    </a:cubicBezTo>
                    <a:cubicBezTo>
                      <a:pt x="270" y="78"/>
                      <a:pt x="270" y="78"/>
                      <a:pt x="270" y="77"/>
                    </a:cubicBezTo>
                    <a:cubicBezTo>
                      <a:pt x="270" y="77"/>
                      <a:pt x="270" y="77"/>
                      <a:pt x="270" y="77"/>
                    </a:cubicBezTo>
                    <a:cubicBezTo>
                      <a:pt x="270" y="77"/>
                      <a:pt x="270" y="77"/>
                      <a:pt x="270" y="77"/>
                    </a:cubicBezTo>
                    <a:cubicBezTo>
                      <a:pt x="270" y="76"/>
                      <a:pt x="270" y="76"/>
                      <a:pt x="270" y="76"/>
                    </a:cubicBezTo>
                    <a:cubicBezTo>
                      <a:pt x="270" y="76"/>
                      <a:pt x="270" y="76"/>
                      <a:pt x="270" y="76"/>
                    </a:cubicBezTo>
                    <a:cubicBezTo>
                      <a:pt x="270" y="76"/>
                      <a:pt x="270" y="76"/>
                      <a:pt x="270" y="75"/>
                    </a:cubicBezTo>
                    <a:cubicBezTo>
                      <a:pt x="270" y="75"/>
                      <a:pt x="270" y="75"/>
                      <a:pt x="270" y="75"/>
                    </a:cubicBezTo>
                    <a:cubicBezTo>
                      <a:pt x="270" y="75"/>
                      <a:pt x="270" y="75"/>
                      <a:pt x="270" y="75"/>
                    </a:cubicBezTo>
                    <a:cubicBezTo>
                      <a:pt x="270" y="75"/>
                      <a:pt x="270" y="74"/>
                      <a:pt x="270" y="74"/>
                    </a:cubicBezTo>
                    <a:close/>
                  </a:path>
                </a:pathLst>
              </a:custGeom>
              <a:solidFill>
                <a:srgbClr val="D9485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105" name="Freeform 1431"/>
              <p:cNvSpPr>
                <a:spLocks/>
              </p:cNvSpPr>
              <p:nvPr/>
            </p:nvSpPr>
            <p:spPr bwMode="auto">
              <a:xfrm>
                <a:off x="5614988" y="13601701"/>
                <a:ext cx="649288" cy="341313"/>
              </a:xfrm>
              <a:custGeom>
                <a:avLst/>
                <a:gdLst>
                  <a:gd name="T0" fmla="*/ 275 w 310"/>
                  <a:gd name="T1" fmla="*/ 104 h 163"/>
                  <a:gd name="T2" fmla="*/ 37 w 310"/>
                  <a:gd name="T3" fmla="*/ 113 h 163"/>
                  <a:gd name="T4" fmla="*/ 69 w 310"/>
                  <a:gd name="T5" fmla="*/ 21 h 163"/>
                  <a:gd name="T6" fmla="*/ 210 w 310"/>
                  <a:gd name="T7" fmla="*/ 10 h 163"/>
                  <a:gd name="T8" fmla="*/ 275 w 310"/>
                  <a:gd name="T9" fmla="*/ 104 h 163"/>
                </a:gdLst>
                <a:ahLst/>
                <a:cxnLst>
                  <a:cxn ang="0">
                    <a:pos x="T0" y="T1"/>
                  </a:cxn>
                  <a:cxn ang="0">
                    <a:pos x="T2" y="T3"/>
                  </a:cxn>
                  <a:cxn ang="0">
                    <a:pos x="T4" y="T5"/>
                  </a:cxn>
                  <a:cxn ang="0">
                    <a:pos x="T6" y="T7"/>
                  </a:cxn>
                  <a:cxn ang="0">
                    <a:pos x="T8" y="T9"/>
                  </a:cxn>
                </a:cxnLst>
                <a:rect l="0" t="0" r="r" b="b"/>
                <a:pathLst>
                  <a:path w="310" h="163">
                    <a:moveTo>
                      <a:pt x="275" y="104"/>
                    </a:moveTo>
                    <a:cubicBezTo>
                      <a:pt x="225" y="160"/>
                      <a:pt x="94" y="163"/>
                      <a:pt x="37" y="113"/>
                    </a:cubicBezTo>
                    <a:cubicBezTo>
                      <a:pt x="0" y="80"/>
                      <a:pt x="23" y="41"/>
                      <a:pt x="69" y="21"/>
                    </a:cubicBezTo>
                    <a:cubicBezTo>
                      <a:pt x="108" y="5"/>
                      <a:pt x="164" y="0"/>
                      <a:pt x="210" y="10"/>
                    </a:cubicBezTo>
                    <a:cubicBezTo>
                      <a:pt x="269" y="24"/>
                      <a:pt x="310" y="64"/>
                      <a:pt x="275" y="104"/>
                    </a:cubicBezTo>
                    <a:close/>
                  </a:path>
                </a:pathLst>
              </a:custGeom>
              <a:solidFill>
                <a:srgbClr val="F1616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106" name="Freeform 1432"/>
              <p:cNvSpPr>
                <a:spLocks/>
              </p:cNvSpPr>
              <p:nvPr/>
            </p:nvSpPr>
            <p:spPr bwMode="auto">
              <a:xfrm>
                <a:off x="5767388" y="13647738"/>
                <a:ext cx="381000" cy="160338"/>
              </a:xfrm>
              <a:custGeom>
                <a:avLst/>
                <a:gdLst>
                  <a:gd name="T0" fmla="*/ 155 w 182"/>
                  <a:gd name="T1" fmla="*/ 73 h 77"/>
                  <a:gd name="T2" fmla="*/ 3 w 182"/>
                  <a:gd name="T3" fmla="*/ 8 h 77"/>
                  <a:gd name="T4" fmla="*/ 4 w 182"/>
                  <a:gd name="T5" fmla="*/ 2 h 77"/>
                  <a:gd name="T6" fmla="*/ 17 w 182"/>
                  <a:gd name="T7" fmla="*/ 1 h 77"/>
                  <a:gd name="T8" fmla="*/ 170 w 182"/>
                  <a:gd name="T9" fmla="*/ 60 h 77"/>
                  <a:gd name="T10" fmla="*/ 178 w 182"/>
                  <a:gd name="T11" fmla="*/ 72 h 77"/>
                  <a:gd name="T12" fmla="*/ 155 w 182"/>
                  <a:gd name="T13" fmla="*/ 73 h 77"/>
                </a:gdLst>
                <a:ahLst/>
                <a:cxnLst>
                  <a:cxn ang="0">
                    <a:pos x="T0" y="T1"/>
                  </a:cxn>
                  <a:cxn ang="0">
                    <a:pos x="T2" y="T3"/>
                  </a:cxn>
                  <a:cxn ang="0">
                    <a:pos x="T4" y="T5"/>
                  </a:cxn>
                  <a:cxn ang="0">
                    <a:pos x="T6" y="T7"/>
                  </a:cxn>
                  <a:cxn ang="0">
                    <a:pos x="T8" y="T9"/>
                  </a:cxn>
                  <a:cxn ang="0">
                    <a:pos x="T10" y="T11"/>
                  </a:cxn>
                  <a:cxn ang="0">
                    <a:pos x="T12" y="T13"/>
                  </a:cxn>
                </a:cxnLst>
                <a:rect l="0" t="0" r="r" b="b"/>
                <a:pathLst>
                  <a:path w="182" h="77">
                    <a:moveTo>
                      <a:pt x="155" y="73"/>
                    </a:moveTo>
                    <a:cubicBezTo>
                      <a:pt x="3" y="8"/>
                      <a:pt x="3" y="8"/>
                      <a:pt x="3" y="8"/>
                    </a:cubicBezTo>
                    <a:cubicBezTo>
                      <a:pt x="0" y="7"/>
                      <a:pt x="0" y="4"/>
                      <a:pt x="4" y="2"/>
                    </a:cubicBezTo>
                    <a:cubicBezTo>
                      <a:pt x="8" y="1"/>
                      <a:pt x="14" y="0"/>
                      <a:pt x="17" y="1"/>
                    </a:cubicBezTo>
                    <a:cubicBezTo>
                      <a:pt x="170" y="60"/>
                      <a:pt x="170" y="60"/>
                      <a:pt x="170" y="60"/>
                    </a:cubicBezTo>
                    <a:cubicBezTo>
                      <a:pt x="178" y="63"/>
                      <a:pt x="182" y="68"/>
                      <a:pt x="178" y="72"/>
                    </a:cubicBezTo>
                    <a:cubicBezTo>
                      <a:pt x="174" y="76"/>
                      <a:pt x="164" y="77"/>
                      <a:pt x="155" y="73"/>
                    </a:cubicBezTo>
                    <a:close/>
                  </a:path>
                </a:pathLst>
              </a:custGeom>
              <a:solidFill>
                <a:srgbClr val="D9485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grpSp>
        <p:grpSp>
          <p:nvGrpSpPr>
            <p:cNvPr id="107" name="กลุ่ม 370"/>
            <p:cNvGrpSpPr/>
            <p:nvPr/>
          </p:nvGrpSpPr>
          <p:grpSpPr>
            <a:xfrm>
              <a:off x="14208017" y="11758760"/>
              <a:ext cx="1427321" cy="1015207"/>
              <a:chOff x="6286501" y="13209588"/>
              <a:chExt cx="450850" cy="320675"/>
            </a:xfrm>
          </p:grpSpPr>
          <p:sp>
            <p:nvSpPr>
              <p:cNvPr id="108" name="Freeform 1433"/>
              <p:cNvSpPr>
                <a:spLocks/>
              </p:cNvSpPr>
              <p:nvPr/>
            </p:nvSpPr>
            <p:spPr bwMode="auto">
              <a:xfrm>
                <a:off x="6313488" y="13209588"/>
                <a:ext cx="393700" cy="320675"/>
              </a:xfrm>
              <a:custGeom>
                <a:avLst/>
                <a:gdLst>
                  <a:gd name="T0" fmla="*/ 0 w 188"/>
                  <a:gd name="T1" fmla="*/ 53 h 154"/>
                  <a:gd name="T2" fmla="*/ 0 w 188"/>
                  <a:gd name="T3" fmla="*/ 54 h 154"/>
                  <a:gd name="T4" fmla="*/ 0 w 188"/>
                  <a:gd name="T5" fmla="*/ 56 h 154"/>
                  <a:gd name="T6" fmla="*/ 0 w 188"/>
                  <a:gd name="T7" fmla="*/ 57 h 154"/>
                  <a:gd name="T8" fmla="*/ 0 w 188"/>
                  <a:gd name="T9" fmla="*/ 58 h 154"/>
                  <a:gd name="T10" fmla="*/ 0 w 188"/>
                  <a:gd name="T11" fmla="*/ 60 h 154"/>
                  <a:gd name="T12" fmla="*/ 0 w 188"/>
                  <a:gd name="T13" fmla="*/ 61 h 154"/>
                  <a:gd name="T14" fmla="*/ 0 w 188"/>
                  <a:gd name="T15" fmla="*/ 62 h 154"/>
                  <a:gd name="T16" fmla="*/ 0 w 188"/>
                  <a:gd name="T17" fmla="*/ 64 h 154"/>
                  <a:gd name="T18" fmla="*/ 0 w 188"/>
                  <a:gd name="T19" fmla="*/ 65 h 154"/>
                  <a:gd name="T20" fmla="*/ 0 w 188"/>
                  <a:gd name="T21" fmla="*/ 66 h 154"/>
                  <a:gd name="T22" fmla="*/ 0 w 188"/>
                  <a:gd name="T23" fmla="*/ 68 h 154"/>
                  <a:gd name="T24" fmla="*/ 0 w 188"/>
                  <a:gd name="T25" fmla="*/ 69 h 154"/>
                  <a:gd name="T26" fmla="*/ 0 w 188"/>
                  <a:gd name="T27" fmla="*/ 71 h 154"/>
                  <a:gd name="T28" fmla="*/ 0 w 188"/>
                  <a:gd name="T29" fmla="*/ 72 h 154"/>
                  <a:gd name="T30" fmla="*/ 0 w 188"/>
                  <a:gd name="T31" fmla="*/ 73 h 154"/>
                  <a:gd name="T32" fmla="*/ 0 w 188"/>
                  <a:gd name="T33" fmla="*/ 75 h 154"/>
                  <a:gd name="T34" fmla="*/ 0 w 188"/>
                  <a:gd name="T35" fmla="*/ 76 h 154"/>
                  <a:gd name="T36" fmla="*/ 0 w 188"/>
                  <a:gd name="T37" fmla="*/ 77 h 154"/>
                  <a:gd name="T38" fmla="*/ 0 w 188"/>
                  <a:gd name="T39" fmla="*/ 79 h 154"/>
                  <a:gd name="T40" fmla="*/ 0 w 188"/>
                  <a:gd name="T41" fmla="*/ 80 h 154"/>
                  <a:gd name="T42" fmla="*/ 0 w 188"/>
                  <a:gd name="T43" fmla="*/ 81 h 154"/>
                  <a:gd name="T44" fmla="*/ 0 w 188"/>
                  <a:gd name="T45" fmla="*/ 83 h 154"/>
                  <a:gd name="T46" fmla="*/ 0 w 188"/>
                  <a:gd name="T47" fmla="*/ 84 h 154"/>
                  <a:gd name="T48" fmla="*/ 0 w 188"/>
                  <a:gd name="T49" fmla="*/ 85 h 154"/>
                  <a:gd name="T50" fmla="*/ 0 w 188"/>
                  <a:gd name="T51" fmla="*/ 87 h 154"/>
                  <a:gd name="T52" fmla="*/ 0 w 188"/>
                  <a:gd name="T53" fmla="*/ 88 h 154"/>
                  <a:gd name="T54" fmla="*/ 0 w 188"/>
                  <a:gd name="T55" fmla="*/ 89 h 154"/>
                  <a:gd name="T56" fmla="*/ 0 w 188"/>
                  <a:gd name="T57" fmla="*/ 91 h 154"/>
                  <a:gd name="T58" fmla="*/ 0 w 188"/>
                  <a:gd name="T59" fmla="*/ 92 h 154"/>
                  <a:gd name="T60" fmla="*/ 13 w 188"/>
                  <a:gd name="T61" fmla="*/ 120 h 154"/>
                  <a:gd name="T62" fmla="*/ 187 w 188"/>
                  <a:gd name="T63" fmla="*/ 92 h 154"/>
                  <a:gd name="T64" fmla="*/ 187 w 188"/>
                  <a:gd name="T65" fmla="*/ 90 h 154"/>
                  <a:gd name="T66" fmla="*/ 187 w 188"/>
                  <a:gd name="T67" fmla="*/ 89 h 154"/>
                  <a:gd name="T68" fmla="*/ 187 w 188"/>
                  <a:gd name="T69" fmla="*/ 88 h 154"/>
                  <a:gd name="T70" fmla="*/ 187 w 188"/>
                  <a:gd name="T71" fmla="*/ 86 h 154"/>
                  <a:gd name="T72" fmla="*/ 187 w 188"/>
                  <a:gd name="T73" fmla="*/ 85 h 154"/>
                  <a:gd name="T74" fmla="*/ 187 w 188"/>
                  <a:gd name="T75" fmla="*/ 84 h 154"/>
                  <a:gd name="T76" fmla="*/ 187 w 188"/>
                  <a:gd name="T77" fmla="*/ 82 h 154"/>
                  <a:gd name="T78" fmla="*/ 187 w 188"/>
                  <a:gd name="T79" fmla="*/ 81 h 154"/>
                  <a:gd name="T80" fmla="*/ 187 w 188"/>
                  <a:gd name="T81" fmla="*/ 80 h 154"/>
                  <a:gd name="T82" fmla="*/ 187 w 188"/>
                  <a:gd name="T83" fmla="*/ 78 h 154"/>
                  <a:gd name="T84" fmla="*/ 187 w 188"/>
                  <a:gd name="T85" fmla="*/ 77 h 154"/>
                  <a:gd name="T86" fmla="*/ 187 w 188"/>
                  <a:gd name="T87" fmla="*/ 76 h 154"/>
                  <a:gd name="T88" fmla="*/ 187 w 188"/>
                  <a:gd name="T89" fmla="*/ 74 h 154"/>
                  <a:gd name="T90" fmla="*/ 187 w 188"/>
                  <a:gd name="T91" fmla="*/ 73 h 154"/>
                  <a:gd name="T92" fmla="*/ 187 w 188"/>
                  <a:gd name="T93" fmla="*/ 72 h 154"/>
                  <a:gd name="T94" fmla="*/ 187 w 188"/>
                  <a:gd name="T95" fmla="*/ 70 h 154"/>
                  <a:gd name="T96" fmla="*/ 187 w 188"/>
                  <a:gd name="T97" fmla="*/ 69 h 154"/>
                  <a:gd name="T98" fmla="*/ 187 w 188"/>
                  <a:gd name="T99" fmla="*/ 67 h 154"/>
                  <a:gd name="T100" fmla="*/ 187 w 188"/>
                  <a:gd name="T101" fmla="*/ 66 h 154"/>
                  <a:gd name="T102" fmla="*/ 187 w 188"/>
                  <a:gd name="T103" fmla="*/ 65 h 154"/>
                  <a:gd name="T104" fmla="*/ 187 w 188"/>
                  <a:gd name="T105" fmla="*/ 63 h 154"/>
                  <a:gd name="T106" fmla="*/ 187 w 188"/>
                  <a:gd name="T107" fmla="*/ 62 h 154"/>
                  <a:gd name="T108" fmla="*/ 187 w 188"/>
                  <a:gd name="T109" fmla="*/ 61 h 154"/>
                  <a:gd name="T110" fmla="*/ 187 w 188"/>
                  <a:gd name="T111" fmla="*/ 59 h 154"/>
                  <a:gd name="T112" fmla="*/ 187 w 188"/>
                  <a:gd name="T113" fmla="*/ 58 h 154"/>
                  <a:gd name="T114" fmla="*/ 187 w 188"/>
                  <a:gd name="T115" fmla="*/ 57 h 154"/>
                  <a:gd name="T116" fmla="*/ 187 w 188"/>
                  <a:gd name="T117" fmla="*/ 55 h 154"/>
                  <a:gd name="T118" fmla="*/ 187 w 188"/>
                  <a:gd name="T119" fmla="*/ 54 h 154"/>
                  <a:gd name="T120" fmla="*/ 187 w 188"/>
                  <a:gd name="T121" fmla="*/ 53 h 1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188" h="154">
                    <a:moveTo>
                      <a:pt x="187" y="52"/>
                    </a:moveTo>
                    <a:cubicBezTo>
                      <a:pt x="188" y="32"/>
                      <a:pt x="164" y="15"/>
                      <a:pt x="133" y="8"/>
                    </a:cubicBezTo>
                    <a:cubicBezTo>
                      <a:pt x="101" y="0"/>
                      <a:pt x="62" y="4"/>
                      <a:pt x="35" y="15"/>
                    </a:cubicBezTo>
                    <a:cubicBezTo>
                      <a:pt x="15" y="24"/>
                      <a:pt x="1" y="38"/>
                      <a:pt x="0" y="53"/>
                    </a:cubicBezTo>
                    <a:cubicBezTo>
                      <a:pt x="0" y="53"/>
                      <a:pt x="0" y="53"/>
                      <a:pt x="0" y="53"/>
                    </a:cubicBezTo>
                    <a:cubicBezTo>
                      <a:pt x="0" y="53"/>
                      <a:pt x="0" y="53"/>
                      <a:pt x="0" y="53"/>
                    </a:cubicBezTo>
                    <a:cubicBezTo>
                      <a:pt x="0" y="54"/>
                      <a:pt x="0" y="54"/>
                      <a:pt x="0" y="54"/>
                    </a:cubicBezTo>
                    <a:cubicBezTo>
                      <a:pt x="0" y="54"/>
                      <a:pt x="0" y="54"/>
                      <a:pt x="0" y="54"/>
                    </a:cubicBezTo>
                    <a:cubicBezTo>
                      <a:pt x="0" y="54"/>
                      <a:pt x="0" y="54"/>
                      <a:pt x="0" y="54"/>
                    </a:cubicBezTo>
                    <a:cubicBezTo>
                      <a:pt x="0" y="54"/>
                      <a:pt x="0" y="54"/>
                      <a:pt x="0" y="54"/>
                    </a:cubicBezTo>
                    <a:cubicBezTo>
                      <a:pt x="0" y="55"/>
                      <a:pt x="0" y="55"/>
                      <a:pt x="0" y="55"/>
                    </a:cubicBezTo>
                    <a:cubicBezTo>
                      <a:pt x="0" y="55"/>
                      <a:pt x="0" y="55"/>
                      <a:pt x="0" y="55"/>
                    </a:cubicBezTo>
                    <a:cubicBezTo>
                      <a:pt x="0" y="55"/>
                      <a:pt x="0" y="55"/>
                      <a:pt x="0" y="55"/>
                    </a:cubicBezTo>
                    <a:cubicBezTo>
                      <a:pt x="0" y="55"/>
                      <a:pt x="0" y="55"/>
                      <a:pt x="0" y="55"/>
                    </a:cubicBezTo>
                    <a:cubicBezTo>
                      <a:pt x="0" y="56"/>
                      <a:pt x="0" y="56"/>
                      <a:pt x="0" y="56"/>
                    </a:cubicBezTo>
                    <a:cubicBezTo>
                      <a:pt x="0" y="56"/>
                      <a:pt x="0" y="56"/>
                      <a:pt x="0" y="56"/>
                    </a:cubicBezTo>
                    <a:cubicBezTo>
                      <a:pt x="0" y="56"/>
                      <a:pt x="0" y="56"/>
                      <a:pt x="0" y="56"/>
                    </a:cubicBezTo>
                    <a:cubicBezTo>
                      <a:pt x="0" y="56"/>
                      <a:pt x="0" y="56"/>
                      <a:pt x="0" y="56"/>
                    </a:cubicBezTo>
                    <a:cubicBezTo>
                      <a:pt x="0" y="57"/>
                      <a:pt x="0" y="57"/>
                      <a:pt x="0" y="57"/>
                    </a:cubicBezTo>
                    <a:cubicBezTo>
                      <a:pt x="0" y="57"/>
                      <a:pt x="0" y="57"/>
                      <a:pt x="0" y="57"/>
                    </a:cubicBezTo>
                    <a:cubicBezTo>
                      <a:pt x="0" y="57"/>
                      <a:pt x="0" y="57"/>
                      <a:pt x="0" y="57"/>
                    </a:cubicBezTo>
                    <a:cubicBezTo>
                      <a:pt x="0" y="58"/>
                      <a:pt x="0" y="58"/>
                      <a:pt x="0" y="58"/>
                    </a:cubicBezTo>
                    <a:cubicBezTo>
                      <a:pt x="0" y="58"/>
                      <a:pt x="0" y="58"/>
                      <a:pt x="0" y="58"/>
                    </a:cubicBezTo>
                    <a:cubicBezTo>
                      <a:pt x="0" y="58"/>
                      <a:pt x="0" y="58"/>
                      <a:pt x="0" y="58"/>
                    </a:cubicBezTo>
                    <a:cubicBezTo>
                      <a:pt x="0" y="58"/>
                      <a:pt x="0" y="58"/>
                      <a:pt x="0" y="58"/>
                    </a:cubicBezTo>
                    <a:cubicBezTo>
                      <a:pt x="0" y="59"/>
                      <a:pt x="0" y="59"/>
                      <a:pt x="0" y="59"/>
                    </a:cubicBezTo>
                    <a:cubicBezTo>
                      <a:pt x="0" y="59"/>
                      <a:pt x="0" y="59"/>
                      <a:pt x="0" y="59"/>
                    </a:cubicBezTo>
                    <a:cubicBezTo>
                      <a:pt x="0" y="59"/>
                      <a:pt x="0" y="59"/>
                      <a:pt x="0" y="59"/>
                    </a:cubicBezTo>
                    <a:cubicBezTo>
                      <a:pt x="0" y="59"/>
                      <a:pt x="0" y="59"/>
                      <a:pt x="0" y="59"/>
                    </a:cubicBezTo>
                    <a:cubicBezTo>
                      <a:pt x="0" y="60"/>
                      <a:pt x="0" y="60"/>
                      <a:pt x="0" y="60"/>
                    </a:cubicBezTo>
                    <a:cubicBezTo>
                      <a:pt x="0" y="60"/>
                      <a:pt x="0" y="60"/>
                      <a:pt x="0" y="60"/>
                    </a:cubicBezTo>
                    <a:cubicBezTo>
                      <a:pt x="0" y="60"/>
                      <a:pt x="0" y="60"/>
                      <a:pt x="0" y="60"/>
                    </a:cubicBezTo>
                    <a:cubicBezTo>
                      <a:pt x="0" y="61"/>
                      <a:pt x="0" y="61"/>
                      <a:pt x="0" y="61"/>
                    </a:cubicBezTo>
                    <a:cubicBezTo>
                      <a:pt x="0" y="61"/>
                      <a:pt x="0" y="61"/>
                      <a:pt x="0" y="61"/>
                    </a:cubicBezTo>
                    <a:cubicBezTo>
                      <a:pt x="0" y="61"/>
                      <a:pt x="0" y="61"/>
                      <a:pt x="0" y="61"/>
                    </a:cubicBezTo>
                    <a:cubicBezTo>
                      <a:pt x="0" y="61"/>
                      <a:pt x="0" y="61"/>
                      <a:pt x="0" y="61"/>
                    </a:cubicBezTo>
                    <a:cubicBezTo>
                      <a:pt x="0" y="62"/>
                      <a:pt x="0" y="62"/>
                      <a:pt x="0" y="62"/>
                    </a:cubicBezTo>
                    <a:cubicBezTo>
                      <a:pt x="0" y="62"/>
                      <a:pt x="0" y="62"/>
                      <a:pt x="0" y="62"/>
                    </a:cubicBezTo>
                    <a:cubicBezTo>
                      <a:pt x="0" y="62"/>
                      <a:pt x="0" y="62"/>
                      <a:pt x="0" y="62"/>
                    </a:cubicBezTo>
                    <a:cubicBezTo>
                      <a:pt x="0" y="62"/>
                      <a:pt x="0" y="62"/>
                      <a:pt x="0" y="62"/>
                    </a:cubicBezTo>
                    <a:cubicBezTo>
                      <a:pt x="0" y="63"/>
                      <a:pt x="0" y="63"/>
                      <a:pt x="0" y="63"/>
                    </a:cubicBezTo>
                    <a:cubicBezTo>
                      <a:pt x="0" y="63"/>
                      <a:pt x="0" y="63"/>
                      <a:pt x="0" y="63"/>
                    </a:cubicBezTo>
                    <a:cubicBezTo>
                      <a:pt x="0" y="63"/>
                      <a:pt x="0" y="63"/>
                      <a:pt x="0" y="63"/>
                    </a:cubicBezTo>
                    <a:cubicBezTo>
                      <a:pt x="0" y="64"/>
                      <a:pt x="0" y="64"/>
                      <a:pt x="0" y="64"/>
                    </a:cubicBezTo>
                    <a:cubicBezTo>
                      <a:pt x="0" y="64"/>
                      <a:pt x="0" y="64"/>
                      <a:pt x="0" y="64"/>
                    </a:cubicBezTo>
                    <a:cubicBezTo>
                      <a:pt x="0" y="64"/>
                      <a:pt x="0" y="64"/>
                      <a:pt x="0" y="64"/>
                    </a:cubicBezTo>
                    <a:cubicBezTo>
                      <a:pt x="0" y="64"/>
                      <a:pt x="0" y="64"/>
                      <a:pt x="0" y="64"/>
                    </a:cubicBezTo>
                    <a:cubicBezTo>
                      <a:pt x="0" y="65"/>
                      <a:pt x="0" y="65"/>
                      <a:pt x="0" y="65"/>
                    </a:cubicBezTo>
                    <a:cubicBezTo>
                      <a:pt x="0" y="65"/>
                      <a:pt x="0" y="65"/>
                      <a:pt x="0" y="65"/>
                    </a:cubicBezTo>
                    <a:cubicBezTo>
                      <a:pt x="0" y="65"/>
                      <a:pt x="0" y="65"/>
                      <a:pt x="0" y="65"/>
                    </a:cubicBezTo>
                    <a:cubicBezTo>
                      <a:pt x="0" y="65"/>
                      <a:pt x="0" y="65"/>
                      <a:pt x="0" y="65"/>
                    </a:cubicBezTo>
                    <a:cubicBezTo>
                      <a:pt x="0" y="66"/>
                      <a:pt x="0" y="66"/>
                      <a:pt x="0" y="66"/>
                    </a:cubicBezTo>
                    <a:cubicBezTo>
                      <a:pt x="0" y="66"/>
                      <a:pt x="0" y="66"/>
                      <a:pt x="0" y="66"/>
                    </a:cubicBezTo>
                    <a:cubicBezTo>
                      <a:pt x="0" y="66"/>
                      <a:pt x="0" y="66"/>
                      <a:pt x="0" y="66"/>
                    </a:cubicBezTo>
                    <a:cubicBezTo>
                      <a:pt x="0" y="66"/>
                      <a:pt x="0" y="66"/>
                      <a:pt x="0" y="66"/>
                    </a:cubicBezTo>
                    <a:cubicBezTo>
                      <a:pt x="0" y="67"/>
                      <a:pt x="0" y="67"/>
                      <a:pt x="0" y="67"/>
                    </a:cubicBezTo>
                    <a:cubicBezTo>
                      <a:pt x="0" y="67"/>
                      <a:pt x="0" y="67"/>
                      <a:pt x="0" y="67"/>
                    </a:cubicBezTo>
                    <a:cubicBezTo>
                      <a:pt x="0" y="67"/>
                      <a:pt x="0" y="67"/>
                      <a:pt x="0" y="67"/>
                    </a:cubicBezTo>
                    <a:cubicBezTo>
                      <a:pt x="0" y="68"/>
                      <a:pt x="0" y="68"/>
                      <a:pt x="0" y="68"/>
                    </a:cubicBezTo>
                    <a:cubicBezTo>
                      <a:pt x="0" y="68"/>
                      <a:pt x="0" y="68"/>
                      <a:pt x="0" y="68"/>
                    </a:cubicBezTo>
                    <a:cubicBezTo>
                      <a:pt x="0" y="68"/>
                      <a:pt x="0" y="68"/>
                      <a:pt x="0" y="68"/>
                    </a:cubicBezTo>
                    <a:cubicBezTo>
                      <a:pt x="0" y="68"/>
                      <a:pt x="0" y="68"/>
                      <a:pt x="0" y="68"/>
                    </a:cubicBezTo>
                    <a:cubicBezTo>
                      <a:pt x="0" y="69"/>
                      <a:pt x="0" y="69"/>
                      <a:pt x="0" y="69"/>
                    </a:cubicBezTo>
                    <a:cubicBezTo>
                      <a:pt x="0" y="69"/>
                      <a:pt x="0" y="69"/>
                      <a:pt x="0" y="69"/>
                    </a:cubicBezTo>
                    <a:cubicBezTo>
                      <a:pt x="0" y="69"/>
                      <a:pt x="0" y="69"/>
                      <a:pt x="0" y="69"/>
                    </a:cubicBezTo>
                    <a:cubicBezTo>
                      <a:pt x="0" y="69"/>
                      <a:pt x="0" y="69"/>
                      <a:pt x="0" y="69"/>
                    </a:cubicBezTo>
                    <a:cubicBezTo>
                      <a:pt x="0" y="70"/>
                      <a:pt x="0" y="70"/>
                      <a:pt x="0" y="70"/>
                    </a:cubicBezTo>
                    <a:cubicBezTo>
                      <a:pt x="0" y="70"/>
                      <a:pt x="0" y="70"/>
                      <a:pt x="0" y="70"/>
                    </a:cubicBezTo>
                    <a:cubicBezTo>
                      <a:pt x="0" y="70"/>
                      <a:pt x="0" y="70"/>
                      <a:pt x="0" y="70"/>
                    </a:cubicBezTo>
                    <a:cubicBezTo>
                      <a:pt x="0" y="71"/>
                      <a:pt x="0" y="71"/>
                      <a:pt x="0" y="71"/>
                    </a:cubicBezTo>
                    <a:cubicBezTo>
                      <a:pt x="0" y="71"/>
                      <a:pt x="0" y="71"/>
                      <a:pt x="0" y="71"/>
                    </a:cubicBezTo>
                    <a:cubicBezTo>
                      <a:pt x="0" y="71"/>
                      <a:pt x="0" y="71"/>
                      <a:pt x="0" y="71"/>
                    </a:cubicBezTo>
                    <a:cubicBezTo>
                      <a:pt x="0" y="71"/>
                      <a:pt x="0" y="71"/>
                      <a:pt x="0" y="71"/>
                    </a:cubicBezTo>
                    <a:cubicBezTo>
                      <a:pt x="0" y="72"/>
                      <a:pt x="0" y="72"/>
                      <a:pt x="0" y="72"/>
                    </a:cubicBezTo>
                    <a:cubicBezTo>
                      <a:pt x="0" y="72"/>
                      <a:pt x="0" y="72"/>
                      <a:pt x="0" y="72"/>
                    </a:cubicBezTo>
                    <a:cubicBezTo>
                      <a:pt x="0" y="72"/>
                      <a:pt x="0" y="72"/>
                      <a:pt x="0" y="72"/>
                    </a:cubicBezTo>
                    <a:cubicBezTo>
                      <a:pt x="0" y="72"/>
                      <a:pt x="0" y="72"/>
                      <a:pt x="0" y="72"/>
                    </a:cubicBezTo>
                    <a:cubicBezTo>
                      <a:pt x="0" y="73"/>
                      <a:pt x="0" y="73"/>
                      <a:pt x="0" y="73"/>
                    </a:cubicBezTo>
                    <a:cubicBezTo>
                      <a:pt x="0" y="73"/>
                      <a:pt x="0" y="73"/>
                      <a:pt x="0" y="73"/>
                    </a:cubicBezTo>
                    <a:cubicBezTo>
                      <a:pt x="0" y="73"/>
                      <a:pt x="0" y="73"/>
                      <a:pt x="0" y="73"/>
                    </a:cubicBezTo>
                    <a:cubicBezTo>
                      <a:pt x="0" y="73"/>
                      <a:pt x="0" y="73"/>
                      <a:pt x="0" y="73"/>
                    </a:cubicBezTo>
                    <a:cubicBezTo>
                      <a:pt x="0" y="74"/>
                      <a:pt x="0" y="74"/>
                      <a:pt x="0" y="74"/>
                    </a:cubicBezTo>
                    <a:cubicBezTo>
                      <a:pt x="0" y="74"/>
                      <a:pt x="0" y="74"/>
                      <a:pt x="0" y="74"/>
                    </a:cubicBezTo>
                    <a:cubicBezTo>
                      <a:pt x="0" y="74"/>
                      <a:pt x="0" y="74"/>
                      <a:pt x="0" y="74"/>
                    </a:cubicBezTo>
                    <a:cubicBezTo>
                      <a:pt x="0" y="75"/>
                      <a:pt x="0" y="75"/>
                      <a:pt x="0" y="75"/>
                    </a:cubicBezTo>
                    <a:cubicBezTo>
                      <a:pt x="0" y="75"/>
                      <a:pt x="0" y="75"/>
                      <a:pt x="0" y="75"/>
                    </a:cubicBezTo>
                    <a:cubicBezTo>
                      <a:pt x="0" y="75"/>
                      <a:pt x="0" y="75"/>
                      <a:pt x="0" y="75"/>
                    </a:cubicBezTo>
                    <a:cubicBezTo>
                      <a:pt x="0" y="75"/>
                      <a:pt x="0" y="75"/>
                      <a:pt x="0" y="75"/>
                    </a:cubicBezTo>
                    <a:cubicBezTo>
                      <a:pt x="0" y="76"/>
                      <a:pt x="0" y="76"/>
                      <a:pt x="0" y="76"/>
                    </a:cubicBezTo>
                    <a:cubicBezTo>
                      <a:pt x="0" y="76"/>
                      <a:pt x="0" y="76"/>
                      <a:pt x="0" y="76"/>
                    </a:cubicBezTo>
                    <a:cubicBezTo>
                      <a:pt x="0" y="76"/>
                      <a:pt x="0" y="76"/>
                      <a:pt x="0" y="76"/>
                    </a:cubicBezTo>
                    <a:cubicBezTo>
                      <a:pt x="0" y="76"/>
                      <a:pt x="0" y="76"/>
                      <a:pt x="0" y="76"/>
                    </a:cubicBezTo>
                    <a:cubicBezTo>
                      <a:pt x="0" y="77"/>
                      <a:pt x="0" y="77"/>
                      <a:pt x="0" y="77"/>
                    </a:cubicBezTo>
                    <a:cubicBezTo>
                      <a:pt x="0" y="77"/>
                      <a:pt x="0" y="77"/>
                      <a:pt x="0" y="77"/>
                    </a:cubicBezTo>
                    <a:cubicBezTo>
                      <a:pt x="0" y="77"/>
                      <a:pt x="0" y="77"/>
                      <a:pt x="0" y="77"/>
                    </a:cubicBezTo>
                    <a:cubicBezTo>
                      <a:pt x="0" y="78"/>
                      <a:pt x="0" y="78"/>
                      <a:pt x="0" y="78"/>
                    </a:cubicBezTo>
                    <a:cubicBezTo>
                      <a:pt x="0" y="78"/>
                      <a:pt x="0" y="78"/>
                      <a:pt x="0" y="78"/>
                    </a:cubicBezTo>
                    <a:cubicBezTo>
                      <a:pt x="0" y="78"/>
                      <a:pt x="0" y="78"/>
                      <a:pt x="0" y="78"/>
                    </a:cubicBezTo>
                    <a:cubicBezTo>
                      <a:pt x="0" y="78"/>
                      <a:pt x="0" y="78"/>
                      <a:pt x="0" y="78"/>
                    </a:cubicBezTo>
                    <a:cubicBezTo>
                      <a:pt x="0" y="79"/>
                      <a:pt x="0" y="79"/>
                      <a:pt x="0" y="79"/>
                    </a:cubicBezTo>
                    <a:cubicBezTo>
                      <a:pt x="0" y="79"/>
                      <a:pt x="0" y="79"/>
                      <a:pt x="0" y="79"/>
                    </a:cubicBezTo>
                    <a:cubicBezTo>
                      <a:pt x="0" y="79"/>
                      <a:pt x="0" y="79"/>
                      <a:pt x="0" y="79"/>
                    </a:cubicBezTo>
                    <a:cubicBezTo>
                      <a:pt x="0" y="79"/>
                      <a:pt x="0" y="79"/>
                      <a:pt x="0" y="79"/>
                    </a:cubicBezTo>
                    <a:cubicBezTo>
                      <a:pt x="0" y="80"/>
                      <a:pt x="0" y="80"/>
                      <a:pt x="0" y="80"/>
                    </a:cubicBezTo>
                    <a:cubicBezTo>
                      <a:pt x="0" y="80"/>
                      <a:pt x="0" y="80"/>
                      <a:pt x="0" y="80"/>
                    </a:cubicBezTo>
                    <a:cubicBezTo>
                      <a:pt x="0" y="80"/>
                      <a:pt x="0" y="80"/>
                      <a:pt x="0" y="80"/>
                    </a:cubicBezTo>
                    <a:cubicBezTo>
                      <a:pt x="0" y="81"/>
                      <a:pt x="0" y="81"/>
                      <a:pt x="0" y="81"/>
                    </a:cubicBezTo>
                    <a:cubicBezTo>
                      <a:pt x="0" y="81"/>
                      <a:pt x="0" y="81"/>
                      <a:pt x="0" y="81"/>
                    </a:cubicBezTo>
                    <a:cubicBezTo>
                      <a:pt x="0" y="81"/>
                      <a:pt x="0" y="81"/>
                      <a:pt x="0" y="81"/>
                    </a:cubicBezTo>
                    <a:cubicBezTo>
                      <a:pt x="0" y="81"/>
                      <a:pt x="0" y="81"/>
                      <a:pt x="0" y="81"/>
                    </a:cubicBezTo>
                    <a:cubicBezTo>
                      <a:pt x="0" y="82"/>
                      <a:pt x="0" y="82"/>
                      <a:pt x="0" y="82"/>
                    </a:cubicBezTo>
                    <a:cubicBezTo>
                      <a:pt x="0" y="82"/>
                      <a:pt x="0" y="82"/>
                      <a:pt x="0" y="82"/>
                    </a:cubicBezTo>
                    <a:cubicBezTo>
                      <a:pt x="0" y="82"/>
                      <a:pt x="0" y="82"/>
                      <a:pt x="0" y="82"/>
                    </a:cubicBezTo>
                    <a:cubicBezTo>
                      <a:pt x="0" y="82"/>
                      <a:pt x="0" y="82"/>
                      <a:pt x="0" y="82"/>
                    </a:cubicBezTo>
                    <a:cubicBezTo>
                      <a:pt x="0" y="83"/>
                      <a:pt x="0" y="83"/>
                      <a:pt x="0" y="83"/>
                    </a:cubicBezTo>
                    <a:cubicBezTo>
                      <a:pt x="0" y="83"/>
                      <a:pt x="0" y="83"/>
                      <a:pt x="0" y="83"/>
                    </a:cubicBezTo>
                    <a:cubicBezTo>
                      <a:pt x="0" y="83"/>
                      <a:pt x="0" y="83"/>
                      <a:pt x="0" y="83"/>
                    </a:cubicBezTo>
                    <a:cubicBezTo>
                      <a:pt x="0" y="83"/>
                      <a:pt x="0" y="83"/>
                      <a:pt x="0" y="83"/>
                    </a:cubicBezTo>
                    <a:cubicBezTo>
                      <a:pt x="0" y="84"/>
                      <a:pt x="0" y="84"/>
                      <a:pt x="0" y="84"/>
                    </a:cubicBezTo>
                    <a:cubicBezTo>
                      <a:pt x="0" y="84"/>
                      <a:pt x="0" y="84"/>
                      <a:pt x="0" y="84"/>
                    </a:cubicBezTo>
                    <a:cubicBezTo>
                      <a:pt x="0" y="84"/>
                      <a:pt x="0" y="84"/>
                      <a:pt x="0" y="84"/>
                    </a:cubicBezTo>
                    <a:cubicBezTo>
                      <a:pt x="0" y="85"/>
                      <a:pt x="0" y="85"/>
                      <a:pt x="0" y="85"/>
                    </a:cubicBezTo>
                    <a:cubicBezTo>
                      <a:pt x="0" y="85"/>
                      <a:pt x="0" y="85"/>
                      <a:pt x="0" y="85"/>
                    </a:cubicBezTo>
                    <a:cubicBezTo>
                      <a:pt x="0" y="85"/>
                      <a:pt x="0" y="85"/>
                      <a:pt x="0" y="85"/>
                    </a:cubicBezTo>
                    <a:cubicBezTo>
                      <a:pt x="0" y="85"/>
                      <a:pt x="0" y="85"/>
                      <a:pt x="0" y="85"/>
                    </a:cubicBezTo>
                    <a:cubicBezTo>
                      <a:pt x="0" y="86"/>
                      <a:pt x="0" y="86"/>
                      <a:pt x="0" y="86"/>
                    </a:cubicBezTo>
                    <a:cubicBezTo>
                      <a:pt x="0" y="86"/>
                      <a:pt x="0" y="86"/>
                      <a:pt x="0" y="86"/>
                    </a:cubicBezTo>
                    <a:cubicBezTo>
                      <a:pt x="0" y="86"/>
                      <a:pt x="0" y="86"/>
                      <a:pt x="0" y="86"/>
                    </a:cubicBezTo>
                    <a:cubicBezTo>
                      <a:pt x="0" y="86"/>
                      <a:pt x="0" y="86"/>
                      <a:pt x="0" y="86"/>
                    </a:cubicBezTo>
                    <a:cubicBezTo>
                      <a:pt x="0" y="87"/>
                      <a:pt x="0" y="87"/>
                      <a:pt x="0" y="87"/>
                    </a:cubicBezTo>
                    <a:cubicBezTo>
                      <a:pt x="0" y="87"/>
                      <a:pt x="0" y="87"/>
                      <a:pt x="0" y="87"/>
                    </a:cubicBezTo>
                    <a:cubicBezTo>
                      <a:pt x="0" y="87"/>
                      <a:pt x="0" y="87"/>
                      <a:pt x="0" y="87"/>
                    </a:cubicBezTo>
                    <a:cubicBezTo>
                      <a:pt x="0" y="88"/>
                      <a:pt x="0" y="88"/>
                      <a:pt x="0" y="88"/>
                    </a:cubicBezTo>
                    <a:cubicBezTo>
                      <a:pt x="0" y="88"/>
                      <a:pt x="0" y="88"/>
                      <a:pt x="0" y="88"/>
                    </a:cubicBezTo>
                    <a:cubicBezTo>
                      <a:pt x="0" y="88"/>
                      <a:pt x="0" y="88"/>
                      <a:pt x="0" y="88"/>
                    </a:cubicBezTo>
                    <a:cubicBezTo>
                      <a:pt x="0" y="88"/>
                      <a:pt x="0" y="88"/>
                      <a:pt x="0" y="88"/>
                    </a:cubicBezTo>
                    <a:cubicBezTo>
                      <a:pt x="0" y="89"/>
                      <a:pt x="0" y="89"/>
                      <a:pt x="0" y="89"/>
                    </a:cubicBezTo>
                    <a:cubicBezTo>
                      <a:pt x="0" y="89"/>
                      <a:pt x="0" y="89"/>
                      <a:pt x="0" y="89"/>
                    </a:cubicBezTo>
                    <a:cubicBezTo>
                      <a:pt x="0" y="89"/>
                      <a:pt x="0" y="89"/>
                      <a:pt x="0" y="89"/>
                    </a:cubicBezTo>
                    <a:cubicBezTo>
                      <a:pt x="0" y="89"/>
                      <a:pt x="0" y="89"/>
                      <a:pt x="0" y="89"/>
                    </a:cubicBezTo>
                    <a:cubicBezTo>
                      <a:pt x="0" y="90"/>
                      <a:pt x="0" y="90"/>
                      <a:pt x="0" y="90"/>
                    </a:cubicBezTo>
                    <a:cubicBezTo>
                      <a:pt x="0" y="90"/>
                      <a:pt x="0" y="90"/>
                      <a:pt x="0" y="90"/>
                    </a:cubicBezTo>
                    <a:cubicBezTo>
                      <a:pt x="0" y="90"/>
                      <a:pt x="0" y="90"/>
                      <a:pt x="0" y="90"/>
                    </a:cubicBezTo>
                    <a:cubicBezTo>
                      <a:pt x="0" y="91"/>
                      <a:pt x="0" y="91"/>
                      <a:pt x="0" y="91"/>
                    </a:cubicBezTo>
                    <a:cubicBezTo>
                      <a:pt x="0" y="91"/>
                      <a:pt x="0" y="91"/>
                      <a:pt x="0" y="91"/>
                    </a:cubicBezTo>
                    <a:cubicBezTo>
                      <a:pt x="0" y="91"/>
                      <a:pt x="0" y="91"/>
                      <a:pt x="0" y="91"/>
                    </a:cubicBezTo>
                    <a:cubicBezTo>
                      <a:pt x="0" y="91"/>
                      <a:pt x="0" y="91"/>
                      <a:pt x="0" y="91"/>
                    </a:cubicBezTo>
                    <a:cubicBezTo>
                      <a:pt x="0" y="92"/>
                      <a:pt x="0" y="92"/>
                      <a:pt x="0" y="92"/>
                    </a:cubicBezTo>
                    <a:cubicBezTo>
                      <a:pt x="0" y="92"/>
                      <a:pt x="0" y="92"/>
                      <a:pt x="0" y="92"/>
                    </a:cubicBezTo>
                    <a:cubicBezTo>
                      <a:pt x="0" y="92"/>
                      <a:pt x="0" y="92"/>
                      <a:pt x="0" y="92"/>
                    </a:cubicBezTo>
                    <a:cubicBezTo>
                      <a:pt x="0" y="92"/>
                      <a:pt x="0" y="92"/>
                      <a:pt x="0" y="92"/>
                    </a:cubicBezTo>
                    <a:cubicBezTo>
                      <a:pt x="0" y="93"/>
                      <a:pt x="0" y="93"/>
                      <a:pt x="0" y="93"/>
                    </a:cubicBezTo>
                    <a:cubicBezTo>
                      <a:pt x="0" y="93"/>
                      <a:pt x="0" y="93"/>
                      <a:pt x="0" y="93"/>
                    </a:cubicBezTo>
                    <a:cubicBezTo>
                      <a:pt x="0" y="93"/>
                      <a:pt x="0" y="93"/>
                      <a:pt x="0" y="93"/>
                    </a:cubicBezTo>
                    <a:cubicBezTo>
                      <a:pt x="0" y="102"/>
                      <a:pt x="3" y="111"/>
                      <a:pt x="13" y="120"/>
                    </a:cubicBezTo>
                    <a:cubicBezTo>
                      <a:pt x="52" y="154"/>
                      <a:pt x="143" y="153"/>
                      <a:pt x="178" y="113"/>
                    </a:cubicBezTo>
                    <a:cubicBezTo>
                      <a:pt x="184" y="106"/>
                      <a:pt x="187" y="99"/>
                      <a:pt x="187" y="93"/>
                    </a:cubicBezTo>
                    <a:cubicBezTo>
                      <a:pt x="187" y="92"/>
                      <a:pt x="187" y="92"/>
                      <a:pt x="187" y="92"/>
                    </a:cubicBezTo>
                    <a:cubicBezTo>
                      <a:pt x="187" y="92"/>
                      <a:pt x="187" y="92"/>
                      <a:pt x="187" y="92"/>
                    </a:cubicBezTo>
                    <a:cubicBezTo>
                      <a:pt x="187" y="92"/>
                      <a:pt x="187" y="92"/>
                      <a:pt x="187" y="92"/>
                    </a:cubicBezTo>
                    <a:cubicBezTo>
                      <a:pt x="187" y="92"/>
                      <a:pt x="187" y="92"/>
                      <a:pt x="187" y="92"/>
                    </a:cubicBezTo>
                    <a:cubicBezTo>
                      <a:pt x="187" y="91"/>
                      <a:pt x="187" y="91"/>
                      <a:pt x="187" y="91"/>
                    </a:cubicBezTo>
                    <a:cubicBezTo>
                      <a:pt x="187" y="91"/>
                      <a:pt x="187" y="91"/>
                      <a:pt x="187" y="91"/>
                    </a:cubicBezTo>
                    <a:cubicBezTo>
                      <a:pt x="187" y="91"/>
                      <a:pt x="187" y="91"/>
                      <a:pt x="187" y="91"/>
                    </a:cubicBezTo>
                    <a:cubicBezTo>
                      <a:pt x="187" y="90"/>
                      <a:pt x="187" y="90"/>
                      <a:pt x="187" y="90"/>
                    </a:cubicBezTo>
                    <a:cubicBezTo>
                      <a:pt x="187" y="90"/>
                      <a:pt x="187" y="90"/>
                      <a:pt x="187" y="90"/>
                    </a:cubicBezTo>
                    <a:cubicBezTo>
                      <a:pt x="187" y="90"/>
                      <a:pt x="187" y="90"/>
                      <a:pt x="187" y="90"/>
                    </a:cubicBezTo>
                    <a:cubicBezTo>
                      <a:pt x="187" y="90"/>
                      <a:pt x="187" y="90"/>
                      <a:pt x="187" y="90"/>
                    </a:cubicBezTo>
                    <a:cubicBezTo>
                      <a:pt x="187" y="89"/>
                      <a:pt x="187" y="89"/>
                      <a:pt x="187" y="89"/>
                    </a:cubicBezTo>
                    <a:cubicBezTo>
                      <a:pt x="187" y="89"/>
                      <a:pt x="187" y="89"/>
                      <a:pt x="187" y="89"/>
                    </a:cubicBezTo>
                    <a:cubicBezTo>
                      <a:pt x="187" y="89"/>
                      <a:pt x="187" y="89"/>
                      <a:pt x="187" y="89"/>
                    </a:cubicBezTo>
                    <a:cubicBezTo>
                      <a:pt x="187" y="89"/>
                      <a:pt x="187" y="89"/>
                      <a:pt x="187" y="89"/>
                    </a:cubicBezTo>
                    <a:cubicBezTo>
                      <a:pt x="187" y="88"/>
                      <a:pt x="187" y="88"/>
                      <a:pt x="187" y="88"/>
                    </a:cubicBezTo>
                    <a:cubicBezTo>
                      <a:pt x="187" y="88"/>
                      <a:pt x="187" y="88"/>
                      <a:pt x="187" y="88"/>
                    </a:cubicBezTo>
                    <a:cubicBezTo>
                      <a:pt x="187" y="88"/>
                      <a:pt x="187" y="88"/>
                      <a:pt x="187" y="88"/>
                    </a:cubicBezTo>
                    <a:cubicBezTo>
                      <a:pt x="187" y="87"/>
                      <a:pt x="187" y="87"/>
                      <a:pt x="187" y="87"/>
                    </a:cubicBezTo>
                    <a:cubicBezTo>
                      <a:pt x="187" y="87"/>
                      <a:pt x="187" y="87"/>
                      <a:pt x="187" y="87"/>
                    </a:cubicBezTo>
                    <a:cubicBezTo>
                      <a:pt x="187" y="87"/>
                      <a:pt x="187" y="87"/>
                      <a:pt x="187" y="87"/>
                    </a:cubicBezTo>
                    <a:cubicBezTo>
                      <a:pt x="187" y="87"/>
                      <a:pt x="187" y="87"/>
                      <a:pt x="187" y="87"/>
                    </a:cubicBezTo>
                    <a:cubicBezTo>
                      <a:pt x="187" y="86"/>
                      <a:pt x="187" y="86"/>
                      <a:pt x="187" y="86"/>
                    </a:cubicBezTo>
                    <a:cubicBezTo>
                      <a:pt x="187" y="86"/>
                      <a:pt x="187" y="86"/>
                      <a:pt x="187" y="86"/>
                    </a:cubicBezTo>
                    <a:cubicBezTo>
                      <a:pt x="187" y="86"/>
                      <a:pt x="187" y="86"/>
                      <a:pt x="187" y="86"/>
                    </a:cubicBezTo>
                    <a:cubicBezTo>
                      <a:pt x="187" y="86"/>
                      <a:pt x="187" y="86"/>
                      <a:pt x="187" y="86"/>
                    </a:cubicBezTo>
                    <a:cubicBezTo>
                      <a:pt x="187" y="85"/>
                      <a:pt x="187" y="85"/>
                      <a:pt x="187" y="85"/>
                    </a:cubicBezTo>
                    <a:cubicBezTo>
                      <a:pt x="187" y="85"/>
                      <a:pt x="187" y="85"/>
                      <a:pt x="187" y="85"/>
                    </a:cubicBezTo>
                    <a:cubicBezTo>
                      <a:pt x="187" y="85"/>
                      <a:pt x="187" y="85"/>
                      <a:pt x="187" y="85"/>
                    </a:cubicBezTo>
                    <a:cubicBezTo>
                      <a:pt x="187" y="84"/>
                      <a:pt x="187" y="84"/>
                      <a:pt x="187" y="84"/>
                    </a:cubicBezTo>
                    <a:cubicBezTo>
                      <a:pt x="187" y="84"/>
                      <a:pt x="187" y="84"/>
                      <a:pt x="187" y="84"/>
                    </a:cubicBezTo>
                    <a:cubicBezTo>
                      <a:pt x="187" y="84"/>
                      <a:pt x="187" y="84"/>
                      <a:pt x="187" y="84"/>
                    </a:cubicBezTo>
                    <a:cubicBezTo>
                      <a:pt x="187" y="84"/>
                      <a:pt x="187" y="84"/>
                      <a:pt x="187" y="84"/>
                    </a:cubicBezTo>
                    <a:cubicBezTo>
                      <a:pt x="187" y="83"/>
                      <a:pt x="187" y="83"/>
                      <a:pt x="187" y="83"/>
                    </a:cubicBezTo>
                    <a:cubicBezTo>
                      <a:pt x="187" y="83"/>
                      <a:pt x="187" y="83"/>
                      <a:pt x="187" y="83"/>
                    </a:cubicBezTo>
                    <a:cubicBezTo>
                      <a:pt x="187" y="83"/>
                      <a:pt x="187" y="83"/>
                      <a:pt x="187" y="83"/>
                    </a:cubicBezTo>
                    <a:cubicBezTo>
                      <a:pt x="187" y="83"/>
                      <a:pt x="187" y="83"/>
                      <a:pt x="187" y="83"/>
                    </a:cubicBezTo>
                    <a:cubicBezTo>
                      <a:pt x="187" y="82"/>
                      <a:pt x="187" y="82"/>
                      <a:pt x="187" y="82"/>
                    </a:cubicBezTo>
                    <a:cubicBezTo>
                      <a:pt x="187" y="82"/>
                      <a:pt x="187" y="82"/>
                      <a:pt x="187" y="82"/>
                    </a:cubicBezTo>
                    <a:cubicBezTo>
                      <a:pt x="187" y="82"/>
                      <a:pt x="187" y="82"/>
                      <a:pt x="187" y="82"/>
                    </a:cubicBezTo>
                    <a:cubicBezTo>
                      <a:pt x="187" y="82"/>
                      <a:pt x="187" y="82"/>
                      <a:pt x="187" y="82"/>
                    </a:cubicBezTo>
                    <a:cubicBezTo>
                      <a:pt x="187" y="81"/>
                      <a:pt x="187" y="81"/>
                      <a:pt x="187" y="81"/>
                    </a:cubicBezTo>
                    <a:cubicBezTo>
                      <a:pt x="187" y="81"/>
                      <a:pt x="187" y="81"/>
                      <a:pt x="187" y="81"/>
                    </a:cubicBezTo>
                    <a:cubicBezTo>
                      <a:pt x="187" y="81"/>
                      <a:pt x="187" y="81"/>
                      <a:pt x="187" y="81"/>
                    </a:cubicBezTo>
                    <a:cubicBezTo>
                      <a:pt x="187" y="80"/>
                      <a:pt x="187" y="80"/>
                      <a:pt x="187" y="80"/>
                    </a:cubicBezTo>
                    <a:cubicBezTo>
                      <a:pt x="187" y="80"/>
                      <a:pt x="187" y="80"/>
                      <a:pt x="187" y="80"/>
                    </a:cubicBezTo>
                    <a:cubicBezTo>
                      <a:pt x="187" y="80"/>
                      <a:pt x="187" y="80"/>
                      <a:pt x="187" y="80"/>
                    </a:cubicBezTo>
                    <a:cubicBezTo>
                      <a:pt x="187" y="80"/>
                      <a:pt x="187" y="80"/>
                      <a:pt x="187" y="80"/>
                    </a:cubicBezTo>
                    <a:cubicBezTo>
                      <a:pt x="187" y="79"/>
                      <a:pt x="187" y="79"/>
                      <a:pt x="187" y="79"/>
                    </a:cubicBezTo>
                    <a:cubicBezTo>
                      <a:pt x="187" y="79"/>
                      <a:pt x="187" y="79"/>
                      <a:pt x="187" y="79"/>
                    </a:cubicBezTo>
                    <a:cubicBezTo>
                      <a:pt x="187" y="79"/>
                      <a:pt x="187" y="79"/>
                      <a:pt x="187" y="79"/>
                    </a:cubicBezTo>
                    <a:cubicBezTo>
                      <a:pt x="187" y="79"/>
                      <a:pt x="187" y="79"/>
                      <a:pt x="187" y="79"/>
                    </a:cubicBezTo>
                    <a:cubicBezTo>
                      <a:pt x="187" y="78"/>
                      <a:pt x="187" y="78"/>
                      <a:pt x="187" y="78"/>
                    </a:cubicBezTo>
                    <a:cubicBezTo>
                      <a:pt x="187" y="78"/>
                      <a:pt x="187" y="78"/>
                      <a:pt x="187" y="78"/>
                    </a:cubicBezTo>
                    <a:cubicBezTo>
                      <a:pt x="187" y="78"/>
                      <a:pt x="187" y="78"/>
                      <a:pt x="187" y="78"/>
                    </a:cubicBezTo>
                    <a:cubicBezTo>
                      <a:pt x="187" y="77"/>
                      <a:pt x="187" y="77"/>
                      <a:pt x="187" y="77"/>
                    </a:cubicBezTo>
                    <a:cubicBezTo>
                      <a:pt x="187" y="77"/>
                      <a:pt x="187" y="77"/>
                      <a:pt x="187" y="77"/>
                    </a:cubicBezTo>
                    <a:cubicBezTo>
                      <a:pt x="187" y="77"/>
                      <a:pt x="187" y="77"/>
                      <a:pt x="187" y="77"/>
                    </a:cubicBezTo>
                    <a:cubicBezTo>
                      <a:pt x="187" y="77"/>
                      <a:pt x="187" y="77"/>
                      <a:pt x="187" y="77"/>
                    </a:cubicBezTo>
                    <a:cubicBezTo>
                      <a:pt x="187" y="76"/>
                      <a:pt x="187" y="76"/>
                      <a:pt x="187" y="76"/>
                    </a:cubicBezTo>
                    <a:cubicBezTo>
                      <a:pt x="187" y="76"/>
                      <a:pt x="187" y="76"/>
                      <a:pt x="187" y="76"/>
                    </a:cubicBezTo>
                    <a:cubicBezTo>
                      <a:pt x="187" y="76"/>
                      <a:pt x="187" y="76"/>
                      <a:pt x="187" y="76"/>
                    </a:cubicBezTo>
                    <a:cubicBezTo>
                      <a:pt x="187" y="76"/>
                      <a:pt x="187" y="76"/>
                      <a:pt x="187" y="76"/>
                    </a:cubicBezTo>
                    <a:cubicBezTo>
                      <a:pt x="187" y="75"/>
                      <a:pt x="187" y="75"/>
                      <a:pt x="187" y="75"/>
                    </a:cubicBezTo>
                    <a:cubicBezTo>
                      <a:pt x="187" y="75"/>
                      <a:pt x="187" y="75"/>
                      <a:pt x="187" y="75"/>
                    </a:cubicBezTo>
                    <a:cubicBezTo>
                      <a:pt x="187" y="75"/>
                      <a:pt x="187" y="75"/>
                      <a:pt x="187" y="75"/>
                    </a:cubicBezTo>
                    <a:cubicBezTo>
                      <a:pt x="187" y="74"/>
                      <a:pt x="187" y="74"/>
                      <a:pt x="187" y="74"/>
                    </a:cubicBezTo>
                    <a:cubicBezTo>
                      <a:pt x="187" y="74"/>
                      <a:pt x="187" y="74"/>
                      <a:pt x="187" y="74"/>
                    </a:cubicBezTo>
                    <a:cubicBezTo>
                      <a:pt x="187" y="74"/>
                      <a:pt x="187" y="74"/>
                      <a:pt x="187" y="74"/>
                    </a:cubicBezTo>
                    <a:cubicBezTo>
                      <a:pt x="187" y="74"/>
                      <a:pt x="187" y="74"/>
                      <a:pt x="187" y="74"/>
                    </a:cubicBezTo>
                    <a:cubicBezTo>
                      <a:pt x="187" y="73"/>
                      <a:pt x="187" y="73"/>
                      <a:pt x="187" y="73"/>
                    </a:cubicBezTo>
                    <a:cubicBezTo>
                      <a:pt x="187" y="73"/>
                      <a:pt x="187" y="73"/>
                      <a:pt x="187" y="73"/>
                    </a:cubicBezTo>
                    <a:cubicBezTo>
                      <a:pt x="187" y="73"/>
                      <a:pt x="187" y="73"/>
                      <a:pt x="187" y="73"/>
                    </a:cubicBezTo>
                    <a:cubicBezTo>
                      <a:pt x="187" y="73"/>
                      <a:pt x="187" y="73"/>
                      <a:pt x="187" y="73"/>
                    </a:cubicBezTo>
                    <a:cubicBezTo>
                      <a:pt x="187" y="72"/>
                      <a:pt x="187" y="72"/>
                      <a:pt x="187" y="72"/>
                    </a:cubicBezTo>
                    <a:cubicBezTo>
                      <a:pt x="187" y="72"/>
                      <a:pt x="187" y="72"/>
                      <a:pt x="187" y="72"/>
                    </a:cubicBezTo>
                    <a:cubicBezTo>
                      <a:pt x="187" y="72"/>
                      <a:pt x="187" y="72"/>
                      <a:pt x="187" y="72"/>
                    </a:cubicBezTo>
                    <a:cubicBezTo>
                      <a:pt x="187" y="72"/>
                      <a:pt x="187" y="72"/>
                      <a:pt x="187" y="72"/>
                    </a:cubicBezTo>
                    <a:cubicBezTo>
                      <a:pt x="187" y="71"/>
                      <a:pt x="187" y="71"/>
                      <a:pt x="187" y="71"/>
                    </a:cubicBezTo>
                    <a:cubicBezTo>
                      <a:pt x="187" y="71"/>
                      <a:pt x="187" y="71"/>
                      <a:pt x="187" y="71"/>
                    </a:cubicBezTo>
                    <a:cubicBezTo>
                      <a:pt x="187" y="71"/>
                      <a:pt x="187" y="71"/>
                      <a:pt x="187" y="71"/>
                    </a:cubicBezTo>
                    <a:cubicBezTo>
                      <a:pt x="187" y="70"/>
                      <a:pt x="187" y="70"/>
                      <a:pt x="187" y="70"/>
                    </a:cubicBezTo>
                    <a:cubicBezTo>
                      <a:pt x="187" y="70"/>
                      <a:pt x="187" y="70"/>
                      <a:pt x="187" y="70"/>
                    </a:cubicBezTo>
                    <a:cubicBezTo>
                      <a:pt x="187" y="70"/>
                      <a:pt x="187" y="70"/>
                      <a:pt x="187" y="70"/>
                    </a:cubicBezTo>
                    <a:cubicBezTo>
                      <a:pt x="187" y="70"/>
                      <a:pt x="187" y="70"/>
                      <a:pt x="187" y="70"/>
                    </a:cubicBezTo>
                    <a:cubicBezTo>
                      <a:pt x="187" y="69"/>
                      <a:pt x="187" y="69"/>
                      <a:pt x="187" y="69"/>
                    </a:cubicBezTo>
                    <a:cubicBezTo>
                      <a:pt x="187" y="69"/>
                      <a:pt x="187" y="69"/>
                      <a:pt x="187" y="69"/>
                    </a:cubicBezTo>
                    <a:cubicBezTo>
                      <a:pt x="187" y="69"/>
                      <a:pt x="187" y="69"/>
                      <a:pt x="187" y="69"/>
                    </a:cubicBezTo>
                    <a:cubicBezTo>
                      <a:pt x="187" y="69"/>
                      <a:pt x="187" y="69"/>
                      <a:pt x="187" y="69"/>
                    </a:cubicBezTo>
                    <a:cubicBezTo>
                      <a:pt x="187" y="68"/>
                      <a:pt x="187" y="68"/>
                      <a:pt x="187" y="68"/>
                    </a:cubicBezTo>
                    <a:cubicBezTo>
                      <a:pt x="187" y="68"/>
                      <a:pt x="187" y="68"/>
                      <a:pt x="187" y="68"/>
                    </a:cubicBezTo>
                    <a:cubicBezTo>
                      <a:pt x="187" y="68"/>
                      <a:pt x="187" y="68"/>
                      <a:pt x="187" y="68"/>
                    </a:cubicBezTo>
                    <a:cubicBezTo>
                      <a:pt x="187" y="67"/>
                      <a:pt x="187" y="67"/>
                      <a:pt x="187" y="67"/>
                    </a:cubicBezTo>
                    <a:cubicBezTo>
                      <a:pt x="187" y="67"/>
                      <a:pt x="187" y="67"/>
                      <a:pt x="187" y="67"/>
                    </a:cubicBezTo>
                    <a:cubicBezTo>
                      <a:pt x="187" y="67"/>
                      <a:pt x="187" y="67"/>
                      <a:pt x="187" y="67"/>
                    </a:cubicBezTo>
                    <a:cubicBezTo>
                      <a:pt x="187" y="67"/>
                      <a:pt x="187" y="67"/>
                      <a:pt x="187" y="67"/>
                    </a:cubicBezTo>
                    <a:cubicBezTo>
                      <a:pt x="187" y="66"/>
                      <a:pt x="187" y="66"/>
                      <a:pt x="187" y="66"/>
                    </a:cubicBezTo>
                    <a:cubicBezTo>
                      <a:pt x="187" y="66"/>
                      <a:pt x="187" y="66"/>
                      <a:pt x="187" y="66"/>
                    </a:cubicBezTo>
                    <a:cubicBezTo>
                      <a:pt x="187" y="66"/>
                      <a:pt x="187" y="66"/>
                      <a:pt x="187" y="66"/>
                    </a:cubicBezTo>
                    <a:cubicBezTo>
                      <a:pt x="187" y="66"/>
                      <a:pt x="187" y="66"/>
                      <a:pt x="187" y="66"/>
                    </a:cubicBezTo>
                    <a:cubicBezTo>
                      <a:pt x="187" y="65"/>
                      <a:pt x="187" y="65"/>
                      <a:pt x="187" y="65"/>
                    </a:cubicBezTo>
                    <a:cubicBezTo>
                      <a:pt x="187" y="65"/>
                      <a:pt x="187" y="65"/>
                      <a:pt x="187" y="65"/>
                    </a:cubicBezTo>
                    <a:cubicBezTo>
                      <a:pt x="187" y="65"/>
                      <a:pt x="187" y="65"/>
                      <a:pt x="187" y="65"/>
                    </a:cubicBezTo>
                    <a:cubicBezTo>
                      <a:pt x="187" y="64"/>
                      <a:pt x="187" y="64"/>
                      <a:pt x="187" y="64"/>
                    </a:cubicBezTo>
                    <a:cubicBezTo>
                      <a:pt x="187" y="64"/>
                      <a:pt x="187" y="64"/>
                      <a:pt x="187" y="64"/>
                    </a:cubicBezTo>
                    <a:cubicBezTo>
                      <a:pt x="187" y="64"/>
                      <a:pt x="187" y="64"/>
                      <a:pt x="187" y="64"/>
                    </a:cubicBezTo>
                    <a:cubicBezTo>
                      <a:pt x="187" y="64"/>
                      <a:pt x="187" y="64"/>
                      <a:pt x="187" y="64"/>
                    </a:cubicBezTo>
                    <a:cubicBezTo>
                      <a:pt x="187" y="63"/>
                      <a:pt x="187" y="63"/>
                      <a:pt x="187" y="63"/>
                    </a:cubicBezTo>
                    <a:cubicBezTo>
                      <a:pt x="187" y="63"/>
                      <a:pt x="187" y="63"/>
                      <a:pt x="187" y="63"/>
                    </a:cubicBezTo>
                    <a:cubicBezTo>
                      <a:pt x="187" y="63"/>
                      <a:pt x="187" y="63"/>
                      <a:pt x="187" y="63"/>
                    </a:cubicBezTo>
                    <a:cubicBezTo>
                      <a:pt x="187" y="63"/>
                      <a:pt x="187" y="63"/>
                      <a:pt x="187" y="63"/>
                    </a:cubicBezTo>
                    <a:cubicBezTo>
                      <a:pt x="187" y="62"/>
                      <a:pt x="187" y="62"/>
                      <a:pt x="187" y="62"/>
                    </a:cubicBezTo>
                    <a:cubicBezTo>
                      <a:pt x="187" y="62"/>
                      <a:pt x="187" y="62"/>
                      <a:pt x="187" y="62"/>
                    </a:cubicBezTo>
                    <a:cubicBezTo>
                      <a:pt x="187" y="62"/>
                      <a:pt x="187" y="62"/>
                      <a:pt x="187" y="62"/>
                    </a:cubicBezTo>
                    <a:cubicBezTo>
                      <a:pt x="187" y="62"/>
                      <a:pt x="187" y="62"/>
                      <a:pt x="187" y="62"/>
                    </a:cubicBezTo>
                    <a:cubicBezTo>
                      <a:pt x="187" y="61"/>
                      <a:pt x="187" y="61"/>
                      <a:pt x="187" y="61"/>
                    </a:cubicBezTo>
                    <a:cubicBezTo>
                      <a:pt x="187" y="61"/>
                      <a:pt x="187" y="61"/>
                      <a:pt x="187" y="61"/>
                    </a:cubicBezTo>
                    <a:cubicBezTo>
                      <a:pt x="187" y="61"/>
                      <a:pt x="187" y="61"/>
                      <a:pt x="187" y="61"/>
                    </a:cubicBezTo>
                    <a:cubicBezTo>
                      <a:pt x="187" y="60"/>
                      <a:pt x="187" y="60"/>
                      <a:pt x="187" y="60"/>
                    </a:cubicBezTo>
                    <a:cubicBezTo>
                      <a:pt x="187" y="60"/>
                      <a:pt x="187" y="60"/>
                      <a:pt x="187" y="60"/>
                    </a:cubicBezTo>
                    <a:cubicBezTo>
                      <a:pt x="187" y="60"/>
                      <a:pt x="187" y="60"/>
                      <a:pt x="187" y="60"/>
                    </a:cubicBezTo>
                    <a:cubicBezTo>
                      <a:pt x="187" y="60"/>
                      <a:pt x="187" y="60"/>
                      <a:pt x="187" y="60"/>
                    </a:cubicBezTo>
                    <a:cubicBezTo>
                      <a:pt x="187" y="59"/>
                      <a:pt x="187" y="59"/>
                      <a:pt x="187" y="59"/>
                    </a:cubicBezTo>
                    <a:cubicBezTo>
                      <a:pt x="187" y="59"/>
                      <a:pt x="187" y="59"/>
                      <a:pt x="187" y="59"/>
                    </a:cubicBezTo>
                    <a:cubicBezTo>
                      <a:pt x="187" y="59"/>
                      <a:pt x="187" y="59"/>
                      <a:pt x="187" y="59"/>
                    </a:cubicBezTo>
                    <a:cubicBezTo>
                      <a:pt x="187" y="59"/>
                      <a:pt x="187" y="59"/>
                      <a:pt x="187" y="59"/>
                    </a:cubicBezTo>
                    <a:cubicBezTo>
                      <a:pt x="187" y="58"/>
                      <a:pt x="187" y="58"/>
                      <a:pt x="187" y="58"/>
                    </a:cubicBezTo>
                    <a:cubicBezTo>
                      <a:pt x="187" y="58"/>
                      <a:pt x="187" y="58"/>
                      <a:pt x="187" y="58"/>
                    </a:cubicBezTo>
                    <a:cubicBezTo>
                      <a:pt x="187" y="58"/>
                      <a:pt x="187" y="58"/>
                      <a:pt x="187" y="58"/>
                    </a:cubicBezTo>
                    <a:cubicBezTo>
                      <a:pt x="187" y="57"/>
                      <a:pt x="187" y="57"/>
                      <a:pt x="187" y="57"/>
                    </a:cubicBezTo>
                    <a:cubicBezTo>
                      <a:pt x="187" y="57"/>
                      <a:pt x="187" y="57"/>
                      <a:pt x="187" y="57"/>
                    </a:cubicBezTo>
                    <a:cubicBezTo>
                      <a:pt x="187" y="57"/>
                      <a:pt x="187" y="57"/>
                      <a:pt x="187" y="57"/>
                    </a:cubicBezTo>
                    <a:cubicBezTo>
                      <a:pt x="187" y="57"/>
                      <a:pt x="187" y="57"/>
                      <a:pt x="187" y="57"/>
                    </a:cubicBezTo>
                    <a:cubicBezTo>
                      <a:pt x="187" y="56"/>
                      <a:pt x="187" y="56"/>
                      <a:pt x="187" y="56"/>
                    </a:cubicBezTo>
                    <a:cubicBezTo>
                      <a:pt x="187" y="56"/>
                      <a:pt x="187" y="56"/>
                      <a:pt x="187" y="56"/>
                    </a:cubicBezTo>
                    <a:cubicBezTo>
                      <a:pt x="187" y="56"/>
                      <a:pt x="187" y="56"/>
                      <a:pt x="187" y="56"/>
                    </a:cubicBezTo>
                    <a:cubicBezTo>
                      <a:pt x="187" y="56"/>
                      <a:pt x="187" y="56"/>
                      <a:pt x="187" y="56"/>
                    </a:cubicBezTo>
                    <a:cubicBezTo>
                      <a:pt x="187" y="55"/>
                      <a:pt x="187" y="55"/>
                      <a:pt x="187" y="55"/>
                    </a:cubicBezTo>
                    <a:cubicBezTo>
                      <a:pt x="187" y="55"/>
                      <a:pt x="187" y="55"/>
                      <a:pt x="187" y="55"/>
                    </a:cubicBezTo>
                    <a:cubicBezTo>
                      <a:pt x="187" y="55"/>
                      <a:pt x="187" y="55"/>
                      <a:pt x="187" y="55"/>
                    </a:cubicBezTo>
                    <a:cubicBezTo>
                      <a:pt x="187" y="55"/>
                      <a:pt x="187" y="55"/>
                      <a:pt x="187" y="55"/>
                    </a:cubicBezTo>
                    <a:cubicBezTo>
                      <a:pt x="187" y="54"/>
                      <a:pt x="187" y="54"/>
                      <a:pt x="187" y="54"/>
                    </a:cubicBezTo>
                    <a:cubicBezTo>
                      <a:pt x="187" y="54"/>
                      <a:pt x="187" y="54"/>
                      <a:pt x="187" y="54"/>
                    </a:cubicBezTo>
                    <a:cubicBezTo>
                      <a:pt x="187" y="54"/>
                      <a:pt x="187" y="54"/>
                      <a:pt x="187" y="54"/>
                    </a:cubicBezTo>
                    <a:cubicBezTo>
                      <a:pt x="187" y="53"/>
                      <a:pt x="187" y="53"/>
                      <a:pt x="187" y="53"/>
                    </a:cubicBezTo>
                    <a:cubicBezTo>
                      <a:pt x="187" y="53"/>
                      <a:pt x="187" y="53"/>
                      <a:pt x="187" y="53"/>
                    </a:cubicBezTo>
                    <a:cubicBezTo>
                      <a:pt x="187" y="53"/>
                      <a:pt x="187" y="53"/>
                      <a:pt x="187" y="53"/>
                    </a:cubicBezTo>
                    <a:cubicBezTo>
                      <a:pt x="187" y="53"/>
                      <a:pt x="187" y="53"/>
                      <a:pt x="187" y="53"/>
                    </a:cubicBezTo>
                    <a:cubicBezTo>
                      <a:pt x="187" y="52"/>
                      <a:pt x="187" y="52"/>
                      <a:pt x="187" y="52"/>
                    </a:cubicBezTo>
                    <a:close/>
                  </a:path>
                </a:pathLst>
              </a:custGeom>
              <a:solidFill>
                <a:srgbClr val="58937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109" name="Freeform 1434"/>
              <p:cNvSpPr>
                <a:spLocks/>
              </p:cNvSpPr>
              <p:nvPr/>
            </p:nvSpPr>
            <p:spPr bwMode="auto">
              <a:xfrm>
                <a:off x="6286501" y="13209588"/>
                <a:ext cx="450850" cy="238125"/>
              </a:xfrm>
              <a:custGeom>
                <a:avLst/>
                <a:gdLst>
                  <a:gd name="T0" fmla="*/ 191 w 216"/>
                  <a:gd name="T1" fmla="*/ 73 h 114"/>
                  <a:gd name="T2" fmla="*/ 26 w 216"/>
                  <a:gd name="T3" fmla="*/ 79 h 114"/>
                  <a:gd name="T4" fmla="*/ 48 w 216"/>
                  <a:gd name="T5" fmla="*/ 15 h 114"/>
                  <a:gd name="T6" fmla="*/ 146 w 216"/>
                  <a:gd name="T7" fmla="*/ 8 h 114"/>
                  <a:gd name="T8" fmla="*/ 191 w 216"/>
                  <a:gd name="T9" fmla="*/ 73 h 114"/>
                </a:gdLst>
                <a:ahLst/>
                <a:cxnLst>
                  <a:cxn ang="0">
                    <a:pos x="T0" y="T1"/>
                  </a:cxn>
                  <a:cxn ang="0">
                    <a:pos x="T2" y="T3"/>
                  </a:cxn>
                  <a:cxn ang="0">
                    <a:pos x="T4" y="T5"/>
                  </a:cxn>
                  <a:cxn ang="0">
                    <a:pos x="T6" y="T7"/>
                  </a:cxn>
                  <a:cxn ang="0">
                    <a:pos x="T8" y="T9"/>
                  </a:cxn>
                </a:cxnLst>
                <a:rect l="0" t="0" r="r" b="b"/>
                <a:pathLst>
                  <a:path w="216" h="114">
                    <a:moveTo>
                      <a:pt x="191" y="73"/>
                    </a:moveTo>
                    <a:cubicBezTo>
                      <a:pt x="156" y="112"/>
                      <a:pt x="65" y="114"/>
                      <a:pt x="26" y="79"/>
                    </a:cubicBezTo>
                    <a:cubicBezTo>
                      <a:pt x="0" y="56"/>
                      <a:pt x="16" y="29"/>
                      <a:pt x="48" y="15"/>
                    </a:cubicBezTo>
                    <a:cubicBezTo>
                      <a:pt x="75" y="4"/>
                      <a:pt x="114" y="0"/>
                      <a:pt x="146" y="8"/>
                    </a:cubicBezTo>
                    <a:cubicBezTo>
                      <a:pt x="187" y="17"/>
                      <a:pt x="216" y="45"/>
                      <a:pt x="191" y="73"/>
                    </a:cubicBezTo>
                    <a:close/>
                  </a:path>
                </a:pathLst>
              </a:custGeom>
              <a:solidFill>
                <a:srgbClr val="76AB9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110" name="Freeform 1435"/>
              <p:cNvSpPr>
                <a:spLocks/>
              </p:cNvSpPr>
              <p:nvPr/>
            </p:nvSpPr>
            <p:spPr bwMode="auto">
              <a:xfrm>
                <a:off x="6392863" y="13242926"/>
                <a:ext cx="263525" cy="109538"/>
              </a:xfrm>
              <a:custGeom>
                <a:avLst/>
                <a:gdLst>
                  <a:gd name="T0" fmla="*/ 108 w 126"/>
                  <a:gd name="T1" fmla="*/ 51 h 53"/>
                  <a:gd name="T2" fmla="*/ 2 w 126"/>
                  <a:gd name="T3" fmla="*/ 5 h 53"/>
                  <a:gd name="T4" fmla="*/ 3 w 126"/>
                  <a:gd name="T5" fmla="*/ 1 h 53"/>
                  <a:gd name="T6" fmla="*/ 12 w 126"/>
                  <a:gd name="T7" fmla="*/ 1 h 53"/>
                  <a:gd name="T8" fmla="*/ 118 w 126"/>
                  <a:gd name="T9" fmla="*/ 41 h 53"/>
                  <a:gd name="T10" fmla="*/ 124 w 126"/>
                  <a:gd name="T11" fmla="*/ 50 h 53"/>
                  <a:gd name="T12" fmla="*/ 108 w 126"/>
                  <a:gd name="T13" fmla="*/ 51 h 53"/>
                </a:gdLst>
                <a:ahLst/>
                <a:cxnLst>
                  <a:cxn ang="0">
                    <a:pos x="T0" y="T1"/>
                  </a:cxn>
                  <a:cxn ang="0">
                    <a:pos x="T2" y="T3"/>
                  </a:cxn>
                  <a:cxn ang="0">
                    <a:pos x="T4" y="T5"/>
                  </a:cxn>
                  <a:cxn ang="0">
                    <a:pos x="T6" y="T7"/>
                  </a:cxn>
                  <a:cxn ang="0">
                    <a:pos x="T8" y="T9"/>
                  </a:cxn>
                  <a:cxn ang="0">
                    <a:pos x="T10" y="T11"/>
                  </a:cxn>
                  <a:cxn ang="0">
                    <a:pos x="T12" y="T13"/>
                  </a:cxn>
                </a:cxnLst>
                <a:rect l="0" t="0" r="r" b="b"/>
                <a:pathLst>
                  <a:path w="126" h="53">
                    <a:moveTo>
                      <a:pt x="108" y="51"/>
                    </a:moveTo>
                    <a:cubicBezTo>
                      <a:pt x="2" y="5"/>
                      <a:pt x="2" y="5"/>
                      <a:pt x="2" y="5"/>
                    </a:cubicBezTo>
                    <a:cubicBezTo>
                      <a:pt x="0" y="4"/>
                      <a:pt x="0" y="3"/>
                      <a:pt x="3" y="1"/>
                    </a:cubicBezTo>
                    <a:cubicBezTo>
                      <a:pt x="6" y="0"/>
                      <a:pt x="9" y="0"/>
                      <a:pt x="12" y="1"/>
                    </a:cubicBezTo>
                    <a:cubicBezTo>
                      <a:pt x="118" y="41"/>
                      <a:pt x="118" y="41"/>
                      <a:pt x="118" y="41"/>
                    </a:cubicBezTo>
                    <a:cubicBezTo>
                      <a:pt x="124" y="43"/>
                      <a:pt x="126" y="47"/>
                      <a:pt x="124" y="50"/>
                    </a:cubicBezTo>
                    <a:cubicBezTo>
                      <a:pt x="121" y="53"/>
                      <a:pt x="114" y="53"/>
                      <a:pt x="108" y="51"/>
                    </a:cubicBezTo>
                    <a:close/>
                  </a:path>
                </a:pathLst>
              </a:custGeom>
              <a:solidFill>
                <a:srgbClr val="58937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grpSp>
        <p:grpSp>
          <p:nvGrpSpPr>
            <p:cNvPr id="111" name="กลุ่ม 374"/>
            <p:cNvGrpSpPr/>
            <p:nvPr/>
          </p:nvGrpSpPr>
          <p:grpSpPr>
            <a:xfrm rot="20947339">
              <a:off x="18625338" y="6769337"/>
              <a:ext cx="1983958" cy="3354816"/>
              <a:chOff x="10737851" y="7862888"/>
              <a:chExt cx="457200" cy="773112"/>
            </a:xfrm>
          </p:grpSpPr>
          <p:sp>
            <p:nvSpPr>
              <p:cNvPr id="112" name="Oval 1390"/>
              <p:cNvSpPr>
                <a:spLocks noChangeArrowheads="1"/>
              </p:cNvSpPr>
              <p:nvPr/>
            </p:nvSpPr>
            <p:spPr bwMode="auto">
              <a:xfrm>
                <a:off x="10737851" y="8178800"/>
                <a:ext cx="457200" cy="457200"/>
              </a:xfrm>
              <a:prstGeom prst="ellipse">
                <a:avLst/>
              </a:prstGeom>
              <a:solidFill>
                <a:srgbClr val="BBE4E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113" name="Freeform 1391"/>
              <p:cNvSpPr>
                <a:spLocks/>
              </p:cNvSpPr>
              <p:nvPr/>
            </p:nvSpPr>
            <p:spPr bwMode="auto">
              <a:xfrm>
                <a:off x="10775951" y="8382000"/>
                <a:ext cx="384175" cy="217488"/>
              </a:xfrm>
              <a:custGeom>
                <a:avLst/>
                <a:gdLst>
                  <a:gd name="T0" fmla="*/ 0 w 184"/>
                  <a:gd name="T1" fmla="*/ 0 h 104"/>
                  <a:gd name="T2" fmla="*/ 0 w 184"/>
                  <a:gd name="T3" fmla="*/ 12 h 104"/>
                  <a:gd name="T4" fmla="*/ 92 w 184"/>
                  <a:gd name="T5" fmla="*/ 104 h 104"/>
                  <a:gd name="T6" fmla="*/ 184 w 184"/>
                  <a:gd name="T7" fmla="*/ 12 h 104"/>
                  <a:gd name="T8" fmla="*/ 183 w 184"/>
                  <a:gd name="T9" fmla="*/ 0 h 104"/>
                  <a:gd name="T10" fmla="*/ 0 w 184"/>
                  <a:gd name="T11" fmla="*/ 0 h 104"/>
                </a:gdLst>
                <a:ahLst/>
                <a:cxnLst>
                  <a:cxn ang="0">
                    <a:pos x="T0" y="T1"/>
                  </a:cxn>
                  <a:cxn ang="0">
                    <a:pos x="T2" y="T3"/>
                  </a:cxn>
                  <a:cxn ang="0">
                    <a:pos x="T4" y="T5"/>
                  </a:cxn>
                  <a:cxn ang="0">
                    <a:pos x="T6" y="T7"/>
                  </a:cxn>
                  <a:cxn ang="0">
                    <a:pos x="T8" y="T9"/>
                  </a:cxn>
                  <a:cxn ang="0">
                    <a:pos x="T10" y="T11"/>
                  </a:cxn>
                </a:cxnLst>
                <a:rect l="0" t="0" r="r" b="b"/>
                <a:pathLst>
                  <a:path w="184" h="104">
                    <a:moveTo>
                      <a:pt x="0" y="0"/>
                    </a:moveTo>
                    <a:cubicBezTo>
                      <a:pt x="0" y="4"/>
                      <a:pt x="0" y="8"/>
                      <a:pt x="0" y="12"/>
                    </a:cubicBezTo>
                    <a:cubicBezTo>
                      <a:pt x="0" y="63"/>
                      <a:pt x="41" y="104"/>
                      <a:pt x="92" y="104"/>
                    </a:cubicBezTo>
                    <a:cubicBezTo>
                      <a:pt x="142" y="104"/>
                      <a:pt x="184" y="63"/>
                      <a:pt x="184" y="12"/>
                    </a:cubicBezTo>
                    <a:cubicBezTo>
                      <a:pt x="184" y="8"/>
                      <a:pt x="184" y="4"/>
                      <a:pt x="183" y="0"/>
                    </a:cubicBezTo>
                    <a:lnTo>
                      <a:pt x="0" y="0"/>
                    </a:lnTo>
                    <a:close/>
                  </a:path>
                </a:pathLst>
              </a:custGeom>
              <a:solidFill>
                <a:srgbClr val="F0575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114" name="Freeform 1392"/>
              <p:cNvSpPr>
                <a:spLocks/>
              </p:cNvSpPr>
              <p:nvPr/>
            </p:nvSpPr>
            <p:spPr bwMode="auto">
              <a:xfrm>
                <a:off x="10888663" y="7915275"/>
                <a:ext cx="158750" cy="298450"/>
              </a:xfrm>
              <a:custGeom>
                <a:avLst/>
                <a:gdLst>
                  <a:gd name="T0" fmla="*/ 38 w 76"/>
                  <a:gd name="T1" fmla="*/ 143 h 143"/>
                  <a:gd name="T2" fmla="*/ 38 w 76"/>
                  <a:gd name="T3" fmla="*/ 143 h 143"/>
                  <a:gd name="T4" fmla="*/ 0 w 76"/>
                  <a:gd name="T5" fmla="*/ 133 h 143"/>
                  <a:gd name="T6" fmla="*/ 0 w 76"/>
                  <a:gd name="T7" fmla="*/ 12 h 143"/>
                  <a:gd name="T8" fmla="*/ 38 w 76"/>
                  <a:gd name="T9" fmla="*/ 0 h 143"/>
                  <a:gd name="T10" fmla="*/ 38 w 76"/>
                  <a:gd name="T11" fmla="*/ 0 h 143"/>
                  <a:gd name="T12" fmla="*/ 76 w 76"/>
                  <a:gd name="T13" fmla="*/ 12 h 143"/>
                  <a:gd name="T14" fmla="*/ 76 w 76"/>
                  <a:gd name="T15" fmla="*/ 133 h 143"/>
                  <a:gd name="T16" fmla="*/ 38 w 76"/>
                  <a:gd name="T17" fmla="*/ 143 h 1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76" h="143">
                    <a:moveTo>
                      <a:pt x="38" y="143"/>
                    </a:moveTo>
                    <a:cubicBezTo>
                      <a:pt x="38" y="143"/>
                      <a:pt x="38" y="143"/>
                      <a:pt x="38" y="143"/>
                    </a:cubicBezTo>
                    <a:cubicBezTo>
                      <a:pt x="17" y="143"/>
                      <a:pt x="0" y="133"/>
                      <a:pt x="0" y="133"/>
                    </a:cubicBezTo>
                    <a:cubicBezTo>
                      <a:pt x="0" y="12"/>
                      <a:pt x="0" y="12"/>
                      <a:pt x="0" y="12"/>
                    </a:cubicBezTo>
                    <a:cubicBezTo>
                      <a:pt x="0" y="12"/>
                      <a:pt x="17" y="0"/>
                      <a:pt x="38" y="0"/>
                    </a:cubicBezTo>
                    <a:cubicBezTo>
                      <a:pt x="38" y="0"/>
                      <a:pt x="38" y="0"/>
                      <a:pt x="38" y="0"/>
                    </a:cubicBezTo>
                    <a:cubicBezTo>
                      <a:pt x="58" y="0"/>
                      <a:pt x="76" y="12"/>
                      <a:pt x="76" y="12"/>
                    </a:cubicBezTo>
                    <a:cubicBezTo>
                      <a:pt x="76" y="133"/>
                      <a:pt x="76" y="133"/>
                      <a:pt x="76" y="133"/>
                    </a:cubicBezTo>
                    <a:cubicBezTo>
                      <a:pt x="76" y="133"/>
                      <a:pt x="58" y="143"/>
                      <a:pt x="38" y="143"/>
                    </a:cubicBezTo>
                    <a:close/>
                  </a:path>
                </a:pathLst>
              </a:custGeom>
              <a:solidFill>
                <a:srgbClr val="90D4D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115" name="Oval 1393"/>
              <p:cNvSpPr>
                <a:spLocks noChangeArrowheads="1"/>
              </p:cNvSpPr>
              <p:nvPr/>
            </p:nvSpPr>
            <p:spPr bwMode="auto">
              <a:xfrm>
                <a:off x="10841038" y="7862888"/>
                <a:ext cx="252413" cy="104775"/>
              </a:xfrm>
              <a:prstGeom prst="ellipse">
                <a:avLst/>
              </a:prstGeom>
              <a:solidFill>
                <a:srgbClr val="BBE4E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116" name="Oval 1394"/>
              <p:cNvSpPr>
                <a:spLocks noChangeArrowheads="1"/>
              </p:cNvSpPr>
              <p:nvPr/>
            </p:nvSpPr>
            <p:spPr bwMode="auto">
              <a:xfrm>
                <a:off x="10898188" y="7899400"/>
                <a:ext cx="136525" cy="15875"/>
              </a:xfrm>
              <a:prstGeom prst="ellipse">
                <a:avLst/>
              </a:prstGeom>
              <a:solidFill>
                <a:srgbClr val="6EA9A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117" name="Oval 1395"/>
              <p:cNvSpPr>
                <a:spLocks noChangeArrowheads="1"/>
              </p:cNvSpPr>
              <p:nvPr/>
            </p:nvSpPr>
            <p:spPr bwMode="auto">
              <a:xfrm>
                <a:off x="10775951" y="8339138"/>
                <a:ext cx="382588" cy="84138"/>
              </a:xfrm>
              <a:prstGeom prst="ellipse">
                <a:avLst/>
              </a:prstGeom>
              <a:solidFill>
                <a:srgbClr val="F3778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118" name="Freeform 1396"/>
              <p:cNvSpPr>
                <a:spLocks/>
              </p:cNvSpPr>
              <p:nvPr/>
            </p:nvSpPr>
            <p:spPr bwMode="auto">
              <a:xfrm>
                <a:off x="10777538" y="8229600"/>
                <a:ext cx="117475" cy="122238"/>
              </a:xfrm>
              <a:custGeom>
                <a:avLst/>
                <a:gdLst>
                  <a:gd name="T0" fmla="*/ 48 w 56"/>
                  <a:gd name="T1" fmla="*/ 0 h 59"/>
                  <a:gd name="T2" fmla="*/ 44 w 56"/>
                  <a:gd name="T3" fmla="*/ 1 h 59"/>
                  <a:gd name="T4" fmla="*/ 1 w 56"/>
                  <a:gd name="T5" fmla="*/ 49 h 59"/>
                  <a:gd name="T6" fmla="*/ 5 w 56"/>
                  <a:gd name="T7" fmla="*/ 58 h 59"/>
                  <a:gd name="T8" fmla="*/ 8 w 56"/>
                  <a:gd name="T9" fmla="*/ 59 h 59"/>
                  <a:gd name="T10" fmla="*/ 14 w 56"/>
                  <a:gd name="T11" fmla="*/ 54 h 59"/>
                  <a:gd name="T12" fmla="*/ 51 w 56"/>
                  <a:gd name="T13" fmla="*/ 13 h 59"/>
                  <a:gd name="T14" fmla="*/ 54 w 56"/>
                  <a:gd name="T15" fmla="*/ 3 h 59"/>
                  <a:gd name="T16" fmla="*/ 48 w 56"/>
                  <a:gd name="T17" fmla="*/ 0 h 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6" h="59">
                    <a:moveTo>
                      <a:pt x="48" y="0"/>
                    </a:moveTo>
                    <a:cubicBezTo>
                      <a:pt x="47" y="0"/>
                      <a:pt x="45" y="0"/>
                      <a:pt x="44" y="1"/>
                    </a:cubicBezTo>
                    <a:cubicBezTo>
                      <a:pt x="25" y="12"/>
                      <a:pt x="10" y="29"/>
                      <a:pt x="1" y="49"/>
                    </a:cubicBezTo>
                    <a:cubicBezTo>
                      <a:pt x="0" y="52"/>
                      <a:pt x="1" y="57"/>
                      <a:pt x="5" y="58"/>
                    </a:cubicBezTo>
                    <a:cubicBezTo>
                      <a:pt x="6" y="58"/>
                      <a:pt x="7" y="59"/>
                      <a:pt x="8" y="59"/>
                    </a:cubicBezTo>
                    <a:cubicBezTo>
                      <a:pt x="10" y="59"/>
                      <a:pt x="13" y="57"/>
                      <a:pt x="14" y="54"/>
                    </a:cubicBezTo>
                    <a:cubicBezTo>
                      <a:pt x="22" y="37"/>
                      <a:pt x="35" y="22"/>
                      <a:pt x="51" y="13"/>
                    </a:cubicBezTo>
                    <a:cubicBezTo>
                      <a:pt x="55" y="11"/>
                      <a:pt x="56" y="7"/>
                      <a:pt x="54" y="3"/>
                    </a:cubicBezTo>
                    <a:cubicBezTo>
                      <a:pt x="53" y="1"/>
                      <a:pt x="50" y="0"/>
                      <a:pt x="48" y="0"/>
                    </a:cubicBezTo>
                  </a:path>
                </a:pathLst>
              </a:custGeom>
              <a:solidFill>
                <a:srgbClr val="D5EEE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grpSp>
        <p:grpSp>
          <p:nvGrpSpPr>
            <p:cNvPr id="119" name="กลุ่ม 382"/>
            <p:cNvGrpSpPr/>
            <p:nvPr/>
          </p:nvGrpSpPr>
          <p:grpSpPr>
            <a:xfrm rot="1754050">
              <a:off x="20548282" y="4167418"/>
              <a:ext cx="1647262" cy="3339191"/>
              <a:chOff x="5037139" y="12546013"/>
              <a:chExt cx="468313" cy="949325"/>
            </a:xfrm>
          </p:grpSpPr>
          <p:sp>
            <p:nvSpPr>
              <p:cNvPr id="120" name="Rectangle 1402"/>
              <p:cNvSpPr>
                <a:spLocks noChangeArrowheads="1"/>
              </p:cNvSpPr>
              <p:nvPr/>
            </p:nvSpPr>
            <p:spPr bwMode="auto">
              <a:xfrm>
                <a:off x="5118101" y="12546013"/>
                <a:ext cx="307975" cy="165100"/>
              </a:xfrm>
              <a:prstGeom prst="rect">
                <a:avLst/>
              </a:prstGeom>
              <a:solidFill>
                <a:srgbClr val="D1CCD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121" name="Rectangle 1403"/>
              <p:cNvSpPr>
                <a:spLocks noChangeArrowheads="1"/>
              </p:cNvSpPr>
              <p:nvPr/>
            </p:nvSpPr>
            <p:spPr bwMode="auto">
              <a:xfrm>
                <a:off x="5118101" y="12647613"/>
                <a:ext cx="307975" cy="63500"/>
              </a:xfrm>
              <a:prstGeom prst="rect">
                <a:avLst/>
              </a:prstGeom>
              <a:solidFill>
                <a:srgbClr val="949193"/>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122" name="Freeform 1404"/>
              <p:cNvSpPr>
                <a:spLocks/>
              </p:cNvSpPr>
              <p:nvPr/>
            </p:nvSpPr>
            <p:spPr bwMode="auto">
              <a:xfrm>
                <a:off x="5037139" y="12695238"/>
                <a:ext cx="468313" cy="800100"/>
              </a:xfrm>
              <a:custGeom>
                <a:avLst/>
                <a:gdLst>
                  <a:gd name="T0" fmla="*/ 152 w 224"/>
                  <a:gd name="T1" fmla="*/ 383 h 383"/>
                  <a:gd name="T2" fmla="*/ 72 w 224"/>
                  <a:gd name="T3" fmla="*/ 383 h 383"/>
                  <a:gd name="T4" fmla="*/ 0 w 224"/>
                  <a:gd name="T5" fmla="*/ 311 h 383"/>
                  <a:gd name="T6" fmla="*/ 0 w 224"/>
                  <a:gd name="T7" fmla="*/ 37 h 383"/>
                  <a:gd name="T8" fmla="*/ 37 w 224"/>
                  <a:gd name="T9" fmla="*/ 0 h 383"/>
                  <a:gd name="T10" fmla="*/ 188 w 224"/>
                  <a:gd name="T11" fmla="*/ 0 h 383"/>
                  <a:gd name="T12" fmla="*/ 224 w 224"/>
                  <a:gd name="T13" fmla="*/ 37 h 383"/>
                  <a:gd name="T14" fmla="*/ 224 w 224"/>
                  <a:gd name="T15" fmla="*/ 311 h 383"/>
                  <a:gd name="T16" fmla="*/ 152 w 224"/>
                  <a:gd name="T17" fmla="*/ 383 h 38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24" h="383">
                    <a:moveTo>
                      <a:pt x="152" y="383"/>
                    </a:moveTo>
                    <a:cubicBezTo>
                      <a:pt x="72" y="383"/>
                      <a:pt x="72" y="383"/>
                      <a:pt x="72" y="383"/>
                    </a:cubicBezTo>
                    <a:cubicBezTo>
                      <a:pt x="33" y="383"/>
                      <a:pt x="0" y="351"/>
                      <a:pt x="0" y="311"/>
                    </a:cubicBezTo>
                    <a:cubicBezTo>
                      <a:pt x="0" y="37"/>
                      <a:pt x="0" y="37"/>
                      <a:pt x="0" y="37"/>
                    </a:cubicBezTo>
                    <a:cubicBezTo>
                      <a:pt x="0" y="16"/>
                      <a:pt x="17" y="0"/>
                      <a:pt x="37" y="0"/>
                    </a:cubicBezTo>
                    <a:cubicBezTo>
                      <a:pt x="188" y="0"/>
                      <a:pt x="188" y="0"/>
                      <a:pt x="188" y="0"/>
                    </a:cubicBezTo>
                    <a:cubicBezTo>
                      <a:pt x="208" y="0"/>
                      <a:pt x="224" y="16"/>
                      <a:pt x="224" y="37"/>
                    </a:cubicBezTo>
                    <a:cubicBezTo>
                      <a:pt x="224" y="311"/>
                      <a:pt x="224" y="311"/>
                      <a:pt x="224" y="311"/>
                    </a:cubicBezTo>
                    <a:cubicBezTo>
                      <a:pt x="224" y="351"/>
                      <a:pt x="192" y="383"/>
                      <a:pt x="152" y="383"/>
                    </a:cubicBezTo>
                    <a:close/>
                  </a:path>
                </a:pathLst>
              </a:custGeom>
              <a:solidFill>
                <a:srgbClr val="EAEAD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123" name="Rectangle 1405"/>
              <p:cNvSpPr>
                <a:spLocks noChangeArrowheads="1"/>
              </p:cNvSpPr>
              <p:nvPr/>
            </p:nvSpPr>
            <p:spPr bwMode="auto">
              <a:xfrm>
                <a:off x="5037139" y="12834938"/>
                <a:ext cx="468313" cy="515938"/>
              </a:xfrm>
              <a:prstGeom prst="rect">
                <a:avLst/>
              </a:prstGeom>
              <a:solidFill>
                <a:srgbClr val="D1CCD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124" name="Freeform 1406"/>
              <p:cNvSpPr>
                <a:spLocks/>
              </p:cNvSpPr>
              <p:nvPr/>
            </p:nvSpPr>
            <p:spPr bwMode="auto">
              <a:xfrm>
                <a:off x="5053014" y="12873038"/>
                <a:ext cx="436563" cy="438150"/>
              </a:xfrm>
              <a:custGeom>
                <a:avLst/>
                <a:gdLst>
                  <a:gd name="T0" fmla="*/ 191 w 209"/>
                  <a:gd name="T1" fmla="*/ 139 h 210"/>
                  <a:gd name="T2" fmla="*/ 138 w 209"/>
                  <a:gd name="T3" fmla="*/ 191 h 210"/>
                  <a:gd name="T4" fmla="*/ 71 w 209"/>
                  <a:gd name="T5" fmla="*/ 191 h 210"/>
                  <a:gd name="T6" fmla="*/ 18 w 209"/>
                  <a:gd name="T7" fmla="*/ 139 h 210"/>
                  <a:gd name="T8" fmla="*/ 18 w 209"/>
                  <a:gd name="T9" fmla="*/ 71 h 210"/>
                  <a:gd name="T10" fmla="*/ 71 w 209"/>
                  <a:gd name="T11" fmla="*/ 19 h 210"/>
                  <a:gd name="T12" fmla="*/ 138 w 209"/>
                  <a:gd name="T13" fmla="*/ 19 h 210"/>
                  <a:gd name="T14" fmla="*/ 191 w 209"/>
                  <a:gd name="T15" fmla="*/ 71 h 210"/>
                  <a:gd name="T16" fmla="*/ 191 w 209"/>
                  <a:gd name="T17" fmla="*/ 139 h 2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09" h="210">
                    <a:moveTo>
                      <a:pt x="191" y="139"/>
                    </a:moveTo>
                    <a:cubicBezTo>
                      <a:pt x="138" y="191"/>
                      <a:pt x="138" y="191"/>
                      <a:pt x="138" y="191"/>
                    </a:cubicBezTo>
                    <a:cubicBezTo>
                      <a:pt x="119" y="210"/>
                      <a:pt x="89" y="210"/>
                      <a:pt x="71" y="191"/>
                    </a:cubicBezTo>
                    <a:cubicBezTo>
                      <a:pt x="18" y="139"/>
                      <a:pt x="18" y="139"/>
                      <a:pt x="18" y="139"/>
                    </a:cubicBezTo>
                    <a:cubicBezTo>
                      <a:pt x="0" y="120"/>
                      <a:pt x="0" y="90"/>
                      <a:pt x="18" y="71"/>
                    </a:cubicBezTo>
                    <a:cubicBezTo>
                      <a:pt x="71" y="19"/>
                      <a:pt x="71" y="19"/>
                      <a:pt x="71" y="19"/>
                    </a:cubicBezTo>
                    <a:cubicBezTo>
                      <a:pt x="89" y="0"/>
                      <a:pt x="119" y="0"/>
                      <a:pt x="138" y="19"/>
                    </a:cubicBezTo>
                    <a:cubicBezTo>
                      <a:pt x="191" y="71"/>
                      <a:pt x="191" y="71"/>
                      <a:pt x="191" y="71"/>
                    </a:cubicBezTo>
                    <a:cubicBezTo>
                      <a:pt x="209" y="90"/>
                      <a:pt x="209" y="120"/>
                      <a:pt x="191" y="139"/>
                    </a:cubicBezTo>
                    <a:close/>
                  </a:path>
                </a:pathLst>
              </a:custGeom>
              <a:solidFill>
                <a:srgbClr val="EAEAD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grpSp>
        <p:grpSp>
          <p:nvGrpSpPr>
            <p:cNvPr id="125" name="กลุ่ม 388"/>
            <p:cNvGrpSpPr/>
            <p:nvPr/>
          </p:nvGrpSpPr>
          <p:grpSpPr>
            <a:xfrm rot="1528722">
              <a:off x="20144359" y="8691248"/>
              <a:ext cx="2555294" cy="4320928"/>
              <a:chOff x="9528176" y="10858501"/>
              <a:chExt cx="457200" cy="773112"/>
            </a:xfrm>
          </p:grpSpPr>
          <p:sp>
            <p:nvSpPr>
              <p:cNvPr id="126" name="Oval 1416"/>
              <p:cNvSpPr>
                <a:spLocks noChangeArrowheads="1"/>
              </p:cNvSpPr>
              <p:nvPr/>
            </p:nvSpPr>
            <p:spPr bwMode="auto">
              <a:xfrm>
                <a:off x="9528176" y="11174413"/>
                <a:ext cx="457200" cy="457200"/>
              </a:xfrm>
              <a:prstGeom prst="ellipse">
                <a:avLst/>
              </a:prstGeom>
              <a:solidFill>
                <a:srgbClr val="BBE4E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127" name="Freeform 1417"/>
              <p:cNvSpPr>
                <a:spLocks/>
              </p:cNvSpPr>
              <p:nvPr/>
            </p:nvSpPr>
            <p:spPr bwMode="auto">
              <a:xfrm>
                <a:off x="9566276" y="11376026"/>
                <a:ext cx="384175" cy="217488"/>
              </a:xfrm>
              <a:custGeom>
                <a:avLst/>
                <a:gdLst>
                  <a:gd name="T0" fmla="*/ 0 w 184"/>
                  <a:gd name="T1" fmla="*/ 0 h 104"/>
                  <a:gd name="T2" fmla="*/ 0 w 184"/>
                  <a:gd name="T3" fmla="*/ 12 h 104"/>
                  <a:gd name="T4" fmla="*/ 92 w 184"/>
                  <a:gd name="T5" fmla="*/ 104 h 104"/>
                  <a:gd name="T6" fmla="*/ 184 w 184"/>
                  <a:gd name="T7" fmla="*/ 12 h 104"/>
                  <a:gd name="T8" fmla="*/ 183 w 184"/>
                  <a:gd name="T9" fmla="*/ 0 h 104"/>
                  <a:gd name="T10" fmla="*/ 0 w 184"/>
                  <a:gd name="T11" fmla="*/ 0 h 104"/>
                </a:gdLst>
                <a:ahLst/>
                <a:cxnLst>
                  <a:cxn ang="0">
                    <a:pos x="T0" y="T1"/>
                  </a:cxn>
                  <a:cxn ang="0">
                    <a:pos x="T2" y="T3"/>
                  </a:cxn>
                  <a:cxn ang="0">
                    <a:pos x="T4" y="T5"/>
                  </a:cxn>
                  <a:cxn ang="0">
                    <a:pos x="T6" y="T7"/>
                  </a:cxn>
                  <a:cxn ang="0">
                    <a:pos x="T8" y="T9"/>
                  </a:cxn>
                  <a:cxn ang="0">
                    <a:pos x="T10" y="T11"/>
                  </a:cxn>
                </a:cxnLst>
                <a:rect l="0" t="0" r="r" b="b"/>
                <a:pathLst>
                  <a:path w="184" h="104">
                    <a:moveTo>
                      <a:pt x="0" y="0"/>
                    </a:moveTo>
                    <a:cubicBezTo>
                      <a:pt x="0" y="4"/>
                      <a:pt x="0" y="8"/>
                      <a:pt x="0" y="12"/>
                    </a:cubicBezTo>
                    <a:cubicBezTo>
                      <a:pt x="0" y="63"/>
                      <a:pt x="41" y="104"/>
                      <a:pt x="92" y="104"/>
                    </a:cubicBezTo>
                    <a:cubicBezTo>
                      <a:pt x="143" y="104"/>
                      <a:pt x="184" y="63"/>
                      <a:pt x="184" y="12"/>
                    </a:cubicBezTo>
                    <a:cubicBezTo>
                      <a:pt x="184" y="8"/>
                      <a:pt x="184" y="4"/>
                      <a:pt x="183" y="0"/>
                    </a:cubicBezTo>
                    <a:lnTo>
                      <a:pt x="0" y="0"/>
                    </a:lnTo>
                    <a:close/>
                  </a:path>
                </a:pathLst>
              </a:custGeom>
              <a:solidFill>
                <a:srgbClr val="58937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128" name="Freeform 1418"/>
              <p:cNvSpPr>
                <a:spLocks/>
              </p:cNvSpPr>
              <p:nvPr/>
            </p:nvSpPr>
            <p:spPr bwMode="auto">
              <a:xfrm>
                <a:off x="9678988" y="10910888"/>
                <a:ext cx="158750" cy="298450"/>
              </a:xfrm>
              <a:custGeom>
                <a:avLst/>
                <a:gdLst>
                  <a:gd name="T0" fmla="*/ 38 w 76"/>
                  <a:gd name="T1" fmla="*/ 143 h 143"/>
                  <a:gd name="T2" fmla="*/ 38 w 76"/>
                  <a:gd name="T3" fmla="*/ 143 h 143"/>
                  <a:gd name="T4" fmla="*/ 0 w 76"/>
                  <a:gd name="T5" fmla="*/ 132 h 143"/>
                  <a:gd name="T6" fmla="*/ 0 w 76"/>
                  <a:gd name="T7" fmla="*/ 12 h 143"/>
                  <a:gd name="T8" fmla="*/ 38 w 76"/>
                  <a:gd name="T9" fmla="*/ 0 h 143"/>
                  <a:gd name="T10" fmla="*/ 38 w 76"/>
                  <a:gd name="T11" fmla="*/ 0 h 143"/>
                  <a:gd name="T12" fmla="*/ 76 w 76"/>
                  <a:gd name="T13" fmla="*/ 12 h 143"/>
                  <a:gd name="T14" fmla="*/ 76 w 76"/>
                  <a:gd name="T15" fmla="*/ 132 h 143"/>
                  <a:gd name="T16" fmla="*/ 38 w 76"/>
                  <a:gd name="T17" fmla="*/ 143 h 1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76" h="143">
                    <a:moveTo>
                      <a:pt x="38" y="143"/>
                    </a:moveTo>
                    <a:cubicBezTo>
                      <a:pt x="38" y="143"/>
                      <a:pt x="38" y="143"/>
                      <a:pt x="38" y="143"/>
                    </a:cubicBezTo>
                    <a:cubicBezTo>
                      <a:pt x="17" y="143"/>
                      <a:pt x="0" y="132"/>
                      <a:pt x="0" y="132"/>
                    </a:cubicBezTo>
                    <a:cubicBezTo>
                      <a:pt x="0" y="12"/>
                      <a:pt x="0" y="12"/>
                      <a:pt x="0" y="12"/>
                    </a:cubicBezTo>
                    <a:cubicBezTo>
                      <a:pt x="0" y="12"/>
                      <a:pt x="17" y="0"/>
                      <a:pt x="38" y="0"/>
                    </a:cubicBezTo>
                    <a:cubicBezTo>
                      <a:pt x="38" y="0"/>
                      <a:pt x="38" y="0"/>
                      <a:pt x="38" y="0"/>
                    </a:cubicBezTo>
                    <a:cubicBezTo>
                      <a:pt x="59" y="0"/>
                      <a:pt x="76" y="12"/>
                      <a:pt x="76" y="12"/>
                    </a:cubicBezTo>
                    <a:cubicBezTo>
                      <a:pt x="76" y="132"/>
                      <a:pt x="76" y="132"/>
                      <a:pt x="76" y="132"/>
                    </a:cubicBezTo>
                    <a:cubicBezTo>
                      <a:pt x="76" y="132"/>
                      <a:pt x="59" y="143"/>
                      <a:pt x="38" y="143"/>
                    </a:cubicBezTo>
                    <a:close/>
                  </a:path>
                </a:pathLst>
              </a:custGeom>
              <a:solidFill>
                <a:srgbClr val="90D4D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129" name="Oval 1419"/>
              <p:cNvSpPr>
                <a:spLocks noChangeArrowheads="1"/>
              </p:cNvSpPr>
              <p:nvPr/>
            </p:nvSpPr>
            <p:spPr bwMode="auto">
              <a:xfrm>
                <a:off x="9631363" y="10858501"/>
                <a:ext cx="252413" cy="104775"/>
              </a:xfrm>
              <a:prstGeom prst="ellipse">
                <a:avLst/>
              </a:prstGeom>
              <a:solidFill>
                <a:srgbClr val="BBE4E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130" name="Oval 1420"/>
              <p:cNvSpPr>
                <a:spLocks noChangeArrowheads="1"/>
              </p:cNvSpPr>
              <p:nvPr/>
            </p:nvSpPr>
            <p:spPr bwMode="auto">
              <a:xfrm>
                <a:off x="9691688" y="10893426"/>
                <a:ext cx="133350" cy="17463"/>
              </a:xfrm>
              <a:prstGeom prst="ellipse">
                <a:avLst/>
              </a:prstGeom>
              <a:solidFill>
                <a:srgbClr val="6EA9A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131" name="Oval 1421"/>
              <p:cNvSpPr>
                <a:spLocks noChangeArrowheads="1"/>
              </p:cNvSpPr>
              <p:nvPr/>
            </p:nvSpPr>
            <p:spPr bwMode="auto">
              <a:xfrm>
                <a:off x="9566276" y="11334751"/>
                <a:ext cx="382588" cy="84138"/>
              </a:xfrm>
              <a:prstGeom prst="ellipse">
                <a:avLst/>
              </a:prstGeom>
              <a:solidFill>
                <a:srgbClr val="76AB9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sp>
            <p:nvSpPr>
              <p:cNvPr id="132" name="Freeform 1422"/>
              <p:cNvSpPr>
                <a:spLocks/>
              </p:cNvSpPr>
              <p:nvPr/>
            </p:nvSpPr>
            <p:spPr bwMode="auto">
              <a:xfrm>
                <a:off x="9567863" y="11223626"/>
                <a:ext cx="117475" cy="123825"/>
              </a:xfrm>
              <a:custGeom>
                <a:avLst/>
                <a:gdLst>
                  <a:gd name="T0" fmla="*/ 48 w 56"/>
                  <a:gd name="T1" fmla="*/ 0 h 59"/>
                  <a:gd name="T2" fmla="*/ 44 w 56"/>
                  <a:gd name="T3" fmla="*/ 1 h 59"/>
                  <a:gd name="T4" fmla="*/ 1 w 56"/>
                  <a:gd name="T5" fmla="*/ 49 h 59"/>
                  <a:gd name="T6" fmla="*/ 5 w 56"/>
                  <a:gd name="T7" fmla="*/ 58 h 59"/>
                  <a:gd name="T8" fmla="*/ 8 w 56"/>
                  <a:gd name="T9" fmla="*/ 59 h 59"/>
                  <a:gd name="T10" fmla="*/ 14 w 56"/>
                  <a:gd name="T11" fmla="*/ 54 h 59"/>
                  <a:gd name="T12" fmla="*/ 51 w 56"/>
                  <a:gd name="T13" fmla="*/ 13 h 59"/>
                  <a:gd name="T14" fmla="*/ 54 w 56"/>
                  <a:gd name="T15" fmla="*/ 3 h 59"/>
                  <a:gd name="T16" fmla="*/ 48 w 56"/>
                  <a:gd name="T17" fmla="*/ 0 h 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6" h="59">
                    <a:moveTo>
                      <a:pt x="48" y="0"/>
                    </a:moveTo>
                    <a:cubicBezTo>
                      <a:pt x="47" y="0"/>
                      <a:pt x="46" y="0"/>
                      <a:pt x="44" y="1"/>
                    </a:cubicBezTo>
                    <a:cubicBezTo>
                      <a:pt x="25" y="12"/>
                      <a:pt x="10" y="29"/>
                      <a:pt x="1" y="49"/>
                    </a:cubicBezTo>
                    <a:cubicBezTo>
                      <a:pt x="0" y="52"/>
                      <a:pt x="1" y="56"/>
                      <a:pt x="5" y="58"/>
                    </a:cubicBezTo>
                    <a:cubicBezTo>
                      <a:pt x="6" y="58"/>
                      <a:pt x="7" y="59"/>
                      <a:pt x="8" y="59"/>
                    </a:cubicBezTo>
                    <a:cubicBezTo>
                      <a:pt x="10" y="59"/>
                      <a:pt x="13" y="57"/>
                      <a:pt x="14" y="54"/>
                    </a:cubicBezTo>
                    <a:cubicBezTo>
                      <a:pt x="22" y="37"/>
                      <a:pt x="35" y="22"/>
                      <a:pt x="51" y="13"/>
                    </a:cubicBezTo>
                    <a:cubicBezTo>
                      <a:pt x="55" y="11"/>
                      <a:pt x="56" y="7"/>
                      <a:pt x="54" y="3"/>
                    </a:cubicBezTo>
                    <a:cubicBezTo>
                      <a:pt x="53" y="1"/>
                      <a:pt x="50" y="0"/>
                      <a:pt x="48" y="0"/>
                    </a:cubicBezTo>
                  </a:path>
                </a:pathLst>
              </a:custGeom>
              <a:solidFill>
                <a:srgbClr val="D5EEE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th-TH" sz="1677"/>
              </a:p>
            </p:txBody>
          </p:sp>
        </p:grpSp>
      </p:grpSp>
    </p:spTree>
    <p:extLst>
      <p:ext uri="{BB962C8B-B14F-4D97-AF65-F5344CB8AC3E}">
        <p14:creationId xmlns:p14="http://schemas.microsoft.com/office/powerpoint/2010/main" val="695347880"/>
      </p:ext>
    </p:extLst>
  </p:cSld>
  <p:clrMapOvr>
    <a:masterClrMapping/>
  </p:clrMapOvr>
  <p:transition spd="slow">
    <p:push/>
  </p:transition>
</p:sld>
</file>

<file path=ppt/theme/theme1.xml><?xml version="1.0" encoding="utf-8"?>
<a:theme xmlns:a="http://schemas.openxmlformats.org/drawingml/2006/main" name="การออกแบบที่กำหนดเอง">
  <a:themeElements>
    <a:clrScheme name="Green Yellow">
      <a:dk1>
        <a:sysClr val="windowText" lastClr="000000"/>
      </a:dk1>
      <a:lt1>
        <a:sysClr val="window" lastClr="FFFFFF"/>
      </a:lt1>
      <a:dk2>
        <a:srgbClr val="455F51"/>
      </a:dk2>
      <a:lt2>
        <a:srgbClr val="E2DFCC"/>
      </a:lt2>
      <a:accent1>
        <a:srgbClr val="99CB38"/>
      </a:accent1>
      <a:accent2>
        <a:srgbClr val="63A537"/>
      </a:accent2>
      <a:accent3>
        <a:srgbClr val="37A76F"/>
      </a:accent3>
      <a:accent4>
        <a:srgbClr val="44C1A3"/>
      </a:accent4>
      <a:accent5>
        <a:srgbClr val="4EB3CF"/>
      </a:accent5>
      <a:accent6>
        <a:srgbClr val="51C3F9"/>
      </a:accent6>
      <a:hlink>
        <a:srgbClr val="EE7B08"/>
      </a:hlink>
      <a:folHlink>
        <a:srgbClr val="977B2D"/>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Gallery">
  <a:themeElements>
    <a:clrScheme name="Gallery">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lery">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43000" r="43000" b="10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ppt/theme/theme3.xml><?xml version="1.0" encoding="utf-8"?>
<a:theme xmlns:a="http://schemas.openxmlformats.org/drawingml/2006/main" name="ชุดรูปแบบของ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ชุดรูปแบบของ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40077</TotalTime>
  <Words>2099</Words>
  <Application>Microsoft Office PowerPoint</Application>
  <PresentationFormat>Widescreen</PresentationFormat>
  <Paragraphs>264</Paragraphs>
  <Slides>30</Slides>
  <Notes>30</Notes>
  <HiddenSlides>0</HiddenSlides>
  <MMClips>0</MMClips>
  <ScaleCrop>false</ScaleCrop>
  <HeadingPairs>
    <vt:vector size="6" baseType="variant">
      <vt:variant>
        <vt:lpstr>Fonts Used</vt:lpstr>
      </vt:variant>
      <vt:variant>
        <vt:i4>6</vt:i4>
      </vt:variant>
      <vt:variant>
        <vt:lpstr>Theme</vt:lpstr>
      </vt:variant>
      <vt:variant>
        <vt:i4>2</vt:i4>
      </vt:variant>
      <vt:variant>
        <vt:lpstr>Slide Titles</vt:lpstr>
      </vt:variant>
      <vt:variant>
        <vt:i4>30</vt:i4>
      </vt:variant>
    </vt:vector>
  </HeadingPairs>
  <TitlesOfParts>
    <vt:vector size="38" baseType="lpstr">
      <vt:lpstr>Arial</vt:lpstr>
      <vt:lpstr>Calibri</vt:lpstr>
      <vt:lpstr>Gill Sans MT</vt:lpstr>
      <vt:lpstr>Lato</vt:lpstr>
      <vt:lpstr>Lato Black</vt:lpstr>
      <vt:lpstr>Lato Light</vt:lpstr>
      <vt:lpstr>การออกแบบที่กำหนดเอง</vt:lpstr>
      <vt:lpstr>Gallery</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งานนำเสนอ PowerPoint</dc:title>
  <dc:creator>gingzaru</dc:creator>
  <cp:lastModifiedBy>L J</cp:lastModifiedBy>
  <cp:revision>5951</cp:revision>
  <dcterms:created xsi:type="dcterms:W3CDTF">2017-10-18T13:25:00Z</dcterms:created>
  <dcterms:modified xsi:type="dcterms:W3CDTF">2021-02-12T11:13:24Z</dcterms:modified>
</cp:coreProperties>
</file>