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2" r:id="rId2"/>
    <p:sldMasterId id="2147483684" r:id="rId3"/>
  </p:sldMasterIdLst>
  <p:notesMasterIdLst>
    <p:notesMasterId r:id="rId23"/>
  </p:notesMasterIdLst>
  <p:sldIdLst>
    <p:sldId id="256" r:id="rId4"/>
    <p:sldId id="262" r:id="rId5"/>
    <p:sldId id="268" r:id="rId6"/>
    <p:sldId id="335" r:id="rId7"/>
    <p:sldId id="280" r:id="rId8"/>
    <p:sldId id="289" r:id="rId9"/>
    <p:sldId id="395" r:id="rId10"/>
    <p:sldId id="400" r:id="rId11"/>
    <p:sldId id="278" r:id="rId12"/>
    <p:sldId id="275" r:id="rId13"/>
    <p:sldId id="401" r:id="rId14"/>
    <p:sldId id="282" r:id="rId15"/>
    <p:sldId id="277" r:id="rId16"/>
    <p:sldId id="287" r:id="rId17"/>
    <p:sldId id="272" r:id="rId18"/>
    <p:sldId id="283" r:id="rId19"/>
    <p:sldId id="274" r:id="rId20"/>
    <p:sldId id="265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9" autoAdjust="0"/>
    <p:restoredTop sz="96196" autoAdjust="0"/>
  </p:normalViewPr>
  <p:slideViewPr>
    <p:cSldViewPr snapToGrid="0">
      <p:cViewPr varScale="1">
        <p:scale>
          <a:sx n="72" d="100"/>
          <a:sy n="72" d="100"/>
        </p:scale>
        <p:origin x="588" y="78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BF1-402F-9B1E-87EC7A16F72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7BF1-402F-9B1E-87EC7A16F729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Category 1</c:v>
                      </c:pt>
                      <c:pt idx="1">
                        <c:v>Category 2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7BF1-402F-9B1E-87EC7A16F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0"/>
        <c:axId val="892857728"/>
        <c:axId val="892867712"/>
      </c:barChart>
      <c:catAx>
        <c:axId val="892857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92867712"/>
        <c:crosses val="autoZero"/>
        <c:auto val="1"/>
        <c:lblAlgn val="ctr"/>
        <c:lblOffset val="100"/>
        <c:noMultiLvlLbl val="0"/>
      </c:catAx>
      <c:valAx>
        <c:axId val="8928677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928577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P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0DB4A-D8B6-444A-97FC-B379347A49B4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100DC-7169-4755-83CA-EBF300EC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9BFB55-A802-447E-A910-BBD71F4058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6457B7BB-CD07-47C5-9965-2FA032CA8D5B}"/>
              </a:ext>
            </a:extLst>
          </p:cNvPr>
          <p:cNvSpPr/>
          <p:nvPr userDrawn="1"/>
        </p:nvSpPr>
        <p:spPr>
          <a:xfrm flipH="1">
            <a:off x="8052178" y="0"/>
            <a:ext cx="4139819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81EF693-46E2-4180-A982-14109E40CB06}"/>
              </a:ext>
            </a:extLst>
          </p:cNvPr>
          <p:cNvSpPr/>
          <p:nvPr userDrawn="1"/>
        </p:nvSpPr>
        <p:spPr>
          <a:xfrm rot="10800000" flipH="1">
            <a:off x="4" y="0"/>
            <a:ext cx="4139819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73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724905C-0466-437C-B401-0D9138D840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07010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07F0600E-0EC8-4BFF-B37B-C982DE03E9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84660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D49170B7-DADE-4D0A-8BF8-230A982B7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62309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2764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52" y="1709312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10" y="3259539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1056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039883" y="404664"/>
            <a:ext cx="7152117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03988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53824" y="733302"/>
            <a:ext cx="203696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8C2D50-3619-48EA-833C-CBFA42C474ED}"/>
              </a:ext>
            </a:extLst>
          </p:cNvPr>
          <p:cNvGrpSpPr/>
          <p:nvPr userDrawn="1"/>
        </p:nvGrpSpPr>
        <p:grpSpPr>
          <a:xfrm rot="10800000" flipH="1" flipV="1">
            <a:off x="5688624" y="5899288"/>
            <a:ext cx="6170002" cy="862288"/>
            <a:chOff x="-711608" y="4905446"/>
            <a:chExt cx="12267395" cy="171442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E6F97E-237C-4F49-BF74-07AD0A30E4A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3C37DB-B814-413E-B87E-66D173097D3F}"/>
                </a:ext>
              </a:extLst>
            </p:cNvPr>
            <p:cNvGrpSpPr/>
            <p:nvPr/>
          </p:nvGrpSpPr>
          <p:grpSpPr>
            <a:xfrm>
              <a:off x="-711608" y="5658084"/>
              <a:ext cx="655351" cy="517912"/>
              <a:chOff x="5268098" y="5667609"/>
              <a:chExt cx="655351" cy="51791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EB85841-20E3-4B2B-8973-E00BEF9845D4}"/>
                  </a:ext>
                </a:extLst>
              </p:cNvPr>
              <p:cNvSpPr/>
              <p:nvPr/>
            </p:nvSpPr>
            <p:spPr>
              <a:xfrm>
                <a:off x="5268098" y="5667609"/>
                <a:ext cx="517912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0CB10DD-AABC-4EC4-BAD8-E9E469ADD706}"/>
                  </a:ext>
                </a:extLst>
              </p:cNvPr>
              <p:cNvSpPr/>
              <p:nvPr/>
            </p:nvSpPr>
            <p:spPr>
              <a:xfrm>
                <a:off x="5724922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B82D89-C9A8-4B16-9538-883DA044007E}"/>
                </a:ext>
              </a:extLst>
            </p:cNvPr>
            <p:cNvSpPr/>
            <p:nvPr/>
          </p:nvSpPr>
          <p:spPr>
            <a:xfrm>
              <a:off x="-343344" y="5898145"/>
              <a:ext cx="7817569" cy="65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0061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68F6418-2F54-45D4-A57F-70F7C2212E90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6286500" y="5899288"/>
            <a:ext cx="5572126" cy="862288"/>
            <a:chOff x="477110" y="4905446"/>
            <a:chExt cx="11078677" cy="171442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347501" y="5899288"/>
            <a:ext cx="5572126" cy="862288"/>
            <a:chOff x="477110" y="4905446"/>
            <a:chExt cx="11078677" cy="17144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09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2893325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3218596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97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43" r:id="rId3"/>
    <p:sldLayoutId id="2147483742" r:id="rId4"/>
    <p:sldLayoutId id="2147483731" r:id="rId5"/>
    <p:sldLayoutId id="2147483737" r:id="rId6"/>
    <p:sldLayoutId id="2147483740" r:id="rId7"/>
    <p:sldLayoutId id="2147483739" r:id="rId8"/>
    <p:sldLayoutId id="2147483736" r:id="rId9"/>
    <p:sldLayoutId id="2147483741" r:id="rId10"/>
    <p:sldLayoutId id="2147483744" r:id="rId11"/>
    <p:sldLayoutId id="2147483746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0EAB522-1DFF-4B85-8868-4BF984E553F0}"/>
              </a:ext>
            </a:extLst>
          </p:cNvPr>
          <p:cNvGrpSpPr/>
          <p:nvPr/>
        </p:nvGrpSpPr>
        <p:grpSpPr>
          <a:xfrm>
            <a:off x="-491345" y="1200654"/>
            <a:ext cx="10267188" cy="2109978"/>
            <a:chOff x="-491345" y="1077822"/>
            <a:chExt cx="10267188" cy="2109978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5426AD8-F38A-41A4-A132-B187D44A767E}"/>
                </a:ext>
              </a:extLst>
            </p:cNvPr>
            <p:cNvGrpSpPr/>
            <p:nvPr/>
          </p:nvGrpSpPr>
          <p:grpSpPr>
            <a:xfrm>
              <a:off x="-491345" y="1077822"/>
              <a:ext cx="10267188" cy="2109978"/>
              <a:chOff x="-491345" y="1077822"/>
              <a:chExt cx="10267188" cy="2109978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8B491B70-93F2-4668-BC1F-5BBC24FCA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99443" y="1808913"/>
                <a:ext cx="1676400" cy="495300"/>
              </a:xfrm>
              <a:custGeom>
                <a:avLst/>
                <a:gdLst>
                  <a:gd name="connsiteX0" fmla="*/ 0 w 1676400"/>
                  <a:gd name="connsiteY0" fmla="*/ 0 h 495300"/>
                  <a:gd name="connsiteX1" fmla="*/ 1684782 w 1676400"/>
                  <a:gd name="connsiteY1" fmla="*/ 0 h 495300"/>
                  <a:gd name="connsiteX2" fmla="*/ 1684782 w 1676400"/>
                  <a:gd name="connsiteY2" fmla="*/ 498348 h 495300"/>
                  <a:gd name="connsiteX3" fmla="*/ 0 w 1676400"/>
                  <a:gd name="connsiteY3" fmla="*/ 49834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495300">
                    <a:moveTo>
                      <a:pt x="0" y="0"/>
                    </a:moveTo>
                    <a:lnTo>
                      <a:pt x="1684782" y="0"/>
                    </a:lnTo>
                    <a:lnTo>
                      <a:pt x="1684782" y="498348"/>
                    </a:lnTo>
                    <a:lnTo>
                      <a:pt x="0" y="498348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7F6D971-A705-4B43-9964-5269154453FE}"/>
                  </a:ext>
                </a:extLst>
              </p:cNvPr>
              <p:cNvSpPr/>
              <p:nvPr/>
            </p:nvSpPr>
            <p:spPr>
              <a:xfrm>
                <a:off x="8125446" y="1833631"/>
                <a:ext cx="1600200" cy="409575"/>
              </a:xfrm>
              <a:custGeom>
                <a:avLst/>
                <a:gdLst>
                  <a:gd name="connsiteX0" fmla="*/ 1578769 w 1600200"/>
                  <a:gd name="connsiteY0" fmla="*/ 285274 h 409575"/>
                  <a:gd name="connsiteX1" fmla="*/ 1285398 w 1600200"/>
                  <a:gd name="connsiteY1" fmla="*/ 285274 h 409575"/>
                  <a:gd name="connsiteX2" fmla="*/ 1257776 w 1600200"/>
                  <a:gd name="connsiteY2" fmla="*/ 323374 h 409575"/>
                  <a:gd name="connsiteX3" fmla="*/ 1217771 w 1600200"/>
                  <a:gd name="connsiteY3" fmla="*/ 153829 h 409575"/>
                  <a:gd name="connsiteX4" fmla="*/ 1181576 w 1600200"/>
                  <a:gd name="connsiteY4" fmla="*/ 285274 h 409575"/>
                  <a:gd name="connsiteX5" fmla="*/ 1093946 w 1600200"/>
                  <a:gd name="connsiteY5" fmla="*/ 285274 h 409575"/>
                  <a:gd name="connsiteX6" fmla="*/ 1080611 w 1600200"/>
                  <a:gd name="connsiteY6" fmla="*/ 335756 h 409575"/>
                  <a:gd name="connsiteX7" fmla="*/ 1056798 w 1600200"/>
                  <a:gd name="connsiteY7" fmla="*/ 277654 h 409575"/>
                  <a:gd name="connsiteX8" fmla="*/ 1032986 w 1600200"/>
                  <a:gd name="connsiteY8" fmla="*/ 322421 h 409575"/>
                  <a:gd name="connsiteX9" fmla="*/ 988219 w 1600200"/>
                  <a:gd name="connsiteY9" fmla="*/ 21431 h 409575"/>
                  <a:gd name="connsiteX10" fmla="*/ 932973 w 1600200"/>
                  <a:gd name="connsiteY10" fmla="*/ 393859 h 409575"/>
                  <a:gd name="connsiteX11" fmla="*/ 912019 w 1600200"/>
                  <a:gd name="connsiteY11" fmla="*/ 285274 h 409575"/>
                  <a:gd name="connsiteX12" fmla="*/ 686276 w 1600200"/>
                  <a:gd name="connsiteY12" fmla="*/ 285274 h 409575"/>
                  <a:gd name="connsiteX13" fmla="*/ 656748 w 1600200"/>
                  <a:gd name="connsiteY13" fmla="*/ 344329 h 409575"/>
                  <a:gd name="connsiteX14" fmla="*/ 621506 w 1600200"/>
                  <a:gd name="connsiteY14" fmla="*/ 150971 h 409575"/>
                  <a:gd name="connsiteX15" fmla="*/ 578644 w 1600200"/>
                  <a:gd name="connsiteY15" fmla="*/ 285274 h 409575"/>
                  <a:gd name="connsiteX16" fmla="*/ 491966 w 1600200"/>
                  <a:gd name="connsiteY16" fmla="*/ 285274 h 409575"/>
                  <a:gd name="connsiteX17" fmla="*/ 467201 w 1600200"/>
                  <a:gd name="connsiteY17" fmla="*/ 322421 h 409575"/>
                  <a:gd name="connsiteX18" fmla="*/ 441484 w 1600200"/>
                  <a:gd name="connsiteY18" fmla="*/ 275749 h 409575"/>
                  <a:gd name="connsiteX19" fmla="*/ 408146 w 1600200"/>
                  <a:gd name="connsiteY19" fmla="*/ 336709 h 409575"/>
                  <a:gd name="connsiteX20" fmla="*/ 376714 w 1600200"/>
                  <a:gd name="connsiteY20" fmla="*/ 72866 h 409575"/>
                  <a:gd name="connsiteX21" fmla="*/ 335756 w 1600200"/>
                  <a:gd name="connsiteY21" fmla="*/ 377666 h 409575"/>
                  <a:gd name="connsiteX22" fmla="*/ 308134 w 1600200"/>
                  <a:gd name="connsiteY22" fmla="*/ 285274 h 409575"/>
                  <a:gd name="connsiteX23" fmla="*/ 238601 w 1600200"/>
                  <a:gd name="connsiteY23" fmla="*/ 285274 h 409575"/>
                  <a:gd name="connsiteX24" fmla="*/ 210026 w 1600200"/>
                  <a:gd name="connsiteY24" fmla="*/ 237649 h 409575"/>
                  <a:gd name="connsiteX25" fmla="*/ 177641 w 1600200"/>
                  <a:gd name="connsiteY25" fmla="*/ 285274 h 409575"/>
                  <a:gd name="connsiteX26" fmla="*/ 21431 w 1600200"/>
                  <a:gd name="connsiteY26" fmla="*/ 285274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00200" h="409575">
                    <a:moveTo>
                      <a:pt x="1578769" y="285274"/>
                    </a:moveTo>
                    <a:lnTo>
                      <a:pt x="1285398" y="285274"/>
                    </a:lnTo>
                    <a:lnTo>
                      <a:pt x="1257776" y="323374"/>
                    </a:lnTo>
                    <a:lnTo>
                      <a:pt x="1217771" y="153829"/>
                    </a:lnTo>
                    <a:lnTo>
                      <a:pt x="1181576" y="285274"/>
                    </a:lnTo>
                    <a:lnTo>
                      <a:pt x="1093946" y="285274"/>
                    </a:lnTo>
                    <a:lnTo>
                      <a:pt x="1080611" y="335756"/>
                    </a:lnTo>
                    <a:lnTo>
                      <a:pt x="1056798" y="277654"/>
                    </a:lnTo>
                    <a:lnTo>
                      <a:pt x="1032986" y="322421"/>
                    </a:lnTo>
                    <a:lnTo>
                      <a:pt x="988219" y="21431"/>
                    </a:lnTo>
                    <a:lnTo>
                      <a:pt x="932973" y="393859"/>
                    </a:lnTo>
                    <a:lnTo>
                      <a:pt x="912019" y="285274"/>
                    </a:lnTo>
                    <a:lnTo>
                      <a:pt x="686276" y="285274"/>
                    </a:lnTo>
                    <a:lnTo>
                      <a:pt x="656748" y="344329"/>
                    </a:lnTo>
                    <a:lnTo>
                      <a:pt x="621506" y="150971"/>
                    </a:lnTo>
                    <a:lnTo>
                      <a:pt x="578644" y="285274"/>
                    </a:lnTo>
                    <a:lnTo>
                      <a:pt x="491966" y="285274"/>
                    </a:lnTo>
                    <a:lnTo>
                      <a:pt x="467201" y="322421"/>
                    </a:lnTo>
                    <a:lnTo>
                      <a:pt x="441484" y="275749"/>
                    </a:lnTo>
                    <a:lnTo>
                      <a:pt x="408146" y="336709"/>
                    </a:lnTo>
                    <a:lnTo>
                      <a:pt x="376714" y="72866"/>
                    </a:lnTo>
                    <a:lnTo>
                      <a:pt x="335756" y="377666"/>
                    </a:lnTo>
                    <a:lnTo>
                      <a:pt x="308134" y="285274"/>
                    </a:lnTo>
                    <a:lnTo>
                      <a:pt x="238601" y="285274"/>
                    </a:lnTo>
                    <a:lnTo>
                      <a:pt x="210026" y="237649"/>
                    </a:lnTo>
                    <a:lnTo>
                      <a:pt x="177641" y="285274"/>
                    </a:lnTo>
                    <a:lnTo>
                      <a:pt x="21431" y="285274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32EBC4F2-FDAB-458F-B3D6-C655FBB2CB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-8934" r="1"/>
              <a:stretch/>
            </p:blipFill>
            <p:spPr>
              <a:xfrm>
                <a:off x="-491345" y="1797483"/>
                <a:ext cx="5676900" cy="495300"/>
              </a:xfrm>
              <a:custGeom>
                <a:avLst/>
                <a:gdLst>
                  <a:gd name="connsiteX0" fmla="*/ 0 w 5676900"/>
                  <a:gd name="connsiteY0" fmla="*/ 0 h 495300"/>
                  <a:gd name="connsiteX1" fmla="*/ 5685282 w 5676900"/>
                  <a:gd name="connsiteY1" fmla="*/ 0 h 495300"/>
                  <a:gd name="connsiteX2" fmla="*/ 5685282 w 5676900"/>
                  <a:gd name="connsiteY2" fmla="*/ 500634 h 495300"/>
                  <a:gd name="connsiteX3" fmla="*/ 0 w 5676900"/>
                  <a:gd name="connsiteY3" fmla="*/ 50063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76900" h="495300">
                    <a:moveTo>
                      <a:pt x="0" y="0"/>
                    </a:moveTo>
                    <a:lnTo>
                      <a:pt x="5685282" y="0"/>
                    </a:lnTo>
                    <a:lnTo>
                      <a:pt x="5685282" y="500634"/>
                    </a:lnTo>
                    <a:lnTo>
                      <a:pt x="0" y="500634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653D0CF-464F-41CE-9CC7-5B508C75BCB1}"/>
                  </a:ext>
                </a:extLst>
              </p:cNvPr>
              <p:cNvSpPr/>
              <p:nvPr/>
            </p:nvSpPr>
            <p:spPr>
              <a:xfrm>
                <a:off x="14351" y="1860842"/>
                <a:ext cx="5196891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6891" h="372428">
                    <a:moveTo>
                      <a:pt x="5196891" y="263843"/>
                    </a:moveTo>
                    <a:lnTo>
                      <a:pt x="4903521" y="263843"/>
                    </a:lnTo>
                    <a:lnTo>
                      <a:pt x="4875899" y="301943"/>
                    </a:lnTo>
                    <a:lnTo>
                      <a:pt x="4835893" y="132398"/>
                    </a:lnTo>
                    <a:lnTo>
                      <a:pt x="4799699" y="263843"/>
                    </a:lnTo>
                    <a:lnTo>
                      <a:pt x="4712068" y="263843"/>
                    </a:lnTo>
                    <a:lnTo>
                      <a:pt x="4698733" y="314325"/>
                    </a:lnTo>
                    <a:lnTo>
                      <a:pt x="4674921" y="256223"/>
                    </a:lnTo>
                    <a:lnTo>
                      <a:pt x="4651108" y="300990"/>
                    </a:lnTo>
                    <a:lnTo>
                      <a:pt x="4606341" y="0"/>
                    </a:lnTo>
                    <a:lnTo>
                      <a:pt x="4551096" y="372428"/>
                    </a:lnTo>
                    <a:lnTo>
                      <a:pt x="4530141" y="263843"/>
                    </a:lnTo>
                    <a:lnTo>
                      <a:pt x="4304399" y="263843"/>
                    </a:lnTo>
                    <a:lnTo>
                      <a:pt x="4274871" y="322898"/>
                    </a:lnTo>
                    <a:lnTo>
                      <a:pt x="4239628" y="129540"/>
                    </a:lnTo>
                    <a:lnTo>
                      <a:pt x="4196766" y="263843"/>
                    </a:lnTo>
                    <a:lnTo>
                      <a:pt x="4110088" y="263843"/>
                    </a:lnTo>
                    <a:lnTo>
                      <a:pt x="4085324" y="300990"/>
                    </a:lnTo>
                    <a:lnTo>
                      <a:pt x="4059606" y="254318"/>
                    </a:lnTo>
                    <a:lnTo>
                      <a:pt x="4026268" y="315278"/>
                    </a:lnTo>
                    <a:lnTo>
                      <a:pt x="3994836" y="51435"/>
                    </a:lnTo>
                    <a:lnTo>
                      <a:pt x="3953878" y="356235"/>
                    </a:lnTo>
                    <a:lnTo>
                      <a:pt x="3926256" y="263843"/>
                    </a:lnTo>
                    <a:lnTo>
                      <a:pt x="3856724" y="263843"/>
                    </a:lnTo>
                    <a:lnTo>
                      <a:pt x="3828149" y="216218"/>
                    </a:lnTo>
                    <a:lnTo>
                      <a:pt x="3795763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DEF24CD-3AAD-4FCE-BB30-02BFFC7D0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2352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2FC8001-B8F3-49FB-AF84-BD616B5629B2}"/>
                  </a:ext>
                </a:extLst>
              </p:cNvPr>
              <p:cNvSpPr/>
              <p:nvPr/>
            </p:nvSpPr>
            <p:spPr>
              <a:xfrm>
                <a:off x="511745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94A1CF25-E437-4C2B-B3E8-D51797868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3852" y="2058516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02212BC-E82C-4073-9C8E-B0E894C02C8A}"/>
                  </a:ext>
                </a:extLst>
              </p:cNvPr>
              <p:cNvSpPr/>
              <p:nvPr/>
            </p:nvSpPr>
            <p:spPr>
              <a:xfrm>
                <a:off x="5688951" y="209271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37C064A4-6E82-470C-BF77-FF3F6357B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9280" y="140472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8ECD751-6127-4DE6-8D9F-40183E34C7AE}"/>
                  </a:ext>
                </a:extLst>
              </p:cNvPr>
              <p:cNvSpPr/>
              <p:nvPr/>
            </p:nvSpPr>
            <p:spPr>
              <a:xfrm>
                <a:off x="5685141" y="143739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095F136-6DBD-4EDF-8707-71F0C82E92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54636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AE7AB1A-1A18-4A4B-9420-C20A711060D6}"/>
                  </a:ext>
                </a:extLst>
              </p:cNvPr>
              <p:cNvSpPr/>
              <p:nvPr/>
            </p:nvSpPr>
            <p:spPr>
              <a:xfrm>
                <a:off x="7390116" y="1764098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47D7980E-90EE-44E0-8175-17619F826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8494" y="238770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B87D4CB-9826-46FA-9AB5-6ED8FED6C16A}"/>
                  </a:ext>
                </a:extLst>
              </p:cNvPr>
              <p:cNvSpPr/>
              <p:nvPr/>
            </p:nvSpPr>
            <p:spPr>
              <a:xfrm>
                <a:off x="6252831" y="242132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A9A12785-C9A1-406C-83CA-2579807EC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8494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1EC3330-2CEB-473D-A022-3EA3BA01ACAE}"/>
                  </a:ext>
                </a:extLst>
              </p:cNvPr>
              <p:cNvSpPr/>
              <p:nvPr/>
            </p:nvSpPr>
            <p:spPr>
              <a:xfrm>
                <a:off x="625283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979 w 800100"/>
                  <a:gd name="connsiteY2" fmla="*/ 676751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979" y="676751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8E8CD869-3CB8-4111-BBCB-29C5222A5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8494" y="107782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DCAB668-9C55-4FB4-A127-3B5E7EF9570B}"/>
                  </a:ext>
                </a:extLst>
              </p:cNvPr>
              <p:cNvSpPr/>
              <p:nvPr/>
            </p:nvSpPr>
            <p:spPr>
              <a:xfrm>
                <a:off x="6252831" y="110973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203AB0EB-1196-4F26-B3C3-FFCD0FF76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5422" y="140929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DC82CB9-9BDA-45C9-94D9-717A04FB1CDB}"/>
                  </a:ext>
                </a:extLst>
              </p:cNvPr>
              <p:cNvSpPr/>
              <p:nvPr/>
            </p:nvSpPr>
            <p:spPr>
              <a:xfrm>
                <a:off x="6820521" y="144215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6751 h 695325"/>
                  <a:gd name="connsiteX2" fmla="*/ 210978 w 800100"/>
                  <a:gd name="connsiteY2" fmla="*/ 676751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6751"/>
                    </a:lnTo>
                    <a:lnTo>
                      <a:pt x="210978" y="676751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EC288035-393E-4E82-8D0E-2D38BA726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3136" y="205623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EE6EEB66-3C31-48A2-94CD-E23DC7686ACA}"/>
                  </a:ext>
                </a:extLst>
              </p:cNvPr>
              <p:cNvSpPr/>
              <p:nvPr/>
            </p:nvSpPr>
            <p:spPr>
              <a:xfrm>
                <a:off x="6818616" y="208890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244E1C3-F079-4EFB-803F-40EF14727899}"/>
                  </a:ext>
                </a:extLst>
              </p:cNvPr>
              <p:cNvSpPr/>
              <p:nvPr/>
            </p:nvSpPr>
            <p:spPr>
              <a:xfrm>
                <a:off x="5662281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D2893A2-AFA7-4149-AC8F-D62A458240ED}"/>
                  </a:ext>
                </a:extLst>
              </p:cNvPr>
              <p:cNvSpPr/>
              <p:nvPr/>
            </p:nvSpPr>
            <p:spPr>
              <a:xfrm>
                <a:off x="6411899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2D05D44-5D69-4FF5-87BC-47E408F8F7AC}"/>
                  </a:ext>
                </a:extLst>
              </p:cNvPr>
              <p:cNvSpPr/>
              <p:nvPr/>
            </p:nvSpPr>
            <p:spPr>
              <a:xfrm>
                <a:off x="5087924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6194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95704AB-AFD0-494C-BD0E-E679DF43E381}"/>
                  </a:ext>
                </a:extLst>
              </p:cNvPr>
              <p:cNvSpPr/>
              <p:nvPr/>
            </p:nvSpPr>
            <p:spPr>
              <a:xfrm>
                <a:off x="5836589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E4E68002-92C6-479D-8129-2FB73152B8C6}"/>
                  </a:ext>
                </a:extLst>
              </p:cNvPr>
              <p:cNvSpPr/>
              <p:nvPr/>
            </p:nvSpPr>
            <p:spPr>
              <a:xfrm>
                <a:off x="6223304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56B0D46-299F-4250-B618-D70B349F75D6}"/>
                  </a:ext>
                </a:extLst>
              </p:cNvPr>
              <p:cNvSpPr/>
              <p:nvPr/>
            </p:nvSpPr>
            <p:spPr>
              <a:xfrm>
                <a:off x="6971969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8097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C8D0A7-D41E-422F-A266-191C34F03698}"/>
                  </a:ext>
                </a:extLst>
              </p:cNvPr>
              <p:cNvSpPr/>
              <p:nvPr/>
            </p:nvSpPr>
            <p:spPr>
              <a:xfrm>
                <a:off x="679385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2EAAECE-D16A-4907-B3CF-C0C7B96C45A2}"/>
                  </a:ext>
                </a:extLst>
              </p:cNvPr>
              <p:cNvSpPr/>
              <p:nvPr/>
            </p:nvSpPr>
            <p:spPr>
              <a:xfrm>
                <a:off x="7543469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AB52FB-64FE-49AC-8AD8-9934EA894A7B}"/>
                  </a:ext>
                </a:extLst>
              </p:cNvPr>
              <p:cNvSpPr/>
              <p:nvPr/>
            </p:nvSpPr>
            <p:spPr>
              <a:xfrm>
                <a:off x="6237591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AE41194-B771-4BBF-976F-957B556E252B}"/>
                  </a:ext>
                </a:extLst>
              </p:cNvPr>
              <p:cNvSpPr/>
              <p:nvPr/>
            </p:nvSpPr>
            <p:spPr>
              <a:xfrm>
                <a:off x="6986256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6348478-C452-48FE-A7B5-B73A70870EF0}"/>
                  </a:ext>
                </a:extLst>
              </p:cNvPr>
              <p:cNvSpPr/>
              <p:nvPr/>
            </p:nvSpPr>
            <p:spPr>
              <a:xfrm>
                <a:off x="6405231" y="10802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A32F7C6-0721-4EEF-B405-AA5C8A7627AB}"/>
                  </a:ext>
                </a:extLst>
              </p:cNvPr>
              <p:cNvSpPr/>
              <p:nvPr/>
            </p:nvSpPr>
            <p:spPr>
              <a:xfrm>
                <a:off x="528128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7A206452-003C-42C5-960B-445240E81A6D}"/>
                  </a:ext>
                </a:extLst>
              </p:cNvPr>
              <p:cNvSpPr/>
              <p:nvPr/>
            </p:nvSpPr>
            <p:spPr>
              <a:xfrm>
                <a:off x="5281281" y="23908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C686EB5-C8FE-4891-8076-9D71FD8063BB}"/>
                  </a:ext>
                </a:extLst>
              </p:cNvPr>
              <p:cNvSpPr/>
              <p:nvPr/>
            </p:nvSpPr>
            <p:spPr>
              <a:xfrm>
                <a:off x="7928279" y="173266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D9BD41B-5859-4C58-8446-F43E90AECA36}"/>
                  </a:ext>
                </a:extLst>
              </p:cNvPr>
              <p:cNvSpPr/>
              <p:nvPr/>
            </p:nvSpPr>
            <p:spPr>
              <a:xfrm>
                <a:off x="7919706" y="23860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6E7957D-FB68-4176-A09E-3A9F54E216DF}"/>
                  </a:ext>
                </a:extLst>
              </p:cNvPr>
              <p:cNvSpPr/>
              <p:nvPr/>
            </p:nvSpPr>
            <p:spPr>
              <a:xfrm>
                <a:off x="5852781" y="272421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60B0828-BB2D-4532-AEBF-AAC3020DC0CB}"/>
                  </a:ext>
                </a:extLst>
              </p:cNvPr>
              <p:cNvSpPr/>
              <p:nvPr/>
            </p:nvSpPr>
            <p:spPr>
              <a:xfrm>
                <a:off x="5848019" y="140500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471B953-873D-4244-9088-11FA00BE5DBA}"/>
                  </a:ext>
                </a:extLst>
              </p:cNvPr>
              <p:cNvSpPr/>
              <p:nvPr/>
            </p:nvSpPr>
            <p:spPr>
              <a:xfrm>
                <a:off x="6795756" y="10906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FCECEE60-ABBF-4525-B0C0-1B5711EF7E38}"/>
                  </a:ext>
                </a:extLst>
              </p:cNvPr>
              <p:cNvSpPr/>
              <p:nvPr/>
            </p:nvSpPr>
            <p:spPr>
              <a:xfrm>
                <a:off x="6414756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DD139F9-0FE2-4403-A962-8926F1493492}"/>
                  </a:ext>
                </a:extLst>
              </p:cNvPr>
              <p:cNvSpPr/>
              <p:nvPr/>
            </p:nvSpPr>
            <p:spPr>
              <a:xfrm>
                <a:off x="6809091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B891EFB-7C1F-4500-849D-BEE4D8FD2D77}"/>
                  </a:ext>
                </a:extLst>
              </p:cNvPr>
              <p:cNvSpPr/>
              <p:nvPr/>
            </p:nvSpPr>
            <p:spPr>
              <a:xfrm>
                <a:off x="7357731" y="141834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4A20E701-FF62-4849-AEFF-3C818DE43037}"/>
                  </a:ext>
                </a:extLst>
              </p:cNvPr>
              <p:cNvSpPr/>
              <p:nvPr/>
            </p:nvSpPr>
            <p:spPr>
              <a:xfrm>
                <a:off x="5656566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53CCE51-E41E-4712-910F-3C825D3177F2}"/>
                  </a:ext>
                </a:extLst>
              </p:cNvPr>
              <p:cNvSpPr/>
              <p:nvPr/>
            </p:nvSpPr>
            <p:spPr>
              <a:xfrm>
                <a:off x="6405231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8D70A6F-CDEE-4994-9BC4-75BFE0CA8072}"/>
                  </a:ext>
                </a:extLst>
              </p:cNvPr>
              <p:cNvSpPr/>
              <p:nvPr/>
            </p:nvSpPr>
            <p:spPr>
              <a:xfrm>
                <a:off x="6237591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08A348F-DB67-4712-A703-7C4DDE40F88C}"/>
                  </a:ext>
                </a:extLst>
              </p:cNvPr>
              <p:cNvSpPr/>
              <p:nvPr/>
            </p:nvSpPr>
            <p:spPr>
              <a:xfrm>
                <a:off x="6986256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93D0D9D-9844-4580-8D58-7162522A218A}"/>
                  </a:ext>
                </a:extLst>
              </p:cNvPr>
              <p:cNvSpPr/>
              <p:nvPr/>
            </p:nvSpPr>
            <p:spPr>
              <a:xfrm>
                <a:off x="7355826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4DF8A19-BB01-4EB8-976D-6BD6EA8E1EC8}"/>
                  </a:ext>
                </a:extLst>
              </p:cNvPr>
              <p:cNvSpPr/>
              <p:nvPr/>
            </p:nvSpPr>
            <p:spPr>
              <a:xfrm>
                <a:off x="8105444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3ED7F1A-2F84-415F-AB29-3F663713BADA}"/>
                  </a:ext>
                </a:extLst>
              </p:cNvPr>
              <p:cNvSpPr/>
              <p:nvPr/>
            </p:nvSpPr>
            <p:spPr>
              <a:xfrm>
                <a:off x="6794804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65AB82E7-D434-4AC9-ABFC-12FCAA3A5B1A}"/>
                  </a:ext>
                </a:extLst>
              </p:cNvPr>
              <p:cNvSpPr/>
              <p:nvPr/>
            </p:nvSpPr>
            <p:spPr>
              <a:xfrm>
                <a:off x="7543469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Oval 50">
              <a:extLst>
                <a:ext uri="{FF2B5EF4-FFF2-40B4-BE49-F238E27FC236}">
                  <a16:creationId xmlns:a16="http://schemas.microsoft.com/office/drawing/2014/main" id="{169ED708-ADC2-4720-9F63-4407AC91F7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5711" y="1969510"/>
              <a:ext cx="304016" cy="343366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7" name="Heart 17">
              <a:extLst>
                <a:ext uri="{FF2B5EF4-FFF2-40B4-BE49-F238E27FC236}">
                  <a16:creationId xmlns:a16="http://schemas.microsoft.com/office/drawing/2014/main" id="{2EE49FC1-0219-4B4C-9FB8-AD7DD1EE884C}"/>
                </a:ext>
              </a:extLst>
            </p:cNvPr>
            <p:cNvSpPr/>
            <p:nvPr/>
          </p:nvSpPr>
          <p:spPr>
            <a:xfrm>
              <a:off x="7080464" y="1663425"/>
              <a:ext cx="324888" cy="318540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8" name="Rounded Rectangle 25">
              <a:extLst>
                <a:ext uri="{FF2B5EF4-FFF2-40B4-BE49-F238E27FC236}">
                  <a16:creationId xmlns:a16="http://schemas.microsoft.com/office/drawing/2014/main" id="{4345DF51-F8C5-4678-9C98-512CF8A517CB}"/>
                </a:ext>
              </a:extLst>
            </p:cNvPr>
            <p:cNvSpPr/>
            <p:nvPr/>
          </p:nvSpPr>
          <p:spPr>
            <a:xfrm>
              <a:off x="5940450" y="1659330"/>
              <a:ext cx="322534" cy="271830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9" name="Chord 32">
              <a:extLst>
                <a:ext uri="{FF2B5EF4-FFF2-40B4-BE49-F238E27FC236}">
                  <a16:creationId xmlns:a16="http://schemas.microsoft.com/office/drawing/2014/main" id="{2DAF35A8-C677-474E-AD0B-9ACBA6746D57}"/>
                </a:ext>
              </a:extLst>
            </p:cNvPr>
            <p:cNvSpPr/>
            <p:nvPr/>
          </p:nvSpPr>
          <p:spPr>
            <a:xfrm>
              <a:off x="6509664" y="2627883"/>
              <a:ext cx="322534" cy="319706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0" name="Rounded Rectangle 40">
              <a:extLst>
                <a:ext uri="{FF2B5EF4-FFF2-40B4-BE49-F238E27FC236}">
                  <a16:creationId xmlns:a16="http://schemas.microsoft.com/office/drawing/2014/main" id="{D58E3EE1-2360-4C17-B1F0-32E858CB619A}"/>
                </a:ext>
              </a:extLst>
            </p:cNvPr>
            <p:cNvSpPr/>
            <p:nvPr/>
          </p:nvSpPr>
          <p:spPr>
            <a:xfrm rot="2942052">
              <a:off x="6522986" y="1320229"/>
              <a:ext cx="299808" cy="31895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2" name="Rounded Rectangle 17">
              <a:extLst>
                <a:ext uri="{FF2B5EF4-FFF2-40B4-BE49-F238E27FC236}">
                  <a16:creationId xmlns:a16="http://schemas.microsoft.com/office/drawing/2014/main" id="{F296E04D-9E20-4C75-B95A-12826B8B03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7850" y="2281894"/>
              <a:ext cx="215808" cy="343366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3" name="Oval 25">
              <a:extLst>
                <a:ext uri="{FF2B5EF4-FFF2-40B4-BE49-F238E27FC236}">
                  <a16:creationId xmlns:a16="http://schemas.microsoft.com/office/drawing/2014/main" id="{B06A24B7-6534-4AA2-98CA-74AF5CB53B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1283" y="1958406"/>
              <a:ext cx="342900" cy="343366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4" name="Block Arc 20">
              <a:extLst>
                <a:ext uri="{FF2B5EF4-FFF2-40B4-BE49-F238E27FC236}">
                  <a16:creationId xmlns:a16="http://schemas.microsoft.com/office/drawing/2014/main" id="{8FC96FD2-5D5F-404A-915E-586E7FE73A5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3625" y="2280181"/>
              <a:ext cx="355562" cy="385538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5" name="Trapezoid 28">
              <a:extLst>
                <a:ext uri="{FF2B5EF4-FFF2-40B4-BE49-F238E27FC236}">
                  <a16:creationId xmlns:a16="http://schemas.microsoft.com/office/drawing/2014/main" id="{1D60120A-81C6-430F-99C8-17685A96D7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1982" y="1942120"/>
              <a:ext cx="283330" cy="343366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17" name="Picture 116">
            <a:extLst>
              <a:ext uri="{FF2B5EF4-FFF2-40B4-BE49-F238E27FC236}">
                <a16:creationId xmlns:a16="http://schemas.microsoft.com/office/drawing/2014/main" id="{08B3F4E3-A21A-42A5-BBAC-8E92556AD3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39" y="266434"/>
            <a:ext cx="3964435" cy="65915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764787" y="5166507"/>
            <a:ext cx="615510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CD13B41-09E4-4492-BC7B-6472F68B3511}"/>
              </a:ext>
            </a:extLst>
          </p:cNvPr>
          <p:cNvSpPr txBox="1"/>
          <p:nvPr/>
        </p:nvSpPr>
        <p:spPr>
          <a:xfrm>
            <a:off x="764787" y="2909452"/>
            <a:ext cx="6155104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  <a:p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Title 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1" name="Rounded Rectangle 7">
            <a:extLst>
              <a:ext uri="{FF2B5EF4-FFF2-40B4-BE49-F238E27FC236}">
                <a16:creationId xmlns:a16="http://schemas.microsoft.com/office/drawing/2014/main" id="{A8896C18-B44C-42FC-A16F-8669D07A9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345640" y="4734246"/>
            <a:ext cx="132210" cy="517088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8122FD-6B70-4E71-988B-FE7BF08D86C4}"/>
              </a:ext>
            </a:extLst>
          </p:cNvPr>
          <p:cNvSpPr/>
          <p:nvPr/>
        </p:nvSpPr>
        <p:spPr>
          <a:xfrm rot="16200000" flipH="1">
            <a:off x="1743089" y="2560241"/>
            <a:ext cx="653827" cy="4140000"/>
          </a:xfrm>
          <a:prstGeom prst="rect">
            <a:avLst/>
          </a:pr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9D68BC-321B-47BC-BB32-D5A504B12C0E}"/>
              </a:ext>
            </a:extLst>
          </p:cNvPr>
          <p:cNvSpPr/>
          <p:nvPr/>
        </p:nvSpPr>
        <p:spPr>
          <a:xfrm flipH="1">
            <a:off x="4643573" y="3758382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90000"/>
                  <a:lumOff val="10000"/>
                </a:schemeClr>
              </a:gs>
              <a:gs pos="68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348D78-6648-4BD0-8CDA-BDEDFC4B5585}"/>
              </a:ext>
            </a:extLst>
          </p:cNvPr>
          <p:cNvSpPr/>
          <p:nvPr/>
        </p:nvSpPr>
        <p:spPr>
          <a:xfrm rot="16200000" flipH="1">
            <a:off x="1746002" y="822632"/>
            <a:ext cx="648000" cy="41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C8D0363-86F1-4D29-BAC5-EB0AD0ACCD5F}"/>
              </a:ext>
            </a:extLst>
          </p:cNvPr>
          <p:cNvSpPr/>
          <p:nvPr/>
        </p:nvSpPr>
        <p:spPr>
          <a:xfrm rot="16200000" flipH="1">
            <a:off x="3791916" y="2913859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5000"/>
                  <a:lumOff val="5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BFDB7-FE01-4612-8FFB-984D566D3B80}"/>
              </a:ext>
            </a:extLst>
          </p:cNvPr>
          <p:cNvSpPr/>
          <p:nvPr/>
        </p:nvSpPr>
        <p:spPr>
          <a:xfrm flipH="1">
            <a:off x="4643573" y="2902026"/>
            <a:ext cx="864000" cy="864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68000">
                <a:schemeClr val="accent1">
                  <a:lumMod val="90000"/>
                  <a:lumOff val="1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FBA3A3-89A8-43BF-89E1-3813F188468A}"/>
              </a:ext>
            </a:extLst>
          </p:cNvPr>
          <p:cNvSpPr/>
          <p:nvPr/>
        </p:nvSpPr>
        <p:spPr>
          <a:xfrm rot="5400000">
            <a:off x="9798000" y="2563155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73786A-0386-4B6B-A100-A0EDB6FE73AB}"/>
              </a:ext>
            </a:extLst>
          </p:cNvPr>
          <p:cNvSpPr/>
          <p:nvPr/>
        </p:nvSpPr>
        <p:spPr>
          <a:xfrm>
            <a:off x="6684522" y="3758382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0000"/>
                  <a:lumOff val="10000"/>
                </a:schemeClr>
              </a:gs>
              <a:gs pos="68000">
                <a:schemeClr val="accent3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E5D9EC-041B-4AB0-AD9B-04A840AFECE1}"/>
              </a:ext>
            </a:extLst>
          </p:cNvPr>
          <p:cNvSpPr/>
          <p:nvPr/>
        </p:nvSpPr>
        <p:spPr>
          <a:xfrm rot="5400000">
            <a:off x="9798000" y="822632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A0CBB-5ACB-45AE-BE8A-2735620392E1}"/>
              </a:ext>
            </a:extLst>
          </p:cNvPr>
          <p:cNvSpPr/>
          <p:nvPr/>
        </p:nvSpPr>
        <p:spPr>
          <a:xfrm>
            <a:off x="6684522" y="2902026"/>
            <a:ext cx="864000" cy="864000"/>
          </a:xfrm>
          <a:prstGeom prst="rect">
            <a:avLst/>
          </a:prstGeom>
          <a:gradFill>
            <a:gsLst>
              <a:gs pos="0">
                <a:schemeClr val="accent4">
                  <a:lumMod val="90000"/>
                  <a:lumOff val="10000"/>
                </a:schemeClr>
              </a:gs>
              <a:gs pos="68000">
                <a:schemeClr val="accent4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E58A64-55C7-4FE1-B6B8-261902523CBC}"/>
              </a:ext>
            </a:extLst>
          </p:cNvPr>
          <p:cNvGrpSpPr/>
          <p:nvPr/>
        </p:nvGrpSpPr>
        <p:grpSpPr>
          <a:xfrm>
            <a:off x="4758721" y="2305561"/>
            <a:ext cx="2590429" cy="2947770"/>
            <a:chOff x="4758721" y="2305561"/>
            <a:chExt cx="2590429" cy="294777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EA0D6973-157E-4BA0-92EF-6C4937C6E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306" y="2306489"/>
              <a:ext cx="1276351" cy="1459538"/>
            </a:xfrm>
            <a:custGeom>
              <a:avLst/>
              <a:gdLst/>
              <a:ahLst/>
              <a:cxnLst/>
              <a:rect l="l" t="t" r="r" b="b"/>
              <a:pathLst>
                <a:path w="1095957" h="1253252">
                  <a:moveTo>
                    <a:pt x="1095957" y="0"/>
                  </a:moveTo>
                  <a:lnTo>
                    <a:pt x="1095957" y="1253252"/>
                  </a:lnTo>
                  <a:lnTo>
                    <a:pt x="0" y="1253252"/>
                  </a:lnTo>
                  <a:lnTo>
                    <a:pt x="2876" y="1250470"/>
                  </a:lnTo>
                  <a:lnTo>
                    <a:pt x="12723" y="1241092"/>
                  </a:lnTo>
                  <a:lnTo>
                    <a:pt x="41507" y="1206703"/>
                  </a:lnTo>
                  <a:lnTo>
                    <a:pt x="71806" y="1175441"/>
                  </a:lnTo>
                  <a:lnTo>
                    <a:pt x="102105" y="1144179"/>
                  </a:lnTo>
                  <a:lnTo>
                    <a:pt x="130889" y="1109790"/>
                  </a:lnTo>
                  <a:lnTo>
                    <a:pt x="158159" y="1076184"/>
                  </a:lnTo>
                  <a:lnTo>
                    <a:pt x="183155" y="1037887"/>
                  </a:lnTo>
                  <a:lnTo>
                    <a:pt x="203607" y="996465"/>
                  </a:lnTo>
                  <a:lnTo>
                    <a:pt x="214969" y="962077"/>
                  </a:lnTo>
                  <a:lnTo>
                    <a:pt x="218757" y="928470"/>
                  </a:lnTo>
                  <a:lnTo>
                    <a:pt x="218757" y="892518"/>
                  </a:lnTo>
                  <a:lnTo>
                    <a:pt x="217999" y="854222"/>
                  </a:lnTo>
                  <a:lnTo>
                    <a:pt x="216484" y="815926"/>
                  </a:lnTo>
                  <a:lnTo>
                    <a:pt x="217999" y="774503"/>
                  </a:lnTo>
                  <a:lnTo>
                    <a:pt x="221787" y="730736"/>
                  </a:lnTo>
                  <a:lnTo>
                    <a:pt x="264205" y="550197"/>
                  </a:lnTo>
                  <a:lnTo>
                    <a:pt x="290717" y="484547"/>
                  </a:lnTo>
                  <a:lnTo>
                    <a:pt x="322531" y="423585"/>
                  </a:lnTo>
                  <a:lnTo>
                    <a:pt x="359647" y="366532"/>
                  </a:lnTo>
                  <a:lnTo>
                    <a:pt x="402066" y="312605"/>
                  </a:lnTo>
                  <a:lnTo>
                    <a:pt x="449030" y="263367"/>
                  </a:lnTo>
                  <a:lnTo>
                    <a:pt x="499781" y="218036"/>
                  </a:lnTo>
                  <a:lnTo>
                    <a:pt x="555076" y="176614"/>
                  </a:lnTo>
                  <a:lnTo>
                    <a:pt x="612645" y="139881"/>
                  </a:lnTo>
                  <a:lnTo>
                    <a:pt x="674758" y="107056"/>
                  </a:lnTo>
                  <a:lnTo>
                    <a:pt x="738386" y="79701"/>
                  </a:lnTo>
                  <a:lnTo>
                    <a:pt x="802771" y="55473"/>
                  </a:lnTo>
                  <a:lnTo>
                    <a:pt x="1019410" y="6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58C72E-6EEF-4717-86F9-76982D202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2" y="3758384"/>
              <a:ext cx="1209309" cy="1494947"/>
            </a:xfrm>
            <a:custGeom>
              <a:avLst/>
              <a:gdLst/>
              <a:ahLst/>
              <a:cxnLst/>
              <a:rect l="l" t="t" r="r" b="b"/>
              <a:pathLst>
                <a:path w="1038389" h="1283657">
                  <a:moveTo>
                    <a:pt x="0" y="0"/>
                  </a:moveTo>
                  <a:lnTo>
                    <a:pt x="1038389" y="0"/>
                  </a:lnTo>
                  <a:lnTo>
                    <a:pt x="1037701" y="1908"/>
                  </a:lnTo>
                  <a:lnTo>
                    <a:pt x="1011189" y="58961"/>
                  </a:lnTo>
                  <a:lnTo>
                    <a:pt x="979375" y="111325"/>
                  </a:lnTo>
                  <a:lnTo>
                    <a:pt x="946804" y="162126"/>
                  </a:lnTo>
                  <a:lnTo>
                    <a:pt x="910445" y="212146"/>
                  </a:lnTo>
                  <a:lnTo>
                    <a:pt x="874844" y="259039"/>
                  </a:lnTo>
                  <a:lnTo>
                    <a:pt x="839242" y="307495"/>
                  </a:lnTo>
                  <a:lnTo>
                    <a:pt x="804398" y="355952"/>
                  </a:lnTo>
                  <a:lnTo>
                    <a:pt x="780917" y="395030"/>
                  </a:lnTo>
                  <a:lnTo>
                    <a:pt x="761980" y="439578"/>
                  </a:lnTo>
                  <a:lnTo>
                    <a:pt x="746830" y="486471"/>
                  </a:lnTo>
                  <a:lnTo>
                    <a:pt x="734710" y="537273"/>
                  </a:lnTo>
                  <a:lnTo>
                    <a:pt x="733196" y="561501"/>
                  </a:lnTo>
                  <a:lnTo>
                    <a:pt x="734710" y="590418"/>
                  </a:lnTo>
                  <a:lnTo>
                    <a:pt x="738498" y="625588"/>
                  </a:lnTo>
                  <a:lnTo>
                    <a:pt x="743800" y="662321"/>
                  </a:lnTo>
                  <a:lnTo>
                    <a:pt x="752132" y="702181"/>
                  </a:lnTo>
                  <a:lnTo>
                    <a:pt x="761980" y="742040"/>
                  </a:lnTo>
                  <a:lnTo>
                    <a:pt x="771827" y="780336"/>
                  </a:lnTo>
                  <a:lnTo>
                    <a:pt x="782432" y="817069"/>
                  </a:lnTo>
                  <a:lnTo>
                    <a:pt x="792279" y="849894"/>
                  </a:lnTo>
                  <a:lnTo>
                    <a:pt x="802126" y="878812"/>
                  </a:lnTo>
                  <a:lnTo>
                    <a:pt x="810458" y="899914"/>
                  </a:lnTo>
                  <a:lnTo>
                    <a:pt x="822578" y="931176"/>
                  </a:lnTo>
                  <a:lnTo>
                    <a:pt x="833940" y="969472"/>
                  </a:lnTo>
                  <a:lnTo>
                    <a:pt x="846060" y="1012458"/>
                  </a:lnTo>
                  <a:lnTo>
                    <a:pt x="858179" y="1056225"/>
                  </a:lnTo>
                  <a:lnTo>
                    <a:pt x="871814" y="1096084"/>
                  </a:lnTo>
                  <a:lnTo>
                    <a:pt x="886206" y="1131254"/>
                  </a:lnTo>
                  <a:lnTo>
                    <a:pt x="756677" y="1174240"/>
                  </a:lnTo>
                  <a:lnTo>
                    <a:pt x="630936" y="1210973"/>
                  </a:lnTo>
                  <a:lnTo>
                    <a:pt x="511255" y="1240672"/>
                  </a:lnTo>
                  <a:lnTo>
                    <a:pt x="394603" y="1262555"/>
                  </a:lnTo>
                  <a:lnTo>
                    <a:pt x="280982" y="1278186"/>
                  </a:lnTo>
                  <a:lnTo>
                    <a:pt x="171148" y="1283657"/>
                  </a:lnTo>
                  <a:lnTo>
                    <a:pt x="63586" y="1282094"/>
                  </a:lnTo>
                  <a:lnTo>
                    <a:pt x="0" y="12759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F212FC9F-129D-4F66-BAA4-24D6D7E1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721" y="3758385"/>
              <a:ext cx="1325933" cy="1485930"/>
            </a:xfrm>
            <a:custGeom>
              <a:avLst/>
              <a:gdLst/>
              <a:ahLst/>
              <a:cxnLst/>
              <a:rect l="l" t="t" r="r" b="b"/>
              <a:pathLst>
                <a:path w="1138530" h="1275914">
                  <a:moveTo>
                    <a:pt x="42573" y="0"/>
                  </a:moveTo>
                  <a:lnTo>
                    <a:pt x="1138530" y="0"/>
                  </a:lnTo>
                  <a:lnTo>
                    <a:pt x="1138530" y="1275914"/>
                  </a:lnTo>
                  <a:lnTo>
                    <a:pt x="1097584" y="1271934"/>
                  </a:lnTo>
                  <a:lnTo>
                    <a:pt x="994567" y="1253958"/>
                  </a:lnTo>
                  <a:lnTo>
                    <a:pt x="990022" y="1228167"/>
                  </a:lnTo>
                  <a:lnTo>
                    <a:pt x="984720" y="1198468"/>
                  </a:lnTo>
                  <a:lnTo>
                    <a:pt x="977903" y="1162516"/>
                  </a:lnTo>
                  <a:lnTo>
                    <a:pt x="972600" y="1124220"/>
                  </a:lnTo>
                  <a:lnTo>
                    <a:pt x="965026" y="1082798"/>
                  </a:lnTo>
                  <a:lnTo>
                    <a:pt x="957451" y="1040594"/>
                  </a:lnTo>
                  <a:lnTo>
                    <a:pt x="949118" y="999171"/>
                  </a:lnTo>
                  <a:lnTo>
                    <a:pt x="939271" y="959312"/>
                  </a:lnTo>
                  <a:lnTo>
                    <a:pt x="929424" y="921016"/>
                  </a:lnTo>
                  <a:lnTo>
                    <a:pt x="917304" y="887409"/>
                  </a:lnTo>
                  <a:lnTo>
                    <a:pt x="904427" y="858491"/>
                  </a:lnTo>
                  <a:lnTo>
                    <a:pt x="890793" y="835826"/>
                  </a:lnTo>
                  <a:lnTo>
                    <a:pt x="875643" y="821758"/>
                  </a:lnTo>
                  <a:lnTo>
                    <a:pt x="858979" y="814724"/>
                  </a:lnTo>
                  <a:lnTo>
                    <a:pt x="840042" y="811598"/>
                  </a:lnTo>
                  <a:lnTo>
                    <a:pt x="818075" y="813161"/>
                  </a:lnTo>
                  <a:lnTo>
                    <a:pt x="796108" y="816288"/>
                  </a:lnTo>
                  <a:lnTo>
                    <a:pt x="775656" y="821758"/>
                  </a:lnTo>
                  <a:lnTo>
                    <a:pt x="755962" y="827229"/>
                  </a:lnTo>
                  <a:lnTo>
                    <a:pt x="737782" y="832700"/>
                  </a:lnTo>
                  <a:lnTo>
                    <a:pt x="724148" y="837390"/>
                  </a:lnTo>
                  <a:lnTo>
                    <a:pt x="691576" y="848331"/>
                  </a:lnTo>
                  <a:lnTo>
                    <a:pt x="654460" y="858491"/>
                  </a:lnTo>
                  <a:lnTo>
                    <a:pt x="612799" y="867089"/>
                  </a:lnTo>
                  <a:lnTo>
                    <a:pt x="568865" y="872559"/>
                  </a:lnTo>
                  <a:lnTo>
                    <a:pt x="524932" y="877249"/>
                  </a:lnTo>
                  <a:lnTo>
                    <a:pt x="480240" y="878812"/>
                  </a:lnTo>
                  <a:lnTo>
                    <a:pt x="437822" y="875686"/>
                  </a:lnTo>
                  <a:lnTo>
                    <a:pt x="397675" y="868652"/>
                  </a:lnTo>
                  <a:lnTo>
                    <a:pt x="375709" y="863181"/>
                  </a:lnTo>
                  <a:lnTo>
                    <a:pt x="353742" y="853021"/>
                  </a:lnTo>
                  <a:lnTo>
                    <a:pt x="331775" y="841297"/>
                  </a:lnTo>
                  <a:lnTo>
                    <a:pt x="312838" y="827229"/>
                  </a:lnTo>
                  <a:lnTo>
                    <a:pt x="293144" y="810035"/>
                  </a:lnTo>
                  <a:lnTo>
                    <a:pt x="277994" y="792059"/>
                  </a:lnTo>
                  <a:lnTo>
                    <a:pt x="267390" y="769394"/>
                  </a:lnTo>
                  <a:lnTo>
                    <a:pt x="259057" y="743603"/>
                  </a:lnTo>
                  <a:lnTo>
                    <a:pt x="256027" y="715467"/>
                  </a:lnTo>
                  <a:lnTo>
                    <a:pt x="259057" y="684205"/>
                  </a:lnTo>
                  <a:lnTo>
                    <a:pt x="262845" y="662321"/>
                  </a:lnTo>
                  <a:lnTo>
                    <a:pt x="268147" y="638093"/>
                  </a:lnTo>
                  <a:lnTo>
                    <a:pt x="274207" y="613083"/>
                  </a:lnTo>
                  <a:lnTo>
                    <a:pt x="276479" y="588855"/>
                  </a:lnTo>
                  <a:lnTo>
                    <a:pt x="276479" y="563064"/>
                  </a:lnTo>
                  <a:lnTo>
                    <a:pt x="269662" y="540399"/>
                  </a:lnTo>
                  <a:lnTo>
                    <a:pt x="262845" y="527894"/>
                  </a:lnTo>
                  <a:lnTo>
                    <a:pt x="250725" y="516171"/>
                  </a:lnTo>
                  <a:lnTo>
                    <a:pt x="237848" y="507573"/>
                  </a:lnTo>
                  <a:lnTo>
                    <a:pt x="224213" y="500539"/>
                  </a:lnTo>
                  <a:lnTo>
                    <a:pt x="210579" y="490379"/>
                  </a:lnTo>
                  <a:lnTo>
                    <a:pt x="199974" y="479437"/>
                  </a:lnTo>
                  <a:lnTo>
                    <a:pt x="191642" y="465369"/>
                  </a:lnTo>
                  <a:lnTo>
                    <a:pt x="188612" y="449738"/>
                  </a:lnTo>
                  <a:lnTo>
                    <a:pt x="190127" y="434107"/>
                  </a:lnTo>
                  <a:lnTo>
                    <a:pt x="195429" y="419258"/>
                  </a:lnTo>
                  <a:lnTo>
                    <a:pt x="202247" y="406753"/>
                  </a:lnTo>
                  <a:lnTo>
                    <a:pt x="206791" y="394248"/>
                  </a:lnTo>
                  <a:lnTo>
                    <a:pt x="184825" y="378617"/>
                  </a:lnTo>
                  <a:lnTo>
                    <a:pt x="169675" y="362986"/>
                  </a:lnTo>
                  <a:lnTo>
                    <a:pt x="161343" y="347355"/>
                  </a:lnTo>
                  <a:lnTo>
                    <a:pt x="159828" y="330161"/>
                  </a:lnTo>
                  <a:lnTo>
                    <a:pt x="162100" y="314529"/>
                  </a:lnTo>
                  <a:lnTo>
                    <a:pt x="168160" y="297335"/>
                  </a:lnTo>
                  <a:lnTo>
                    <a:pt x="176492" y="280141"/>
                  </a:lnTo>
                  <a:lnTo>
                    <a:pt x="185582" y="262947"/>
                  </a:lnTo>
                  <a:lnTo>
                    <a:pt x="193914" y="244971"/>
                  </a:lnTo>
                  <a:lnTo>
                    <a:pt x="202247" y="227777"/>
                  </a:lnTo>
                  <a:lnTo>
                    <a:pt x="206791" y="209020"/>
                  </a:lnTo>
                  <a:lnTo>
                    <a:pt x="191642" y="194952"/>
                  </a:lnTo>
                  <a:lnTo>
                    <a:pt x="170433" y="184010"/>
                  </a:lnTo>
                  <a:lnTo>
                    <a:pt x="146951" y="173850"/>
                  </a:lnTo>
                  <a:lnTo>
                    <a:pt x="122711" y="165252"/>
                  </a:lnTo>
                  <a:lnTo>
                    <a:pt x="97715" y="156655"/>
                  </a:lnTo>
                  <a:lnTo>
                    <a:pt x="72718" y="148058"/>
                  </a:lnTo>
                  <a:lnTo>
                    <a:pt x="49236" y="137898"/>
                  </a:lnTo>
                  <a:lnTo>
                    <a:pt x="30299" y="126956"/>
                  </a:lnTo>
                  <a:lnTo>
                    <a:pt x="13635" y="111325"/>
                  </a:lnTo>
                  <a:lnTo>
                    <a:pt x="3788" y="92568"/>
                  </a:lnTo>
                  <a:lnTo>
                    <a:pt x="0" y="73029"/>
                  </a:lnTo>
                  <a:lnTo>
                    <a:pt x="3030" y="54272"/>
                  </a:lnTo>
                  <a:lnTo>
                    <a:pt x="9847" y="37078"/>
                  </a:lnTo>
                  <a:lnTo>
                    <a:pt x="20452" y="23010"/>
                  </a:lnTo>
                  <a:lnTo>
                    <a:pt x="33329" y="8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DB7E203C-EF08-4DFD-B830-DD7E0902F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5" y="2305561"/>
              <a:ext cx="1269375" cy="1460469"/>
            </a:xfrm>
            <a:custGeom>
              <a:avLst/>
              <a:gdLst/>
              <a:ahLst/>
              <a:cxnLst/>
              <a:rect l="l" t="t" r="r" b="b"/>
              <a:pathLst>
                <a:path w="1089967" h="1254051">
                  <a:moveTo>
                    <a:pt x="9805" y="0"/>
                  </a:moveTo>
                  <a:lnTo>
                    <a:pt x="106762" y="782"/>
                  </a:lnTo>
                  <a:lnTo>
                    <a:pt x="197659" y="7816"/>
                  </a:lnTo>
                  <a:lnTo>
                    <a:pt x="284012" y="19539"/>
                  </a:lnTo>
                  <a:lnTo>
                    <a:pt x="366576" y="36733"/>
                  </a:lnTo>
                  <a:lnTo>
                    <a:pt x="445354" y="57835"/>
                  </a:lnTo>
                  <a:lnTo>
                    <a:pt x="518072" y="85190"/>
                  </a:lnTo>
                  <a:lnTo>
                    <a:pt x="588517" y="114889"/>
                  </a:lnTo>
                  <a:lnTo>
                    <a:pt x="652903" y="150059"/>
                  </a:lnTo>
                  <a:lnTo>
                    <a:pt x="713501" y="189918"/>
                  </a:lnTo>
                  <a:lnTo>
                    <a:pt x="771827" y="234467"/>
                  </a:lnTo>
                  <a:lnTo>
                    <a:pt x="824093" y="282141"/>
                  </a:lnTo>
                  <a:lnTo>
                    <a:pt x="871814" y="335287"/>
                  </a:lnTo>
                  <a:lnTo>
                    <a:pt x="916505" y="390777"/>
                  </a:lnTo>
                  <a:lnTo>
                    <a:pt x="955894" y="450176"/>
                  </a:lnTo>
                  <a:lnTo>
                    <a:pt x="992252" y="512700"/>
                  </a:lnTo>
                  <a:lnTo>
                    <a:pt x="1016492" y="565064"/>
                  </a:lnTo>
                  <a:lnTo>
                    <a:pt x="1037701" y="623681"/>
                  </a:lnTo>
                  <a:lnTo>
                    <a:pt x="1056638" y="687768"/>
                  </a:lnTo>
                  <a:lnTo>
                    <a:pt x="1071788" y="757327"/>
                  </a:lnTo>
                  <a:lnTo>
                    <a:pt x="1083150" y="828448"/>
                  </a:lnTo>
                  <a:lnTo>
                    <a:pt x="1088452" y="901914"/>
                  </a:lnTo>
                  <a:lnTo>
                    <a:pt x="1089967" y="976944"/>
                  </a:lnTo>
                  <a:lnTo>
                    <a:pt x="1085422" y="1051191"/>
                  </a:lnTo>
                  <a:lnTo>
                    <a:pt x="1076332" y="1123876"/>
                  </a:lnTo>
                  <a:lnTo>
                    <a:pt x="1059668" y="1194997"/>
                  </a:lnTo>
                  <a:lnTo>
                    <a:pt x="1038388" y="1254051"/>
                  </a:lnTo>
                  <a:lnTo>
                    <a:pt x="0" y="1254051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A8609E9-44E5-49AA-8856-F7A54A1883A0}"/>
              </a:ext>
            </a:extLst>
          </p:cNvPr>
          <p:cNvSpPr txBox="1"/>
          <p:nvPr/>
        </p:nvSpPr>
        <p:spPr>
          <a:xfrm>
            <a:off x="2244004" y="4454790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A2B512-662D-49A6-9EFB-7870E6052881}"/>
              </a:ext>
            </a:extLst>
          </p:cNvPr>
          <p:cNvSpPr txBox="1"/>
          <p:nvPr/>
        </p:nvSpPr>
        <p:spPr>
          <a:xfrm>
            <a:off x="2257374" y="2735832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4AD60C-D62F-4A66-8AE2-B350FF971423}"/>
              </a:ext>
            </a:extLst>
          </p:cNvPr>
          <p:cNvSpPr txBox="1"/>
          <p:nvPr/>
        </p:nvSpPr>
        <p:spPr>
          <a:xfrm>
            <a:off x="7926341" y="4453301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345E57-5C2D-4669-A000-BCF69CA007A4}"/>
              </a:ext>
            </a:extLst>
          </p:cNvPr>
          <p:cNvSpPr txBox="1"/>
          <p:nvPr/>
        </p:nvSpPr>
        <p:spPr>
          <a:xfrm>
            <a:off x="5617284" y="2923263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921435-14F5-4693-ABAF-185158AE8D71}"/>
              </a:ext>
            </a:extLst>
          </p:cNvPr>
          <p:cNvSpPr txBox="1"/>
          <p:nvPr/>
        </p:nvSpPr>
        <p:spPr>
          <a:xfrm>
            <a:off x="6071620" y="2923263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83D6A2-D88C-4038-8408-2F73A619E72A}"/>
              </a:ext>
            </a:extLst>
          </p:cNvPr>
          <p:cNvSpPr txBox="1"/>
          <p:nvPr/>
        </p:nvSpPr>
        <p:spPr>
          <a:xfrm>
            <a:off x="5617284" y="3629509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6FE591-90E8-4C17-BE6A-D436DF7A5C87}"/>
              </a:ext>
            </a:extLst>
          </p:cNvPr>
          <p:cNvSpPr txBox="1"/>
          <p:nvPr/>
        </p:nvSpPr>
        <p:spPr>
          <a:xfrm>
            <a:off x="6071620" y="3629509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55A64D-A372-4F70-A442-3629FDE6F116}"/>
              </a:ext>
            </a:extLst>
          </p:cNvPr>
          <p:cNvSpPr/>
          <p:nvPr/>
        </p:nvSpPr>
        <p:spPr>
          <a:xfrm>
            <a:off x="7118434" y="5129074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7228EA-8FF0-4418-B75B-ED84E3DA5551}"/>
              </a:ext>
            </a:extLst>
          </p:cNvPr>
          <p:cNvSpPr/>
          <p:nvPr/>
        </p:nvSpPr>
        <p:spPr>
          <a:xfrm>
            <a:off x="4353567" y="1673801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8CC8BD-8894-4648-9837-F08B324A1E5C}"/>
              </a:ext>
            </a:extLst>
          </p:cNvPr>
          <p:cNvSpPr/>
          <p:nvPr/>
        </p:nvSpPr>
        <p:spPr>
          <a:xfrm>
            <a:off x="7118434" y="1673801"/>
            <a:ext cx="720000" cy="720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1D4B280-6726-46E5-8111-CB84C06696D7}"/>
              </a:ext>
            </a:extLst>
          </p:cNvPr>
          <p:cNvSpPr/>
          <p:nvPr/>
        </p:nvSpPr>
        <p:spPr>
          <a:xfrm>
            <a:off x="4353567" y="5129074"/>
            <a:ext cx="720000" cy="7200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138B7EF6-9056-4A55-A8B7-20247A329FDA}"/>
              </a:ext>
            </a:extLst>
          </p:cNvPr>
          <p:cNvSpPr/>
          <p:nvPr/>
        </p:nvSpPr>
        <p:spPr>
          <a:xfrm rot="20700000">
            <a:off x="4492454" y="1840011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Isosceles Triangle 41">
            <a:extLst>
              <a:ext uri="{FF2B5EF4-FFF2-40B4-BE49-F238E27FC236}">
                <a16:creationId xmlns:a16="http://schemas.microsoft.com/office/drawing/2014/main" id="{1C62939A-47D8-4E58-B46C-B74524708C7D}"/>
              </a:ext>
            </a:extLst>
          </p:cNvPr>
          <p:cNvSpPr/>
          <p:nvPr/>
        </p:nvSpPr>
        <p:spPr>
          <a:xfrm>
            <a:off x="7343065" y="5294623"/>
            <a:ext cx="270747" cy="388911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24">
            <a:extLst>
              <a:ext uri="{FF2B5EF4-FFF2-40B4-BE49-F238E27FC236}">
                <a16:creationId xmlns:a16="http://schemas.microsoft.com/office/drawing/2014/main" id="{2A962CEC-703A-4CEB-B2E6-6A1A83DFF173}"/>
              </a:ext>
            </a:extLst>
          </p:cNvPr>
          <p:cNvSpPr/>
          <p:nvPr/>
        </p:nvSpPr>
        <p:spPr>
          <a:xfrm>
            <a:off x="7282659" y="1882321"/>
            <a:ext cx="391554" cy="302962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Donut 15">
            <a:extLst>
              <a:ext uri="{FF2B5EF4-FFF2-40B4-BE49-F238E27FC236}">
                <a16:creationId xmlns:a16="http://schemas.microsoft.com/office/drawing/2014/main" id="{DA8D43BE-8ADC-49A5-A685-1ED66E799E9F}"/>
              </a:ext>
            </a:extLst>
          </p:cNvPr>
          <p:cNvSpPr/>
          <p:nvPr/>
        </p:nvSpPr>
        <p:spPr>
          <a:xfrm>
            <a:off x="4517200" y="5294073"/>
            <a:ext cx="392738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392C42-2277-4CC7-9D55-FA92B2810023}"/>
              </a:ext>
            </a:extLst>
          </p:cNvPr>
          <p:cNvGrpSpPr/>
          <p:nvPr/>
        </p:nvGrpSpPr>
        <p:grpSpPr>
          <a:xfrm>
            <a:off x="8038215" y="5025475"/>
            <a:ext cx="3168000" cy="927205"/>
            <a:chOff x="6533673" y="3357955"/>
            <a:chExt cx="2150471" cy="92720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5F5837-1C45-4ABA-9454-36A2DDDD0FBE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A7E803D-4A17-4FB9-9D7A-B970129B2324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8C8AA7-212F-448B-B82F-D5250F0615D8}"/>
              </a:ext>
            </a:extLst>
          </p:cNvPr>
          <p:cNvGrpSpPr/>
          <p:nvPr/>
        </p:nvGrpSpPr>
        <p:grpSpPr>
          <a:xfrm>
            <a:off x="8038213" y="1570202"/>
            <a:ext cx="3168000" cy="927205"/>
            <a:chOff x="6533673" y="3357955"/>
            <a:chExt cx="2150472" cy="92720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7A23B3-EEC6-4794-81C3-3A803C6A63CF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E4FFD1C-88E2-482C-B1B3-C9480BCDAAB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0D5CD5-A40F-462D-975C-40F60C66DF12}"/>
              </a:ext>
            </a:extLst>
          </p:cNvPr>
          <p:cNvGrpSpPr/>
          <p:nvPr/>
        </p:nvGrpSpPr>
        <p:grpSpPr>
          <a:xfrm>
            <a:off x="981341" y="5025475"/>
            <a:ext cx="3168000" cy="927205"/>
            <a:chOff x="6533673" y="3357955"/>
            <a:chExt cx="2150471" cy="92720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27632A7-E83F-469E-B4EE-13CBE026424C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60C9D10-EF4E-4D10-9A0D-571854AEC6C9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970E833-97E2-411A-B970-5A6926699C63}"/>
              </a:ext>
            </a:extLst>
          </p:cNvPr>
          <p:cNvGrpSpPr/>
          <p:nvPr/>
        </p:nvGrpSpPr>
        <p:grpSpPr>
          <a:xfrm>
            <a:off x="981341" y="1570202"/>
            <a:ext cx="3168000" cy="927205"/>
            <a:chOff x="6533673" y="3357955"/>
            <a:chExt cx="2150472" cy="92720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73867A-6DC6-4CD1-BA13-F513D70E844B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FEFC81F-F3E1-4B83-AB8E-45199B655811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45D629B-7354-4757-BEE8-6074B76E79D7}"/>
              </a:ext>
            </a:extLst>
          </p:cNvPr>
          <p:cNvSpPr txBox="1"/>
          <p:nvPr/>
        </p:nvSpPr>
        <p:spPr>
          <a:xfrm>
            <a:off x="7915215" y="2728018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9B05BE62-1DA8-416B-AB2F-F55E92A1081A}"/>
              </a:ext>
            </a:extLst>
          </p:cNvPr>
          <p:cNvSpPr/>
          <p:nvPr/>
        </p:nvSpPr>
        <p:spPr>
          <a:xfrm rot="5400000" flipH="1" flipV="1">
            <a:off x="3791916" y="4106470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95000"/>
                  <a:lumOff val="5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2B1BB4FF-9636-4103-B283-B468828D3983}"/>
              </a:ext>
            </a:extLst>
          </p:cNvPr>
          <p:cNvSpPr/>
          <p:nvPr/>
        </p:nvSpPr>
        <p:spPr>
          <a:xfrm rot="16200000" flipH="1" flipV="1">
            <a:off x="7197787" y="2913860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95000"/>
                  <a:lumOff val="5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9BD70F81-97B7-476E-915A-45170AF249AA}"/>
              </a:ext>
            </a:extLst>
          </p:cNvPr>
          <p:cNvSpPr/>
          <p:nvPr/>
        </p:nvSpPr>
        <p:spPr>
          <a:xfrm rot="5400000" flipH="1">
            <a:off x="7197787" y="4106470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95000"/>
                  <a:lumOff val="5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</p:spTree>
    <p:extLst>
      <p:ext uri="{BB962C8B-B14F-4D97-AF65-F5344CB8AC3E}">
        <p14:creationId xmlns:p14="http://schemas.microsoft.com/office/powerpoint/2010/main" val="280049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8370F6-59B7-4E07-9325-B26DED4D9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C190B6C-04A9-4CD4-8B8C-AEB699A39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434405"/>
              </p:ext>
            </p:extLst>
          </p:nvPr>
        </p:nvGraphicFramePr>
        <p:xfrm>
          <a:off x="219073" y="1649183"/>
          <a:ext cx="5831692" cy="337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C6334A0-99E1-41BE-9A9E-B97947AF661F}"/>
              </a:ext>
            </a:extLst>
          </p:cNvPr>
          <p:cNvGrpSpPr/>
          <p:nvPr/>
        </p:nvGrpSpPr>
        <p:grpSpPr>
          <a:xfrm>
            <a:off x="1044587" y="1524746"/>
            <a:ext cx="1393226" cy="4378656"/>
            <a:chOff x="892178" y="1883555"/>
            <a:chExt cx="921426" cy="2895874"/>
          </a:xfrm>
          <a:solidFill>
            <a:srgbClr val="FAB117"/>
          </a:solidFill>
        </p:grpSpPr>
        <p:sp>
          <p:nvSpPr>
            <p:cNvPr id="5" name="Oval 19">
              <a:extLst>
                <a:ext uri="{FF2B5EF4-FFF2-40B4-BE49-F238E27FC236}">
                  <a16:creationId xmlns:a16="http://schemas.microsoft.com/office/drawing/2014/main" id="{1F8FB5C2-3B46-4A46-9EA8-AD4B2BEDF9E4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54A9B6B-DDD4-4F60-B0D7-471EC15C39FD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C10385A-C039-4378-932C-6EEB9F093050}"/>
              </a:ext>
            </a:extLst>
          </p:cNvPr>
          <p:cNvSpPr txBox="1"/>
          <p:nvPr/>
        </p:nvSpPr>
        <p:spPr>
          <a:xfrm>
            <a:off x="2105718" y="1489368"/>
            <a:ext cx="9425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25C240-328E-458A-B656-E1A4093D87D2}"/>
              </a:ext>
            </a:extLst>
          </p:cNvPr>
          <p:cNvGrpSpPr/>
          <p:nvPr/>
        </p:nvGrpSpPr>
        <p:grpSpPr>
          <a:xfrm>
            <a:off x="3825543" y="1524746"/>
            <a:ext cx="1393226" cy="4378656"/>
            <a:chOff x="892178" y="1883555"/>
            <a:chExt cx="921426" cy="2895874"/>
          </a:xfrm>
          <a:solidFill>
            <a:schemeClr val="accent3"/>
          </a:solidFill>
        </p:grpSpPr>
        <p:sp>
          <p:nvSpPr>
            <p:cNvPr id="9" name="Oval 19">
              <a:extLst>
                <a:ext uri="{FF2B5EF4-FFF2-40B4-BE49-F238E27FC236}">
                  <a16:creationId xmlns:a16="http://schemas.microsoft.com/office/drawing/2014/main" id="{FB784688-F53B-4113-B13B-E22CC9B172AE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99980A-8AF2-466B-95B8-25C7D41D06B3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CA06CEE-0BBC-4378-940F-89BECA45C391}"/>
              </a:ext>
            </a:extLst>
          </p:cNvPr>
          <p:cNvSpPr/>
          <p:nvPr/>
        </p:nvSpPr>
        <p:spPr>
          <a:xfrm>
            <a:off x="2576978" y="4602770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95922F-19A1-4D8C-B790-9BE9E05FEF4C}"/>
              </a:ext>
            </a:extLst>
          </p:cNvPr>
          <p:cNvSpPr/>
          <p:nvPr/>
        </p:nvSpPr>
        <p:spPr>
          <a:xfrm>
            <a:off x="2576978" y="4301405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E5655D-E591-4B67-B169-64F96BB05D01}"/>
              </a:ext>
            </a:extLst>
          </p:cNvPr>
          <p:cNvSpPr/>
          <p:nvPr/>
        </p:nvSpPr>
        <p:spPr>
          <a:xfrm>
            <a:off x="2576978" y="4000041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7A3C3A-8E9D-4B31-A083-4BBD5952DB2C}"/>
              </a:ext>
            </a:extLst>
          </p:cNvPr>
          <p:cNvSpPr/>
          <p:nvPr/>
        </p:nvSpPr>
        <p:spPr>
          <a:xfrm>
            <a:off x="2576978" y="3698677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33DAAD-51D3-4966-811D-7C615761006E}"/>
              </a:ext>
            </a:extLst>
          </p:cNvPr>
          <p:cNvSpPr/>
          <p:nvPr/>
        </p:nvSpPr>
        <p:spPr>
          <a:xfrm>
            <a:off x="2432978" y="3397313"/>
            <a:ext cx="43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28977C-728D-4D82-BF95-36AB3DEA52DC}"/>
              </a:ext>
            </a:extLst>
          </p:cNvPr>
          <p:cNvSpPr/>
          <p:nvPr/>
        </p:nvSpPr>
        <p:spPr>
          <a:xfrm>
            <a:off x="2576978" y="3095949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E06C99-7949-4FC9-BA10-8C1D9F17F6C7}"/>
              </a:ext>
            </a:extLst>
          </p:cNvPr>
          <p:cNvSpPr/>
          <p:nvPr/>
        </p:nvSpPr>
        <p:spPr>
          <a:xfrm>
            <a:off x="2576978" y="2794585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292879-88A5-4264-AF79-B1101B46EA1B}"/>
              </a:ext>
            </a:extLst>
          </p:cNvPr>
          <p:cNvSpPr/>
          <p:nvPr/>
        </p:nvSpPr>
        <p:spPr>
          <a:xfrm>
            <a:off x="2576978" y="2493221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388878-9A94-4A59-9848-B427294F1B5E}"/>
              </a:ext>
            </a:extLst>
          </p:cNvPr>
          <p:cNvSpPr/>
          <p:nvPr/>
        </p:nvSpPr>
        <p:spPr>
          <a:xfrm>
            <a:off x="2576978" y="2191857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3C9D8D-12D6-4128-989D-42F584DB0881}"/>
              </a:ext>
            </a:extLst>
          </p:cNvPr>
          <p:cNvSpPr/>
          <p:nvPr/>
        </p:nvSpPr>
        <p:spPr>
          <a:xfrm>
            <a:off x="2324978" y="1890493"/>
            <a:ext cx="540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3AB2B9-8CD4-4F4D-BA83-FAAC73C0738F}"/>
              </a:ext>
            </a:extLst>
          </p:cNvPr>
          <p:cNvSpPr txBox="1"/>
          <p:nvPr/>
        </p:nvSpPr>
        <p:spPr>
          <a:xfrm>
            <a:off x="3254619" y="1489366"/>
            <a:ext cx="90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D7B354-B0B6-48C4-953C-64E889BC4929}"/>
              </a:ext>
            </a:extLst>
          </p:cNvPr>
          <p:cNvSpPr/>
          <p:nvPr/>
        </p:nvSpPr>
        <p:spPr>
          <a:xfrm>
            <a:off x="3434439" y="4597633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DD9EE5-550F-44C1-9EF4-CF3413FC43E0}"/>
              </a:ext>
            </a:extLst>
          </p:cNvPr>
          <p:cNvSpPr/>
          <p:nvPr/>
        </p:nvSpPr>
        <p:spPr>
          <a:xfrm>
            <a:off x="3434439" y="4296268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E8AF1E-DB87-4692-9EDA-0617B481A5BD}"/>
              </a:ext>
            </a:extLst>
          </p:cNvPr>
          <p:cNvSpPr/>
          <p:nvPr/>
        </p:nvSpPr>
        <p:spPr>
          <a:xfrm>
            <a:off x="3434439" y="3994904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E405CF-B965-4556-BD7B-A144935B0CFE}"/>
              </a:ext>
            </a:extLst>
          </p:cNvPr>
          <p:cNvSpPr/>
          <p:nvPr/>
        </p:nvSpPr>
        <p:spPr>
          <a:xfrm>
            <a:off x="3434439" y="3693540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71CDE8-44B5-44DE-BCFD-839769F047BB}"/>
              </a:ext>
            </a:extLst>
          </p:cNvPr>
          <p:cNvSpPr/>
          <p:nvPr/>
        </p:nvSpPr>
        <p:spPr>
          <a:xfrm>
            <a:off x="3434439" y="3392176"/>
            <a:ext cx="43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E5192A-0092-48A5-ABCC-B5CDA48F60E3}"/>
              </a:ext>
            </a:extLst>
          </p:cNvPr>
          <p:cNvSpPr/>
          <p:nvPr/>
        </p:nvSpPr>
        <p:spPr>
          <a:xfrm>
            <a:off x="3434439" y="3090812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BAD68C-4507-4646-86FF-66386F4CDB11}"/>
              </a:ext>
            </a:extLst>
          </p:cNvPr>
          <p:cNvSpPr/>
          <p:nvPr/>
        </p:nvSpPr>
        <p:spPr>
          <a:xfrm>
            <a:off x="3434439" y="2789448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1C4C23-A6A6-473D-96AA-1B570BA4EF72}"/>
              </a:ext>
            </a:extLst>
          </p:cNvPr>
          <p:cNvSpPr/>
          <p:nvPr/>
        </p:nvSpPr>
        <p:spPr>
          <a:xfrm>
            <a:off x="3434439" y="2488084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8E87D2-72C7-4FFB-93CA-A94F81780F60}"/>
              </a:ext>
            </a:extLst>
          </p:cNvPr>
          <p:cNvSpPr/>
          <p:nvPr/>
        </p:nvSpPr>
        <p:spPr>
          <a:xfrm>
            <a:off x="3434439" y="2186720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4EC521-4581-471A-87D7-BB9400A322CD}"/>
              </a:ext>
            </a:extLst>
          </p:cNvPr>
          <p:cNvSpPr/>
          <p:nvPr/>
        </p:nvSpPr>
        <p:spPr>
          <a:xfrm>
            <a:off x="3434439" y="1885356"/>
            <a:ext cx="540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758414-9123-4797-9F67-CF161560AEB4}"/>
              </a:ext>
            </a:extLst>
          </p:cNvPr>
          <p:cNvGrpSpPr/>
          <p:nvPr/>
        </p:nvGrpSpPr>
        <p:grpSpPr>
          <a:xfrm>
            <a:off x="6259067" y="2893323"/>
            <a:ext cx="5189983" cy="719450"/>
            <a:chOff x="395534" y="3737445"/>
            <a:chExt cx="3972999" cy="7194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6AF788D-F3CF-46CF-8C19-1D1C8368EF0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074108-01D8-4576-8308-3A580FDBFB8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FE9866-38EC-4942-B491-94F45FC7D872}"/>
              </a:ext>
            </a:extLst>
          </p:cNvPr>
          <p:cNvGrpSpPr/>
          <p:nvPr/>
        </p:nvGrpSpPr>
        <p:grpSpPr>
          <a:xfrm>
            <a:off x="6259067" y="3651991"/>
            <a:ext cx="5189983" cy="719450"/>
            <a:chOff x="395534" y="3737445"/>
            <a:chExt cx="3972999" cy="719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0E61B07-0436-4442-97F0-53FEEBA09E1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CF3E624-44BF-4BB1-9D3A-F6BD5FCE383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9972B5-FF59-498A-92F7-8E1443B1CB4B}"/>
              </a:ext>
            </a:extLst>
          </p:cNvPr>
          <p:cNvGrpSpPr/>
          <p:nvPr/>
        </p:nvGrpSpPr>
        <p:grpSpPr>
          <a:xfrm>
            <a:off x="6259067" y="4410661"/>
            <a:ext cx="5189983" cy="719450"/>
            <a:chOff x="395534" y="3737445"/>
            <a:chExt cx="3972999" cy="71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451177-8A84-4478-8BBE-827641BBB72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C8E7BA3-1142-4CD1-B9EC-E93EDD0CA4E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6F50E4D-65C9-4B1A-9887-A0594D5519D3}"/>
              </a:ext>
            </a:extLst>
          </p:cNvPr>
          <p:cNvGrpSpPr/>
          <p:nvPr/>
        </p:nvGrpSpPr>
        <p:grpSpPr>
          <a:xfrm>
            <a:off x="6259067" y="5169329"/>
            <a:ext cx="5189983" cy="719450"/>
            <a:chOff x="395534" y="3737445"/>
            <a:chExt cx="3972999" cy="7194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A12E42-C79B-4DD0-80CD-3FE8F5C9DB2F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984A739-EC24-48F4-8717-BDE80F6611C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3D69D2C-2C5C-4094-9074-615834492661}"/>
              </a:ext>
            </a:extLst>
          </p:cNvPr>
          <p:cNvGrpSpPr/>
          <p:nvPr/>
        </p:nvGrpSpPr>
        <p:grpSpPr>
          <a:xfrm>
            <a:off x="6163817" y="1615689"/>
            <a:ext cx="301202" cy="301202"/>
            <a:chOff x="4972700" y="3925047"/>
            <a:chExt cx="391388" cy="391388"/>
          </a:xfrm>
          <a:solidFill>
            <a:srgbClr val="FAB117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4A87FDC-EB25-42C6-BD68-E12C2A44AB24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6" name="Chevron 46">
              <a:extLst>
                <a:ext uri="{FF2B5EF4-FFF2-40B4-BE49-F238E27FC236}">
                  <a16:creationId xmlns:a16="http://schemas.microsoft.com/office/drawing/2014/main" id="{180CE9FB-D1CE-4391-B949-BEC4960323D0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4FD9526-DA6A-4720-873D-04095F2F974F}"/>
              </a:ext>
            </a:extLst>
          </p:cNvPr>
          <p:cNvSpPr txBox="1"/>
          <p:nvPr/>
        </p:nvSpPr>
        <p:spPr>
          <a:xfrm>
            <a:off x="6600057" y="1587114"/>
            <a:ext cx="469611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F0F362-45FE-4662-82F8-EE9406151B28}"/>
              </a:ext>
            </a:extLst>
          </p:cNvPr>
          <p:cNvSpPr txBox="1"/>
          <p:nvPr/>
        </p:nvSpPr>
        <p:spPr>
          <a:xfrm>
            <a:off x="6600058" y="1950449"/>
            <a:ext cx="4696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sp>
        <p:nvSpPr>
          <p:cNvPr id="49" name="Rounded Rectangle 25">
            <a:extLst>
              <a:ext uri="{FF2B5EF4-FFF2-40B4-BE49-F238E27FC236}">
                <a16:creationId xmlns:a16="http://schemas.microsoft.com/office/drawing/2014/main" id="{1FDDAA15-AFF9-416A-8B9C-5CC57717B426}"/>
              </a:ext>
            </a:extLst>
          </p:cNvPr>
          <p:cNvSpPr/>
          <p:nvPr/>
        </p:nvSpPr>
        <p:spPr>
          <a:xfrm>
            <a:off x="1533390" y="5039417"/>
            <a:ext cx="405693" cy="34191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ounded Rectangle 17">
            <a:extLst>
              <a:ext uri="{FF2B5EF4-FFF2-40B4-BE49-F238E27FC236}">
                <a16:creationId xmlns:a16="http://schemas.microsoft.com/office/drawing/2014/main" id="{31356F7C-085B-460B-BD98-EA69AC6042B6}"/>
              </a:ext>
            </a:extLst>
          </p:cNvPr>
          <p:cNvSpPr>
            <a:spLocks noChangeAspect="1"/>
          </p:cNvSpPr>
          <p:nvPr/>
        </p:nvSpPr>
        <p:spPr>
          <a:xfrm>
            <a:off x="4386432" y="4975343"/>
            <a:ext cx="271448" cy="431894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421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1F9F00-67A9-45FE-B056-6A75D8AD1020}"/>
              </a:ext>
            </a:extLst>
          </p:cNvPr>
          <p:cNvSpPr/>
          <p:nvPr/>
        </p:nvSpPr>
        <p:spPr>
          <a:xfrm>
            <a:off x="883819" y="1557025"/>
            <a:ext cx="5110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grpSp>
        <p:nvGrpSpPr>
          <p:cNvPr id="4" name="그룹 35">
            <a:extLst>
              <a:ext uri="{FF2B5EF4-FFF2-40B4-BE49-F238E27FC236}">
                <a16:creationId xmlns:a16="http://schemas.microsoft.com/office/drawing/2014/main" id="{9AB313A8-C934-4010-BA8F-C26C65FC5104}"/>
              </a:ext>
            </a:extLst>
          </p:cNvPr>
          <p:cNvGrpSpPr/>
          <p:nvPr/>
        </p:nvGrpSpPr>
        <p:grpSpPr>
          <a:xfrm>
            <a:off x="2676638" y="4600463"/>
            <a:ext cx="1337218" cy="1299578"/>
            <a:chOff x="1949339" y="4757414"/>
            <a:chExt cx="1337218" cy="129957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BB3D36-23A2-4D69-A893-D5CEAF3E12B0}"/>
                </a:ext>
              </a:extLst>
            </p:cNvPr>
            <p:cNvSpPr txBox="1"/>
            <p:nvPr/>
          </p:nvSpPr>
          <p:spPr>
            <a:xfrm>
              <a:off x="1949339" y="4757414"/>
              <a:ext cx="133721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43C650-5D0B-4C4E-9D2F-25DB2BBA6ABD}"/>
                </a:ext>
              </a:extLst>
            </p:cNvPr>
            <p:cNvSpPr txBox="1"/>
            <p:nvPr/>
          </p:nvSpPr>
          <p:spPr>
            <a:xfrm>
              <a:off x="1949339" y="5041329"/>
              <a:ext cx="1332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B9837B5E-FEB3-4BD6-B6C7-519287B1FBFA}"/>
              </a:ext>
            </a:extLst>
          </p:cNvPr>
          <p:cNvSpPr/>
          <p:nvPr/>
        </p:nvSpPr>
        <p:spPr>
          <a:xfrm>
            <a:off x="3067278" y="3874282"/>
            <a:ext cx="555938" cy="555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8" name="그룹 40">
            <a:extLst>
              <a:ext uri="{FF2B5EF4-FFF2-40B4-BE49-F238E27FC236}">
                <a16:creationId xmlns:a16="http://schemas.microsoft.com/office/drawing/2014/main" id="{36E724BF-0F69-49DC-A4DA-E0779B25A408}"/>
              </a:ext>
            </a:extLst>
          </p:cNvPr>
          <p:cNvGrpSpPr/>
          <p:nvPr/>
        </p:nvGrpSpPr>
        <p:grpSpPr>
          <a:xfrm>
            <a:off x="953033" y="4600463"/>
            <a:ext cx="1337218" cy="1299578"/>
            <a:chOff x="406798" y="4757414"/>
            <a:chExt cx="1337218" cy="129957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77DFCE-C420-4359-9321-5B7A6632C303}"/>
                </a:ext>
              </a:extLst>
            </p:cNvPr>
            <p:cNvSpPr txBox="1"/>
            <p:nvPr/>
          </p:nvSpPr>
          <p:spPr>
            <a:xfrm>
              <a:off x="406798" y="4757414"/>
              <a:ext cx="133721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F86252-F3B1-4250-A4A6-08E75DC98911}"/>
                </a:ext>
              </a:extLst>
            </p:cNvPr>
            <p:cNvSpPr txBox="1"/>
            <p:nvPr/>
          </p:nvSpPr>
          <p:spPr>
            <a:xfrm>
              <a:off x="406798" y="5041329"/>
              <a:ext cx="1332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CE0FA74A-0750-40E0-BDB7-5E0CE800D638}"/>
              </a:ext>
            </a:extLst>
          </p:cNvPr>
          <p:cNvSpPr/>
          <p:nvPr/>
        </p:nvSpPr>
        <p:spPr>
          <a:xfrm>
            <a:off x="1343673" y="3874282"/>
            <a:ext cx="555938" cy="5559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2" name="그룹 36">
            <a:extLst>
              <a:ext uri="{FF2B5EF4-FFF2-40B4-BE49-F238E27FC236}">
                <a16:creationId xmlns:a16="http://schemas.microsoft.com/office/drawing/2014/main" id="{FFA0331F-70DB-4188-8FD3-212E4BC9D96D}"/>
              </a:ext>
            </a:extLst>
          </p:cNvPr>
          <p:cNvGrpSpPr/>
          <p:nvPr/>
        </p:nvGrpSpPr>
        <p:grpSpPr>
          <a:xfrm>
            <a:off x="4400243" y="4600463"/>
            <a:ext cx="1337218" cy="1299578"/>
            <a:chOff x="3491880" y="4757414"/>
            <a:chExt cx="1337218" cy="129957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754A89-8896-4DBF-9CB8-C12E35867343}"/>
                </a:ext>
              </a:extLst>
            </p:cNvPr>
            <p:cNvSpPr txBox="1"/>
            <p:nvPr/>
          </p:nvSpPr>
          <p:spPr>
            <a:xfrm>
              <a:off x="3491880" y="4757414"/>
              <a:ext cx="133721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F85109-E601-4527-8E41-85D7DCA9CF58}"/>
                </a:ext>
              </a:extLst>
            </p:cNvPr>
            <p:cNvSpPr txBox="1"/>
            <p:nvPr/>
          </p:nvSpPr>
          <p:spPr>
            <a:xfrm>
              <a:off x="3491880" y="5041329"/>
              <a:ext cx="1332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9F929922-D4A3-413D-AEA8-2687B214B58D}"/>
              </a:ext>
            </a:extLst>
          </p:cNvPr>
          <p:cNvSpPr/>
          <p:nvPr/>
        </p:nvSpPr>
        <p:spPr>
          <a:xfrm>
            <a:off x="4790883" y="3874282"/>
            <a:ext cx="555938" cy="5559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41897F-2E6F-405A-96B6-5B8FEA98904A}"/>
              </a:ext>
            </a:extLst>
          </p:cNvPr>
          <p:cNvSpPr txBox="1"/>
          <p:nvPr/>
        </p:nvSpPr>
        <p:spPr>
          <a:xfrm>
            <a:off x="883819" y="1894412"/>
            <a:ext cx="5110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EEB06F-88E2-4D45-9CD6-E1C246301F4C}"/>
              </a:ext>
            </a:extLst>
          </p:cNvPr>
          <p:cNvGrpSpPr/>
          <p:nvPr/>
        </p:nvGrpSpPr>
        <p:grpSpPr>
          <a:xfrm>
            <a:off x="6675516" y="1671948"/>
            <a:ext cx="4817675" cy="5254874"/>
            <a:chOff x="4876975" y="1359468"/>
            <a:chExt cx="3838291" cy="418661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B4EE9F9-485A-4BCC-A01B-374C5281A720}"/>
                </a:ext>
              </a:extLst>
            </p:cNvPr>
            <p:cNvGrpSpPr/>
            <p:nvPr/>
          </p:nvGrpSpPr>
          <p:grpSpPr>
            <a:xfrm>
              <a:off x="4876975" y="1359468"/>
              <a:ext cx="3838291" cy="4186612"/>
              <a:chOff x="2821941" y="631739"/>
              <a:chExt cx="3943843" cy="4301743"/>
            </a:xfrm>
          </p:grpSpPr>
          <p:sp>
            <p:nvSpPr>
              <p:cNvPr id="22" name="Rectangle 14">
                <a:extLst>
                  <a:ext uri="{FF2B5EF4-FFF2-40B4-BE49-F238E27FC236}">
                    <a16:creationId xmlns:a16="http://schemas.microsoft.com/office/drawing/2014/main" id="{68C2D250-C616-4473-B807-6F312C2BD10F}"/>
                  </a:ext>
                </a:extLst>
              </p:cNvPr>
              <p:cNvSpPr/>
              <p:nvPr/>
            </p:nvSpPr>
            <p:spPr>
              <a:xfrm rot="21076535">
                <a:off x="4132033" y="1988612"/>
                <a:ext cx="2633751" cy="2944870"/>
              </a:xfrm>
              <a:custGeom>
                <a:avLst/>
                <a:gdLst/>
                <a:ahLst/>
                <a:cxnLst/>
                <a:rect l="l" t="t" r="r" b="b"/>
                <a:pathLst>
                  <a:path w="3112588" h="3480271">
                    <a:moveTo>
                      <a:pt x="1353896" y="2460482"/>
                    </a:moveTo>
                    <a:cubicBezTo>
                      <a:pt x="1335162" y="2471111"/>
                      <a:pt x="1312317" y="2474353"/>
                      <a:pt x="1290013" y="2467825"/>
                    </a:cubicBezTo>
                    <a:cubicBezTo>
                      <a:pt x="1268485" y="2461525"/>
                      <a:pt x="1251441" y="2447287"/>
                      <a:pt x="1241377" y="2429095"/>
                    </a:cubicBezTo>
                    <a:lnTo>
                      <a:pt x="1193208" y="2423147"/>
                    </a:lnTo>
                    <a:cubicBezTo>
                      <a:pt x="1238475" y="2466885"/>
                      <a:pt x="1279757" y="2501748"/>
                      <a:pt x="1305401" y="2507599"/>
                    </a:cubicBezTo>
                    <a:cubicBezTo>
                      <a:pt x="1331321" y="2501324"/>
                      <a:pt x="1339741" y="2488882"/>
                      <a:pt x="1353896" y="2460482"/>
                    </a:cubicBezTo>
                    <a:close/>
                    <a:moveTo>
                      <a:pt x="1180427" y="2408257"/>
                    </a:moveTo>
                    <a:lnTo>
                      <a:pt x="1176641" y="2408180"/>
                    </a:lnTo>
                    <a:lnTo>
                      <a:pt x="1180055" y="2411265"/>
                    </a:lnTo>
                    <a:close/>
                    <a:moveTo>
                      <a:pt x="946929" y="2289175"/>
                    </a:moveTo>
                    <a:cubicBezTo>
                      <a:pt x="922686" y="2295584"/>
                      <a:pt x="896682" y="2290353"/>
                      <a:pt x="876667" y="2275070"/>
                    </a:cubicBezTo>
                    <a:cubicBezTo>
                      <a:pt x="873580" y="2289298"/>
                      <a:pt x="875301" y="2301698"/>
                      <a:pt x="882425" y="2315678"/>
                    </a:cubicBezTo>
                    <a:cubicBezTo>
                      <a:pt x="905590" y="2332651"/>
                      <a:pt x="957054" y="2337405"/>
                      <a:pt x="1016966" y="2339783"/>
                    </a:cubicBezTo>
                    <a:lnTo>
                      <a:pt x="998698" y="2319763"/>
                    </a:lnTo>
                    <a:lnTo>
                      <a:pt x="987202" y="2330868"/>
                    </a:lnTo>
                    <a:close/>
                    <a:moveTo>
                      <a:pt x="1617890" y="1101968"/>
                    </a:moveTo>
                    <a:cubicBezTo>
                      <a:pt x="1582300" y="1092716"/>
                      <a:pt x="1545824" y="1091696"/>
                      <a:pt x="1511104" y="1099016"/>
                    </a:cubicBezTo>
                    <a:cubicBezTo>
                      <a:pt x="1510320" y="1193814"/>
                      <a:pt x="1530001" y="1286211"/>
                      <a:pt x="1541544" y="1356656"/>
                    </a:cubicBezTo>
                    <a:lnTo>
                      <a:pt x="1521813" y="1354943"/>
                    </a:lnTo>
                    <a:lnTo>
                      <a:pt x="1522496" y="1393793"/>
                    </a:lnTo>
                    <a:cubicBezTo>
                      <a:pt x="1527873" y="1392456"/>
                      <a:pt x="1532786" y="1393661"/>
                      <a:pt x="1537687" y="1395095"/>
                    </a:cubicBezTo>
                    <a:cubicBezTo>
                      <a:pt x="1628325" y="1421623"/>
                      <a:pt x="1680297" y="1516605"/>
                      <a:pt x="1653769" y="1607243"/>
                    </a:cubicBezTo>
                    <a:cubicBezTo>
                      <a:pt x="1627241" y="1697882"/>
                      <a:pt x="1532259" y="1749854"/>
                      <a:pt x="1441621" y="1723326"/>
                    </a:cubicBezTo>
                    <a:cubicBezTo>
                      <a:pt x="1350982" y="1696798"/>
                      <a:pt x="1299010" y="1601816"/>
                      <a:pt x="1325538" y="1511177"/>
                    </a:cubicBezTo>
                    <a:cubicBezTo>
                      <a:pt x="1343387" y="1450195"/>
                      <a:pt x="1392221" y="1406717"/>
                      <a:pt x="1450507" y="1395517"/>
                    </a:cubicBezTo>
                    <a:lnTo>
                      <a:pt x="1449690" y="1349009"/>
                    </a:lnTo>
                    <a:lnTo>
                      <a:pt x="1452853" y="1348953"/>
                    </a:lnTo>
                    <a:lnTo>
                      <a:pt x="1439496" y="1347793"/>
                    </a:lnTo>
                    <a:cubicBezTo>
                      <a:pt x="1421009" y="1301759"/>
                      <a:pt x="1401299" y="1233277"/>
                      <a:pt x="1393936" y="1154994"/>
                    </a:cubicBezTo>
                    <a:cubicBezTo>
                      <a:pt x="1372884" y="1172191"/>
                      <a:pt x="1354994" y="1193645"/>
                      <a:pt x="1340826" y="1218417"/>
                    </a:cubicBezTo>
                    <a:lnTo>
                      <a:pt x="1152637" y="1665671"/>
                    </a:lnTo>
                    <a:lnTo>
                      <a:pt x="1132687" y="1657277"/>
                    </a:lnTo>
                    <a:lnTo>
                      <a:pt x="930168" y="2127213"/>
                    </a:lnTo>
                    <a:cubicBezTo>
                      <a:pt x="934153" y="2125932"/>
                      <a:pt x="938064" y="2126360"/>
                      <a:pt x="941926" y="2127060"/>
                    </a:cubicBezTo>
                    <a:cubicBezTo>
                      <a:pt x="962876" y="2130855"/>
                      <a:pt x="982380" y="2142643"/>
                      <a:pt x="995468" y="2161522"/>
                    </a:cubicBezTo>
                    <a:cubicBezTo>
                      <a:pt x="1008248" y="2179957"/>
                      <a:pt x="1012551" y="2201744"/>
                      <a:pt x="1008940" y="2222219"/>
                    </a:cubicBezTo>
                    <a:lnTo>
                      <a:pt x="1052740" y="2267562"/>
                    </a:lnTo>
                    <a:lnTo>
                      <a:pt x="1041241" y="2278669"/>
                    </a:lnTo>
                    <a:cubicBezTo>
                      <a:pt x="1062838" y="2297230"/>
                      <a:pt x="1086233" y="2319714"/>
                      <a:pt x="1110170" y="2343154"/>
                    </a:cubicBezTo>
                    <a:lnTo>
                      <a:pt x="1187677" y="2349537"/>
                    </a:lnTo>
                    <a:lnTo>
                      <a:pt x="1189973" y="2330937"/>
                    </a:lnTo>
                    <a:lnTo>
                      <a:pt x="1247504" y="2338040"/>
                    </a:lnTo>
                    <a:cubicBezTo>
                      <a:pt x="1267321" y="2311001"/>
                      <a:pt x="1302667" y="2298161"/>
                      <a:pt x="1336750" y="2308137"/>
                    </a:cubicBezTo>
                    <a:cubicBezTo>
                      <a:pt x="1368738" y="2317499"/>
                      <a:pt x="1390826" y="2344385"/>
                      <a:pt x="1395068" y="2375362"/>
                    </a:cubicBezTo>
                    <a:lnTo>
                      <a:pt x="1600834" y="1897894"/>
                    </a:lnTo>
                    <a:lnTo>
                      <a:pt x="1588176" y="1892439"/>
                    </a:lnTo>
                    <a:lnTo>
                      <a:pt x="1787663" y="1429538"/>
                    </a:lnTo>
                    <a:lnTo>
                      <a:pt x="1788027" y="1429694"/>
                    </a:lnTo>
                    <a:cubicBezTo>
                      <a:pt x="1833592" y="1309947"/>
                      <a:pt x="1779743" y="1174307"/>
                      <a:pt x="1662862" y="1118415"/>
                    </a:cubicBezTo>
                    <a:cubicBezTo>
                      <a:pt x="1648162" y="1111385"/>
                      <a:pt x="1633107" y="1105924"/>
                      <a:pt x="1617890" y="1101968"/>
                    </a:cubicBezTo>
                    <a:close/>
                    <a:moveTo>
                      <a:pt x="1631108" y="792995"/>
                    </a:moveTo>
                    <a:cubicBezTo>
                      <a:pt x="1564000" y="852710"/>
                      <a:pt x="1531499" y="926331"/>
                      <a:pt x="1519643" y="1002991"/>
                    </a:cubicBezTo>
                    <a:cubicBezTo>
                      <a:pt x="1553542" y="999429"/>
                      <a:pt x="1588212" y="1001059"/>
                      <a:pt x="1622483" y="1008181"/>
                    </a:cubicBezTo>
                    <a:cubicBezTo>
                      <a:pt x="1637456" y="935572"/>
                      <a:pt x="1641061" y="863105"/>
                      <a:pt x="1631108" y="792995"/>
                    </a:cubicBezTo>
                    <a:close/>
                    <a:moveTo>
                      <a:pt x="2479929" y="425667"/>
                    </a:moveTo>
                    <a:cubicBezTo>
                      <a:pt x="2564426" y="449149"/>
                      <a:pt x="2646240" y="485774"/>
                      <a:pt x="2722284" y="535640"/>
                    </a:cubicBezTo>
                    <a:cubicBezTo>
                      <a:pt x="3026457" y="735104"/>
                      <a:pt x="3173151" y="1103695"/>
                      <a:pt x="3089218" y="1457620"/>
                    </a:cubicBezTo>
                    <a:lnTo>
                      <a:pt x="3087081" y="1457874"/>
                    </a:lnTo>
                    <a:cubicBezTo>
                      <a:pt x="2731249" y="2662992"/>
                      <a:pt x="1557975" y="2490936"/>
                      <a:pt x="897234" y="3462219"/>
                    </a:cubicBezTo>
                    <a:cubicBezTo>
                      <a:pt x="843931" y="3505060"/>
                      <a:pt x="740208" y="3465639"/>
                      <a:pt x="737435" y="3406823"/>
                    </a:cubicBezTo>
                    <a:cubicBezTo>
                      <a:pt x="620834" y="2270569"/>
                      <a:pt x="-244564" y="1759213"/>
                      <a:pt x="67426" y="633300"/>
                    </a:cubicBezTo>
                    <a:lnTo>
                      <a:pt x="70075" y="633936"/>
                    </a:lnTo>
                    <a:cubicBezTo>
                      <a:pt x="194536" y="182243"/>
                      <a:pt x="657352" y="-88162"/>
                      <a:pt x="1112883" y="26205"/>
                    </a:cubicBezTo>
                    <a:cubicBezTo>
                      <a:pt x="1422943" y="104052"/>
                      <a:pt x="1651774" y="340617"/>
                      <a:pt x="1729948" y="628930"/>
                    </a:cubicBezTo>
                    <a:cubicBezTo>
                      <a:pt x="1749506" y="654255"/>
                      <a:pt x="1761941" y="692493"/>
                      <a:pt x="1754808" y="714058"/>
                    </a:cubicBezTo>
                    <a:lnTo>
                      <a:pt x="1753152" y="714896"/>
                    </a:lnTo>
                    <a:cubicBezTo>
                      <a:pt x="1773162" y="825765"/>
                      <a:pt x="1771141" y="942327"/>
                      <a:pt x="1744142" y="1058819"/>
                    </a:cubicBezTo>
                    <a:cubicBezTo>
                      <a:pt x="1877522" y="1145633"/>
                      <a:pt x="1933334" y="1315823"/>
                      <a:pt x="1873761" y="1466642"/>
                    </a:cubicBezTo>
                    <a:lnTo>
                      <a:pt x="1875926" y="1467575"/>
                    </a:lnTo>
                    <a:lnTo>
                      <a:pt x="1676438" y="1930476"/>
                    </a:lnTo>
                    <a:lnTo>
                      <a:pt x="1657037" y="1922115"/>
                    </a:lnTo>
                    <a:lnTo>
                      <a:pt x="1432072" y="2444138"/>
                    </a:lnTo>
                    <a:lnTo>
                      <a:pt x="1432316" y="2444256"/>
                    </a:lnTo>
                    <a:lnTo>
                      <a:pt x="1430844" y="2446987"/>
                    </a:lnTo>
                    <a:lnTo>
                      <a:pt x="1427787" y="2454079"/>
                    </a:lnTo>
                    <a:lnTo>
                      <a:pt x="1427164" y="2453810"/>
                    </a:lnTo>
                    <a:cubicBezTo>
                      <a:pt x="1397262" y="2509650"/>
                      <a:pt x="1366091" y="2575876"/>
                      <a:pt x="1301139" y="2571958"/>
                    </a:cubicBezTo>
                    <a:cubicBezTo>
                      <a:pt x="1233655" y="2563712"/>
                      <a:pt x="1145786" y="2479971"/>
                      <a:pt x="1077277" y="2405191"/>
                    </a:cubicBezTo>
                    <a:cubicBezTo>
                      <a:pt x="985543" y="2402362"/>
                      <a:pt x="879647" y="2391792"/>
                      <a:pt x="836383" y="2354306"/>
                    </a:cubicBezTo>
                    <a:cubicBezTo>
                      <a:pt x="790988" y="2307603"/>
                      <a:pt x="819962" y="2238850"/>
                      <a:pt x="842496" y="2177919"/>
                    </a:cubicBezTo>
                    <a:lnTo>
                      <a:pt x="841804" y="2177621"/>
                    </a:lnTo>
                    <a:lnTo>
                      <a:pt x="1076274" y="1633541"/>
                    </a:lnTo>
                    <a:lnTo>
                      <a:pt x="1064049" y="1628397"/>
                    </a:lnTo>
                    <a:lnTo>
                      <a:pt x="1259538" y="1163793"/>
                    </a:lnTo>
                    <a:lnTo>
                      <a:pt x="1263933" y="1165643"/>
                    </a:lnTo>
                    <a:cubicBezTo>
                      <a:pt x="1295087" y="1113485"/>
                      <a:pt x="1338451" y="1072458"/>
                      <a:pt x="1390188" y="1047492"/>
                    </a:cubicBezTo>
                    <a:cubicBezTo>
                      <a:pt x="1393251" y="904708"/>
                      <a:pt x="1444968" y="750531"/>
                      <a:pt x="1602625" y="648122"/>
                    </a:cubicBezTo>
                    <a:cubicBezTo>
                      <a:pt x="1532752" y="409529"/>
                      <a:pt x="1340432" y="214996"/>
                      <a:pt x="1081787" y="150058"/>
                    </a:cubicBezTo>
                    <a:cubicBezTo>
                      <a:pt x="690985" y="51941"/>
                      <a:pt x="293892" y="286127"/>
                      <a:pt x="190650" y="675606"/>
                    </a:cubicBezTo>
                    <a:lnTo>
                      <a:pt x="186945" y="674623"/>
                    </a:lnTo>
                    <a:cubicBezTo>
                      <a:pt x="-106804" y="1868536"/>
                      <a:pt x="832029" y="2326742"/>
                      <a:pt x="827521" y="3317506"/>
                    </a:cubicBezTo>
                    <a:cubicBezTo>
                      <a:pt x="844164" y="3355504"/>
                      <a:pt x="846161" y="3356145"/>
                      <a:pt x="875374" y="3340273"/>
                    </a:cubicBezTo>
                    <a:cubicBezTo>
                      <a:pt x="1494243" y="2386658"/>
                      <a:pt x="2606013" y="2586950"/>
                      <a:pt x="2965387" y="1428253"/>
                    </a:cubicBezTo>
                    <a:lnTo>
                      <a:pt x="2964968" y="1428153"/>
                    </a:lnTo>
                    <a:cubicBezTo>
                      <a:pt x="3036497" y="1126531"/>
                      <a:pt x="2913346" y="798503"/>
                      <a:pt x="2652259" y="642424"/>
                    </a:cubicBezTo>
                    <a:cubicBezTo>
                      <a:pt x="2391172" y="486345"/>
                      <a:pt x="2078723" y="461324"/>
                      <a:pt x="1761318" y="693804"/>
                    </a:cubicBezTo>
                    <a:cubicBezTo>
                      <a:pt x="1742826" y="650915"/>
                      <a:pt x="1739041" y="642462"/>
                      <a:pt x="1720757" y="566960"/>
                    </a:cubicBezTo>
                    <a:cubicBezTo>
                      <a:pt x="1939113" y="403426"/>
                      <a:pt x="2226439" y="355219"/>
                      <a:pt x="2479929" y="425667"/>
                    </a:cubicBezTo>
                    <a:close/>
                  </a:path>
                </a:pathLst>
              </a:custGeom>
              <a:gradFill>
                <a:gsLst>
                  <a:gs pos="29600">
                    <a:schemeClr val="bg1">
                      <a:lumMod val="7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1867693-7269-40D1-A945-A2E316840763}"/>
                  </a:ext>
                </a:extLst>
              </p:cNvPr>
              <p:cNvGrpSpPr/>
              <p:nvPr/>
            </p:nvGrpSpPr>
            <p:grpSpPr>
              <a:xfrm>
                <a:off x="2821941" y="631739"/>
                <a:ext cx="3131677" cy="3396957"/>
                <a:chOff x="2821941" y="605499"/>
                <a:chExt cx="3131677" cy="3396957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2C835D5-179B-4C25-A667-8BF31978F1B9}"/>
                    </a:ext>
                  </a:extLst>
                </p:cNvPr>
                <p:cNvSpPr/>
                <p:nvPr/>
              </p:nvSpPr>
              <p:spPr>
                <a:xfrm rot="20560778">
                  <a:off x="4355405" y="1769282"/>
                  <a:ext cx="72008" cy="500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Rectangle 14">
                  <a:extLst>
                    <a:ext uri="{FF2B5EF4-FFF2-40B4-BE49-F238E27FC236}">
                      <a16:creationId xmlns:a16="http://schemas.microsoft.com/office/drawing/2014/main" id="{4E35FB54-9494-41E3-8139-9D3F1DC8B8AA}"/>
                    </a:ext>
                  </a:extLst>
                </p:cNvPr>
                <p:cNvSpPr/>
                <p:nvPr/>
              </p:nvSpPr>
              <p:spPr>
                <a:xfrm rot="20621183">
                  <a:off x="4178524" y="1012870"/>
                  <a:ext cx="369205" cy="756406"/>
                </a:xfrm>
                <a:custGeom>
                  <a:avLst/>
                  <a:gdLst>
                    <a:gd name="connsiteX0" fmla="*/ 0 w 97200"/>
                    <a:gd name="connsiteY0" fmla="*/ 0 h 373710"/>
                    <a:gd name="connsiteX1" fmla="*/ 97200 w 97200"/>
                    <a:gd name="connsiteY1" fmla="*/ 0 h 373710"/>
                    <a:gd name="connsiteX2" fmla="*/ 97200 w 97200"/>
                    <a:gd name="connsiteY2" fmla="*/ 373710 h 373710"/>
                    <a:gd name="connsiteX3" fmla="*/ 0 w 97200"/>
                    <a:gd name="connsiteY3" fmla="*/ 373710 h 373710"/>
                    <a:gd name="connsiteX4" fmla="*/ 0 w 97200"/>
                    <a:gd name="connsiteY4" fmla="*/ 0 h 373710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7429 w 100159"/>
                    <a:gd name="connsiteY0" fmla="*/ 0 h 465794"/>
                    <a:gd name="connsiteX1" fmla="*/ 100159 w 100159"/>
                    <a:gd name="connsiteY1" fmla="*/ 92084 h 465794"/>
                    <a:gd name="connsiteX2" fmla="*/ 100159 w 100159"/>
                    <a:gd name="connsiteY2" fmla="*/ 465794 h 465794"/>
                    <a:gd name="connsiteX3" fmla="*/ 2959 w 100159"/>
                    <a:gd name="connsiteY3" fmla="*/ 465794 h 465794"/>
                    <a:gd name="connsiteX4" fmla="*/ 27429 w 100159"/>
                    <a:gd name="connsiteY4" fmla="*/ 0 h 465794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4470 w 125907"/>
                    <a:gd name="connsiteY0" fmla="*/ 0 h 465794"/>
                    <a:gd name="connsiteX1" fmla="*/ 125907 w 125907"/>
                    <a:gd name="connsiteY1" fmla="*/ 53344 h 465794"/>
                    <a:gd name="connsiteX2" fmla="*/ 97200 w 125907"/>
                    <a:gd name="connsiteY2" fmla="*/ 465794 h 465794"/>
                    <a:gd name="connsiteX3" fmla="*/ 0 w 125907"/>
                    <a:gd name="connsiteY3" fmla="*/ 465794 h 465794"/>
                    <a:gd name="connsiteX4" fmla="*/ 24470 w 125907"/>
                    <a:gd name="connsiteY4" fmla="*/ 0 h 465794"/>
                    <a:gd name="connsiteX0" fmla="*/ 24470 w 125907"/>
                    <a:gd name="connsiteY0" fmla="*/ 0 h 465794"/>
                    <a:gd name="connsiteX1" fmla="*/ 125907 w 125907"/>
                    <a:gd name="connsiteY1" fmla="*/ 53344 h 465794"/>
                    <a:gd name="connsiteX2" fmla="*/ 97200 w 125907"/>
                    <a:gd name="connsiteY2" fmla="*/ 465794 h 465794"/>
                    <a:gd name="connsiteX3" fmla="*/ 0 w 125907"/>
                    <a:gd name="connsiteY3" fmla="*/ 465794 h 465794"/>
                    <a:gd name="connsiteX4" fmla="*/ 24470 w 125907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6938 w 135231"/>
                    <a:gd name="connsiteY0" fmla="*/ 0 h 465794"/>
                    <a:gd name="connsiteX1" fmla="*/ 135231 w 135231"/>
                    <a:gd name="connsiteY1" fmla="*/ 55351 h 465794"/>
                    <a:gd name="connsiteX2" fmla="*/ 99668 w 135231"/>
                    <a:gd name="connsiteY2" fmla="*/ 465794 h 465794"/>
                    <a:gd name="connsiteX3" fmla="*/ 2468 w 135231"/>
                    <a:gd name="connsiteY3" fmla="*/ 465794 h 465794"/>
                    <a:gd name="connsiteX4" fmla="*/ 26938 w 135231"/>
                    <a:gd name="connsiteY4" fmla="*/ 0 h 465794"/>
                    <a:gd name="connsiteX0" fmla="*/ 26938 w 135231"/>
                    <a:gd name="connsiteY0" fmla="*/ 0 h 465794"/>
                    <a:gd name="connsiteX1" fmla="*/ 135231 w 135231"/>
                    <a:gd name="connsiteY1" fmla="*/ 55351 h 465794"/>
                    <a:gd name="connsiteX2" fmla="*/ 99668 w 135231"/>
                    <a:gd name="connsiteY2" fmla="*/ 465794 h 465794"/>
                    <a:gd name="connsiteX3" fmla="*/ 2468 w 135231"/>
                    <a:gd name="connsiteY3" fmla="*/ 465794 h 465794"/>
                    <a:gd name="connsiteX4" fmla="*/ 26938 w 135231"/>
                    <a:gd name="connsiteY4" fmla="*/ 0 h 465794"/>
                    <a:gd name="connsiteX0" fmla="*/ 30265 w 138558"/>
                    <a:gd name="connsiteY0" fmla="*/ 0 h 465794"/>
                    <a:gd name="connsiteX1" fmla="*/ 138558 w 138558"/>
                    <a:gd name="connsiteY1" fmla="*/ 55351 h 465794"/>
                    <a:gd name="connsiteX2" fmla="*/ 102995 w 138558"/>
                    <a:gd name="connsiteY2" fmla="*/ 465794 h 465794"/>
                    <a:gd name="connsiteX3" fmla="*/ 946 w 138558"/>
                    <a:gd name="connsiteY3" fmla="*/ 456931 h 465794"/>
                    <a:gd name="connsiteX4" fmla="*/ 30265 w 138558"/>
                    <a:gd name="connsiteY4" fmla="*/ 0 h 465794"/>
                    <a:gd name="connsiteX0" fmla="*/ 32047 w 140340"/>
                    <a:gd name="connsiteY0" fmla="*/ 0 h 465794"/>
                    <a:gd name="connsiteX1" fmla="*/ 140340 w 140340"/>
                    <a:gd name="connsiteY1" fmla="*/ 55351 h 465794"/>
                    <a:gd name="connsiteX2" fmla="*/ 104777 w 140340"/>
                    <a:gd name="connsiteY2" fmla="*/ 465794 h 465794"/>
                    <a:gd name="connsiteX3" fmla="*/ 2728 w 140340"/>
                    <a:gd name="connsiteY3" fmla="*/ 456931 h 465794"/>
                    <a:gd name="connsiteX4" fmla="*/ 32047 w 140340"/>
                    <a:gd name="connsiteY4" fmla="*/ 0 h 465794"/>
                    <a:gd name="connsiteX0" fmla="*/ 32047 w 140340"/>
                    <a:gd name="connsiteY0" fmla="*/ 0 h 465794"/>
                    <a:gd name="connsiteX1" fmla="*/ 140340 w 140340"/>
                    <a:gd name="connsiteY1" fmla="*/ 55351 h 465794"/>
                    <a:gd name="connsiteX2" fmla="*/ 104777 w 140340"/>
                    <a:gd name="connsiteY2" fmla="*/ 465794 h 465794"/>
                    <a:gd name="connsiteX3" fmla="*/ 2728 w 140340"/>
                    <a:gd name="connsiteY3" fmla="*/ 456931 h 465794"/>
                    <a:gd name="connsiteX4" fmla="*/ 32047 w 140340"/>
                    <a:gd name="connsiteY4" fmla="*/ 0 h 465794"/>
                    <a:gd name="connsiteX0" fmla="*/ 34680 w 139629"/>
                    <a:gd name="connsiteY0" fmla="*/ 0 h 477221"/>
                    <a:gd name="connsiteX1" fmla="*/ 139629 w 139629"/>
                    <a:gd name="connsiteY1" fmla="*/ 66778 h 477221"/>
                    <a:gd name="connsiteX2" fmla="*/ 104066 w 139629"/>
                    <a:gd name="connsiteY2" fmla="*/ 477221 h 477221"/>
                    <a:gd name="connsiteX3" fmla="*/ 2017 w 139629"/>
                    <a:gd name="connsiteY3" fmla="*/ 468358 h 477221"/>
                    <a:gd name="connsiteX4" fmla="*/ 34680 w 139629"/>
                    <a:gd name="connsiteY4" fmla="*/ 0 h 477221"/>
                    <a:gd name="connsiteX0" fmla="*/ 34680 w 142304"/>
                    <a:gd name="connsiteY0" fmla="*/ 0 h 477221"/>
                    <a:gd name="connsiteX1" fmla="*/ 142304 w 142304"/>
                    <a:gd name="connsiteY1" fmla="*/ 57637 h 477221"/>
                    <a:gd name="connsiteX2" fmla="*/ 104066 w 142304"/>
                    <a:gd name="connsiteY2" fmla="*/ 477221 h 477221"/>
                    <a:gd name="connsiteX3" fmla="*/ 2017 w 142304"/>
                    <a:gd name="connsiteY3" fmla="*/ 468358 h 477221"/>
                    <a:gd name="connsiteX4" fmla="*/ 34680 w 142304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15422 h 492643"/>
                    <a:gd name="connsiteX1" fmla="*/ 149829 w 149829"/>
                    <a:gd name="connsiteY1" fmla="*/ 72781 h 492643"/>
                    <a:gd name="connsiteX2" fmla="*/ 104066 w 149829"/>
                    <a:gd name="connsiteY2" fmla="*/ 492643 h 492643"/>
                    <a:gd name="connsiteX3" fmla="*/ 2017 w 149829"/>
                    <a:gd name="connsiteY3" fmla="*/ 483780 h 492643"/>
                    <a:gd name="connsiteX4" fmla="*/ 34680 w 149829"/>
                    <a:gd name="connsiteY4" fmla="*/ 15422 h 492643"/>
                    <a:gd name="connsiteX0" fmla="*/ 34680 w 150980"/>
                    <a:gd name="connsiteY0" fmla="*/ 18016 h 495237"/>
                    <a:gd name="connsiteX1" fmla="*/ 149829 w 150980"/>
                    <a:gd name="connsiteY1" fmla="*/ 75375 h 495237"/>
                    <a:gd name="connsiteX2" fmla="*/ 104066 w 150980"/>
                    <a:gd name="connsiteY2" fmla="*/ 495237 h 495237"/>
                    <a:gd name="connsiteX3" fmla="*/ 2017 w 150980"/>
                    <a:gd name="connsiteY3" fmla="*/ 486374 h 495237"/>
                    <a:gd name="connsiteX4" fmla="*/ 34680 w 150980"/>
                    <a:gd name="connsiteY4" fmla="*/ 18016 h 495237"/>
                    <a:gd name="connsiteX0" fmla="*/ 34680 w 151008"/>
                    <a:gd name="connsiteY0" fmla="*/ 21907 h 499128"/>
                    <a:gd name="connsiteX1" fmla="*/ 149829 w 151008"/>
                    <a:gd name="connsiteY1" fmla="*/ 79266 h 499128"/>
                    <a:gd name="connsiteX2" fmla="*/ 104066 w 151008"/>
                    <a:gd name="connsiteY2" fmla="*/ 499128 h 499128"/>
                    <a:gd name="connsiteX3" fmla="*/ 2017 w 151008"/>
                    <a:gd name="connsiteY3" fmla="*/ 490265 h 499128"/>
                    <a:gd name="connsiteX4" fmla="*/ 34680 w 151008"/>
                    <a:gd name="connsiteY4" fmla="*/ 21907 h 499128"/>
                    <a:gd name="connsiteX0" fmla="*/ 34115 w 150443"/>
                    <a:gd name="connsiteY0" fmla="*/ 21907 h 499128"/>
                    <a:gd name="connsiteX1" fmla="*/ 149264 w 150443"/>
                    <a:gd name="connsiteY1" fmla="*/ 79266 h 499128"/>
                    <a:gd name="connsiteX2" fmla="*/ 103501 w 150443"/>
                    <a:gd name="connsiteY2" fmla="*/ 499128 h 499128"/>
                    <a:gd name="connsiteX3" fmla="*/ 1452 w 150443"/>
                    <a:gd name="connsiteY3" fmla="*/ 490265 h 499128"/>
                    <a:gd name="connsiteX4" fmla="*/ 34115 w 150443"/>
                    <a:gd name="connsiteY4" fmla="*/ 21907 h 499128"/>
                    <a:gd name="connsiteX0" fmla="*/ 34115 w 150443"/>
                    <a:gd name="connsiteY0" fmla="*/ 21907 h 499128"/>
                    <a:gd name="connsiteX1" fmla="*/ 149264 w 150443"/>
                    <a:gd name="connsiteY1" fmla="*/ 79266 h 499128"/>
                    <a:gd name="connsiteX2" fmla="*/ 103501 w 150443"/>
                    <a:gd name="connsiteY2" fmla="*/ 499128 h 499128"/>
                    <a:gd name="connsiteX3" fmla="*/ 1452 w 150443"/>
                    <a:gd name="connsiteY3" fmla="*/ 490265 h 499128"/>
                    <a:gd name="connsiteX4" fmla="*/ 34115 w 150443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5781 w 162109"/>
                    <a:gd name="connsiteY0" fmla="*/ 21907 h 499128"/>
                    <a:gd name="connsiteX1" fmla="*/ 160930 w 162109"/>
                    <a:gd name="connsiteY1" fmla="*/ 79266 h 499128"/>
                    <a:gd name="connsiteX2" fmla="*/ 115167 w 162109"/>
                    <a:gd name="connsiteY2" fmla="*/ 499128 h 499128"/>
                    <a:gd name="connsiteX3" fmla="*/ 13118 w 162109"/>
                    <a:gd name="connsiteY3" fmla="*/ 490265 h 499128"/>
                    <a:gd name="connsiteX4" fmla="*/ 45781 w 162109"/>
                    <a:gd name="connsiteY4" fmla="*/ 21907 h 499128"/>
                    <a:gd name="connsiteX0" fmla="*/ 255735 w 259992"/>
                    <a:gd name="connsiteY0" fmla="*/ 7138 h 742147"/>
                    <a:gd name="connsiteX1" fmla="*/ 148365 w 259992"/>
                    <a:gd name="connsiteY1" fmla="*/ 322285 h 742147"/>
                    <a:gd name="connsiteX2" fmla="*/ 102602 w 259992"/>
                    <a:gd name="connsiteY2" fmla="*/ 742147 h 742147"/>
                    <a:gd name="connsiteX3" fmla="*/ 553 w 259992"/>
                    <a:gd name="connsiteY3" fmla="*/ 733284 h 742147"/>
                    <a:gd name="connsiteX4" fmla="*/ 255735 w 259992"/>
                    <a:gd name="connsiteY4" fmla="*/ 7138 h 742147"/>
                    <a:gd name="connsiteX0" fmla="*/ 255735 w 318210"/>
                    <a:gd name="connsiteY0" fmla="*/ 17190 h 752199"/>
                    <a:gd name="connsiteX1" fmla="*/ 315865 w 318210"/>
                    <a:gd name="connsiteY1" fmla="*/ 109601 h 752199"/>
                    <a:gd name="connsiteX2" fmla="*/ 102602 w 318210"/>
                    <a:gd name="connsiteY2" fmla="*/ 752199 h 752199"/>
                    <a:gd name="connsiteX3" fmla="*/ 553 w 318210"/>
                    <a:gd name="connsiteY3" fmla="*/ 743336 h 752199"/>
                    <a:gd name="connsiteX4" fmla="*/ 255735 w 318210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63893 w 336416"/>
                    <a:gd name="connsiteY0" fmla="*/ 15368 h 769411"/>
                    <a:gd name="connsiteX1" fmla="*/ 334438 w 336416"/>
                    <a:gd name="connsiteY1" fmla="*/ 126813 h 769411"/>
                    <a:gd name="connsiteX2" fmla="*/ 121175 w 336416"/>
                    <a:gd name="connsiteY2" fmla="*/ 769411 h 769411"/>
                    <a:gd name="connsiteX3" fmla="*/ 19126 w 336416"/>
                    <a:gd name="connsiteY3" fmla="*/ 760548 h 769411"/>
                    <a:gd name="connsiteX4" fmla="*/ 263893 w 336416"/>
                    <a:gd name="connsiteY4" fmla="*/ 15368 h 769411"/>
                    <a:gd name="connsiteX0" fmla="*/ 254896 w 327419"/>
                    <a:gd name="connsiteY0" fmla="*/ 15368 h 769411"/>
                    <a:gd name="connsiteX1" fmla="*/ 325441 w 327419"/>
                    <a:gd name="connsiteY1" fmla="*/ 126813 h 769411"/>
                    <a:gd name="connsiteX2" fmla="*/ 112178 w 327419"/>
                    <a:gd name="connsiteY2" fmla="*/ 769411 h 769411"/>
                    <a:gd name="connsiteX3" fmla="*/ 10129 w 327419"/>
                    <a:gd name="connsiteY3" fmla="*/ 760548 h 769411"/>
                    <a:gd name="connsiteX4" fmla="*/ 254896 w 327419"/>
                    <a:gd name="connsiteY4" fmla="*/ 15368 h 769411"/>
                    <a:gd name="connsiteX0" fmla="*/ 254896 w 329541"/>
                    <a:gd name="connsiteY0" fmla="*/ 11402 h 765445"/>
                    <a:gd name="connsiteX1" fmla="*/ 325441 w 329541"/>
                    <a:gd name="connsiteY1" fmla="*/ 122847 h 765445"/>
                    <a:gd name="connsiteX2" fmla="*/ 112178 w 329541"/>
                    <a:gd name="connsiteY2" fmla="*/ 765445 h 765445"/>
                    <a:gd name="connsiteX3" fmla="*/ 10129 w 329541"/>
                    <a:gd name="connsiteY3" fmla="*/ 756582 h 765445"/>
                    <a:gd name="connsiteX4" fmla="*/ 254896 w 329541"/>
                    <a:gd name="connsiteY4" fmla="*/ 11402 h 765445"/>
                    <a:gd name="connsiteX0" fmla="*/ 254896 w 327610"/>
                    <a:gd name="connsiteY0" fmla="*/ 4368 h 758411"/>
                    <a:gd name="connsiteX1" fmla="*/ 325441 w 327610"/>
                    <a:gd name="connsiteY1" fmla="*/ 115813 h 758411"/>
                    <a:gd name="connsiteX2" fmla="*/ 112178 w 327610"/>
                    <a:gd name="connsiteY2" fmla="*/ 758411 h 758411"/>
                    <a:gd name="connsiteX3" fmla="*/ 10129 w 327610"/>
                    <a:gd name="connsiteY3" fmla="*/ 749548 h 758411"/>
                    <a:gd name="connsiteX4" fmla="*/ 254896 w 327610"/>
                    <a:gd name="connsiteY4" fmla="*/ 4368 h 758411"/>
                    <a:gd name="connsiteX0" fmla="*/ 256249 w 328963"/>
                    <a:gd name="connsiteY0" fmla="*/ 4368 h 758411"/>
                    <a:gd name="connsiteX1" fmla="*/ 326794 w 328963"/>
                    <a:gd name="connsiteY1" fmla="*/ 115813 h 758411"/>
                    <a:gd name="connsiteX2" fmla="*/ 113531 w 328963"/>
                    <a:gd name="connsiteY2" fmla="*/ 758411 h 758411"/>
                    <a:gd name="connsiteX3" fmla="*/ 11482 w 328963"/>
                    <a:gd name="connsiteY3" fmla="*/ 749548 h 758411"/>
                    <a:gd name="connsiteX4" fmla="*/ 256249 w 328963"/>
                    <a:gd name="connsiteY4" fmla="*/ 4368 h 758411"/>
                    <a:gd name="connsiteX0" fmla="*/ 256249 w 328963"/>
                    <a:gd name="connsiteY0" fmla="*/ 4368 h 758411"/>
                    <a:gd name="connsiteX1" fmla="*/ 326794 w 328963"/>
                    <a:gd name="connsiteY1" fmla="*/ 115813 h 758411"/>
                    <a:gd name="connsiteX2" fmla="*/ 113531 w 328963"/>
                    <a:gd name="connsiteY2" fmla="*/ 758411 h 758411"/>
                    <a:gd name="connsiteX3" fmla="*/ 11482 w 328963"/>
                    <a:gd name="connsiteY3" fmla="*/ 749548 h 758411"/>
                    <a:gd name="connsiteX4" fmla="*/ 256249 w 328963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58617 w 335010"/>
                    <a:gd name="connsiteY0" fmla="*/ 4446 h 756406"/>
                    <a:gd name="connsiteX1" fmla="*/ 332969 w 335010"/>
                    <a:gd name="connsiteY1" fmla="*/ 113808 h 756406"/>
                    <a:gd name="connsiteX2" fmla="*/ 119706 w 335010"/>
                    <a:gd name="connsiteY2" fmla="*/ 756406 h 756406"/>
                    <a:gd name="connsiteX3" fmla="*/ 17657 w 335010"/>
                    <a:gd name="connsiteY3" fmla="*/ 747543 h 756406"/>
                    <a:gd name="connsiteX4" fmla="*/ 258617 w 335010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71214 w 347607"/>
                    <a:gd name="connsiteY0" fmla="*/ 4446 h 756406"/>
                    <a:gd name="connsiteX1" fmla="*/ 345566 w 347607"/>
                    <a:gd name="connsiteY1" fmla="*/ 113808 h 756406"/>
                    <a:gd name="connsiteX2" fmla="*/ 132303 w 347607"/>
                    <a:gd name="connsiteY2" fmla="*/ 756406 h 756406"/>
                    <a:gd name="connsiteX3" fmla="*/ 30254 w 347607"/>
                    <a:gd name="connsiteY3" fmla="*/ 747543 h 756406"/>
                    <a:gd name="connsiteX4" fmla="*/ 271214 w 347607"/>
                    <a:gd name="connsiteY4" fmla="*/ 4446 h 756406"/>
                    <a:gd name="connsiteX0" fmla="*/ 271214 w 347607"/>
                    <a:gd name="connsiteY0" fmla="*/ 4446 h 756406"/>
                    <a:gd name="connsiteX1" fmla="*/ 345566 w 347607"/>
                    <a:gd name="connsiteY1" fmla="*/ 113808 h 756406"/>
                    <a:gd name="connsiteX2" fmla="*/ 132303 w 347607"/>
                    <a:gd name="connsiteY2" fmla="*/ 756406 h 756406"/>
                    <a:gd name="connsiteX3" fmla="*/ 30254 w 347607"/>
                    <a:gd name="connsiteY3" fmla="*/ 747543 h 756406"/>
                    <a:gd name="connsiteX4" fmla="*/ 271214 w 347607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205" h="756406">
                      <a:moveTo>
                        <a:pt x="292812" y="4446"/>
                      </a:moveTo>
                      <a:cubicBezTo>
                        <a:pt x="327340" y="-21678"/>
                        <a:pt x="380268" y="74194"/>
                        <a:pt x="367164" y="113808"/>
                      </a:cubicBezTo>
                      <a:cubicBezTo>
                        <a:pt x="42242" y="254901"/>
                        <a:pt x="124489" y="576914"/>
                        <a:pt x="153901" y="756406"/>
                      </a:cubicBezTo>
                      <a:lnTo>
                        <a:pt x="51852" y="747543"/>
                      </a:lnTo>
                      <a:cubicBezTo>
                        <a:pt x="-10857" y="591388"/>
                        <a:pt x="-87645" y="176920"/>
                        <a:pt x="292812" y="444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Rectangle 5">
                  <a:extLst>
                    <a:ext uri="{FF2B5EF4-FFF2-40B4-BE49-F238E27FC236}">
                      <a16:creationId xmlns:a16="http://schemas.microsoft.com/office/drawing/2014/main" id="{3D989262-50C4-4720-8063-C03A3467268D}"/>
                    </a:ext>
                  </a:extLst>
                </p:cNvPr>
                <p:cNvSpPr/>
                <p:nvPr/>
              </p:nvSpPr>
              <p:spPr>
                <a:xfrm rot="420000">
                  <a:off x="4024345" y="2162409"/>
                  <a:ext cx="420470" cy="7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70" h="781241">
                      <a:moveTo>
                        <a:pt x="0" y="0"/>
                      </a:moveTo>
                      <a:lnTo>
                        <a:pt x="61200" y="0"/>
                      </a:lnTo>
                      <a:lnTo>
                        <a:pt x="61200" y="599193"/>
                      </a:lnTo>
                      <a:lnTo>
                        <a:pt x="62381" y="599184"/>
                      </a:lnTo>
                      <a:cubicBezTo>
                        <a:pt x="66263" y="669881"/>
                        <a:pt x="62559" y="698327"/>
                        <a:pt x="91943" y="722709"/>
                      </a:cubicBezTo>
                      <a:cubicBezTo>
                        <a:pt x="148722" y="735731"/>
                        <a:pt x="292538" y="656494"/>
                        <a:pt x="404051" y="626808"/>
                      </a:cubicBezTo>
                      <a:lnTo>
                        <a:pt x="420470" y="682370"/>
                      </a:lnTo>
                      <a:cubicBezTo>
                        <a:pt x="342281" y="713163"/>
                        <a:pt x="148576" y="802923"/>
                        <a:pt x="64948" y="776405"/>
                      </a:cubicBezTo>
                      <a:cubicBezTo>
                        <a:pt x="4776" y="751481"/>
                        <a:pt x="4174" y="676874"/>
                        <a:pt x="754" y="612000"/>
                      </a:cubicBezTo>
                      <a:lnTo>
                        <a:pt x="0" y="61200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Rectangle 8">
                  <a:extLst>
                    <a:ext uri="{FF2B5EF4-FFF2-40B4-BE49-F238E27FC236}">
                      <a16:creationId xmlns:a16="http://schemas.microsoft.com/office/drawing/2014/main" id="{1EAEB101-1DB7-4F2C-9A77-3B927B31D88E}"/>
                    </a:ext>
                  </a:extLst>
                </p:cNvPr>
                <p:cNvSpPr/>
                <p:nvPr/>
              </p:nvSpPr>
              <p:spPr>
                <a:xfrm rot="420000">
                  <a:off x="4205851" y="2209391"/>
                  <a:ext cx="462473" cy="77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Oval 16">
                  <a:extLst>
                    <a:ext uri="{FF2B5EF4-FFF2-40B4-BE49-F238E27FC236}">
                      <a16:creationId xmlns:a16="http://schemas.microsoft.com/office/drawing/2014/main" id="{0F653ABC-032F-4CBE-B35D-32D0E3D0E330}"/>
                    </a:ext>
                  </a:extLst>
                </p:cNvPr>
                <p:cNvSpPr/>
                <p:nvPr/>
              </p:nvSpPr>
              <p:spPr>
                <a:xfrm rot="13137237">
                  <a:off x="4000691" y="2686142"/>
                  <a:ext cx="217656" cy="1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C059023-036E-42E2-A4D2-1D7AB23DFBCA}"/>
                    </a:ext>
                  </a:extLst>
                </p:cNvPr>
                <p:cNvGrpSpPr/>
                <p:nvPr/>
              </p:nvGrpSpPr>
              <p:grpSpPr>
                <a:xfrm>
                  <a:off x="4275991" y="1800648"/>
                  <a:ext cx="342000" cy="342000"/>
                  <a:chOff x="4915373" y="1633391"/>
                  <a:chExt cx="342000" cy="342000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B928C39F-FA8F-43AF-866B-5628E61C340D}"/>
                      </a:ext>
                    </a:extLst>
                  </p:cNvPr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EA05FF83-5E4C-4616-A25F-AD60E8FE3208}"/>
                      </a:ext>
                    </a:extLst>
                  </p:cNvPr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C9EAD363-3747-4E8F-8FF8-357FB26A9D15}"/>
                      </a:ext>
                    </a:extLst>
                  </p:cNvPr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30" name="Block Arc 3">
                  <a:extLst>
                    <a:ext uri="{FF2B5EF4-FFF2-40B4-BE49-F238E27FC236}">
                      <a16:creationId xmlns:a16="http://schemas.microsoft.com/office/drawing/2014/main" id="{BCF345C4-1E85-4DFF-9700-A85866C54E2C}"/>
                    </a:ext>
                  </a:extLst>
                </p:cNvPr>
                <p:cNvSpPr/>
                <p:nvPr/>
              </p:nvSpPr>
              <p:spPr>
                <a:xfrm>
                  <a:off x="2821941" y="605499"/>
                  <a:ext cx="3131677" cy="3396957"/>
                </a:xfrm>
                <a:custGeom>
                  <a:avLst/>
                  <a:gdLst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58032 w 3131677"/>
                    <a:gd name="connsiteY32" fmla="*/ 447003 h 3396957"/>
                    <a:gd name="connsiteX33" fmla="*/ 1611978 w 3131677"/>
                    <a:gd name="connsiteY33" fmla="*/ 394818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611978 w 3131677"/>
                    <a:gd name="connsiteY33" fmla="*/ 394818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29698 w 3131677"/>
                    <a:gd name="connsiteY3" fmla="*/ 820183 h 3396957"/>
                    <a:gd name="connsiteX4" fmla="*/ 1591027 w 3131677"/>
                    <a:gd name="connsiteY4" fmla="*/ 3358947 h 3396957"/>
                    <a:gd name="connsiteX5" fmla="*/ 1422101 w 3131677"/>
                    <a:gd name="connsiteY5" fmla="*/ 3350668 h 3396957"/>
                    <a:gd name="connsiteX6" fmla="*/ 0 w 3131677"/>
                    <a:gd name="connsiteY6" fmla="*/ 877013 h 3396957"/>
                    <a:gd name="connsiteX7" fmla="*/ 2721 w 3131677"/>
                    <a:gd name="connsiteY7" fmla="*/ 876880 h 3396957"/>
                    <a:gd name="connsiteX8" fmla="*/ 832835 w 3131677"/>
                    <a:gd name="connsiteY8" fmla="*/ 698 h 3396957"/>
                    <a:gd name="connsiteX9" fmla="*/ 1728735 w 3131677"/>
                    <a:gd name="connsiteY9" fmla="*/ 814420 h 3396957"/>
                    <a:gd name="connsiteX10" fmla="*/ 1967691 w 3131677"/>
                    <a:gd name="connsiteY10" fmla="*/ 1169414 h 3396957"/>
                    <a:gd name="connsiteX11" fmla="*/ 1970030 w 3131677"/>
                    <a:gd name="connsiteY11" fmla="*/ 1169701 h 3396957"/>
                    <a:gd name="connsiteX12" fmla="*/ 1908601 w 3131677"/>
                    <a:gd name="connsiteY12" fmla="*/ 1670000 h 3396957"/>
                    <a:gd name="connsiteX13" fmla="*/ 1813208 w 3131677"/>
                    <a:gd name="connsiteY13" fmla="*/ 1658287 h 3396957"/>
                    <a:gd name="connsiteX14" fmla="*/ 1874637 w 3131677"/>
                    <a:gd name="connsiteY14" fmla="*/ 1157988 h 3396957"/>
                    <a:gd name="connsiteX15" fmla="*/ 1875030 w 3131677"/>
                    <a:gd name="connsiteY15" fmla="*/ 1158036 h 3396957"/>
                    <a:gd name="connsiteX16" fmla="*/ 1667467 w 3131677"/>
                    <a:gd name="connsiteY16" fmla="*/ 894447 h 3396957"/>
                    <a:gd name="connsiteX17" fmla="*/ 1386487 w 3131677"/>
                    <a:gd name="connsiteY17" fmla="*/ 1080881 h 3396957"/>
                    <a:gd name="connsiteX18" fmla="*/ 1331506 w 3131677"/>
                    <a:gd name="connsiteY18" fmla="*/ 1562990 h 3396957"/>
                    <a:gd name="connsiteX19" fmla="*/ 1236015 w 3131677"/>
                    <a:gd name="connsiteY19" fmla="*/ 1552100 h 3396957"/>
                    <a:gd name="connsiteX20" fmla="*/ 1293128 w 3131677"/>
                    <a:gd name="connsiteY20" fmla="*/ 1051290 h 3396957"/>
                    <a:gd name="connsiteX21" fmla="*/ 1297866 w 3131677"/>
                    <a:gd name="connsiteY21" fmla="*/ 1051831 h 3396957"/>
                    <a:gd name="connsiteX22" fmla="*/ 1597750 w 3131677"/>
                    <a:gd name="connsiteY22" fmla="*/ 799994 h 3396957"/>
                    <a:gd name="connsiteX23" fmla="*/ 837781 w 3131677"/>
                    <a:gd name="connsiteY23" fmla="*/ 128299 h 3396957"/>
                    <a:gd name="connsiteX24" fmla="*/ 130146 w 3131677"/>
                    <a:gd name="connsiteY24" fmla="*/ 883003 h 3396957"/>
                    <a:gd name="connsiteX25" fmla="*/ 126314 w 3131677"/>
                    <a:gd name="connsiteY25" fmla="*/ 883101 h 3396957"/>
                    <a:gd name="connsiteX26" fmla="*/ 1483472 w 3131677"/>
                    <a:gd name="connsiteY26" fmla="*/ 3239643 h 3396957"/>
                    <a:gd name="connsiteX27" fmla="*/ 1535793 w 3131677"/>
                    <a:gd name="connsiteY27" fmla="*/ 3248051 h 3396957"/>
                    <a:gd name="connsiteX28" fmla="*/ 3004583 w 3131677"/>
                    <a:gd name="connsiteY28" fmla="*/ 825938 h 3396957"/>
                    <a:gd name="connsiteX29" fmla="*/ 3004153 w 3131677"/>
                    <a:gd name="connsiteY29" fmla="*/ 825960 h 3396957"/>
                    <a:gd name="connsiteX30" fmla="*/ 2483327 w 3131677"/>
                    <a:gd name="connsiteY30" fmla="*/ 159704 h 3396957"/>
                    <a:gd name="connsiteX31" fmla="*/ 1642689 w 3131677"/>
                    <a:gd name="connsiteY31" fmla="*/ 459276 h 3396957"/>
                    <a:gd name="connsiteX32" fmla="*/ 1568131 w 3131677"/>
                    <a:gd name="connsiteY32" fmla="*/ 348932 h 3396957"/>
                    <a:gd name="connsiteX33" fmla="*/ 2257049 w 3131677"/>
                    <a:gd name="connsiteY33" fmla="*/ 80 h 3396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131677" h="3396957">
                      <a:moveTo>
                        <a:pt x="2257049" y="80"/>
                      </a:moveTo>
                      <a:cubicBezTo>
                        <a:pt x="2344740" y="-1118"/>
                        <a:pt x="2433548" y="11052"/>
                        <a:pt x="2520537" y="37550"/>
                      </a:cubicBezTo>
                      <a:cubicBezTo>
                        <a:pt x="2868492" y="143542"/>
                        <a:pt x="3112815" y="456088"/>
                        <a:pt x="3131677" y="819339"/>
                      </a:cubicBezTo>
                      <a:lnTo>
                        <a:pt x="3129698" y="820183"/>
                      </a:lnTo>
                      <a:cubicBezTo>
                        <a:pt x="3126703" y="2076733"/>
                        <a:pt x="1952337" y="2241171"/>
                        <a:pt x="1591027" y="3358947"/>
                      </a:cubicBezTo>
                      <a:cubicBezTo>
                        <a:pt x="1551904" y="3415036"/>
                        <a:pt x="1441284" y="3406337"/>
                        <a:pt x="1422101" y="3350668"/>
                      </a:cubicBezTo>
                      <a:cubicBezTo>
                        <a:pt x="991027" y="2292914"/>
                        <a:pt x="16834" y="2045232"/>
                        <a:pt x="0" y="877013"/>
                      </a:cubicBezTo>
                      <a:lnTo>
                        <a:pt x="2721" y="876880"/>
                      </a:lnTo>
                      <a:cubicBezTo>
                        <a:pt x="-4707" y="408412"/>
                        <a:pt x="363520" y="18891"/>
                        <a:pt x="832835" y="698"/>
                      </a:cubicBezTo>
                      <a:cubicBezTo>
                        <a:pt x="1303635" y="-17551"/>
                        <a:pt x="1701937" y="344636"/>
                        <a:pt x="1728735" y="814420"/>
                      </a:cubicBezTo>
                      <a:cubicBezTo>
                        <a:pt x="1881130" y="860273"/>
                        <a:pt x="1982501" y="1007933"/>
                        <a:pt x="1967691" y="1169414"/>
                      </a:cubicBezTo>
                      <a:lnTo>
                        <a:pt x="1970030" y="1169701"/>
                      </a:lnTo>
                      <a:lnTo>
                        <a:pt x="1908601" y="1670000"/>
                      </a:lnTo>
                      <a:lnTo>
                        <a:pt x="1813208" y="1658287"/>
                      </a:lnTo>
                      <a:lnTo>
                        <a:pt x="1874637" y="1157988"/>
                      </a:lnTo>
                      <a:lnTo>
                        <a:pt x="1875030" y="1158036"/>
                      </a:lnTo>
                      <a:cubicBezTo>
                        <a:pt x="1885124" y="1030311"/>
                        <a:pt x="1795343" y="915258"/>
                        <a:pt x="1667467" y="894447"/>
                      </a:cubicBezTo>
                      <a:cubicBezTo>
                        <a:pt x="1538806" y="873509"/>
                        <a:pt x="1416530" y="955289"/>
                        <a:pt x="1386487" y="1080881"/>
                      </a:cubicBezTo>
                      <a:lnTo>
                        <a:pt x="1331506" y="1562990"/>
                      </a:lnTo>
                      <a:lnTo>
                        <a:pt x="1236015" y="1552100"/>
                      </a:lnTo>
                      <a:lnTo>
                        <a:pt x="1293128" y="1051290"/>
                      </a:lnTo>
                      <a:lnTo>
                        <a:pt x="1297866" y="1051831"/>
                      </a:lnTo>
                      <a:cubicBezTo>
                        <a:pt x="1334472" y="910658"/>
                        <a:pt x="1456620" y="811282"/>
                        <a:pt x="1597750" y="799994"/>
                      </a:cubicBezTo>
                      <a:cubicBezTo>
                        <a:pt x="1565966" y="410188"/>
                        <a:pt x="1231642" y="113032"/>
                        <a:pt x="837781" y="128299"/>
                      </a:cubicBezTo>
                      <a:cubicBezTo>
                        <a:pt x="435153" y="143906"/>
                        <a:pt x="119829" y="480205"/>
                        <a:pt x="130146" y="883003"/>
                      </a:cubicBezTo>
                      <a:lnTo>
                        <a:pt x="126314" y="883101"/>
                      </a:lnTo>
                      <a:cubicBezTo>
                        <a:pt x="179756" y="2111457"/>
                        <a:pt x="1209498" y="2287502"/>
                        <a:pt x="1483472" y="3239643"/>
                      </a:cubicBezTo>
                      <a:cubicBezTo>
                        <a:pt x="1510118" y="3271436"/>
                        <a:pt x="1512215" y="3271490"/>
                        <a:pt x="1535793" y="3248051"/>
                      </a:cubicBezTo>
                      <a:cubicBezTo>
                        <a:pt x="1861880" y="2158993"/>
                        <a:pt x="2985150" y="2038931"/>
                        <a:pt x="3004583" y="825938"/>
                      </a:cubicBezTo>
                      <a:lnTo>
                        <a:pt x="3004153" y="825960"/>
                      </a:lnTo>
                      <a:cubicBezTo>
                        <a:pt x="2988078" y="516390"/>
                        <a:pt x="2777744" y="236161"/>
                        <a:pt x="2483327" y="159704"/>
                      </a:cubicBezTo>
                      <a:cubicBezTo>
                        <a:pt x="2188910" y="83247"/>
                        <a:pt x="1882012" y="146998"/>
                        <a:pt x="1642689" y="459276"/>
                      </a:cubicBezTo>
                      <a:cubicBezTo>
                        <a:pt x="1612894" y="423308"/>
                        <a:pt x="1606887" y="416259"/>
                        <a:pt x="1568131" y="348932"/>
                      </a:cubicBezTo>
                      <a:cubicBezTo>
                        <a:pt x="1731759" y="130647"/>
                        <a:pt x="1993976" y="3673"/>
                        <a:pt x="2257049" y="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10">
                  <a:extLst>
                    <a:ext uri="{FF2B5EF4-FFF2-40B4-BE49-F238E27FC236}">
                      <a16:creationId xmlns:a16="http://schemas.microsoft.com/office/drawing/2014/main" id="{2C388ECD-9414-4077-A517-1F7094D60523}"/>
                    </a:ext>
                  </a:extLst>
                </p:cNvPr>
                <p:cNvSpPr/>
                <p:nvPr/>
              </p:nvSpPr>
              <p:spPr>
                <a:xfrm>
                  <a:off x="4376150" y="2733371"/>
                  <a:ext cx="217657" cy="1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7" h="166388">
                      <a:moveTo>
                        <a:pt x="134463" y="0"/>
                      </a:moveTo>
                      <a:cubicBezTo>
                        <a:pt x="180410" y="0"/>
                        <a:pt x="217657" y="37247"/>
                        <a:pt x="217657" y="83194"/>
                      </a:cubicBezTo>
                      <a:cubicBezTo>
                        <a:pt x="217657" y="129141"/>
                        <a:pt x="180410" y="166388"/>
                        <a:pt x="134463" y="166388"/>
                      </a:cubicBezTo>
                      <a:cubicBezTo>
                        <a:pt x="112032" y="166388"/>
                        <a:pt x="91675" y="157511"/>
                        <a:pt x="76906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10" y="53768"/>
                      </a:lnTo>
                      <a:cubicBezTo>
                        <a:pt x="68634" y="22251"/>
                        <a:pt x="98950" y="0"/>
                        <a:pt x="13446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32FCE22-4874-489F-8D41-79EF5B227DA0}"/>
                </a:ext>
              </a:extLst>
            </p:cNvPr>
            <p:cNvGrpSpPr/>
            <p:nvPr/>
          </p:nvGrpSpPr>
          <p:grpSpPr>
            <a:xfrm rot="20881907">
              <a:off x="6349088" y="2617695"/>
              <a:ext cx="201600" cy="201600"/>
              <a:chOff x="5692579" y="2456484"/>
              <a:chExt cx="201600" cy="201600"/>
            </a:xfrm>
          </p:grpSpPr>
          <p:sp>
            <p:nvSpPr>
              <p:cNvPr id="20" name="Chord 19">
                <a:extLst>
                  <a:ext uri="{FF2B5EF4-FFF2-40B4-BE49-F238E27FC236}">
                    <a16:creationId xmlns:a16="http://schemas.microsoft.com/office/drawing/2014/main" id="{16DE0D62-1B4F-4342-A46F-1CE7C3D518EE}"/>
                  </a:ext>
                </a:extLst>
              </p:cNvPr>
              <p:cNvSpPr/>
              <p:nvPr/>
            </p:nvSpPr>
            <p:spPr>
              <a:xfrm>
                <a:off x="5692579" y="2456484"/>
                <a:ext cx="201600" cy="201600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Chord 20">
                <a:extLst>
                  <a:ext uri="{FF2B5EF4-FFF2-40B4-BE49-F238E27FC236}">
                    <a16:creationId xmlns:a16="http://schemas.microsoft.com/office/drawing/2014/main" id="{B7EC0AFA-555C-49F1-803F-F10105A90A4C}"/>
                  </a:ext>
                </a:extLst>
              </p:cNvPr>
              <p:cNvSpPr/>
              <p:nvPr/>
            </p:nvSpPr>
            <p:spPr>
              <a:xfrm>
                <a:off x="5692579" y="2456484"/>
                <a:ext cx="201600" cy="201600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5" name="Freeform 9">
            <a:extLst>
              <a:ext uri="{FF2B5EF4-FFF2-40B4-BE49-F238E27FC236}">
                <a16:creationId xmlns:a16="http://schemas.microsoft.com/office/drawing/2014/main" id="{8272B352-9AC9-4A5A-8D7B-9CE35E2284F6}"/>
              </a:ext>
            </a:extLst>
          </p:cNvPr>
          <p:cNvSpPr>
            <a:spLocks/>
          </p:cNvSpPr>
          <p:nvPr/>
        </p:nvSpPr>
        <p:spPr bwMode="auto">
          <a:xfrm>
            <a:off x="4926794" y="3983833"/>
            <a:ext cx="284125" cy="290957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C1D6CAB8-F3E0-4ABD-B054-1111697297B6}"/>
              </a:ext>
            </a:extLst>
          </p:cNvPr>
          <p:cNvSpPr>
            <a:spLocks noEditPoints="1"/>
          </p:cNvSpPr>
          <p:nvPr/>
        </p:nvSpPr>
        <p:spPr bwMode="auto">
          <a:xfrm>
            <a:off x="1465457" y="4044114"/>
            <a:ext cx="312374" cy="226752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8C0BB424-53F8-40D4-9033-6B1219CAC751}"/>
              </a:ext>
            </a:extLst>
          </p:cNvPr>
          <p:cNvSpPr>
            <a:spLocks/>
          </p:cNvSpPr>
          <p:nvPr/>
        </p:nvSpPr>
        <p:spPr bwMode="auto">
          <a:xfrm>
            <a:off x="3185438" y="3959244"/>
            <a:ext cx="333749" cy="340141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33700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6EF393F0-5A71-472D-9616-D46ECC39F96E}"/>
              </a:ext>
            </a:extLst>
          </p:cNvPr>
          <p:cNvSpPr>
            <a:spLocks/>
          </p:cNvSpPr>
          <p:nvPr/>
        </p:nvSpPr>
        <p:spPr bwMode="auto">
          <a:xfrm>
            <a:off x="6262814" y="5000941"/>
            <a:ext cx="442986" cy="451471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7299C8CE-E11C-41EE-A27C-0DA0436142F0}"/>
              </a:ext>
            </a:extLst>
          </p:cNvPr>
          <p:cNvSpPr>
            <a:spLocks/>
          </p:cNvSpPr>
          <p:nvPr/>
        </p:nvSpPr>
        <p:spPr bwMode="auto">
          <a:xfrm>
            <a:off x="5401614" y="2740057"/>
            <a:ext cx="432047" cy="492569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A5E0701C-EA76-4571-8A22-3D702531E654}"/>
              </a:ext>
            </a:extLst>
          </p:cNvPr>
          <p:cNvSpPr>
            <a:spLocks noEditPoints="1"/>
          </p:cNvSpPr>
          <p:nvPr/>
        </p:nvSpPr>
        <p:spPr bwMode="auto">
          <a:xfrm>
            <a:off x="5942814" y="4234016"/>
            <a:ext cx="433399" cy="484241"/>
          </a:xfrm>
          <a:custGeom>
            <a:avLst/>
            <a:gdLst>
              <a:gd name="T0" fmla="*/ 2069 w 3657"/>
              <a:gd name="T1" fmla="*/ 2744 h 4086"/>
              <a:gd name="T2" fmla="*/ 1988 w 3657"/>
              <a:gd name="T3" fmla="*/ 3306 h 4086"/>
              <a:gd name="T4" fmla="*/ 1926 w 3657"/>
              <a:gd name="T5" fmla="*/ 3584 h 4086"/>
              <a:gd name="T6" fmla="*/ 1591 w 3657"/>
              <a:gd name="T7" fmla="*/ 3678 h 4086"/>
              <a:gd name="T8" fmla="*/ 1193 w 3657"/>
              <a:gd name="T9" fmla="*/ 3775 h 4086"/>
              <a:gd name="T10" fmla="*/ 520 w 3657"/>
              <a:gd name="T11" fmla="*/ 4064 h 4086"/>
              <a:gd name="T12" fmla="*/ 226 w 3657"/>
              <a:gd name="T13" fmla="*/ 4068 h 4086"/>
              <a:gd name="T14" fmla="*/ 117 w 3657"/>
              <a:gd name="T15" fmla="*/ 3860 h 4086"/>
              <a:gd name="T16" fmla="*/ 160 w 3657"/>
              <a:gd name="T17" fmla="*/ 3584 h 4086"/>
              <a:gd name="T18" fmla="*/ 89 w 3657"/>
              <a:gd name="T19" fmla="*/ 3368 h 4086"/>
              <a:gd name="T20" fmla="*/ 477 w 3657"/>
              <a:gd name="T21" fmla="*/ 3340 h 4086"/>
              <a:gd name="T22" fmla="*/ 746 w 3657"/>
              <a:gd name="T23" fmla="*/ 3320 h 4086"/>
              <a:gd name="T24" fmla="*/ 1097 w 3657"/>
              <a:gd name="T25" fmla="*/ 3288 h 4086"/>
              <a:gd name="T26" fmla="*/ 1202 w 3657"/>
              <a:gd name="T27" fmla="*/ 3084 h 4086"/>
              <a:gd name="T28" fmla="*/ 1166 w 3657"/>
              <a:gd name="T29" fmla="*/ 2715 h 4086"/>
              <a:gd name="T30" fmla="*/ 1386 w 3657"/>
              <a:gd name="T31" fmla="*/ 2597 h 4086"/>
              <a:gd name="T32" fmla="*/ 1580 w 3657"/>
              <a:gd name="T33" fmla="*/ 2793 h 4086"/>
              <a:gd name="T34" fmla="*/ 1822 w 3657"/>
              <a:gd name="T35" fmla="*/ 2777 h 4086"/>
              <a:gd name="T36" fmla="*/ 413 w 3657"/>
              <a:gd name="T37" fmla="*/ 1677 h 4086"/>
              <a:gd name="T38" fmla="*/ 264 w 3657"/>
              <a:gd name="T39" fmla="*/ 1762 h 4086"/>
              <a:gd name="T40" fmla="*/ 337 w 3657"/>
              <a:gd name="T41" fmla="*/ 1973 h 4086"/>
              <a:gd name="T42" fmla="*/ 382 w 3657"/>
              <a:gd name="T43" fmla="*/ 2137 h 4086"/>
              <a:gd name="T44" fmla="*/ 422 w 3657"/>
              <a:gd name="T45" fmla="*/ 2282 h 4086"/>
              <a:gd name="T46" fmla="*/ 684 w 3657"/>
              <a:gd name="T47" fmla="*/ 2191 h 4086"/>
              <a:gd name="T48" fmla="*/ 766 w 3657"/>
              <a:gd name="T49" fmla="*/ 1906 h 4086"/>
              <a:gd name="T50" fmla="*/ 535 w 3657"/>
              <a:gd name="T51" fmla="*/ 1689 h 4086"/>
              <a:gd name="T52" fmla="*/ 2260 w 3657"/>
              <a:gd name="T53" fmla="*/ 28 h 4086"/>
              <a:gd name="T54" fmla="*/ 2949 w 3657"/>
              <a:gd name="T55" fmla="*/ 258 h 4086"/>
              <a:gd name="T56" fmla="*/ 3400 w 3657"/>
              <a:gd name="T57" fmla="*/ 766 h 4086"/>
              <a:gd name="T58" fmla="*/ 3646 w 3657"/>
              <a:gd name="T59" fmla="*/ 1468 h 4086"/>
              <a:gd name="T60" fmla="*/ 3557 w 3657"/>
              <a:gd name="T61" fmla="*/ 2180 h 4086"/>
              <a:gd name="T62" fmla="*/ 3113 w 3657"/>
              <a:gd name="T63" fmla="*/ 2711 h 4086"/>
              <a:gd name="T64" fmla="*/ 2695 w 3657"/>
              <a:gd name="T65" fmla="*/ 2897 h 4086"/>
              <a:gd name="T66" fmla="*/ 2440 w 3657"/>
              <a:gd name="T67" fmla="*/ 2840 h 4086"/>
              <a:gd name="T68" fmla="*/ 2269 w 3657"/>
              <a:gd name="T69" fmla="*/ 2600 h 4086"/>
              <a:gd name="T70" fmla="*/ 1911 w 3657"/>
              <a:gd name="T71" fmla="*/ 2473 h 4086"/>
              <a:gd name="T72" fmla="*/ 1382 w 3657"/>
              <a:gd name="T73" fmla="*/ 2513 h 4086"/>
              <a:gd name="T74" fmla="*/ 982 w 3657"/>
              <a:gd name="T75" fmla="*/ 2664 h 4086"/>
              <a:gd name="T76" fmla="*/ 689 w 3657"/>
              <a:gd name="T77" fmla="*/ 2731 h 4086"/>
              <a:gd name="T78" fmla="*/ 526 w 3657"/>
              <a:gd name="T79" fmla="*/ 2584 h 4086"/>
              <a:gd name="T80" fmla="*/ 437 w 3657"/>
              <a:gd name="T81" fmla="*/ 2433 h 4086"/>
              <a:gd name="T82" fmla="*/ 498 w 3657"/>
              <a:gd name="T83" fmla="*/ 2693 h 4086"/>
              <a:gd name="T84" fmla="*/ 729 w 3657"/>
              <a:gd name="T85" fmla="*/ 2806 h 4086"/>
              <a:gd name="T86" fmla="*/ 1017 w 3657"/>
              <a:gd name="T87" fmla="*/ 2728 h 4086"/>
              <a:gd name="T88" fmla="*/ 957 w 3657"/>
              <a:gd name="T89" fmla="*/ 3040 h 4086"/>
              <a:gd name="T90" fmla="*/ 657 w 3657"/>
              <a:gd name="T91" fmla="*/ 3080 h 4086"/>
              <a:gd name="T92" fmla="*/ 293 w 3657"/>
              <a:gd name="T93" fmla="*/ 3015 h 4086"/>
              <a:gd name="T94" fmla="*/ 60 w 3657"/>
              <a:gd name="T95" fmla="*/ 2966 h 4086"/>
              <a:gd name="T96" fmla="*/ 109 w 3657"/>
              <a:gd name="T97" fmla="*/ 2780 h 4086"/>
              <a:gd name="T98" fmla="*/ 244 w 3657"/>
              <a:gd name="T99" fmla="*/ 2578 h 4086"/>
              <a:gd name="T100" fmla="*/ 246 w 3657"/>
              <a:gd name="T101" fmla="*/ 2397 h 4086"/>
              <a:gd name="T102" fmla="*/ 58 w 3657"/>
              <a:gd name="T103" fmla="*/ 2204 h 4086"/>
              <a:gd name="T104" fmla="*/ 28 w 3657"/>
              <a:gd name="T105" fmla="*/ 2044 h 4086"/>
              <a:gd name="T106" fmla="*/ 200 w 3657"/>
              <a:gd name="T107" fmla="*/ 1904 h 4086"/>
              <a:gd name="T108" fmla="*/ 171 w 3657"/>
              <a:gd name="T109" fmla="*/ 1700 h 4086"/>
              <a:gd name="T110" fmla="*/ 173 w 3657"/>
              <a:gd name="T111" fmla="*/ 1388 h 4086"/>
              <a:gd name="T112" fmla="*/ 329 w 3657"/>
              <a:gd name="T113" fmla="*/ 820 h 4086"/>
              <a:gd name="T114" fmla="*/ 717 w 3657"/>
              <a:gd name="T115" fmla="*/ 360 h 4086"/>
              <a:gd name="T116" fmla="*/ 1566 w 3657"/>
              <a:gd name="T117" fmla="*/ 17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7" h="4086">
                <a:moveTo>
                  <a:pt x="1329" y="2660"/>
                </a:moveTo>
                <a:lnTo>
                  <a:pt x="1326" y="2668"/>
                </a:lnTo>
                <a:lnTo>
                  <a:pt x="1333" y="2660"/>
                </a:lnTo>
                <a:lnTo>
                  <a:pt x="1329" y="2660"/>
                </a:lnTo>
                <a:close/>
                <a:moveTo>
                  <a:pt x="1993" y="2577"/>
                </a:moveTo>
                <a:lnTo>
                  <a:pt x="2133" y="2617"/>
                </a:lnTo>
                <a:lnTo>
                  <a:pt x="2069" y="2744"/>
                </a:lnTo>
                <a:lnTo>
                  <a:pt x="1993" y="3008"/>
                </a:lnTo>
                <a:lnTo>
                  <a:pt x="1984" y="3058"/>
                </a:lnTo>
                <a:lnTo>
                  <a:pt x="1980" y="3109"/>
                </a:lnTo>
                <a:lnTo>
                  <a:pt x="1980" y="3160"/>
                </a:lnTo>
                <a:lnTo>
                  <a:pt x="1982" y="3209"/>
                </a:lnTo>
                <a:lnTo>
                  <a:pt x="1984" y="3258"/>
                </a:lnTo>
                <a:lnTo>
                  <a:pt x="1988" y="3306"/>
                </a:lnTo>
                <a:lnTo>
                  <a:pt x="1989" y="3353"/>
                </a:lnTo>
                <a:lnTo>
                  <a:pt x="1989" y="3397"/>
                </a:lnTo>
                <a:lnTo>
                  <a:pt x="1988" y="3440"/>
                </a:lnTo>
                <a:lnTo>
                  <a:pt x="1980" y="3480"/>
                </a:lnTo>
                <a:lnTo>
                  <a:pt x="1969" y="3518"/>
                </a:lnTo>
                <a:lnTo>
                  <a:pt x="1951" y="3553"/>
                </a:lnTo>
                <a:lnTo>
                  <a:pt x="1926" y="3584"/>
                </a:lnTo>
                <a:lnTo>
                  <a:pt x="1893" y="3613"/>
                </a:lnTo>
                <a:lnTo>
                  <a:pt x="1851" y="3635"/>
                </a:lnTo>
                <a:lnTo>
                  <a:pt x="1806" y="3653"/>
                </a:lnTo>
                <a:lnTo>
                  <a:pt x="1757" y="3664"/>
                </a:lnTo>
                <a:lnTo>
                  <a:pt x="1702" y="3671"/>
                </a:lnTo>
                <a:lnTo>
                  <a:pt x="1648" y="3675"/>
                </a:lnTo>
                <a:lnTo>
                  <a:pt x="1591" y="3678"/>
                </a:lnTo>
                <a:lnTo>
                  <a:pt x="1535" y="3682"/>
                </a:lnTo>
                <a:lnTo>
                  <a:pt x="1477" y="3686"/>
                </a:lnTo>
                <a:lnTo>
                  <a:pt x="1422" y="3691"/>
                </a:lnTo>
                <a:lnTo>
                  <a:pt x="1368" y="3702"/>
                </a:lnTo>
                <a:lnTo>
                  <a:pt x="1317" y="3717"/>
                </a:lnTo>
                <a:lnTo>
                  <a:pt x="1253" y="3742"/>
                </a:lnTo>
                <a:lnTo>
                  <a:pt x="1193" y="3775"/>
                </a:lnTo>
                <a:lnTo>
                  <a:pt x="1133" y="3811"/>
                </a:lnTo>
                <a:lnTo>
                  <a:pt x="1077" y="3849"/>
                </a:lnTo>
                <a:lnTo>
                  <a:pt x="1018" y="3888"/>
                </a:lnTo>
                <a:lnTo>
                  <a:pt x="962" y="3924"/>
                </a:lnTo>
                <a:lnTo>
                  <a:pt x="902" y="3957"/>
                </a:lnTo>
                <a:lnTo>
                  <a:pt x="840" y="3984"/>
                </a:lnTo>
                <a:lnTo>
                  <a:pt x="520" y="4064"/>
                </a:lnTo>
                <a:lnTo>
                  <a:pt x="482" y="4073"/>
                </a:lnTo>
                <a:lnTo>
                  <a:pt x="438" y="4080"/>
                </a:lnTo>
                <a:lnTo>
                  <a:pt x="395" y="4084"/>
                </a:lnTo>
                <a:lnTo>
                  <a:pt x="351" y="4086"/>
                </a:lnTo>
                <a:lnTo>
                  <a:pt x="308" y="4084"/>
                </a:lnTo>
                <a:lnTo>
                  <a:pt x="264" y="4078"/>
                </a:lnTo>
                <a:lnTo>
                  <a:pt x="226" y="4068"/>
                </a:lnTo>
                <a:lnTo>
                  <a:pt x="191" y="4053"/>
                </a:lnTo>
                <a:lnTo>
                  <a:pt x="160" y="4031"/>
                </a:lnTo>
                <a:lnTo>
                  <a:pt x="137" y="4004"/>
                </a:lnTo>
                <a:lnTo>
                  <a:pt x="122" y="3973"/>
                </a:lnTo>
                <a:lnTo>
                  <a:pt x="115" y="3938"/>
                </a:lnTo>
                <a:lnTo>
                  <a:pt x="113" y="3900"/>
                </a:lnTo>
                <a:lnTo>
                  <a:pt x="117" y="3860"/>
                </a:lnTo>
                <a:lnTo>
                  <a:pt x="124" y="3817"/>
                </a:lnTo>
                <a:lnTo>
                  <a:pt x="133" y="3775"/>
                </a:lnTo>
                <a:lnTo>
                  <a:pt x="142" y="3731"/>
                </a:lnTo>
                <a:lnTo>
                  <a:pt x="151" y="3691"/>
                </a:lnTo>
                <a:lnTo>
                  <a:pt x="158" y="3651"/>
                </a:lnTo>
                <a:lnTo>
                  <a:pt x="162" y="3617"/>
                </a:lnTo>
                <a:lnTo>
                  <a:pt x="160" y="3584"/>
                </a:lnTo>
                <a:lnTo>
                  <a:pt x="153" y="3551"/>
                </a:lnTo>
                <a:lnTo>
                  <a:pt x="140" y="3520"/>
                </a:lnTo>
                <a:lnTo>
                  <a:pt x="124" y="3489"/>
                </a:lnTo>
                <a:lnTo>
                  <a:pt x="108" y="3460"/>
                </a:lnTo>
                <a:lnTo>
                  <a:pt x="93" y="3429"/>
                </a:lnTo>
                <a:lnTo>
                  <a:pt x="88" y="3398"/>
                </a:lnTo>
                <a:lnTo>
                  <a:pt x="89" y="3368"/>
                </a:lnTo>
                <a:lnTo>
                  <a:pt x="142" y="3378"/>
                </a:lnTo>
                <a:lnTo>
                  <a:pt x="153" y="3340"/>
                </a:lnTo>
                <a:lnTo>
                  <a:pt x="277" y="3360"/>
                </a:lnTo>
                <a:lnTo>
                  <a:pt x="297" y="3406"/>
                </a:lnTo>
                <a:lnTo>
                  <a:pt x="337" y="3408"/>
                </a:lnTo>
                <a:lnTo>
                  <a:pt x="366" y="3348"/>
                </a:lnTo>
                <a:lnTo>
                  <a:pt x="477" y="3340"/>
                </a:lnTo>
                <a:lnTo>
                  <a:pt x="509" y="3404"/>
                </a:lnTo>
                <a:lnTo>
                  <a:pt x="535" y="3402"/>
                </a:lnTo>
                <a:lnTo>
                  <a:pt x="553" y="3340"/>
                </a:lnTo>
                <a:lnTo>
                  <a:pt x="686" y="3324"/>
                </a:lnTo>
                <a:lnTo>
                  <a:pt x="708" y="3378"/>
                </a:lnTo>
                <a:lnTo>
                  <a:pt x="720" y="3377"/>
                </a:lnTo>
                <a:lnTo>
                  <a:pt x="746" y="3320"/>
                </a:lnTo>
                <a:lnTo>
                  <a:pt x="849" y="3308"/>
                </a:lnTo>
                <a:lnTo>
                  <a:pt x="866" y="3346"/>
                </a:lnTo>
                <a:lnTo>
                  <a:pt x="924" y="3333"/>
                </a:lnTo>
                <a:lnTo>
                  <a:pt x="933" y="3288"/>
                </a:lnTo>
                <a:lnTo>
                  <a:pt x="1060" y="3268"/>
                </a:lnTo>
                <a:lnTo>
                  <a:pt x="1062" y="3298"/>
                </a:lnTo>
                <a:lnTo>
                  <a:pt x="1097" y="3288"/>
                </a:lnTo>
                <a:lnTo>
                  <a:pt x="1128" y="3273"/>
                </a:lnTo>
                <a:lnTo>
                  <a:pt x="1155" y="3258"/>
                </a:lnTo>
                <a:lnTo>
                  <a:pt x="1175" y="3238"/>
                </a:lnTo>
                <a:lnTo>
                  <a:pt x="1189" y="3217"/>
                </a:lnTo>
                <a:lnTo>
                  <a:pt x="1198" y="3177"/>
                </a:lnTo>
                <a:lnTo>
                  <a:pt x="1202" y="3133"/>
                </a:lnTo>
                <a:lnTo>
                  <a:pt x="1202" y="3084"/>
                </a:lnTo>
                <a:lnTo>
                  <a:pt x="1197" y="3031"/>
                </a:lnTo>
                <a:lnTo>
                  <a:pt x="1189" y="2978"/>
                </a:lnTo>
                <a:lnTo>
                  <a:pt x="1182" y="2922"/>
                </a:lnTo>
                <a:lnTo>
                  <a:pt x="1173" y="2868"/>
                </a:lnTo>
                <a:lnTo>
                  <a:pt x="1168" y="2813"/>
                </a:lnTo>
                <a:lnTo>
                  <a:pt x="1164" y="2762"/>
                </a:lnTo>
                <a:lnTo>
                  <a:pt x="1166" y="2715"/>
                </a:lnTo>
                <a:lnTo>
                  <a:pt x="1173" y="2671"/>
                </a:lnTo>
                <a:lnTo>
                  <a:pt x="1206" y="2664"/>
                </a:lnTo>
                <a:lnTo>
                  <a:pt x="1240" y="2651"/>
                </a:lnTo>
                <a:lnTo>
                  <a:pt x="1277" y="2637"/>
                </a:lnTo>
                <a:lnTo>
                  <a:pt x="1313" y="2620"/>
                </a:lnTo>
                <a:lnTo>
                  <a:pt x="1349" y="2608"/>
                </a:lnTo>
                <a:lnTo>
                  <a:pt x="1386" y="2597"/>
                </a:lnTo>
                <a:lnTo>
                  <a:pt x="1420" y="2591"/>
                </a:lnTo>
                <a:lnTo>
                  <a:pt x="1453" y="2591"/>
                </a:lnTo>
                <a:lnTo>
                  <a:pt x="1473" y="2649"/>
                </a:lnTo>
                <a:lnTo>
                  <a:pt x="1495" y="2697"/>
                </a:lnTo>
                <a:lnTo>
                  <a:pt x="1520" y="2737"/>
                </a:lnTo>
                <a:lnTo>
                  <a:pt x="1549" y="2768"/>
                </a:lnTo>
                <a:lnTo>
                  <a:pt x="1580" y="2793"/>
                </a:lnTo>
                <a:lnTo>
                  <a:pt x="1613" y="2809"/>
                </a:lnTo>
                <a:lnTo>
                  <a:pt x="1646" y="2818"/>
                </a:lnTo>
                <a:lnTo>
                  <a:pt x="1682" y="2822"/>
                </a:lnTo>
                <a:lnTo>
                  <a:pt x="1717" y="2818"/>
                </a:lnTo>
                <a:lnTo>
                  <a:pt x="1753" y="2809"/>
                </a:lnTo>
                <a:lnTo>
                  <a:pt x="1788" y="2795"/>
                </a:lnTo>
                <a:lnTo>
                  <a:pt x="1822" y="2777"/>
                </a:lnTo>
                <a:lnTo>
                  <a:pt x="1857" y="2751"/>
                </a:lnTo>
                <a:lnTo>
                  <a:pt x="1888" y="2724"/>
                </a:lnTo>
                <a:lnTo>
                  <a:pt x="1918" y="2691"/>
                </a:lnTo>
                <a:lnTo>
                  <a:pt x="1946" y="2657"/>
                </a:lnTo>
                <a:lnTo>
                  <a:pt x="1971" y="2617"/>
                </a:lnTo>
                <a:lnTo>
                  <a:pt x="1993" y="2577"/>
                </a:lnTo>
                <a:close/>
                <a:moveTo>
                  <a:pt x="413" y="1677"/>
                </a:moveTo>
                <a:lnTo>
                  <a:pt x="389" y="1686"/>
                </a:lnTo>
                <a:lnTo>
                  <a:pt x="364" y="1693"/>
                </a:lnTo>
                <a:lnTo>
                  <a:pt x="338" y="1700"/>
                </a:lnTo>
                <a:lnTo>
                  <a:pt x="315" y="1709"/>
                </a:lnTo>
                <a:lnTo>
                  <a:pt x="293" y="1720"/>
                </a:lnTo>
                <a:lnTo>
                  <a:pt x="277" y="1737"/>
                </a:lnTo>
                <a:lnTo>
                  <a:pt x="264" y="1762"/>
                </a:lnTo>
                <a:lnTo>
                  <a:pt x="260" y="1789"/>
                </a:lnTo>
                <a:lnTo>
                  <a:pt x="264" y="1818"/>
                </a:lnTo>
                <a:lnTo>
                  <a:pt x="273" y="1849"/>
                </a:lnTo>
                <a:lnTo>
                  <a:pt x="286" y="1882"/>
                </a:lnTo>
                <a:lnTo>
                  <a:pt x="302" y="1913"/>
                </a:lnTo>
                <a:lnTo>
                  <a:pt x="318" y="1944"/>
                </a:lnTo>
                <a:lnTo>
                  <a:pt x="337" y="1973"/>
                </a:lnTo>
                <a:lnTo>
                  <a:pt x="351" y="2000"/>
                </a:lnTo>
                <a:lnTo>
                  <a:pt x="364" y="2024"/>
                </a:lnTo>
                <a:lnTo>
                  <a:pt x="373" y="2044"/>
                </a:lnTo>
                <a:lnTo>
                  <a:pt x="377" y="2064"/>
                </a:lnTo>
                <a:lnTo>
                  <a:pt x="380" y="2088"/>
                </a:lnTo>
                <a:lnTo>
                  <a:pt x="382" y="2111"/>
                </a:lnTo>
                <a:lnTo>
                  <a:pt x="382" y="2137"/>
                </a:lnTo>
                <a:lnTo>
                  <a:pt x="382" y="2162"/>
                </a:lnTo>
                <a:lnTo>
                  <a:pt x="384" y="2188"/>
                </a:lnTo>
                <a:lnTo>
                  <a:pt x="388" y="2211"/>
                </a:lnTo>
                <a:lnTo>
                  <a:pt x="391" y="2233"/>
                </a:lnTo>
                <a:lnTo>
                  <a:pt x="398" y="2253"/>
                </a:lnTo>
                <a:lnTo>
                  <a:pt x="409" y="2269"/>
                </a:lnTo>
                <a:lnTo>
                  <a:pt x="422" y="2282"/>
                </a:lnTo>
                <a:lnTo>
                  <a:pt x="440" y="2289"/>
                </a:lnTo>
                <a:lnTo>
                  <a:pt x="464" y="2291"/>
                </a:lnTo>
                <a:lnTo>
                  <a:pt x="493" y="2288"/>
                </a:lnTo>
                <a:lnTo>
                  <a:pt x="551" y="2271"/>
                </a:lnTo>
                <a:lnTo>
                  <a:pt x="602" y="2249"/>
                </a:lnTo>
                <a:lnTo>
                  <a:pt x="646" y="2222"/>
                </a:lnTo>
                <a:lnTo>
                  <a:pt x="684" y="2191"/>
                </a:lnTo>
                <a:lnTo>
                  <a:pt x="715" y="2155"/>
                </a:lnTo>
                <a:lnTo>
                  <a:pt x="740" y="2117"/>
                </a:lnTo>
                <a:lnTo>
                  <a:pt x="758" y="2075"/>
                </a:lnTo>
                <a:lnTo>
                  <a:pt x="769" y="2033"/>
                </a:lnTo>
                <a:lnTo>
                  <a:pt x="775" y="1991"/>
                </a:lnTo>
                <a:lnTo>
                  <a:pt x="773" y="1948"/>
                </a:lnTo>
                <a:lnTo>
                  <a:pt x="766" y="1906"/>
                </a:lnTo>
                <a:lnTo>
                  <a:pt x="751" y="1864"/>
                </a:lnTo>
                <a:lnTo>
                  <a:pt x="731" y="1826"/>
                </a:lnTo>
                <a:lnTo>
                  <a:pt x="704" y="1789"/>
                </a:lnTo>
                <a:lnTo>
                  <a:pt x="671" y="1757"/>
                </a:lnTo>
                <a:lnTo>
                  <a:pt x="633" y="1729"/>
                </a:lnTo>
                <a:lnTo>
                  <a:pt x="586" y="1706"/>
                </a:lnTo>
                <a:lnTo>
                  <a:pt x="535" y="1689"/>
                </a:lnTo>
                <a:lnTo>
                  <a:pt x="477" y="1678"/>
                </a:lnTo>
                <a:lnTo>
                  <a:pt x="413" y="1677"/>
                </a:lnTo>
                <a:close/>
                <a:moveTo>
                  <a:pt x="1700" y="0"/>
                </a:moveTo>
                <a:lnTo>
                  <a:pt x="1855" y="0"/>
                </a:lnTo>
                <a:lnTo>
                  <a:pt x="1998" y="4"/>
                </a:lnTo>
                <a:lnTo>
                  <a:pt x="2135" y="13"/>
                </a:lnTo>
                <a:lnTo>
                  <a:pt x="2260" y="28"/>
                </a:lnTo>
                <a:lnTo>
                  <a:pt x="2380" y="46"/>
                </a:lnTo>
                <a:lnTo>
                  <a:pt x="2491" y="68"/>
                </a:lnTo>
                <a:lnTo>
                  <a:pt x="2595" y="97"/>
                </a:lnTo>
                <a:lnTo>
                  <a:pt x="2693" y="129"/>
                </a:lnTo>
                <a:lnTo>
                  <a:pt x="2784" y="168"/>
                </a:lnTo>
                <a:lnTo>
                  <a:pt x="2869" y="211"/>
                </a:lnTo>
                <a:lnTo>
                  <a:pt x="2949" y="258"/>
                </a:lnTo>
                <a:lnTo>
                  <a:pt x="3026" y="313"/>
                </a:lnTo>
                <a:lnTo>
                  <a:pt x="3097" y="375"/>
                </a:lnTo>
                <a:lnTo>
                  <a:pt x="3164" y="440"/>
                </a:lnTo>
                <a:lnTo>
                  <a:pt x="3228" y="513"/>
                </a:lnTo>
                <a:lnTo>
                  <a:pt x="3288" y="591"/>
                </a:lnTo>
                <a:lnTo>
                  <a:pt x="3344" y="675"/>
                </a:lnTo>
                <a:lnTo>
                  <a:pt x="3400" y="766"/>
                </a:lnTo>
                <a:lnTo>
                  <a:pt x="3453" y="864"/>
                </a:lnTo>
                <a:lnTo>
                  <a:pt x="3506" y="968"/>
                </a:lnTo>
                <a:lnTo>
                  <a:pt x="3546" y="1062"/>
                </a:lnTo>
                <a:lnTo>
                  <a:pt x="3580" y="1158"/>
                </a:lnTo>
                <a:lnTo>
                  <a:pt x="3608" y="1258"/>
                </a:lnTo>
                <a:lnTo>
                  <a:pt x="3631" y="1362"/>
                </a:lnTo>
                <a:lnTo>
                  <a:pt x="3646" y="1468"/>
                </a:lnTo>
                <a:lnTo>
                  <a:pt x="3655" y="1573"/>
                </a:lnTo>
                <a:lnTo>
                  <a:pt x="3657" y="1678"/>
                </a:lnTo>
                <a:lnTo>
                  <a:pt x="3651" y="1782"/>
                </a:lnTo>
                <a:lnTo>
                  <a:pt x="3638" y="1886"/>
                </a:lnTo>
                <a:lnTo>
                  <a:pt x="3618" y="1988"/>
                </a:lnTo>
                <a:lnTo>
                  <a:pt x="3591" y="2086"/>
                </a:lnTo>
                <a:lnTo>
                  <a:pt x="3557" y="2180"/>
                </a:lnTo>
                <a:lnTo>
                  <a:pt x="3515" y="2271"/>
                </a:lnTo>
                <a:lnTo>
                  <a:pt x="3466" y="2357"/>
                </a:lnTo>
                <a:lnTo>
                  <a:pt x="3408" y="2437"/>
                </a:lnTo>
                <a:lnTo>
                  <a:pt x="3342" y="2513"/>
                </a:lnTo>
                <a:lnTo>
                  <a:pt x="3271" y="2586"/>
                </a:lnTo>
                <a:lnTo>
                  <a:pt x="3195" y="2651"/>
                </a:lnTo>
                <a:lnTo>
                  <a:pt x="3113" y="2711"/>
                </a:lnTo>
                <a:lnTo>
                  <a:pt x="3024" y="2766"/>
                </a:lnTo>
                <a:lnTo>
                  <a:pt x="2931" y="2815"/>
                </a:lnTo>
                <a:lnTo>
                  <a:pt x="2833" y="2857"/>
                </a:lnTo>
                <a:lnTo>
                  <a:pt x="2806" y="2866"/>
                </a:lnTo>
                <a:lnTo>
                  <a:pt x="2771" y="2877"/>
                </a:lnTo>
                <a:lnTo>
                  <a:pt x="2735" y="2888"/>
                </a:lnTo>
                <a:lnTo>
                  <a:pt x="2695" y="2897"/>
                </a:lnTo>
                <a:lnTo>
                  <a:pt x="2653" y="2904"/>
                </a:lnTo>
                <a:lnTo>
                  <a:pt x="2613" y="2908"/>
                </a:lnTo>
                <a:lnTo>
                  <a:pt x="2573" y="2906"/>
                </a:lnTo>
                <a:lnTo>
                  <a:pt x="2535" y="2900"/>
                </a:lnTo>
                <a:lnTo>
                  <a:pt x="2500" y="2888"/>
                </a:lnTo>
                <a:lnTo>
                  <a:pt x="2469" y="2868"/>
                </a:lnTo>
                <a:lnTo>
                  <a:pt x="2440" y="2840"/>
                </a:lnTo>
                <a:lnTo>
                  <a:pt x="2415" y="2808"/>
                </a:lnTo>
                <a:lnTo>
                  <a:pt x="2389" y="2771"/>
                </a:lnTo>
                <a:lnTo>
                  <a:pt x="2368" y="2735"/>
                </a:lnTo>
                <a:lnTo>
                  <a:pt x="2346" y="2698"/>
                </a:lnTo>
                <a:lnTo>
                  <a:pt x="2324" y="2664"/>
                </a:lnTo>
                <a:lnTo>
                  <a:pt x="2300" y="2633"/>
                </a:lnTo>
                <a:lnTo>
                  <a:pt x="2269" y="2600"/>
                </a:lnTo>
                <a:lnTo>
                  <a:pt x="2229" y="2571"/>
                </a:lnTo>
                <a:lnTo>
                  <a:pt x="2184" y="2548"/>
                </a:lnTo>
                <a:lnTo>
                  <a:pt x="2133" y="2528"/>
                </a:lnTo>
                <a:lnTo>
                  <a:pt x="2080" y="2511"/>
                </a:lnTo>
                <a:lnTo>
                  <a:pt x="2024" y="2497"/>
                </a:lnTo>
                <a:lnTo>
                  <a:pt x="1968" y="2484"/>
                </a:lnTo>
                <a:lnTo>
                  <a:pt x="1911" y="2473"/>
                </a:lnTo>
                <a:lnTo>
                  <a:pt x="1857" y="2464"/>
                </a:lnTo>
                <a:lnTo>
                  <a:pt x="1780" y="2455"/>
                </a:lnTo>
                <a:lnTo>
                  <a:pt x="1702" y="2455"/>
                </a:lnTo>
                <a:lnTo>
                  <a:pt x="1622" y="2462"/>
                </a:lnTo>
                <a:lnTo>
                  <a:pt x="1542" y="2475"/>
                </a:lnTo>
                <a:lnTo>
                  <a:pt x="1460" y="2493"/>
                </a:lnTo>
                <a:lnTo>
                  <a:pt x="1382" y="2513"/>
                </a:lnTo>
                <a:lnTo>
                  <a:pt x="1306" y="2538"/>
                </a:lnTo>
                <a:lnTo>
                  <a:pt x="1233" y="2564"/>
                </a:lnTo>
                <a:lnTo>
                  <a:pt x="1166" y="2589"/>
                </a:lnTo>
                <a:lnTo>
                  <a:pt x="1102" y="2613"/>
                </a:lnTo>
                <a:lnTo>
                  <a:pt x="1046" y="2637"/>
                </a:lnTo>
                <a:lnTo>
                  <a:pt x="1017" y="2648"/>
                </a:lnTo>
                <a:lnTo>
                  <a:pt x="982" y="2664"/>
                </a:lnTo>
                <a:lnTo>
                  <a:pt x="944" y="2680"/>
                </a:lnTo>
                <a:lnTo>
                  <a:pt x="902" y="2697"/>
                </a:lnTo>
                <a:lnTo>
                  <a:pt x="858" y="2711"/>
                </a:lnTo>
                <a:lnTo>
                  <a:pt x="815" y="2724"/>
                </a:lnTo>
                <a:lnTo>
                  <a:pt x="769" y="2733"/>
                </a:lnTo>
                <a:lnTo>
                  <a:pt x="728" y="2737"/>
                </a:lnTo>
                <a:lnTo>
                  <a:pt x="689" y="2731"/>
                </a:lnTo>
                <a:lnTo>
                  <a:pt x="649" y="2720"/>
                </a:lnTo>
                <a:lnTo>
                  <a:pt x="617" y="2704"/>
                </a:lnTo>
                <a:lnTo>
                  <a:pt x="591" y="2686"/>
                </a:lnTo>
                <a:lnTo>
                  <a:pt x="569" y="2662"/>
                </a:lnTo>
                <a:lnTo>
                  <a:pt x="551" y="2638"/>
                </a:lnTo>
                <a:lnTo>
                  <a:pt x="537" y="2611"/>
                </a:lnTo>
                <a:lnTo>
                  <a:pt x="526" y="2584"/>
                </a:lnTo>
                <a:lnTo>
                  <a:pt x="515" y="2557"/>
                </a:lnTo>
                <a:lnTo>
                  <a:pt x="506" y="2531"/>
                </a:lnTo>
                <a:lnTo>
                  <a:pt x="495" y="2506"/>
                </a:lnTo>
                <a:lnTo>
                  <a:pt x="484" y="2482"/>
                </a:lnTo>
                <a:lnTo>
                  <a:pt x="471" y="2462"/>
                </a:lnTo>
                <a:lnTo>
                  <a:pt x="457" y="2446"/>
                </a:lnTo>
                <a:lnTo>
                  <a:pt x="437" y="2433"/>
                </a:lnTo>
                <a:lnTo>
                  <a:pt x="437" y="2451"/>
                </a:lnTo>
                <a:lnTo>
                  <a:pt x="448" y="2491"/>
                </a:lnTo>
                <a:lnTo>
                  <a:pt x="455" y="2533"/>
                </a:lnTo>
                <a:lnTo>
                  <a:pt x="464" y="2575"/>
                </a:lnTo>
                <a:lnTo>
                  <a:pt x="473" y="2617"/>
                </a:lnTo>
                <a:lnTo>
                  <a:pt x="484" y="2657"/>
                </a:lnTo>
                <a:lnTo>
                  <a:pt x="498" y="2693"/>
                </a:lnTo>
                <a:lnTo>
                  <a:pt x="517" y="2724"/>
                </a:lnTo>
                <a:lnTo>
                  <a:pt x="546" y="2755"/>
                </a:lnTo>
                <a:lnTo>
                  <a:pt x="578" y="2778"/>
                </a:lnTo>
                <a:lnTo>
                  <a:pt x="613" y="2795"/>
                </a:lnTo>
                <a:lnTo>
                  <a:pt x="649" y="2804"/>
                </a:lnTo>
                <a:lnTo>
                  <a:pt x="689" y="2808"/>
                </a:lnTo>
                <a:lnTo>
                  <a:pt x="729" y="2806"/>
                </a:lnTo>
                <a:lnTo>
                  <a:pt x="771" y="2800"/>
                </a:lnTo>
                <a:lnTo>
                  <a:pt x="813" y="2791"/>
                </a:lnTo>
                <a:lnTo>
                  <a:pt x="855" y="2780"/>
                </a:lnTo>
                <a:lnTo>
                  <a:pt x="898" y="2768"/>
                </a:lnTo>
                <a:lnTo>
                  <a:pt x="938" y="2753"/>
                </a:lnTo>
                <a:lnTo>
                  <a:pt x="978" y="2740"/>
                </a:lnTo>
                <a:lnTo>
                  <a:pt x="1017" y="2728"/>
                </a:lnTo>
                <a:lnTo>
                  <a:pt x="1051" y="2717"/>
                </a:lnTo>
                <a:lnTo>
                  <a:pt x="1086" y="2708"/>
                </a:lnTo>
                <a:lnTo>
                  <a:pt x="1089" y="2713"/>
                </a:lnTo>
                <a:lnTo>
                  <a:pt x="1097" y="2968"/>
                </a:lnTo>
                <a:lnTo>
                  <a:pt x="1089" y="2969"/>
                </a:lnTo>
                <a:lnTo>
                  <a:pt x="1060" y="3020"/>
                </a:lnTo>
                <a:lnTo>
                  <a:pt x="957" y="3040"/>
                </a:lnTo>
                <a:lnTo>
                  <a:pt x="928" y="2995"/>
                </a:lnTo>
                <a:lnTo>
                  <a:pt x="873" y="3002"/>
                </a:lnTo>
                <a:lnTo>
                  <a:pt x="857" y="3040"/>
                </a:lnTo>
                <a:lnTo>
                  <a:pt x="740" y="3064"/>
                </a:lnTo>
                <a:lnTo>
                  <a:pt x="726" y="3022"/>
                </a:lnTo>
                <a:lnTo>
                  <a:pt x="678" y="3026"/>
                </a:lnTo>
                <a:lnTo>
                  <a:pt x="657" y="3080"/>
                </a:lnTo>
                <a:lnTo>
                  <a:pt x="526" y="3077"/>
                </a:lnTo>
                <a:lnTo>
                  <a:pt x="518" y="3033"/>
                </a:lnTo>
                <a:lnTo>
                  <a:pt x="493" y="3033"/>
                </a:lnTo>
                <a:lnTo>
                  <a:pt x="473" y="3080"/>
                </a:lnTo>
                <a:lnTo>
                  <a:pt x="329" y="3071"/>
                </a:lnTo>
                <a:lnTo>
                  <a:pt x="340" y="3018"/>
                </a:lnTo>
                <a:lnTo>
                  <a:pt x="293" y="3015"/>
                </a:lnTo>
                <a:lnTo>
                  <a:pt x="277" y="3064"/>
                </a:lnTo>
                <a:lnTo>
                  <a:pt x="166" y="3037"/>
                </a:lnTo>
                <a:lnTo>
                  <a:pt x="164" y="3004"/>
                </a:lnTo>
                <a:lnTo>
                  <a:pt x="133" y="2998"/>
                </a:lnTo>
                <a:lnTo>
                  <a:pt x="104" y="2991"/>
                </a:lnTo>
                <a:lnTo>
                  <a:pt x="80" y="2980"/>
                </a:lnTo>
                <a:lnTo>
                  <a:pt x="60" y="2966"/>
                </a:lnTo>
                <a:lnTo>
                  <a:pt x="46" y="2948"/>
                </a:lnTo>
                <a:lnTo>
                  <a:pt x="40" y="2924"/>
                </a:lnTo>
                <a:lnTo>
                  <a:pt x="46" y="2897"/>
                </a:lnTo>
                <a:lnTo>
                  <a:pt x="57" y="2868"/>
                </a:lnTo>
                <a:lnTo>
                  <a:pt x="71" y="2838"/>
                </a:lnTo>
                <a:lnTo>
                  <a:pt x="89" y="2809"/>
                </a:lnTo>
                <a:lnTo>
                  <a:pt x="109" y="2780"/>
                </a:lnTo>
                <a:lnTo>
                  <a:pt x="128" y="2755"/>
                </a:lnTo>
                <a:lnTo>
                  <a:pt x="142" y="2731"/>
                </a:lnTo>
                <a:lnTo>
                  <a:pt x="153" y="2713"/>
                </a:lnTo>
                <a:lnTo>
                  <a:pt x="100" y="2657"/>
                </a:lnTo>
                <a:lnTo>
                  <a:pt x="106" y="2644"/>
                </a:lnTo>
                <a:lnTo>
                  <a:pt x="209" y="2600"/>
                </a:lnTo>
                <a:lnTo>
                  <a:pt x="244" y="2578"/>
                </a:lnTo>
                <a:lnTo>
                  <a:pt x="269" y="2555"/>
                </a:lnTo>
                <a:lnTo>
                  <a:pt x="284" y="2529"/>
                </a:lnTo>
                <a:lnTo>
                  <a:pt x="289" y="2506"/>
                </a:lnTo>
                <a:lnTo>
                  <a:pt x="288" y="2478"/>
                </a:lnTo>
                <a:lnTo>
                  <a:pt x="280" y="2451"/>
                </a:lnTo>
                <a:lnTo>
                  <a:pt x="266" y="2424"/>
                </a:lnTo>
                <a:lnTo>
                  <a:pt x="246" y="2397"/>
                </a:lnTo>
                <a:lnTo>
                  <a:pt x="222" y="2368"/>
                </a:lnTo>
                <a:lnTo>
                  <a:pt x="197" y="2340"/>
                </a:lnTo>
                <a:lnTo>
                  <a:pt x="169" y="2313"/>
                </a:lnTo>
                <a:lnTo>
                  <a:pt x="140" y="2284"/>
                </a:lnTo>
                <a:lnTo>
                  <a:pt x="111" y="2257"/>
                </a:lnTo>
                <a:lnTo>
                  <a:pt x="84" y="2229"/>
                </a:lnTo>
                <a:lnTo>
                  <a:pt x="58" y="2204"/>
                </a:lnTo>
                <a:lnTo>
                  <a:pt x="37" y="2178"/>
                </a:lnTo>
                <a:lnTo>
                  <a:pt x="18" y="2155"/>
                </a:lnTo>
                <a:lnTo>
                  <a:pt x="6" y="2131"/>
                </a:lnTo>
                <a:lnTo>
                  <a:pt x="0" y="2109"/>
                </a:lnTo>
                <a:lnTo>
                  <a:pt x="0" y="2088"/>
                </a:lnTo>
                <a:lnTo>
                  <a:pt x="11" y="2064"/>
                </a:lnTo>
                <a:lnTo>
                  <a:pt x="28" y="2044"/>
                </a:lnTo>
                <a:lnTo>
                  <a:pt x="48" y="2024"/>
                </a:lnTo>
                <a:lnTo>
                  <a:pt x="73" y="2006"/>
                </a:lnTo>
                <a:lnTo>
                  <a:pt x="100" y="1988"/>
                </a:lnTo>
                <a:lnTo>
                  <a:pt x="128" y="1969"/>
                </a:lnTo>
                <a:lnTo>
                  <a:pt x="155" y="1949"/>
                </a:lnTo>
                <a:lnTo>
                  <a:pt x="180" y="1928"/>
                </a:lnTo>
                <a:lnTo>
                  <a:pt x="200" y="1904"/>
                </a:lnTo>
                <a:lnTo>
                  <a:pt x="217" y="1877"/>
                </a:lnTo>
                <a:lnTo>
                  <a:pt x="226" y="1844"/>
                </a:lnTo>
                <a:lnTo>
                  <a:pt x="226" y="1811"/>
                </a:lnTo>
                <a:lnTo>
                  <a:pt x="218" y="1780"/>
                </a:lnTo>
                <a:lnTo>
                  <a:pt x="206" y="1753"/>
                </a:lnTo>
                <a:lnTo>
                  <a:pt x="189" y="1726"/>
                </a:lnTo>
                <a:lnTo>
                  <a:pt x="171" y="1700"/>
                </a:lnTo>
                <a:lnTo>
                  <a:pt x="151" y="1675"/>
                </a:lnTo>
                <a:lnTo>
                  <a:pt x="133" y="1648"/>
                </a:lnTo>
                <a:lnTo>
                  <a:pt x="117" y="1620"/>
                </a:lnTo>
                <a:lnTo>
                  <a:pt x="106" y="1591"/>
                </a:lnTo>
                <a:lnTo>
                  <a:pt x="102" y="1557"/>
                </a:lnTo>
                <a:lnTo>
                  <a:pt x="106" y="1520"/>
                </a:lnTo>
                <a:lnTo>
                  <a:pt x="173" y="1388"/>
                </a:lnTo>
                <a:lnTo>
                  <a:pt x="273" y="1144"/>
                </a:lnTo>
                <a:lnTo>
                  <a:pt x="286" y="1095"/>
                </a:lnTo>
                <a:lnTo>
                  <a:pt x="297" y="1040"/>
                </a:lnTo>
                <a:lnTo>
                  <a:pt x="302" y="984"/>
                </a:lnTo>
                <a:lnTo>
                  <a:pt x="309" y="928"/>
                </a:lnTo>
                <a:lnTo>
                  <a:pt x="318" y="873"/>
                </a:lnTo>
                <a:lnTo>
                  <a:pt x="329" y="820"/>
                </a:lnTo>
                <a:lnTo>
                  <a:pt x="346" y="771"/>
                </a:lnTo>
                <a:lnTo>
                  <a:pt x="384" y="697"/>
                </a:lnTo>
                <a:lnTo>
                  <a:pt x="433" y="622"/>
                </a:lnTo>
                <a:lnTo>
                  <a:pt x="493" y="551"/>
                </a:lnTo>
                <a:lnTo>
                  <a:pt x="560" y="484"/>
                </a:lnTo>
                <a:lnTo>
                  <a:pt x="635" y="420"/>
                </a:lnTo>
                <a:lnTo>
                  <a:pt x="717" y="360"/>
                </a:lnTo>
                <a:lnTo>
                  <a:pt x="802" y="304"/>
                </a:lnTo>
                <a:lnTo>
                  <a:pt x="889" y="251"/>
                </a:lnTo>
                <a:lnTo>
                  <a:pt x="978" y="206"/>
                </a:lnTo>
                <a:lnTo>
                  <a:pt x="1069" y="164"/>
                </a:lnTo>
                <a:lnTo>
                  <a:pt x="1158" y="129"/>
                </a:lnTo>
                <a:lnTo>
                  <a:pt x="1246" y="100"/>
                </a:lnTo>
                <a:lnTo>
                  <a:pt x="1566" y="17"/>
                </a:lnTo>
                <a:lnTo>
                  <a:pt x="17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FC736478-9EC2-4CCF-AE2D-57E829D56728}"/>
              </a:ext>
            </a:extLst>
          </p:cNvPr>
          <p:cNvSpPr>
            <a:spLocks/>
          </p:cNvSpPr>
          <p:nvPr/>
        </p:nvSpPr>
        <p:spPr bwMode="auto">
          <a:xfrm>
            <a:off x="5720262" y="3515310"/>
            <a:ext cx="335951" cy="436022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Arial" pitchFamily="34" charset="0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F8CF1C2D-E716-45B3-BFB7-B9917C6586D5}"/>
              </a:ext>
            </a:extLst>
          </p:cNvPr>
          <p:cNvSpPr>
            <a:spLocks/>
          </p:cNvSpPr>
          <p:nvPr/>
        </p:nvSpPr>
        <p:spPr bwMode="auto">
          <a:xfrm>
            <a:off x="5193420" y="1962906"/>
            <a:ext cx="477839" cy="489327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Group 26">
            <a:extLst>
              <a:ext uri="{FF2B5EF4-FFF2-40B4-BE49-F238E27FC236}">
                <a16:creationId xmlns:a16="http://schemas.microsoft.com/office/drawing/2014/main" id="{9450FD03-BDBB-4783-918A-A74F8BB975B2}"/>
              </a:ext>
            </a:extLst>
          </p:cNvPr>
          <p:cNvGrpSpPr/>
          <p:nvPr/>
        </p:nvGrpSpPr>
        <p:grpSpPr>
          <a:xfrm>
            <a:off x="5833661" y="1959764"/>
            <a:ext cx="4968590" cy="553998"/>
            <a:chOff x="3017859" y="4283314"/>
            <a:chExt cx="2579765" cy="5539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4FA3BF-2FB1-42A1-BF01-E794E1C19C0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ACA303-3574-441E-9B2C-90020BDDEB76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C278B716-F072-4770-A97C-07BDBF6EA78A}"/>
              </a:ext>
            </a:extLst>
          </p:cNvPr>
          <p:cNvGrpSpPr/>
          <p:nvPr/>
        </p:nvGrpSpPr>
        <p:grpSpPr>
          <a:xfrm>
            <a:off x="6950732" y="4976301"/>
            <a:ext cx="4968590" cy="553998"/>
            <a:chOff x="3017859" y="4283314"/>
            <a:chExt cx="2579765" cy="55399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167CAD-5FFA-42E5-9A3E-66936322ED07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258767-C8DD-4CE5-B3DA-4263FE4BD8D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2">
            <a:extLst>
              <a:ext uri="{FF2B5EF4-FFF2-40B4-BE49-F238E27FC236}">
                <a16:creationId xmlns:a16="http://schemas.microsoft.com/office/drawing/2014/main" id="{9E060D61-A18B-494A-BEFB-0C28F2642DE7}"/>
              </a:ext>
            </a:extLst>
          </p:cNvPr>
          <p:cNvGrpSpPr/>
          <p:nvPr/>
        </p:nvGrpSpPr>
        <p:grpSpPr>
          <a:xfrm>
            <a:off x="6671465" y="4222166"/>
            <a:ext cx="4968590" cy="553998"/>
            <a:chOff x="3017859" y="4283314"/>
            <a:chExt cx="2579765" cy="5539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F99075-A895-4683-8D18-D525C4725D9F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1A85BE-34A4-4824-8322-B155D13D26C9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5">
            <a:extLst>
              <a:ext uri="{FF2B5EF4-FFF2-40B4-BE49-F238E27FC236}">
                <a16:creationId xmlns:a16="http://schemas.microsoft.com/office/drawing/2014/main" id="{F6926776-B04A-4734-BABD-0F04F4EC4C5C}"/>
              </a:ext>
            </a:extLst>
          </p:cNvPr>
          <p:cNvGrpSpPr/>
          <p:nvPr/>
        </p:nvGrpSpPr>
        <p:grpSpPr>
          <a:xfrm>
            <a:off x="6392197" y="3468032"/>
            <a:ext cx="4968590" cy="553998"/>
            <a:chOff x="3017859" y="4283314"/>
            <a:chExt cx="2579765" cy="5539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347E3-1659-42EB-B458-BE827DAFAF11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34DFA9-69EF-43B3-A4F8-CF3F5011CA1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8">
            <a:extLst>
              <a:ext uri="{FF2B5EF4-FFF2-40B4-BE49-F238E27FC236}">
                <a16:creationId xmlns:a16="http://schemas.microsoft.com/office/drawing/2014/main" id="{4D762EE8-C286-47EE-BECD-FE8FE2602280}"/>
              </a:ext>
            </a:extLst>
          </p:cNvPr>
          <p:cNvGrpSpPr/>
          <p:nvPr/>
        </p:nvGrpSpPr>
        <p:grpSpPr>
          <a:xfrm>
            <a:off x="6112929" y="2713898"/>
            <a:ext cx="4968590" cy="553998"/>
            <a:chOff x="3017859" y="4283314"/>
            <a:chExt cx="2579765" cy="55399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4D0647-070A-4107-B1CF-E94B6272C456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E619CA-9D0F-48B1-8D09-7DD2F92F814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 3">
            <a:extLst>
              <a:ext uri="{FF2B5EF4-FFF2-40B4-BE49-F238E27FC236}">
                <a16:creationId xmlns:a16="http://schemas.microsoft.com/office/drawing/2014/main" id="{246FCBD1-654F-435B-B80A-7DF95042B8D7}"/>
              </a:ext>
            </a:extLst>
          </p:cNvPr>
          <p:cNvSpPr>
            <a:spLocks/>
          </p:cNvSpPr>
          <p:nvPr/>
        </p:nvSpPr>
        <p:spPr bwMode="auto">
          <a:xfrm>
            <a:off x="544862" y="1477152"/>
            <a:ext cx="4968589" cy="4547583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79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8">
            <a:extLst>
              <a:ext uri="{FF2B5EF4-FFF2-40B4-BE49-F238E27FC236}">
                <a16:creationId xmlns:a16="http://schemas.microsoft.com/office/drawing/2014/main" id="{AFD998E5-A565-4713-9ADF-D8F3EB619DAC}"/>
              </a:ext>
            </a:extLst>
          </p:cNvPr>
          <p:cNvSpPr/>
          <p:nvPr/>
        </p:nvSpPr>
        <p:spPr>
          <a:xfrm>
            <a:off x="836509" y="819636"/>
            <a:ext cx="4104765" cy="5486441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1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8" name="Group 25">
            <a:extLst>
              <a:ext uri="{FF2B5EF4-FFF2-40B4-BE49-F238E27FC236}">
                <a16:creationId xmlns:a16="http://schemas.microsoft.com/office/drawing/2014/main" id="{D20B53AD-8E88-4960-88F5-31155A936F43}"/>
              </a:ext>
            </a:extLst>
          </p:cNvPr>
          <p:cNvGrpSpPr/>
          <p:nvPr/>
        </p:nvGrpSpPr>
        <p:grpSpPr>
          <a:xfrm>
            <a:off x="4880714" y="1901015"/>
            <a:ext cx="2464138" cy="3943066"/>
            <a:chOff x="4722461" y="1907611"/>
            <a:chExt cx="2138040" cy="3421250"/>
          </a:xfrm>
        </p:grpSpPr>
        <p:grpSp>
          <p:nvGrpSpPr>
            <p:cNvPr id="9" name="Group 23">
              <a:extLst>
                <a:ext uri="{FF2B5EF4-FFF2-40B4-BE49-F238E27FC236}">
                  <a16:creationId xmlns:a16="http://schemas.microsoft.com/office/drawing/2014/main" id="{A951E3C9-D27F-4534-83D8-D1E747C9E99E}"/>
                </a:ext>
              </a:extLst>
            </p:cNvPr>
            <p:cNvGrpSpPr/>
            <p:nvPr/>
          </p:nvGrpSpPr>
          <p:grpSpPr>
            <a:xfrm>
              <a:off x="4722461" y="2154570"/>
              <a:ext cx="1410284" cy="2457710"/>
              <a:chOff x="4764849" y="1896442"/>
              <a:chExt cx="1630399" cy="2841304"/>
            </a:xfrm>
          </p:grpSpPr>
          <p:sp>
            <p:nvSpPr>
              <p:cNvPr id="13" name="Rectangle 15">
                <a:extLst>
                  <a:ext uri="{FF2B5EF4-FFF2-40B4-BE49-F238E27FC236}">
                    <a16:creationId xmlns:a16="http://schemas.microsoft.com/office/drawing/2014/main" id="{17578C98-7F0B-43A9-951E-469D712C1B62}"/>
                  </a:ext>
                </a:extLst>
              </p:cNvPr>
              <p:cNvSpPr/>
              <p:nvPr/>
            </p:nvSpPr>
            <p:spPr>
              <a:xfrm rot="2633242">
                <a:off x="5392926" y="3840524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4" name="Group 88">
                <a:extLst>
                  <a:ext uri="{FF2B5EF4-FFF2-40B4-BE49-F238E27FC236}">
                    <a16:creationId xmlns:a16="http://schemas.microsoft.com/office/drawing/2014/main" id="{86AFAC57-3A71-4CC3-8C0E-5E61384ACB35}"/>
                  </a:ext>
                </a:extLst>
              </p:cNvPr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15" name="Rectangle 15">
                  <a:extLst>
                    <a:ext uri="{FF2B5EF4-FFF2-40B4-BE49-F238E27FC236}">
                      <a16:creationId xmlns:a16="http://schemas.microsoft.com/office/drawing/2014/main" id="{DA5D093F-0071-414C-A1CC-1243668581D1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D7EC585-59D9-476F-BBD9-45926C9F8F6D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0" name="Oval 97">
              <a:extLst>
                <a:ext uri="{FF2B5EF4-FFF2-40B4-BE49-F238E27FC236}">
                  <a16:creationId xmlns:a16="http://schemas.microsoft.com/office/drawing/2014/main" id="{BC2F1C45-FA7F-436F-A0EB-C5B112F7CE48}"/>
                </a:ext>
              </a:extLst>
            </p:cNvPr>
            <p:cNvSpPr/>
            <p:nvPr/>
          </p:nvSpPr>
          <p:spPr>
            <a:xfrm>
              <a:off x="5686583" y="4708442"/>
              <a:ext cx="620419" cy="6204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Oval 98">
              <a:extLst>
                <a:ext uri="{FF2B5EF4-FFF2-40B4-BE49-F238E27FC236}">
                  <a16:creationId xmlns:a16="http://schemas.microsoft.com/office/drawing/2014/main" id="{C98A4B66-0D50-4454-94BF-7D154D5D623B}"/>
                </a:ext>
              </a:extLst>
            </p:cNvPr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99">
              <a:extLst>
                <a:ext uri="{FF2B5EF4-FFF2-40B4-BE49-F238E27FC236}">
                  <a16:creationId xmlns:a16="http://schemas.microsoft.com/office/drawing/2014/main" id="{BAF1AEEF-3D47-4D62-BD99-1D8371C41A45}"/>
                </a:ext>
              </a:extLst>
            </p:cNvPr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Isosceles Triangle 8">
            <a:extLst>
              <a:ext uri="{FF2B5EF4-FFF2-40B4-BE49-F238E27FC236}">
                <a16:creationId xmlns:a16="http://schemas.microsoft.com/office/drawing/2014/main" id="{3AB10A7F-E694-466E-9CFE-8BC89ECCA0D0}"/>
              </a:ext>
            </a:extLst>
          </p:cNvPr>
          <p:cNvSpPr/>
          <p:nvPr/>
        </p:nvSpPr>
        <p:spPr>
          <a:xfrm rot="16200000">
            <a:off x="6868938" y="3674347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580C7512-06CB-438C-9A2D-FE84CF40F3A9}"/>
              </a:ext>
            </a:extLst>
          </p:cNvPr>
          <p:cNvSpPr/>
          <p:nvPr/>
        </p:nvSpPr>
        <p:spPr>
          <a:xfrm>
            <a:off x="6201531" y="5370580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E708202B-2699-49A5-9925-FA6DA928057E}"/>
              </a:ext>
            </a:extLst>
          </p:cNvPr>
          <p:cNvSpPr>
            <a:spLocks noChangeAspect="1"/>
          </p:cNvSpPr>
          <p:nvPr/>
        </p:nvSpPr>
        <p:spPr>
          <a:xfrm>
            <a:off x="6099953" y="2099406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0" name="Group 103">
            <a:extLst>
              <a:ext uri="{FF2B5EF4-FFF2-40B4-BE49-F238E27FC236}">
                <a16:creationId xmlns:a16="http://schemas.microsoft.com/office/drawing/2014/main" id="{64145FE0-4F05-4A0F-A9CB-256DCBB0847B}"/>
              </a:ext>
            </a:extLst>
          </p:cNvPr>
          <p:cNvGrpSpPr/>
          <p:nvPr/>
        </p:nvGrpSpPr>
        <p:grpSpPr>
          <a:xfrm>
            <a:off x="6843441" y="1837532"/>
            <a:ext cx="4211028" cy="842012"/>
            <a:chOff x="4965551" y="1783849"/>
            <a:chExt cx="1780587" cy="84201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EA3448-4E56-46E8-AC23-798A70A122C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FC6F55-287D-4EBA-938F-2BCA6A857273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3" name="Group 106">
            <a:extLst>
              <a:ext uri="{FF2B5EF4-FFF2-40B4-BE49-F238E27FC236}">
                <a16:creationId xmlns:a16="http://schemas.microsoft.com/office/drawing/2014/main" id="{AE422FF8-0D14-45EC-BDEF-FE620A63BCBD}"/>
              </a:ext>
            </a:extLst>
          </p:cNvPr>
          <p:cNvGrpSpPr/>
          <p:nvPr/>
        </p:nvGrpSpPr>
        <p:grpSpPr>
          <a:xfrm>
            <a:off x="7544524" y="3451541"/>
            <a:ext cx="4211028" cy="842012"/>
            <a:chOff x="4965551" y="1783849"/>
            <a:chExt cx="1780587" cy="84201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E95FEC-40C8-4A28-8366-B086B8914082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D6C209-2085-420E-AD86-3D1F58D640E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6" name="Group 118">
            <a:extLst>
              <a:ext uri="{FF2B5EF4-FFF2-40B4-BE49-F238E27FC236}">
                <a16:creationId xmlns:a16="http://schemas.microsoft.com/office/drawing/2014/main" id="{600A6440-C3C6-4885-96DF-2B3B63F2478E}"/>
              </a:ext>
            </a:extLst>
          </p:cNvPr>
          <p:cNvGrpSpPr/>
          <p:nvPr/>
        </p:nvGrpSpPr>
        <p:grpSpPr>
          <a:xfrm>
            <a:off x="6916578" y="5065551"/>
            <a:ext cx="4211028" cy="842012"/>
            <a:chOff x="4965551" y="1783849"/>
            <a:chExt cx="1780587" cy="84201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DD5386-C00F-4A10-8BCF-2698CD4F242D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309D48-24D7-46CD-8B6C-7456070577CE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9D7E116-6121-4BF4-91E9-5FBBF803BCBB}"/>
              </a:ext>
            </a:extLst>
          </p:cNvPr>
          <p:cNvSpPr txBox="1"/>
          <p:nvPr/>
        </p:nvSpPr>
        <p:spPr>
          <a:xfrm>
            <a:off x="4257076" y="256712"/>
            <a:ext cx="5319004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15073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518C98-F967-4923-8664-2B148E697EEF}"/>
              </a:ext>
            </a:extLst>
          </p:cNvPr>
          <p:cNvSpPr txBox="1"/>
          <p:nvPr/>
        </p:nvSpPr>
        <p:spPr>
          <a:xfrm>
            <a:off x="518398" y="26165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Heading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77F0262D-EE00-4B2F-8B6C-E345AB635929}"/>
              </a:ext>
            </a:extLst>
          </p:cNvPr>
          <p:cNvSpPr/>
          <p:nvPr/>
        </p:nvSpPr>
        <p:spPr>
          <a:xfrm rot="14243215">
            <a:off x="888956" y="1721860"/>
            <a:ext cx="2374296" cy="1768833"/>
          </a:xfrm>
          <a:custGeom>
            <a:avLst/>
            <a:gdLst/>
            <a:ahLst/>
            <a:cxnLst/>
            <a:rect l="l" t="t" r="r" b="b"/>
            <a:pathLst>
              <a:path w="2374296" h="1768833">
                <a:moveTo>
                  <a:pt x="2122319" y="274160"/>
                </a:moveTo>
                <a:cubicBezTo>
                  <a:pt x="2279947" y="434566"/>
                  <a:pt x="2376382" y="655105"/>
                  <a:pt x="2374262" y="897757"/>
                </a:cubicBezTo>
                <a:cubicBezTo>
                  <a:pt x="2370023" y="1383058"/>
                  <a:pt x="1973171" y="1773038"/>
                  <a:pt x="1487868" y="1768799"/>
                </a:cubicBezTo>
                <a:lnTo>
                  <a:pt x="244916" y="1757941"/>
                </a:lnTo>
                <a:cubicBezTo>
                  <a:pt x="243021" y="1760093"/>
                  <a:pt x="240936" y="1760194"/>
                  <a:pt x="238844" y="1760193"/>
                </a:cubicBezTo>
                <a:lnTo>
                  <a:pt x="232478" y="1757834"/>
                </a:lnTo>
                <a:lnTo>
                  <a:pt x="215240" y="1757683"/>
                </a:lnTo>
                <a:lnTo>
                  <a:pt x="215239" y="1757682"/>
                </a:lnTo>
                <a:lnTo>
                  <a:pt x="215233" y="1757683"/>
                </a:lnTo>
                <a:lnTo>
                  <a:pt x="215233" y="1757679"/>
                </a:lnTo>
                <a:lnTo>
                  <a:pt x="200021" y="1745799"/>
                </a:lnTo>
                <a:cubicBezTo>
                  <a:pt x="85924" y="1677713"/>
                  <a:pt x="0" y="1316657"/>
                  <a:pt x="0" y="881792"/>
                </a:cubicBezTo>
                <a:cubicBezTo>
                  <a:pt x="0" y="483215"/>
                  <a:pt x="72182" y="146639"/>
                  <a:pt x="172783" y="42438"/>
                </a:cubicBezTo>
                <a:cubicBezTo>
                  <a:pt x="191110" y="13973"/>
                  <a:pt x="217565" y="-2559"/>
                  <a:pt x="239494" y="324"/>
                </a:cubicBezTo>
                <a:lnTo>
                  <a:pt x="1503219" y="11362"/>
                </a:lnTo>
                <a:cubicBezTo>
                  <a:pt x="1745871" y="13482"/>
                  <a:pt x="1964691" y="113754"/>
                  <a:pt x="2122319" y="274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CD11A428-0183-483D-905E-69E312310451}"/>
              </a:ext>
            </a:extLst>
          </p:cNvPr>
          <p:cNvGrpSpPr/>
          <p:nvPr/>
        </p:nvGrpSpPr>
        <p:grpSpPr>
          <a:xfrm rot="15399350">
            <a:off x="688600" y="3976971"/>
            <a:ext cx="2518148" cy="2151435"/>
            <a:chOff x="2066735" y="1837293"/>
            <a:chExt cx="2518148" cy="2151435"/>
          </a:xfrm>
        </p:grpSpPr>
        <p:sp>
          <p:nvSpPr>
            <p:cNvPr id="6" name="Round Same Side Corner Rectangle 2">
              <a:extLst>
                <a:ext uri="{FF2B5EF4-FFF2-40B4-BE49-F238E27FC236}">
                  <a16:creationId xmlns:a16="http://schemas.microsoft.com/office/drawing/2014/main" id="{BA8CFEAF-ABAC-4DEC-9F7F-281467262CA3}"/>
                </a:ext>
              </a:extLst>
            </p:cNvPr>
            <p:cNvSpPr/>
            <p:nvPr/>
          </p:nvSpPr>
          <p:spPr>
            <a:xfrm rot="18900000">
              <a:off x="2066735" y="1837293"/>
              <a:ext cx="1757503" cy="21514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AACB07C1-77F7-4BA7-996A-7D4B3BFAFC69}"/>
                </a:ext>
              </a:extLst>
            </p:cNvPr>
            <p:cNvSpPr/>
            <p:nvPr/>
          </p:nvSpPr>
          <p:spPr>
            <a:xfrm rot="2700000">
              <a:off x="3590577" y="2794901"/>
              <a:ext cx="231105" cy="175750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B0A009E1-D308-4A3F-888A-0DC3024B27B5}"/>
              </a:ext>
            </a:extLst>
          </p:cNvPr>
          <p:cNvGrpSpPr/>
          <p:nvPr/>
        </p:nvGrpSpPr>
        <p:grpSpPr>
          <a:xfrm>
            <a:off x="1166699" y="4988899"/>
            <a:ext cx="1767470" cy="887301"/>
            <a:chOff x="1345882" y="3789040"/>
            <a:chExt cx="2118088" cy="9760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1F6722-5B31-4AF9-99D1-35C54874DA9B}"/>
                </a:ext>
              </a:extLst>
            </p:cNvPr>
            <p:cNvSpPr txBox="1"/>
            <p:nvPr/>
          </p:nvSpPr>
          <p:spPr>
            <a:xfrm>
              <a:off x="1345882" y="3789040"/>
              <a:ext cx="2111347" cy="3385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AD321D-B18B-4D13-9A67-004C4E90C252}"/>
                </a:ext>
              </a:extLst>
            </p:cNvPr>
            <p:cNvSpPr txBox="1"/>
            <p:nvPr/>
          </p:nvSpPr>
          <p:spPr>
            <a:xfrm>
              <a:off x="1345883" y="4054107"/>
              <a:ext cx="2118087" cy="7109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8">
            <a:extLst>
              <a:ext uri="{FF2B5EF4-FFF2-40B4-BE49-F238E27FC236}">
                <a16:creationId xmlns:a16="http://schemas.microsoft.com/office/drawing/2014/main" id="{D094ECAC-4C52-4478-9A80-E836788EF5EC}"/>
              </a:ext>
            </a:extLst>
          </p:cNvPr>
          <p:cNvGrpSpPr/>
          <p:nvPr/>
        </p:nvGrpSpPr>
        <p:grpSpPr>
          <a:xfrm>
            <a:off x="1114010" y="2168745"/>
            <a:ext cx="1872847" cy="887301"/>
            <a:chOff x="1345882" y="3789040"/>
            <a:chExt cx="2118088" cy="9760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5F932D-0393-4ECC-BCAA-46FA507FF237}"/>
                </a:ext>
              </a:extLst>
            </p:cNvPr>
            <p:cNvSpPr txBox="1"/>
            <p:nvPr/>
          </p:nvSpPr>
          <p:spPr>
            <a:xfrm>
              <a:off x="1345882" y="3789040"/>
              <a:ext cx="2111347" cy="3385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90F627-39DB-48A1-96C9-61AB00F44FE9}"/>
                </a:ext>
              </a:extLst>
            </p:cNvPr>
            <p:cNvSpPr txBox="1"/>
            <p:nvPr/>
          </p:nvSpPr>
          <p:spPr>
            <a:xfrm>
              <a:off x="1345883" y="4054107"/>
              <a:ext cx="2118087" cy="7109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Oval 60">
            <a:extLst>
              <a:ext uri="{FF2B5EF4-FFF2-40B4-BE49-F238E27FC236}">
                <a16:creationId xmlns:a16="http://schemas.microsoft.com/office/drawing/2014/main" id="{61F5AADB-F7CA-44B1-BB4C-B033FE7D30B7}"/>
              </a:ext>
            </a:extLst>
          </p:cNvPr>
          <p:cNvSpPr/>
          <p:nvPr/>
        </p:nvSpPr>
        <p:spPr>
          <a:xfrm>
            <a:off x="6978074" y="1921140"/>
            <a:ext cx="656456" cy="656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6" name="Oval 61">
            <a:extLst>
              <a:ext uri="{FF2B5EF4-FFF2-40B4-BE49-F238E27FC236}">
                <a16:creationId xmlns:a16="http://schemas.microsoft.com/office/drawing/2014/main" id="{72C9DD6D-E7CB-4CF9-BA3C-66851EBF1159}"/>
              </a:ext>
            </a:extLst>
          </p:cNvPr>
          <p:cNvSpPr/>
          <p:nvPr/>
        </p:nvSpPr>
        <p:spPr>
          <a:xfrm>
            <a:off x="6225069" y="3086802"/>
            <a:ext cx="656456" cy="656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Oval 62">
            <a:extLst>
              <a:ext uri="{FF2B5EF4-FFF2-40B4-BE49-F238E27FC236}">
                <a16:creationId xmlns:a16="http://schemas.microsoft.com/office/drawing/2014/main" id="{CE26B398-BF0A-48C2-A3D3-C696C803A6F8}"/>
              </a:ext>
            </a:extLst>
          </p:cNvPr>
          <p:cNvSpPr/>
          <p:nvPr/>
        </p:nvSpPr>
        <p:spPr>
          <a:xfrm>
            <a:off x="5472063" y="4252464"/>
            <a:ext cx="656456" cy="656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8" name="Oval 63">
            <a:extLst>
              <a:ext uri="{FF2B5EF4-FFF2-40B4-BE49-F238E27FC236}">
                <a16:creationId xmlns:a16="http://schemas.microsoft.com/office/drawing/2014/main" id="{A08C3C56-0BE3-478E-9851-32583AF02069}"/>
              </a:ext>
            </a:extLst>
          </p:cNvPr>
          <p:cNvSpPr/>
          <p:nvPr/>
        </p:nvSpPr>
        <p:spPr>
          <a:xfrm>
            <a:off x="4719057" y="5418126"/>
            <a:ext cx="656456" cy="656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39" name="Group 64">
            <a:extLst>
              <a:ext uri="{FF2B5EF4-FFF2-40B4-BE49-F238E27FC236}">
                <a16:creationId xmlns:a16="http://schemas.microsoft.com/office/drawing/2014/main" id="{8BFE5ABD-50F6-4374-B1AC-67068DB76D95}"/>
              </a:ext>
            </a:extLst>
          </p:cNvPr>
          <p:cNvGrpSpPr/>
          <p:nvPr/>
        </p:nvGrpSpPr>
        <p:grpSpPr>
          <a:xfrm>
            <a:off x="7719441" y="1815021"/>
            <a:ext cx="2812895" cy="868694"/>
            <a:chOff x="910640" y="2975795"/>
            <a:chExt cx="1527408" cy="217274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089AFB-0784-4D76-8056-4ABFB324361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B547AA3-ACCA-453D-8635-2A7ED340F85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8897772-46E8-44D8-97A3-C99E84C933C7}"/>
              </a:ext>
            </a:extLst>
          </p:cNvPr>
          <p:cNvSpPr txBox="1"/>
          <p:nvPr/>
        </p:nvSpPr>
        <p:spPr>
          <a:xfrm>
            <a:off x="10532337" y="1841564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99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68">
            <a:extLst>
              <a:ext uri="{FF2B5EF4-FFF2-40B4-BE49-F238E27FC236}">
                <a16:creationId xmlns:a16="http://schemas.microsoft.com/office/drawing/2014/main" id="{D3CE7E8A-104E-484A-A763-B5654C59855A}"/>
              </a:ext>
            </a:extLst>
          </p:cNvPr>
          <p:cNvGrpSpPr/>
          <p:nvPr/>
        </p:nvGrpSpPr>
        <p:grpSpPr>
          <a:xfrm>
            <a:off x="6978074" y="2980683"/>
            <a:ext cx="3554263" cy="868694"/>
            <a:chOff x="910640" y="2975795"/>
            <a:chExt cx="1527408" cy="217274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11A7B52-C249-43F6-8AB1-0FF936913697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1F67DA1-4149-45BA-A085-6D4281F6B5D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A9A90C9-23B3-4530-A011-8D5B4316CB36}"/>
              </a:ext>
            </a:extLst>
          </p:cNvPr>
          <p:cNvSpPr txBox="1"/>
          <p:nvPr/>
        </p:nvSpPr>
        <p:spPr>
          <a:xfrm>
            <a:off x="10532337" y="300722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85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7" name="Group 72">
            <a:extLst>
              <a:ext uri="{FF2B5EF4-FFF2-40B4-BE49-F238E27FC236}">
                <a16:creationId xmlns:a16="http://schemas.microsoft.com/office/drawing/2014/main" id="{DFF5B9F1-6C6B-47FE-A4E1-0BA8E530AEF8}"/>
              </a:ext>
            </a:extLst>
          </p:cNvPr>
          <p:cNvGrpSpPr/>
          <p:nvPr/>
        </p:nvGrpSpPr>
        <p:grpSpPr>
          <a:xfrm>
            <a:off x="6225069" y="4146345"/>
            <a:ext cx="4307269" cy="868694"/>
            <a:chOff x="910640" y="2975795"/>
            <a:chExt cx="1527408" cy="217274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2029470-BEE0-42F3-8B3C-37AF9470AE1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D3C88BB-4C32-4B46-968F-C5B65B109AF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7988FB6-A7FC-4FE9-B4C7-8634A94B7744}"/>
              </a:ext>
            </a:extLst>
          </p:cNvPr>
          <p:cNvSpPr txBox="1"/>
          <p:nvPr/>
        </p:nvSpPr>
        <p:spPr>
          <a:xfrm>
            <a:off x="10532337" y="4172888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1" name="Group 76">
            <a:extLst>
              <a:ext uri="{FF2B5EF4-FFF2-40B4-BE49-F238E27FC236}">
                <a16:creationId xmlns:a16="http://schemas.microsoft.com/office/drawing/2014/main" id="{E8F380C4-6666-4504-A075-ECAB42D8A9D2}"/>
              </a:ext>
            </a:extLst>
          </p:cNvPr>
          <p:cNvGrpSpPr/>
          <p:nvPr/>
        </p:nvGrpSpPr>
        <p:grpSpPr>
          <a:xfrm>
            <a:off x="5454646" y="5312007"/>
            <a:ext cx="5077692" cy="868694"/>
            <a:chOff x="910640" y="2975795"/>
            <a:chExt cx="1527408" cy="217274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2EFBF72-4854-4672-A082-904F9F841ED2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AE18D07-978D-48B2-BB19-6BE1677027A3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B71D724-B63E-464E-8762-D78399D74FE2}"/>
              </a:ext>
            </a:extLst>
          </p:cNvPr>
          <p:cNvSpPr txBox="1"/>
          <p:nvPr/>
        </p:nvSpPr>
        <p:spPr>
          <a:xfrm>
            <a:off x="10532337" y="5338550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C0DB1228-3FBB-4137-B2E0-C76B8DFEC91E}"/>
              </a:ext>
            </a:extLst>
          </p:cNvPr>
          <p:cNvSpPr>
            <a:spLocks/>
          </p:cNvSpPr>
          <p:nvPr/>
        </p:nvSpPr>
        <p:spPr>
          <a:xfrm>
            <a:off x="6411910" y="3196003"/>
            <a:ext cx="292493" cy="388019"/>
          </a:xfrm>
          <a:custGeom>
            <a:avLst/>
            <a:gdLst/>
            <a:ahLst/>
            <a:cxnLst/>
            <a:rect l="l" t="t" r="r" b="b"/>
            <a:pathLst>
              <a:path w="2044268" h="3675920">
                <a:moveTo>
                  <a:pt x="1849759" y="1844470"/>
                </a:moveTo>
                <a:cubicBezTo>
                  <a:pt x="1902285" y="1986097"/>
                  <a:pt x="1856232" y="2145419"/>
                  <a:pt x="1736244" y="2237180"/>
                </a:cubicBezTo>
                <a:cubicBezTo>
                  <a:pt x="1616256" y="2328941"/>
                  <a:pt x="1450434" y="2331652"/>
                  <a:pt x="1327511" y="2243861"/>
                </a:cubicBezTo>
                <a:cubicBezTo>
                  <a:pt x="1204588" y="2156070"/>
                  <a:pt x="1153353" y="1998338"/>
                  <a:pt x="1201222" y="1855070"/>
                </a:cubicBezTo>
                <a:close/>
                <a:moveTo>
                  <a:pt x="472244" y="1811579"/>
                </a:moveTo>
                <a:lnTo>
                  <a:pt x="936104" y="1811579"/>
                </a:lnTo>
                <a:lnTo>
                  <a:pt x="936104" y="3084966"/>
                </a:lnTo>
                <a:lnTo>
                  <a:pt x="472244" y="3084966"/>
                </a:lnTo>
                <a:close/>
                <a:moveTo>
                  <a:pt x="1055772" y="1382864"/>
                </a:moveTo>
                <a:lnTo>
                  <a:pt x="1182194" y="1400951"/>
                </a:lnTo>
                <a:lnTo>
                  <a:pt x="1140092" y="1976144"/>
                </a:lnTo>
                <a:lnTo>
                  <a:pt x="1141240" y="1976152"/>
                </a:lnTo>
                <a:cubicBezTo>
                  <a:pt x="1142160" y="2114088"/>
                  <a:pt x="1216927" y="2241891"/>
                  <a:pt x="1337039" y="2310849"/>
                </a:cubicBezTo>
                <a:cubicBezTo>
                  <a:pt x="1395846" y="2344611"/>
                  <a:pt x="1461087" y="2361721"/>
                  <a:pt x="1526190" y="2361677"/>
                </a:cubicBezTo>
                <a:cubicBezTo>
                  <a:pt x="1591293" y="2361720"/>
                  <a:pt x="1656534" y="2344611"/>
                  <a:pt x="1715341" y="2310849"/>
                </a:cubicBezTo>
                <a:cubicBezTo>
                  <a:pt x="1835453" y="2241891"/>
                  <a:pt x="1910221" y="2114088"/>
                  <a:pt x="1911140" y="1976152"/>
                </a:cubicBezTo>
                <a:lnTo>
                  <a:pt x="1912289" y="1976144"/>
                </a:lnTo>
                <a:lnTo>
                  <a:pt x="1870187" y="1400951"/>
                </a:lnTo>
                <a:lnTo>
                  <a:pt x="1996607" y="1382864"/>
                </a:lnTo>
                <a:lnTo>
                  <a:pt x="2043841" y="1975264"/>
                </a:lnTo>
                <a:lnTo>
                  <a:pt x="2044268" y="1980631"/>
                </a:lnTo>
                <a:lnTo>
                  <a:pt x="2032513" y="2078292"/>
                </a:lnTo>
                <a:cubicBezTo>
                  <a:pt x="2003256" y="2223457"/>
                  <a:pt x="1912046" y="2351246"/>
                  <a:pt x="1780540" y="2426745"/>
                </a:cubicBezTo>
                <a:cubicBezTo>
                  <a:pt x="1725784" y="2458182"/>
                  <a:pt x="1666892" y="2478916"/>
                  <a:pt x="1606676" y="2488123"/>
                </a:cubicBezTo>
                <a:lnTo>
                  <a:pt x="1606676" y="3411706"/>
                </a:lnTo>
                <a:cubicBezTo>
                  <a:pt x="1824984" y="3421296"/>
                  <a:pt x="1991876" y="3476350"/>
                  <a:pt x="1991876" y="3542756"/>
                </a:cubicBezTo>
                <a:cubicBezTo>
                  <a:pt x="1991876" y="3616300"/>
                  <a:pt x="1787181" y="3675920"/>
                  <a:pt x="1534676" y="3675920"/>
                </a:cubicBezTo>
                <a:cubicBezTo>
                  <a:pt x="1282171" y="3675920"/>
                  <a:pt x="1077476" y="3616300"/>
                  <a:pt x="1077476" y="3542756"/>
                </a:cubicBezTo>
                <a:cubicBezTo>
                  <a:pt x="1077476" y="3476350"/>
                  <a:pt x="1244368" y="3421296"/>
                  <a:pt x="1462676" y="3411706"/>
                </a:cubicBezTo>
                <a:lnTo>
                  <a:pt x="1462676" y="2490951"/>
                </a:lnTo>
                <a:cubicBezTo>
                  <a:pt x="1396633" y="2482731"/>
                  <a:pt x="1331761" y="2461147"/>
                  <a:pt x="1271841" y="2426746"/>
                </a:cubicBezTo>
                <a:cubicBezTo>
                  <a:pt x="1140335" y="2351247"/>
                  <a:pt x="1049125" y="2223457"/>
                  <a:pt x="1019867" y="2078292"/>
                </a:cubicBezTo>
                <a:lnTo>
                  <a:pt x="1008112" y="1980631"/>
                </a:lnTo>
                <a:lnTo>
                  <a:pt x="1008540" y="1975264"/>
                </a:lnTo>
                <a:close/>
                <a:moveTo>
                  <a:pt x="319275" y="795860"/>
                </a:moveTo>
                <a:lnTo>
                  <a:pt x="468052" y="795860"/>
                </a:lnTo>
                <a:lnTo>
                  <a:pt x="616829" y="795860"/>
                </a:lnTo>
                <a:cubicBezTo>
                  <a:pt x="626877" y="929839"/>
                  <a:pt x="606781" y="968357"/>
                  <a:pt x="702240" y="1117409"/>
                </a:cubicBezTo>
                <a:cubicBezTo>
                  <a:pt x="838130" y="1263926"/>
                  <a:pt x="933525" y="1350835"/>
                  <a:pt x="936104" y="1491940"/>
                </a:cubicBezTo>
                <a:lnTo>
                  <a:pt x="936104" y="1764197"/>
                </a:lnTo>
                <a:lnTo>
                  <a:pt x="432048" y="1764197"/>
                </a:lnTo>
                <a:lnTo>
                  <a:pt x="432048" y="3132349"/>
                </a:lnTo>
                <a:lnTo>
                  <a:pt x="936104" y="3132349"/>
                </a:lnTo>
                <a:lnTo>
                  <a:pt x="936104" y="3519900"/>
                </a:lnTo>
                <a:cubicBezTo>
                  <a:pt x="936104" y="3606067"/>
                  <a:pt x="866251" y="3675920"/>
                  <a:pt x="780084" y="3675920"/>
                </a:cubicBezTo>
                <a:lnTo>
                  <a:pt x="468052" y="3675920"/>
                </a:lnTo>
                <a:lnTo>
                  <a:pt x="156020" y="3675920"/>
                </a:lnTo>
                <a:cubicBezTo>
                  <a:pt x="69853" y="3675920"/>
                  <a:pt x="0" y="3606067"/>
                  <a:pt x="0" y="3519900"/>
                </a:cubicBezTo>
                <a:lnTo>
                  <a:pt x="0" y="1491940"/>
                </a:lnTo>
                <a:cubicBezTo>
                  <a:pt x="2579" y="1350835"/>
                  <a:pt x="97974" y="1263926"/>
                  <a:pt x="233864" y="1117409"/>
                </a:cubicBezTo>
                <a:cubicBezTo>
                  <a:pt x="329323" y="968357"/>
                  <a:pt x="309227" y="929839"/>
                  <a:pt x="319275" y="795860"/>
                </a:cubicBezTo>
                <a:close/>
                <a:moveTo>
                  <a:pt x="319544" y="0"/>
                </a:moveTo>
                <a:lnTo>
                  <a:pt x="616561" y="0"/>
                </a:lnTo>
                <a:cubicBezTo>
                  <a:pt x="633132" y="0"/>
                  <a:pt x="646565" y="13433"/>
                  <a:pt x="646565" y="30004"/>
                </a:cubicBezTo>
                <a:lnTo>
                  <a:pt x="646565" y="150016"/>
                </a:lnTo>
                <a:cubicBezTo>
                  <a:pt x="646565" y="166587"/>
                  <a:pt x="633132" y="180020"/>
                  <a:pt x="616561" y="180020"/>
                </a:cubicBezTo>
                <a:lnTo>
                  <a:pt x="616829" y="180020"/>
                </a:lnTo>
                <a:lnTo>
                  <a:pt x="616829" y="756020"/>
                </a:lnTo>
                <a:lnTo>
                  <a:pt x="319275" y="756020"/>
                </a:lnTo>
                <a:lnTo>
                  <a:pt x="319275" y="180020"/>
                </a:lnTo>
                <a:lnTo>
                  <a:pt x="319544" y="180020"/>
                </a:lnTo>
                <a:cubicBezTo>
                  <a:pt x="302973" y="180020"/>
                  <a:pt x="289540" y="166587"/>
                  <a:pt x="289540" y="150016"/>
                </a:cubicBezTo>
                <a:lnTo>
                  <a:pt x="289540" y="30004"/>
                </a:lnTo>
                <a:cubicBezTo>
                  <a:pt x="289540" y="13433"/>
                  <a:pt x="302973" y="0"/>
                  <a:pt x="3195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7" name="Teardrop 15">
            <a:extLst>
              <a:ext uri="{FF2B5EF4-FFF2-40B4-BE49-F238E27FC236}">
                <a16:creationId xmlns:a16="http://schemas.microsoft.com/office/drawing/2014/main" id="{831A147D-612F-4279-9938-B1556C5D9913}"/>
              </a:ext>
            </a:extLst>
          </p:cNvPr>
          <p:cNvSpPr>
            <a:spLocks noChangeAspect="1"/>
          </p:cNvSpPr>
          <p:nvPr/>
        </p:nvSpPr>
        <p:spPr>
          <a:xfrm rot="10138534">
            <a:off x="7142180" y="2087738"/>
            <a:ext cx="367378" cy="299667"/>
          </a:xfrm>
          <a:custGeom>
            <a:avLst/>
            <a:gdLst/>
            <a:ahLst/>
            <a:cxnLst/>
            <a:rect l="l" t="t" r="r" b="b"/>
            <a:pathLst>
              <a:path w="4184701" h="3958584">
                <a:moveTo>
                  <a:pt x="1747091" y="518820"/>
                </a:moveTo>
                <a:cubicBezTo>
                  <a:pt x="1991765" y="434966"/>
                  <a:pt x="2252127" y="414339"/>
                  <a:pt x="2511919" y="467230"/>
                </a:cubicBezTo>
                <a:cubicBezTo>
                  <a:pt x="2762999" y="518347"/>
                  <a:pt x="2988112" y="632970"/>
                  <a:pt x="3177256" y="796863"/>
                </a:cubicBezTo>
                <a:cubicBezTo>
                  <a:pt x="3407997" y="811892"/>
                  <a:pt x="3558359" y="796150"/>
                  <a:pt x="3567776" y="747812"/>
                </a:cubicBezTo>
                <a:cubicBezTo>
                  <a:pt x="3585195" y="658406"/>
                  <a:pt x="3113835" y="491346"/>
                  <a:pt x="2514965" y="374672"/>
                </a:cubicBezTo>
                <a:cubicBezTo>
                  <a:pt x="1916096" y="257999"/>
                  <a:pt x="1416495" y="235893"/>
                  <a:pt x="1399077" y="325300"/>
                </a:cubicBezTo>
                <a:cubicBezTo>
                  <a:pt x="1389596" y="373964"/>
                  <a:pt x="1524927" y="445636"/>
                  <a:pt x="1747091" y="518820"/>
                </a:cubicBezTo>
                <a:close/>
                <a:moveTo>
                  <a:pt x="3623548" y="2515472"/>
                </a:moveTo>
                <a:cubicBezTo>
                  <a:pt x="3716210" y="2065521"/>
                  <a:pt x="3565914" y="1638880"/>
                  <a:pt x="3341371" y="1321395"/>
                </a:cubicBezTo>
                <a:cubicBezTo>
                  <a:pt x="3431596" y="1689238"/>
                  <a:pt x="3530325" y="2058742"/>
                  <a:pt x="3417312" y="2404651"/>
                </a:cubicBezTo>
                <a:close/>
                <a:moveTo>
                  <a:pt x="460289" y="1922553"/>
                </a:moveTo>
                <a:lnTo>
                  <a:pt x="471090" y="1923642"/>
                </a:lnTo>
                <a:cubicBezTo>
                  <a:pt x="551432" y="1659724"/>
                  <a:pt x="672313" y="1420911"/>
                  <a:pt x="822683" y="1215863"/>
                </a:cubicBezTo>
                <a:lnTo>
                  <a:pt x="532232" y="1215863"/>
                </a:lnTo>
                <a:cubicBezTo>
                  <a:pt x="335082" y="1215863"/>
                  <a:pt x="175260" y="1375684"/>
                  <a:pt x="175260" y="1572834"/>
                </a:cubicBezTo>
                <a:lnTo>
                  <a:pt x="175259" y="1572834"/>
                </a:lnTo>
                <a:cubicBezTo>
                  <a:pt x="175259" y="1745340"/>
                  <a:pt x="297623" y="1889266"/>
                  <a:pt x="460289" y="1922553"/>
                </a:cubicBezTo>
                <a:close/>
                <a:moveTo>
                  <a:pt x="2059628" y="2765696"/>
                </a:moveTo>
                <a:lnTo>
                  <a:pt x="2321225" y="2811600"/>
                </a:lnTo>
                <a:cubicBezTo>
                  <a:pt x="2377562" y="2638693"/>
                  <a:pt x="2266237" y="2497865"/>
                  <a:pt x="2136064" y="2257473"/>
                </a:cubicBezTo>
                <a:cubicBezTo>
                  <a:pt x="2341942" y="2437884"/>
                  <a:pt x="2577613" y="2594022"/>
                  <a:pt x="2532550" y="2841953"/>
                </a:cubicBezTo>
                <a:cubicBezTo>
                  <a:pt x="3138690" y="2923471"/>
                  <a:pt x="3591636" y="2903038"/>
                  <a:pt x="3615687" y="2779586"/>
                </a:cubicBezTo>
                <a:cubicBezTo>
                  <a:pt x="3645674" y="2625671"/>
                  <a:pt x="2997620" y="2369906"/>
                  <a:pt x="2168217" y="2208319"/>
                </a:cubicBezTo>
                <a:cubicBezTo>
                  <a:pt x="1338815" y="2046733"/>
                  <a:pt x="642144" y="2040514"/>
                  <a:pt x="612157" y="2194429"/>
                </a:cubicBezTo>
                <a:cubicBezTo>
                  <a:pt x="584716" y="2335283"/>
                  <a:pt x="1125116" y="2561433"/>
                  <a:pt x="1852965" y="2721406"/>
                </a:cubicBezTo>
                <a:cubicBezTo>
                  <a:pt x="1986864" y="2533919"/>
                  <a:pt x="1882305" y="2417728"/>
                  <a:pt x="1755364" y="2183304"/>
                </a:cubicBezTo>
                <a:cubicBezTo>
                  <a:pt x="1948494" y="2352544"/>
                  <a:pt x="2174363" y="2495111"/>
                  <a:pt x="2034132" y="2760232"/>
                </a:cubicBezTo>
                <a:cubicBezTo>
                  <a:pt x="2042553" y="2762356"/>
                  <a:pt x="2051081" y="2764031"/>
                  <a:pt x="2059628" y="2765696"/>
                </a:cubicBezTo>
                <a:close/>
                <a:moveTo>
                  <a:pt x="2190894" y="3958584"/>
                </a:moveTo>
                <a:cubicBezTo>
                  <a:pt x="1768295" y="3627782"/>
                  <a:pt x="1896695" y="3283026"/>
                  <a:pt x="2140623" y="3067523"/>
                </a:cubicBezTo>
                <a:cubicBezTo>
                  <a:pt x="2193320" y="3015715"/>
                  <a:pt x="2233849" y="2968611"/>
                  <a:pt x="2263357" y="2924193"/>
                </a:cubicBezTo>
                <a:cubicBezTo>
                  <a:pt x="2186267" y="2913353"/>
                  <a:pt x="2108037" y="2899464"/>
                  <a:pt x="2028791" y="2884025"/>
                </a:cubicBezTo>
                <a:lnTo>
                  <a:pt x="1961861" y="2869343"/>
                </a:lnTo>
                <a:cubicBezTo>
                  <a:pt x="1948180" y="2887432"/>
                  <a:pt x="1932565" y="2905632"/>
                  <a:pt x="1915415" y="2924359"/>
                </a:cubicBezTo>
                <a:cubicBezTo>
                  <a:pt x="1817852" y="3057880"/>
                  <a:pt x="1560103" y="3193899"/>
                  <a:pt x="1799272" y="3545553"/>
                </a:cubicBezTo>
                <a:cubicBezTo>
                  <a:pt x="1460854" y="3280647"/>
                  <a:pt x="1563677" y="3004566"/>
                  <a:pt x="1759014" y="2831992"/>
                </a:cubicBezTo>
                <a:lnTo>
                  <a:pt x="1764677" y="2826090"/>
                </a:lnTo>
                <a:cubicBezTo>
                  <a:pt x="982901" y="2644363"/>
                  <a:pt x="406649" y="2366625"/>
                  <a:pt x="412121" y="2165041"/>
                </a:cubicBezTo>
                <a:lnTo>
                  <a:pt x="408595" y="2164332"/>
                </a:lnTo>
                <a:lnTo>
                  <a:pt x="411905" y="2150927"/>
                </a:lnTo>
                <a:cubicBezTo>
                  <a:pt x="411404" y="2149617"/>
                  <a:pt x="411615" y="2148419"/>
                  <a:pt x="411848" y="2147224"/>
                </a:cubicBezTo>
                <a:lnTo>
                  <a:pt x="414179" y="2141711"/>
                </a:lnTo>
                <a:lnTo>
                  <a:pt x="426269" y="2094377"/>
                </a:lnTo>
                <a:cubicBezTo>
                  <a:pt x="425816" y="2094419"/>
                  <a:pt x="425390" y="2094332"/>
                  <a:pt x="424963" y="2094245"/>
                </a:cubicBezTo>
                <a:cubicBezTo>
                  <a:pt x="182437" y="2044617"/>
                  <a:pt x="1" y="1830030"/>
                  <a:pt x="0" y="1572833"/>
                </a:cubicBezTo>
                <a:lnTo>
                  <a:pt x="1" y="1572833"/>
                </a:lnTo>
                <a:cubicBezTo>
                  <a:pt x="1" y="1278893"/>
                  <a:pt x="238286" y="1040608"/>
                  <a:pt x="532226" y="1040608"/>
                </a:cubicBezTo>
                <a:lnTo>
                  <a:pt x="966936" y="1040608"/>
                </a:lnTo>
                <a:cubicBezTo>
                  <a:pt x="1123433" y="865626"/>
                  <a:pt x="1304254" y="723953"/>
                  <a:pt x="1499342" y="622082"/>
                </a:cubicBezTo>
                <a:cubicBezTo>
                  <a:pt x="1047629" y="466253"/>
                  <a:pt x="762789" y="292915"/>
                  <a:pt x="787934" y="163850"/>
                </a:cubicBezTo>
                <a:cubicBezTo>
                  <a:pt x="827501" y="-39241"/>
                  <a:pt x="1619623" y="-55804"/>
                  <a:pt x="2557190" y="126856"/>
                </a:cubicBezTo>
                <a:cubicBezTo>
                  <a:pt x="3494756" y="309515"/>
                  <a:pt x="4222729" y="622227"/>
                  <a:pt x="4183162" y="825318"/>
                </a:cubicBezTo>
                <a:cubicBezTo>
                  <a:pt x="4158267" y="953098"/>
                  <a:pt x="3835461" y="1007038"/>
                  <a:pt x="3365964" y="983851"/>
                </a:cubicBezTo>
                <a:cubicBezTo>
                  <a:pt x="3747047" y="1429972"/>
                  <a:pt x="3927961" y="2099812"/>
                  <a:pt x="3803926" y="2798722"/>
                </a:cubicBezTo>
                <a:cubicBezTo>
                  <a:pt x="3805119" y="2801970"/>
                  <a:pt x="3804666" y="2805049"/>
                  <a:pt x="3804070" y="2808106"/>
                </a:cubicBezTo>
                <a:lnTo>
                  <a:pt x="3801620" y="2813901"/>
                </a:lnTo>
                <a:cubicBezTo>
                  <a:pt x="3800848" y="2824321"/>
                  <a:pt x="3798919" y="2834550"/>
                  <a:pt x="3796925" y="2844784"/>
                </a:cubicBezTo>
                <a:lnTo>
                  <a:pt x="3789212" y="2843235"/>
                </a:lnTo>
                <a:cubicBezTo>
                  <a:pt x="3693045" y="3000715"/>
                  <a:pt x="3167676" y="3043207"/>
                  <a:pt x="2495214" y="2957076"/>
                </a:cubicBezTo>
                <a:cubicBezTo>
                  <a:pt x="2463609" y="3025452"/>
                  <a:pt x="2411786" y="3100029"/>
                  <a:pt x="2335929" y="3182867"/>
                </a:cubicBezTo>
                <a:cubicBezTo>
                  <a:pt x="2214096" y="3349602"/>
                  <a:pt x="1892232" y="3519455"/>
                  <a:pt x="2190894" y="39585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58" name="그룹 90">
            <a:extLst>
              <a:ext uri="{FF2B5EF4-FFF2-40B4-BE49-F238E27FC236}">
                <a16:creationId xmlns:a16="http://schemas.microsoft.com/office/drawing/2014/main" id="{F009DEA8-8307-40CA-BFD6-FC905801B19C}"/>
              </a:ext>
            </a:extLst>
          </p:cNvPr>
          <p:cNvGrpSpPr/>
          <p:nvPr/>
        </p:nvGrpSpPr>
        <p:grpSpPr>
          <a:xfrm>
            <a:off x="4823427" y="5512635"/>
            <a:ext cx="447716" cy="467439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9C162A4A-BDE9-452B-A5E7-C6CE8506C80C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타원 92">
              <a:extLst>
                <a:ext uri="{FF2B5EF4-FFF2-40B4-BE49-F238E27FC236}">
                  <a16:creationId xmlns:a16="http://schemas.microsoft.com/office/drawing/2014/main" id="{6D9D5753-7854-4EE2-B587-F3FD5F110E93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타원 93">
              <a:extLst>
                <a:ext uri="{FF2B5EF4-FFF2-40B4-BE49-F238E27FC236}">
                  <a16:creationId xmlns:a16="http://schemas.microsoft.com/office/drawing/2014/main" id="{D9823535-0D88-48B7-95E8-225A9B924CCF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타원 94">
              <a:extLst>
                <a:ext uri="{FF2B5EF4-FFF2-40B4-BE49-F238E27FC236}">
                  <a16:creationId xmlns:a16="http://schemas.microsoft.com/office/drawing/2014/main" id="{71D4B02C-D943-48FE-B581-F1684701ED27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타원 95">
              <a:extLst>
                <a:ext uri="{FF2B5EF4-FFF2-40B4-BE49-F238E27FC236}">
                  <a16:creationId xmlns:a16="http://schemas.microsoft.com/office/drawing/2014/main" id="{8433EDF4-8523-4341-BD27-79186F2262C3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타원 96">
              <a:extLst>
                <a:ext uri="{FF2B5EF4-FFF2-40B4-BE49-F238E27FC236}">
                  <a16:creationId xmlns:a16="http://schemas.microsoft.com/office/drawing/2014/main" id="{154CC76D-D8BF-4563-943D-B369C24C43EE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사각형: 둥근 모서리 97">
              <a:extLst>
                <a:ext uri="{FF2B5EF4-FFF2-40B4-BE49-F238E27FC236}">
                  <a16:creationId xmlns:a16="http://schemas.microsoft.com/office/drawing/2014/main" id="{E48D0518-9434-4423-936C-E5217DC26122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사각형: 둥근 모서리 98">
              <a:extLst>
                <a:ext uri="{FF2B5EF4-FFF2-40B4-BE49-F238E27FC236}">
                  <a16:creationId xmlns:a16="http://schemas.microsoft.com/office/drawing/2014/main" id="{0F315881-AC15-4A92-B1B8-928085534811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그룹 99">
            <a:extLst>
              <a:ext uri="{FF2B5EF4-FFF2-40B4-BE49-F238E27FC236}">
                <a16:creationId xmlns:a16="http://schemas.microsoft.com/office/drawing/2014/main" id="{23C9E97C-E3BB-4F33-BBED-EC3F0CC04088}"/>
              </a:ext>
            </a:extLst>
          </p:cNvPr>
          <p:cNvGrpSpPr/>
          <p:nvPr/>
        </p:nvGrpSpPr>
        <p:grpSpPr>
          <a:xfrm>
            <a:off x="5626586" y="4379494"/>
            <a:ext cx="352713" cy="402395"/>
            <a:chOff x="3434152" y="428041"/>
            <a:chExt cx="4718078" cy="5382655"/>
          </a:xfrm>
          <a:solidFill>
            <a:schemeClr val="accent2"/>
          </a:solidFill>
        </p:grpSpPr>
        <p:sp>
          <p:nvSpPr>
            <p:cNvPr id="68" name="자유형: 도형 100">
              <a:extLst>
                <a:ext uri="{FF2B5EF4-FFF2-40B4-BE49-F238E27FC236}">
                  <a16:creationId xmlns:a16="http://schemas.microsoft.com/office/drawing/2014/main" id="{18C057BC-BB15-4E49-AB3F-552154558120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자유형: 도형 101">
              <a:extLst>
                <a:ext uri="{FF2B5EF4-FFF2-40B4-BE49-F238E27FC236}">
                  <a16:creationId xmlns:a16="http://schemas.microsoft.com/office/drawing/2014/main" id="{19DC4225-F139-4B70-9C0F-D222EBEA82EE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자유형: 도형 102">
              <a:extLst>
                <a:ext uri="{FF2B5EF4-FFF2-40B4-BE49-F238E27FC236}">
                  <a16:creationId xmlns:a16="http://schemas.microsoft.com/office/drawing/2014/main" id="{B05E185A-44A5-4892-8B68-EE7F838E2C60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1" name="자유형: 도형 103">
              <a:extLst>
                <a:ext uri="{FF2B5EF4-FFF2-40B4-BE49-F238E27FC236}">
                  <a16:creationId xmlns:a16="http://schemas.microsoft.com/office/drawing/2014/main" id="{2D1506E4-471B-4228-ACFA-9955185E0396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Teardrop 3">
              <a:extLst>
                <a:ext uri="{FF2B5EF4-FFF2-40B4-BE49-F238E27FC236}">
                  <a16:creationId xmlns:a16="http://schemas.microsoft.com/office/drawing/2014/main" id="{CF1A7CD0-4CF4-4AB0-9450-083265C57F9B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자유형: 도형 60">
            <a:extLst>
              <a:ext uri="{FF2B5EF4-FFF2-40B4-BE49-F238E27FC236}">
                <a16:creationId xmlns:a16="http://schemas.microsoft.com/office/drawing/2014/main" id="{1A830B23-98D3-4161-9074-A406DDD281A9}"/>
              </a:ext>
            </a:extLst>
          </p:cNvPr>
          <p:cNvSpPr/>
          <p:nvPr/>
        </p:nvSpPr>
        <p:spPr>
          <a:xfrm>
            <a:off x="4104244" y="2967108"/>
            <a:ext cx="516682" cy="416498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자유형: 도형 61">
            <a:extLst>
              <a:ext uri="{FF2B5EF4-FFF2-40B4-BE49-F238E27FC236}">
                <a16:creationId xmlns:a16="http://schemas.microsoft.com/office/drawing/2014/main" id="{9AA30217-C028-4818-AE2B-CCE35E9A301B}"/>
              </a:ext>
            </a:extLst>
          </p:cNvPr>
          <p:cNvSpPr/>
          <p:nvPr/>
        </p:nvSpPr>
        <p:spPr>
          <a:xfrm rot="2641289">
            <a:off x="2878938" y="4225870"/>
            <a:ext cx="323658" cy="455445"/>
          </a:xfrm>
          <a:custGeom>
            <a:avLst/>
            <a:gdLst>
              <a:gd name="connsiteX0" fmla="*/ 409448 w 556511"/>
              <a:gd name="connsiteY0" fmla="*/ 633953 h 783112"/>
              <a:gd name="connsiteX1" fmla="*/ 532137 w 556511"/>
              <a:gd name="connsiteY1" fmla="*/ 636049 h 783112"/>
              <a:gd name="connsiteX2" fmla="*/ 530042 w 556511"/>
              <a:gd name="connsiteY2" fmla="*/ 758738 h 783112"/>
              <a:gd name="connsiteX3" fmla="*/ 407353 w 556511"/>
              <a:gd name="connsiteY3" fmla="*/ 756642 h 783112"/>
              <a:gd name="connsiteX4" fmla="*/ 409448 w 556511"/>
              <a:gd name="connsiteY4" fmla="*/ 633953 h 783112"/>
              <a:gd name="connsiteX5" fmla="*/ 354773 w 556511"/>
              <a:gd name="connsiteY5" fmla="*/ 439280 h 783112"/>
              <a:gd name="connsiteX6" fmla="*/ 477463 w 556511"/>
              <a:gd name="connsiteY6" fmla="*/ 441376 h 783112"/>
              <a:gd name="connsiteX7" fmla="*/ 475367 w 556511"/>
              <a:gd name="connsiteY7" fmla="*/ 564065 h 783112"/>
              <a:gd name="connsiteX8" fmla="*/ 352678 w 556511"/>
              <a:gd name="connsiteY8" fmla="*/ 561970 h 783112"/>
              <a:gd name="connsiteX9" fmla="*/ 354773 w 556511"/>
              <a:gd name="connsiteY9" fmla="*/ 439280 h 783112"/>
              <a:gd name="connsiteX10" fmla="*/ 218360 w 556511"/>
              <a:gd name="connsiteY10" fmla="*/ 571112 h 783112"/>
              <a:gd name="connsiteX11" fmla="*/ 341049 w 556511"/>
              <a:gd name="connsiteY11" fmla="*/ 573208 h 783112"/>
              <a:gd name="connsiteX12" fmla="*/ 338953 w 556511"/>
              <a:gd name="connsiteY12" fmla="*/ 695897 h 783112"/>
              <a:gd name="connsiteX13" fmla="*/ 216264 w 556511"/>
              <a:gd name="connsiteY13" fmla="*/ 693802 h 783112"/>
              <a:gd name="connsiteX14" fmla="*/ 218360 w 556511"/>
              <a:gd name="connsiteY14" fmla="*/ 571112 h 783112"/>
              <a:gd name="connsiteX15" fmla="*/ 26470 w 556511"/>
              <a:gd name="connsiteY15" fmla="*/ 509047 h 783112"/>
              <a:gd name="connsiteX16" fmla="*/ 149159 w 556511"/>
              <a:gd name="connsiteY16" fmla="*/ 511142 h 783112"/>
              <a:gd name="connsiteX17" fmla="*/ 147063 w 556511"/>
              <a:gd name="connsiteY17" fmla="*/ 633831 h 783112"/>
              <a:gd name="connsiteX18" fmla="*/ 24374 w 556511"/>
              <a:gd name="connsiteY18" fmla="*/ 631736 h 783112"/>
              <a:gd name="connsiteX19" fmla="*/ 26470 w 556511"/>
              <a:gd name="connsiteY19" fmla="*/ 509047 h 783112"/>
              <a:gd name="connsiteX20" fmla="*/ 149112 w 556511"/>
              <a:gd name="connsiteY20" fmla="*/ 298004 h 783112"/>
              <a:gd name="connsiteX21" fmla="*/ 138636 w 556511"/>
              <a:gd name="connsiteY21" fmla="*/ 315689 h 783112"/>
              <a:gd name="connsiteX22" fmla="*/ 184643 w 556511"/>
              <a:gd name="connsiteY22" fmla="*/ 363295 h 783112"/>
              <a:gd name="connsiteX23" fmla="*/ 191908 w 556511"/>
              <a:gd name="connsiteY23" fmla="*/ 358647 h 783112"/>
              <a:gd name="connsiteX24" fmla="*/ 224662 w 556511"/>
              <a:gd name="connsiteY24" fmla="*/ 352852 h 783112"/>
              <a:gd name="connsiteX25" fmla="*/ 229469 w 556511"/>
              <a:gd name="connsiteY25" fmla="*/ 353874 h 783112"/>
              <a:gd name="connsiteX26" fmla="*/ 211297 w 556511"/>
              <a:gd name="connsiteY26" fmla="*/ 335640 h 783112"/>
              <a:gd name="connsiteX27" fmla="*/ 202581 w 556511"/>
              <a:gd name="connsiteY27" fmla="*/ 308036 h 783112"/>
              <a:gd name="connsiteX28" fmla="*/ 234559 w 556511"/>
              <a:gd name="connsiteY28" fmla="*/ 247451 h 783112"/>
              <a:gd name="connsiteX29" fmla="*/ 189883 w 556511"/>
              <a:gd name="connsiteY29" fmla="*/ 278803 h 783112"/>
              <a:gd name="connsiteX30" fmla="*/ 164461 w 556511"/>
              <a:gd name="connsiteY30" fmla="*/ 235888 h 783112"/>
              <a:gd name="connsiteX31" fmla="*/ 172895 w 556511"/>
              <a:gd name="connsiteY31" fmla="*/ 247139 h 783112"/>
              <a:gd name="connsiteX32" fmla="*/ 170873 w 556511"/>
              <a:gd name="connsiteY32" fmla="*/ 261272 h 783112"/>
              <a:gd name="connsiteX33" fmla="*/ 162981 w 556511"/>
              <a:gd name="connsiteY33" fmla="*/ 274594 h 783112"/>
              <a:gd name="connsiteX34" fmla="*/ 175755 w 556511"/>
              <a:gd name="connsiteY34" fmla="*/ 269160 h 783112"/>
              <a:gd name="connsiteX35" fmla="*/ 224226 w 556511"/>
              <a:gd name="connsiteY35" fmla="*/ 233222 h 783112"/>
              <a:gd name="connsiteX36" fmla="*/ 170475 w 556511"/>
              <a:gd name="connsiteY36" fmla="*/ 235506 h 783112"/>
              <a:gd name="connsiteX37" fmla="*/ 262987 w 556511"/>
              <a:gd name="connsiteY37" fmla="*/ 61806 h 783112"/>
              <a:gd name="connsiteX38" fmla="*/ 259843 w 556511"/>
              <a:gd name="connsiteY38" fmla="*/ 217979 h 783112"/>
              <a:gd name="connsiteX39" fmla="*/ 157649 w 556511"/>
              <a:gd name="connsiteY39" fmla="*/ 173434 h 783112"/>
              <a:gd name="connsiteX40" fmla="*/ 256699 w 556511"/>
              <a:gd name="connsiteY40" fmla="*/ 228985 h 783112"/>
              <a:gd name="connsiteX41" fmla="*/ 269276 w 556511"/>
              <a:gd name="connsiteY41" fmla="*/ 340612 h 783112"/>
              <a:gd name="connsiteX42" fmla="*/ 269801 w 556511"/>
              <a:gd name="connsiteY42" fmla="*/ 229509 h 783112"/>
              <a:gd name="connsiteX43" fmla="*/ 411300 w 556511"/>
              <a:gd name="connsiteY43" fmla="*/ 296066 h 783112"/>
              <a:gd name="connsiteX44" fmla="*/ 277661 w 556511"/>
              <a:gd name="connsiteY44" fmla="*/ 221648 h 783112"/>
              <a:gd name="connsiteX45" fmla="*/ 435408 w 556511"/>
              <a:gd name="connsiteY45" fmla="*/ 122074 h 783112"/>
              <a:gd name="connsiteX46" fmla="*/ 269800 w 556511"/>
              <a:gd name="connsiteY46" fmla="*/ 214835 h 783112"/>
              <a:gd name="connsiteX47" fmla="*/ 262987 w 556511"/>
              <a:gd name="connsiteY47" fmla="*/ 61806 h 783112"/>
              <a:gd name="connsiteX48" fmla="*/ 146238 w 556511"/>
              <a:gd name="connsiteY48" fmla="*/ 89082 h 783112"/>
              <a:gd name="connsiteX49" fmla="*/ 212479 w 556511"/>
              <a:gd name="connsiteY49" fmla="*/ 166417 h 783112"/>
              <a:gd name="connsiteX50" fmla="*/ 205626 w 556511"/>
              <a:gd name="connsiteY50" fmla="*/ 117253 h 783112"/>
              <a:gd name="connsiteX51" fmla="*/ 210194 w 556511"/>
              <a:gd name="connsiteY51" fmla="*/ 38831 h 783112"/>
              <a:gd name="connsiteX52" fmla="*/ 227558 w 556511"/>
              <a:gd name="connsiteY52" fmla="*/ 70334 h 783112"/>
              <a:gd name="connsiteX53" fmla="*/ 313743 w 556511"/>
              <a:gd name="connsiteY53" fmla="*/ 0 h 783112"/>
              <a:gd name="connsiteX54" fmla="*/ 282763 w 556511"/>
              <a:gd name="connsiteY54" fmla="*/ 167120 h 783112"/>
              <a:gd name="connsiteX55" fmla="*/ 371421 w 556511"/>
              <a:gd name="connsiteY55" fmla="*/ 64718 h 783112"/>
              <a:gd name="connsiteX56" fmla="*/ 365142 w 556511"/>
              <a:gd name="connsiteY56" fmla="*/ 100216 h 783112"/>
              <a:gd name="connsiteX57" fmla="*/ 519318 w 556511"/>
              <a:gd name="connsiteY57" fmla="*/ 71570 h 783112"/>
              <a:gd name="connsiteX58" fmla="*/ 411676 w 556511"/>
              <a:gd name="connsiteY58" fmla="*/ 188923 h 783112"/>
              <a:gd name="connsiteX59" fmla="*/ 454600 w 556511"/>
              <a:gd name="connsiteY59" fmla="*/ 204052 h 783112"/>
              <a:gd name="connsiteX60" fmla="*/ 348005 w 556511"/>
              <a:gd name="connsiteY60" fmla="*/ 210905 h 783112"/>
              <a:gd name="connsiteX61" fmla="*/ 319835 w 556511"/>
              <a:gd name="connsiteY61" fmla="*/ 227655 h 783112"/>
              <a:gd name="connsiteX62" fmla="*/ 482010 w 556511"/>
              <a:gd name="connsiteY62" fmla="*/ 287953 h 783112"/>
              <a:gd name="connsiteX63" fmla="*/ 379222 w 556511"/>
              <a:gd name="connsiteY63" fmla="*/ 320544 h 783112"/>
              <a:gd name="connsiteX64" fmla="*/ 400541 w 556511"/>
              <a:gd name="connsiteY64" fmla="*/ 355568 h 783112"/>
              <a:gd name="connsiteX65" fmla="*/ 332016 w 556511"/>
              <a:gd name="connsiteY65" fmla="*/ 347193 h 783112"/>
              <a:gd name="connsiteX66" fmla="*/ 293947 w 556511"/>
              <a:gd name="connsiteY66" fmla="*/ 290850 h 783112"/>
              <a:gd name="connsiteX67" fmla="*/ 303865 w 556511"/>
              <a:gd name="connsiteY67" fmla="*/ 332776 h 783112"/>
              <a:gd name="connsiteX68" fmla="*/ 319548 w 556511"/>
              <a:gd name="connsiteY68" fmla="*/ 389504 h 783112"/>
              <a:gd name="connsiteX69" fmla="*/ 284768 w 556511"/>
              <a:gd name="connsiteY69" fmla="*/ 378756 h 783112"/>
              <a:gd name="connsiteX70" fmla="*/ 285572 w 556511"/>
              <a:gd name="connsiteY70" fmla="*/ 379310 h 783112"/>
              <a:gd name="connsiteX71" fmla="*/ 283477 w 556511"/>
              <a:gd name="connsiteY71" fmla="*/ 501999 h 783112"/>
              <a:gd name="connsiteX72" fmla="*/ 160788 w 556511"/>
              <a:gd name="connsiteY72" fmla="*/ 499904 h 783112"/>
              <a:gd name="connsiteX73" fmla="*/ 143335 w 556511"/>
              <a:gd name="connsiteY73" fmla="*/ 405588 h 783112"/>
              <a:gd name="connsiteX74" fmla="*/ 152216 w 556511"/>
              <a:gd name="connsiteY74" fmla="*/ 392698 h 783112"/>
              <a:gd name="connsiteX75" fmla="*/ 115514 w 556511"/>
              <a:gd name="connsiteY75" fmla="*/ 354720 h 783112"/>
              <a:gd name="connsiteX76" fmla="*/ 71794 w 556511"/>
              <a:gd name="connsiteY76" fmla="*/ 428521 h 783112"/>
              <a:gd name="connsiteX77" fmla="*/ 46237 w 556511"/>
              <a:gd name="connsiteY77" fmla="*/ 435063 h 783112"/>
              <a:gd name="connsiteX78" fmla="*/ 45700 w 556511"/>
              <a:gd name="connsiteY78" fmla="*/ 434745 h 783112"/>
              <a:gd name="connsiteX79" fmla="*/ 39159 w 556511"/>
              <a:gd name="connsiteY79" fmla="*/ 409188 h 783112"/>
              <a:gd name="connsiteX80" fmla="*/ 138238 w 556511"/>
              <a:gd name="connsiteY80" fmla="*/ 241939 h 783112"/>
              <a:gd name="connsiteX81" fmla="*/ 149608 w 556511"/>
              <a:gd name="connsiteY81" fmla="*/ 233415 h 783112"/>
              <a:gd name="connsiteX82" fmla="*/ 142835 w 556511"/>
              <a:gd name="connsiteY82" fmla="*/ 230691 h 783112"/>
              <a:gd name="connsiteX83" fmla="*/ 117305 w 556511"/>
              <a:gd name="connsiteY83" fmla="*/ 156085 h 783112"/>
              <a:gd name="connsiteX84" fmla="*/ 138110 w 556511"/>
              <a:gd name="connsiteY84" fmla="*/ 170274 h 783112"/>
              <a:gd name="connsiteX85" fmla="*/ 146238 w 556511"/>
              <a:gd name="connsiteY85" fmla="*/ 89082 h 78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56511" h="783112">
                <a:moveTo>
                  <a:pt x="409448" y="633953"/>
                </a:moveTo>
                <a:cubicBezTo>
                  <a:pt x="443906" y="600652"/>
                  <a:pt x="498836" y="601590"/>
                  <a:pt x="532137" y="636049"/>
                </a:cubicBezTo>
                <a:cubicBezTo>
                  <a:pt x="565438" y="670507"/>
                  <a:pt x="564500" y="725437"/>
                  <a:pt x="530042" y="758738"/>
                </a:cubicBezTo>
                <a:cubicBezTo>
                  <a:pt x="495583" y="792039"/>
                  <a:pt x="440653" y="791100"/>
                  <a:pt x="407353" y="756642"/>
                </a:cubicBezTo>
                <a:cubicBezTo>
                  <a:pt x="374052" y="722184"/>
                  <a:pt x="374990" y="667254"/>
                  <a:pt x="409448" y="633953"/>
                </a:cubicBezTo>
                <a:close/>
                <a:moveTo>
                  <a:pt x="354773" y="439280"/>
                </a:moveTo>
                <a:cubicBezTo>
                  <a:pt x="389232" y="405979"/>
                  <a:pt x="444162" y="406918"/>
                  <a:pt x="477463" y="441376"/>
                </a:cubicBezTo>
                <a:cubicBezTo>
                  <a:pt x="510763" y="475834"/>
                  <a:pt x="509825" y="530764"/>
                  <a:pt x="475367" y="564065"/>
                </a:cubicBezTo>
                <a:cubicBezTo>
                  <a:pt x="440909" y="597366"/>
                  <a:pt x="385979" y="596428"/>
                  <a:pt x="352678" y="561970"/>
                </a:cubicBezTo>
                <a:cubicBezTo>
                  <a:pt x="319377" y="527511"/>
                  <a:pt x="320315" y="472581"/>
                  <a:pt x="354773" y="439280"/>
                </a:cubicBezTo>
                <a:close/>
                <a:moveTo>
                  <a:pt x="218360" y="571112"/>
                </a:moveTo>
                <a:cubicBezTo>
                  <a:pt x="252818" y="537811"/>
                  <a:pt x="307748" y="538750"/>
                  <a:pt x="341049" y="573208"/>
                </a:cubicBezTo>
                <a:cubicBezTo>
                  <a:pt x="374350" y="607666"/>
                  <a:pt x="373412" y="662596"/>
                  <a:pt x="338953" y="695897"/>
                </a:cubicBezTo>
                <a:cubicBezTo>
                  <a:pt x="304495" y="729198"/>
                  <a:pt x="249565" y="728260"/>
                  <a:pt x="216264" y="693802"/>
                </a:cubicBezTo>
                <a:cubicBezTo>
                  <a:pt x="182963" y="659343"/>
                  <a:pt x="183901" y="604413"/>
                  <a:pt x="218360" y="571112"/>
                </a:cubicBezTo>
                <a:close/>
                <a:moveTo>
                  <a:pt x="26470" y="509047"/>
                </a:moveTo>
                <a:cubicBezTo>
                  <a:pt x="60928" y="475746"/>
                  <a:pt x="115858" y="476684"/>
                  <a:pt x="149159" y="511142"/>
                </a:cubicBezTo>
                <a:cubicBezTo>
                  <a:pt x="182460" y="545601"/>
                  <a:pt x="181521" y="600530"/>
                  <a:pt x="147063" y="633831"/>
                </a:cubicBezTo>
                <a:cubicBezTo>
                  <a:pt x="112605" y="667132"/>
                  <a:pt x="57675" y="666194"/>
                  <a:pt x="24374" y="631736"/>
                </a:cubicBezTo>
                <a:cubicBezTo>
                  <a:pt x="-8927" y="597278"/>
                  <a:pt x="-7989" y="542348"/>
                  <a:pt x="26470" y="509047"/>
                </a:cubicBezTo>
                <a:close/>
                <a:moveTo>
                  <a:pt x="149112" y="298004"/>
                </a:moveTo>
                <a:lnTo>
                  <a:pt x="138636" y="315689"/>
                </a:lnTo>
                <a:lnTo>
                  <a:pt x="184643" y="363295"/>
                </a:lnTo>
                <a:lnTo>
                  <a:pt x="191908" y="358647"/>
                </a:lnTo>
                <a:cubicBezTo>
                  <a:pt x="202424" y="354590"/>
                  <a:pt x="213561" y="352663"/>
                  <a:pt x="224662" y="352852"/>
                </a:cubicBezTo>
                <a:lnTo>
                  <a:pt x="229469" y="353874"/>
                </a:lnTo>
                <a:lnTo>
                  <a:pt x="211297" y="335640"/>
                </a:lnTo>
                <a:cubicBezTo>
                  <a:pt x="206066" y="327667"/>
                  <a:pt x="202768" y="318490"/>
                  <a:pt x="202581" y="308036"/>
                </a:cubicBezTo>
                <a:cubicBezTo>
                  <a:pt x="203282" y="287666"/>
                  <a:pt x="238049" y="275681"/>
                  <a:pt x="234559" y="247451"/>
                </a:cubicBezTo>
                <a:cubicBezTo>
                  <a:pt x="219077" y="260653"/>
                  <a:pt x="204775" y="270449"/>
                  <a:pt x="189883" y="278803"/>
                </a:cubicBezTo>
                <a:close/>
                <a:moveTo>
                  <a:pt x="164461" y="235888"/>
                </a:moveTo>
                <a:lnTo>
                  <a:pt x="172895" y="247139"/>
                </a:lnTo>
                <a:cubicBezTo>
                  <a:pt x="174079" y="251764"/>
                  <a:pt x="173499" y="256840"/>
                  <a:pt x="170873" y="261272"/>
                </a:cubicBezTo>
                <a:lnTo>
                  <a:pt x="162981" y="274594"/>
                </a:lnTo>
                <a:lnTo>
                  <a:pt x="175755" y="269160"/>
                </a:lnTo>
                <a:cubicBezTo>
                  <a:pt x="191781" y="261329"/>
                  <a:pt x="207349" y="251140"/>
                  <a:pt x="224226" y="233222"/>
                </a:cubicBezTo>
                <a:cubicBezTo>
                  <a:pt x="205572" y="223002"/>
                  <a:pt x="185738" y="231945"/>
                  <a:pt x="170475" y="235506"/>
                </a:cubicBezTo>
                <a:close/>
                <a:moveTo>
                  <a:pt x="262987" y="61806"/>
                </a:moveTo>
                <a:cubicBezTo>
                  <a:pt x="222285" y="121026"/>
                  <a:pt x="248663" y="181818"/>
                  <a:pt x="259843" y="217979"/>
                </a:cubicBezTo>
                <a:cubicBezTo>
                  <a:pt x="226477" y="211691"/>
                  <a:pt x="191014" y="205402"/>
                  <a:pt x="157649" y="173434"/>
                </a:cubicBezTo>
                <a:cubicBezTo>
                  <a:pt x="184901" y="220774"/>
                  <a:pt x="227351" y="221997"/>
                  <a:pt x="256699" y="228985"/>
                </a:cubicBezTo>
                <a:cubicBezTo>
                  <a:pt x="240977" y="268290"/>
                  <a:pt x="254602" y="304976"/>
                  <a:pt x="269276" y="340612"/>
                </a:cubicBezTo>
                <a:cubicBezTo>
                  <a:pt x="257397" y="305849"/>
                  <a:pt x="252856" y="262176"/>
                  <a:pt x="269801" y="229509"/>
                </a:cubicBezTo>
                <a:cubicBezTo>
                  <a:pt x="297052" y="276326"/>
                  <a:pt x="364657" y="291175"/>
                  <a:pt x="411300" y="296066"/>
                </a:cubicBezTo>
                <a:cubicBezTo>
                  <a:pt x="359417" y="286459"/>
                  <a:pt x="301245" y="260604"/>
                  <a:pt x="277661" y="221648"/>
                </a:cubicBezTo>
                <a:lnTo>
                  <a:pt x="435408" y="122074"/>
                </a:lnTo>
                <a:lnTo>
                  <a:pt x="269800" y="214835"/>
                </a:lnTo>
                <a:cubicBezTo>
                  <a:pt x="241151" y="158759"/>
                  <a:pt x="241850" y="105828"/>
                  <a:pt x="262987" y="61806"/>
                </a:cubicBezTo>
                <a:close/>
                <a:moveTo>
                  <a:pt x="146238" y="89082"/>
                </a:moveTo>
                <a:cubicBezTo>
                  <a:pt x="200811" y="120101"/>
                  <a:pt x="193019" y="175752"/>
                  <a:pt x="212479" y="166417"/>
                </a:cubicBezTo>
                <a:cubicBezTo>
                  <a:pt x="232730" y="155619"/>
                  <a:pt x="219964" y="130148"/>
                  <a:pt x="205626" y="117253"/>
                </a:cubicBezTo>
                <a:cubicBezTo>
                  <a:pt x="187234" y="102119"/>
                  <a:pt x="177227" y="75977"/>
                  <a:pt x="210194" y="38831"/>
                </a:cubicBezTo>
                <a:cubicBezTo>
                  <a:pt x="215982" y="49332"/>
                  <a:pt x="214957" y="74507"/>
                  <a:pt x="227558" y="70334"/>
                </a:cubicBezTo>
                <a:cubicBezTo>
                  <a:pt x="242137" y="44618"/>
                  <a:pt x="234704" y="14710"/>
                  <a:pt x="313743" y="0"/>
                </a:cubicBezTo>
                <a:cubicBezTo>
                  <a:pt x="334337" y="159473"/>
                  <a:pt x="299903" y="101979"/>
                  <a:pt x="282763" y="167120"/>
                </a:cubicBezTo>
                <a:cubicBezTo>
                  <a:pt x="338345" y="169846"/>
                  <a:pt x="321604" y="83479"/>
                  <a:pt x="371421" y="64718"/>
                </a:cubicBezTo>
                <a:cubicBezTo>
                  <a:pt x="366358" y="77424"/>
                  <a:pt x="364440" y="89607"/>
                  <a:pt x="365142" y="100216"/>
                </a:cubicBezTo>
                <a:cubicBezTo>
                  <a:pt x="392776" y="55206"/>
                  <a:pt x="421982" y="81992"/>
                  <a:pt x="519318" y="71570"/>
                </a:cubicBezTo>
                <a:cubicBezTo>
                  <a:pt x="459854" y="118549"/>
                  <a:pt x="494199" y="186490"/>
                  <a:pt x="411676" y="188923"/>
                </a:cubicBezTo>
                <a:cubicBezTo>
                  <a:pt x="425634" y="195014"/>
                  <a:pt x="435924" y="200057"/>
                  <a:pt x="454600" y="204052"/>
                </a:cubicBezTo>
                <a:cubicBezTo>
                  <a:pt x="431646" y="225727"/>
                  <a:pt x="404500" y="221722"/>
                  <a:pt x="348005" y="210905"/>
                </a:cubicBezTo>
                <a:cubicBezTo>
                  <a:pt x="338091" y="209151"/>
                  <a:pt x="328177" y="213162"/>
                  <a:pt x="319835" y="227655"/>
                </a:cubicBezTo>
                <a:cubicBezTo>
                  <a:pt x="336160" y="250899"/>
                  <a:pt x="404893" y="195007"/>
                  <a:pt x="482010" y="287953"/>
                </a:cubicBezTo>
                <a:cubicBezTo>
                  <a:pt x="447747" y="300389"/>
                  <a:pt x="450694" y="353702"/>
                  <a:pt x="379222" y="320544"/>
                </a:cubicBezTo>
                <a:cubicBezTo>
                  <a:pt x="372179" y="338507"/>
                  <a:pt x="387670" y="348086"/>
                  <a:pt x="400541" y="355568"/>
                </a:cubicBezTo>
                <a:cubicBezTo>
                  <a:pt x="377700" y="352776"/>
                  <a:pt x="354334" y="375140"/>
                  <a:pt x="332016" y="347193"/>
                </a:cubicBezTo>
                <a:cubicBezTo>
                  <a:pt x="319327" y="328412"/>
                  <a:pt x="327075" y="287620"/>
                  <a:pt x="293947" y="290850"/>
                </a:cubicBezTo>
                <a:cubicBezTo>
                  <a:pt x="271436" y="300589"/>
                  <a:pt x="287545" y="313189"/>
                  <a:pt x="303865" y="332776"/>
                </a:cubicBezTo>
                <a:cubicBezTo>
                  <a:pt x="310752" y="341357"/>
                  <a:pt x="310113" y="362849"/>
                  <a:pt x="319548" y="389504"/>
                </a:cubicBezTo>
                <a:lnTo>
                  <a:pt x="284768" y="378756"/>
                </a:lnTo>
                <a:lnTo>
                  <a:pt x="285572" y="379310"/>
                </a:lnTo>
                <a:cubicBezTo>
                  <a:pt x="318873" y="413768"/>
                  <a:pt x="317935" y="468698"/>
                  <a:pt x="283477" y="501999"/>
                </a:cubicBezTo>
                <a:cubicBezTo>
                  <a:pt x="249019" y="535300"/>
                  <a:pt x="194089" y="534362"/>
                  <a:pt x="160788" y="499904"/>
                </a:cubicBezTo>
                <a:cubicBezTo>
                  <a:pt x="135812" y="474060"/>
                  <a:pt x="130096" y="436701"/>
                  <a:pt x="143335" y="405588"/>
                </a:cubicBezTo>
                <a:lnTo>
                  <a:pt x="152216" y="392698"/>
                </a:lnTo>
                <a:lnTo>
                  <a:pt x="115514" y="354720"/>
                </a:lnTo>
                <a:lnTo>
                  <a:pt x="71794" y="428521"/>
                </a:lnTo>
                <a:cubicBezTo>
                  <a:pt x="66543" y="437385"/>
                  <a:pt x="55100" y="440314"/>
                  <a:pt x="46237" y="435063"/>
                </a:cubicBezTo>
                <a:lnTo>
                  <a:pt x="45700" y="434745"/>
                </a:lnTo>
                <a:cubicBezTo>
                  <a:pt x="36837" y="429494"/>
                  <a:pt x="33908" y="418051"/>
                  <a:pt x="39159" y="409188"/>
                </a:cubicBezTo>
                <a:lnTo>
                  <a:pt x="138238" y="241939"/>
                </a:lnTo>
                <a:lnTo>
                  <a:pt x="149608" y="233415"/>
                </a:lnTo>
                <a:lnTo>
                  <a:pt x="142835" y="230691"/>
                </a:lnTo>
                <a:cubicBezTo>
                  <a:pt x="127987" y="221446"/>
                  <a:pt x="113066" y="200262"/>
                  <a:pt x="117305" y="156085"/>
                </a:cubicBezTo>
                <a:cubicBezTo>
                  <a:pt x="124240" y="160814"/>
                  <a:pt x="131699" y="159779"/>
                  <a:pt x="138110" y="170274"/>
                </a:cubicBezTo>
                <a:cubicBezTo>
                  <a:pt x="129289" y="139891"/>
                  <a:pt x="133571" y="119466"/>
                  <a:pt x="146238" y="89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75" name="자유형: 도형 62">
            <a:extLst>
              <a:ext uri="{FF2B5EF4-FFF2-40B4-BE49-F238E27FC236}">
                <a16:creationId xmlns:a16="http://schemas.microsoft.com/office/drawing/2014/main" id="{DFA80ACD-D910-434A-882D-5396197B102E}"/>
              </a:ext>
            </a:extLst>
          </p:cNvPr>
          <p:cNvSpPr/>
          <p:nvPr/>
        </p:nvSpPr>
        <p:spPr>
          <a:xfrm rot="2806757">
            <a:off x="4056024" y="3394441"/>
            <a:ext cx="308457" cy="691921"/>
          </a:xfrm>
          <a:custGeom>
            <a:avLst/>
            <a:gdLst>
              <a:gd name="connsiteX0" fmla="*/ 164586 w 530376"/>
              <a:gd name="connsiteY0" fmla="*/ 839170 h 1189723"/>
              <a:gd name="connsiteX1" fmla="*/ 145748 w 530376"/>
              <a:gd name="connsiteY1" fmla="*/ 858009 h 1189723"/>
              <a:gd name="connsiteX2" fmla="*/ 164586 w 530376"/>
              <a:gd name="connsiteY2" fmla="*/ 876847 h 1189723"/>
              <a:gd name="connsiteX3" fmla="*/ 202263 w 530376"/>
              <a:gd name="connsiteY3" fmla="*/ 876847 h 1189723"/>
              <a:gd name="connsiteX4" fmla="*/ 221101 w 530376"/>
              <a:gd name="connsiteY4" fmla="*/ 858009 h 1189723"/>
              <a:gd name="connsiteX5" fmla="*/ 202263 w 530376"/>
              <a:gd name="connsiteY5" fmla="*/ 839170 h 1189723"/>
              <a:gd name="connsiteX6" fmla="*/ 481213 w 530376"/>
              <a:gd name="connsiteY6" fmla="*/ 121630 h 1189723"/>
              <a:gd name="connsiteX7" fmla="*/ 526963 w 530376"/>
              <a:gd name="connsiteY7" fmla="*/ 191424 h 1189723"/>
              <a:gd name="connsiteX8" fmla="*/ 299085 w 530376"/>
              <a:gd name="connsiteY8" fmla="*/ 300092 h 1189723"/>
              <a:gd name="connsiteX9" fmla="*/ 481213 w 530376"/>
              <a:gd name="connsiteY9" fmla="*/ 121630 h 1189723"/>
              <a:gd name="connsiteX10" fmla="*/ 49163 w 530376"/>
              <a:gd name="connsiteY10" fmla="*/ 118951 h 1189723"/>
              <a:gd name="connsiteX11" fmla="*/ 231292 w 530376"/>
              <a:gd name="connsiteY11" fmla="*/ 297413 h 1189723"/>
              <a:gd name="connsiteX12" fmla="*/ 3413 w 530376"/>
              <a:gd name="connsiteY12" fmla="*/ 188745 h 1189723"/>
              <a:gd name="connsiteX13" fmla="*/ 49163 w 530376"/>
              <a:gd name="connsiteY13" fmla="*/ 118951 h 1189723"/>
              <a:gd name="connsiteX14" fmla="*/ 264655 w 530376"/>
              <a:gd name="connsiteY14" fmla="*/ 6 h 1189723"/>
              <a:gd name="connsiteX15" fmla="*/ 310031 w 530376"/>
              <a:gd name="connsiteY15" fmla="*/ 25957 h 1189723"/>
              <a:gd name="connsiteX16" fmla="*/ 285847 w 530376"/>
              <a:gd name="connsiteY16" fmla="*/ 270825 h 1189723"/>
              <a:gd name="connsiteX17" fmla="*/ 266480 w 530376"/>
              <a:gd name="connsiteY17" fmla="*/ 303970 h 1189723"/>
              <a:gd name="connsiteX18" fmla="*/ 325588 w 530376"/>
              <a:gd name="connsiteY18" fmla="*/ 320384 h 1189723"/>
              <a:gd name="connsiteX19" fmla="*/ 387639 w 530376"/>
              <a:gd name="connsiteY19" fmla="*/ 376107 h 1189723"/>
              <a:gd name="connsiteX20" fmla="*/ 419186 w 530376"/>
              <a:gd name="connsiteY20" fmla="*/ 505113 h 1189723"/>
              <a:gd name="connsiteX21" fmla="*/ 419462 w 530376"/>
              <a:gd name="connsiteY21" fmla="*/ 556413 h 1189723"/>
              <a:gd name="connsiteX22" fmla="*/ 409765 w 530376"/>
              <a:gd name="connsiteY22" fmla="*/ 552397 h 1189723"/>
              <a:gd name="connsiteX23" fmla="*/ 321853 w 530376"/>
              <a:gd name="connsiteY23" fmla="*/ 552397 h 1189723"/>
              <a:gd name="connsiteX24" fmla="*/ 303015 w 530376"/>
              <a:gd name="connsiteY24" fmla="*/ 571235 h 1189723"/>
              <a:gd name="connsiteX25" fmla="*/ 321853 w 530376"/>
              <a:gd name="connsiteY25" fmla="*/ 590073 h 1189723"/>
              <a:gd name="connsiteX26" fmla="*/ 409765 w 530376"/>
              <a:gd name="connsiteY26" fmla="*/ 590073 h 1189723"/>
              <a:gd name="connsiteX27" fmla="*/ 418177 w 530376"/>
              <a:gd name="connsiteY27" fmla="*/ 586589 h 1189723"/>
              <a:gd name="connsiteX28" fmla="*/ 416025 w 530376"/>
              <a:gd name="connsiteY28" fmla="*/ 622569 h 1189723"/>
              <a:gd name="connsiteX29" fmla="*/ 360079 w 530376"/>
              <a:gd name="connsiteY29" fmla="*/ 622569 h 1189723"/>
              <a:gd name="connsiteX30" fmla="*/ 341241 w 530376"/>
              <a:gd name="connsiteY30" fmla="*/ 641408 h 1189723"/>
              <a:gd name="connsiteX31" fmla="*/ 360079 w 530376"/>
              <a:gd name="connsiteY31" fmla="*/ 660246 h 1189723"/>
              <a:gd name="connsiteX32" fmla="*/ 411944 w 530376"/>
              <a:gd name="connsiteY32" fmla="*/ 660246 h 1189723"/>
              <a:gd name="connsiteX33" fmla="*/ 404527 w 530376"/>
              <a:gd name="connsiteY33" fmla="*/ 723035 h 1189723"/>
              <a:gd name="connsiteX34" fmla="*/ 372875 w 530376"/>
              <a:gd name="connsiteY34" fmla="*/ 890194 h 1189723"/>
              <a:gd name="connsiteX35" fmla="*/ 361580 w 530376"/>
              <a:gd name="connsiteY35" fmla="*/ 935301 h 1189723"/>
              <a:gd name="connsiteX36" fmla="*/ 360291 w 530376"/>
              <a:gd name="connsiteY36" fmla="*/ 933390 h 1189723"/>
              <a:gd name="connsiteX37" fmla="*/ 346970 w 530376"/>
              <a:gd name="connsiteY37" fmla="*/ 927872 h 1189723"/>
              <a:gd name="connsiteX38" fmla="*/ 309294 w 530376"/>
              <a:gd name="connsiteY38" fmla="*/ 927872 h 1189723"/>
              <a:gd name="connsiteX39" fmla="*/ 290456 w 530376"/>
              <a:gd name="connsiteY39" fmla="*/ 946710 h 1189723"/>
              <a:gd name="connsiteX40" fmla="*/ 309294 w 530376"/>
              <a:gd name="connsiteY40" fmla="*/ 965548 h 1189723"/>
              <a:gd name="connsiteX41" fmla="*/ 346970 w 530376"/>
              <a:gd name="connsiteY41" fmla="*/ 965548 h 1189723"/>
              <a:gd name="connsiteX42" fmla="*/ 354820 w 530376"/>
              <a:gd name="connsiteY42" fmla="*/ 962297 h 1189723"/>
              <a:gd name="connsiteX43" fmla="*/ 353218 w 530376"/>
              <a:gd name="connsiteY43" fmla="*/ 968695 h 1189723"/>
              <a:gd name="connsiteX44" fmla="*/ 255023 w 530376"/>
              <a:gd name="connsiteY44" fmla="*/ 1189723 h 1189723"/>
              <a:gd name="connsiteX45" fmla="*/ 115239 w 530376"/>
              <a:gd name="connsiteY45" fmla="*/ 368939 h 1189723"/>
              <a:gd name="connsiteX46" fmla="*/ 256815 w 530376"/>
              <a:gd name="connsiteY46" fmla="*/ 301287 h 1189723"/>
              <a:gd name="connsiteX47" fmla="*/ 260359 w 530376"/>
              <a:gd name="connsiteY47" fmla="*/ 302271 h 1189723"/>
              <a:gd name="connsiteX48" fmla="*/ 240898 w 530376"/>
              <a:gd name="connsiteY48" fmla="*/ 271077 h 1189723"/>
              <a:gd name="connsiteX49" fmla="*/ 215549 w 530376"/>
              <a:gd name="connsiteY49" fmla="*/ 23471 h 1189723"/>
              <a:gd name="connsiteX50" fmla="*/ 264655 w 530376"/>
              <a:gd name="connsiteY50" fmla="*/ 6 h 118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30376" h="1189723">
                <a:moveTo>
                  <a:pt x="164586" y="839170"/>
                </a:moveTo>
                <a:cubicBezTo>
                  <a:pt x="154182" y="839170"/>
                  <a:pt x="145748" y="847605"/>
                  <a:pt x="145748" y="858009"/>
                </a:cubicBezTo>
                <a:cubicBezTo>
                  <a:pt x="145748" y="868413"/>
                  <a:pt x="154182" y="876847"/>
                  <a:pt x="164586" y="876847"/>
                </a:cubicBezTo>
                <a:lnTo>
                  <a:pt x="202263" y="876847"/>
                </a:lnTo>
                <a:cubicBezTo>
                  <a:pt x="212666" y="876847"/>
                  <a:pt x="221101" y="868413"/>
                  <a:pt x="221101" y="858009"/>
                </a:cubicBezTo>
                <a:cubicBezTo>
                  <a:pt x="221101" y="847605"/>
                  <a:pt x="212666" y="839170"/>
                  <a:pt x="202263" y="839170"/>
                </a:cubicBezTo>
                <a:close/>
                <a:moveTo>
                  <a:pt x="481213" y="121630"/>
                </a:moveTo>
                <a:cubicBezTo>
                  <a:pt x="519912" y="128626"/>
                  <a:pt x="538567" y="154873"/>
                  <a:pt x="526963" y="191424"/>
                </a:cubicBezTo>
                <a:cubicBezTo>
                  <a:pt x="508224" y="242724"/>
                  <a:pt x="311157" y="316210"/>
                  <a:pt x="299085" y="300092"/>
                </a:cubicBezTo>
                <a:cubicBezTo>
                  <a:pt x="287497" y="282748"/>
                  <a:pt x="422108" y="119884"/>
                  <a:pt x="481213" y="121630"/>
                </a:cubicBezTo>
                <a:close/>
                <a:moveTo>
                  <a:pt x="49163" y="118951"/>
                </a:moveTo>
                <a:cubicBezTo>
                  <a:pt x="108268" y="117205"/>
                  <a:pt x="242880" y="280069"/>
                  <a:pt x="231292" y="297413"/>
                </a:cubicBezTo>
                <a:cubicBezTo>
                  <a:pt x="219219" y="313531"/>
                  <a:pt x="22152" y="240045"/>
                  <a:pt x="3413" y="188745"/>
                </a:cubicBezTo>
                <a:cubicBezTo>
                  <a:pt x="-8191" y="152194"/>
                  <a:pt x="10464" y="125947"/>
                  <a:pt x="49163" y="118951"/>
                </a:cubicBezTo>
                <a:close/>
                <a:moveTo>
                  <a:pt x="264655" y="6"/>
                </a:moveTo>
                <a:cubicBezTo>
                  <a:pt x="281023" y="265"/>
                  <a:pt x="296770" y="8760"/>
                  <a:pt x="310031" y="25957"/>
                </a:cubicBezTo>
                <a:cubicBezTo>
                  <a:pt x="336759" y="63874"/>
                  <a:pt x="310341" y="203188"/>
                  <a:pt x="285847" y="270825"/>
                </a:cubicBezTo>
                <a:lnTo>
                  <a:pt x="266480" y="303970"/>
                </a:lnTo>
                <a:lnTo>
                  <a:pt x="325588" y="320384"/>
                </a:lnTo>
                <a:cubicBezTo>
                  <a:pt x="347616" y="332798"/>
                  <a:pt x="368523" y="351316"/>
                  <a:pt x="387639" y="376107"/>
                </a:cubicBezTo>
                <a:cubicBezTo>
                  <a:pt x="406904" y="403437"/>
                  <a:pt x="416593" y="449038"/>
                  <a:pt x="419186" y="505113"/>
                </a:cubicBezTo>
                <a:lnTo>
                  <a:pt x="419462" y="556413"/>
                </a:lnTo>
                <a:lnTo>
                  <a:pt x="409765" y="552397"/>
                </a:lnTo>
                <a:lnTo>
                  <a:pt x="321853" y="552397"/>
                </a:lnTo>
                <a:cubicBezTo>
                  <a:pt x="311449" y="552397"/>
                  <a:pt x="303015" y="560831"/>
                  <a:pt x="303015" y="571235"/>
                </a:cubicBezTo>
                <a:cubicBezTo>
                  <a:pt x="303015" y="581639"/>
                  <a:pt x="311449" y="590073"/>
                  <a:pt x="321853" y="590073"/>
                </a:cubicBezTo>
                <a:lnTo>
                  <a:pt x="409765" y="590073"/>
                </a:lnTo>
                <a:lnTo>
                  <a:pt x="418177" y="586589"/>
                </a:lnTo>
                <a:lnTo>
                  <a:pt x="416025" y="622569"/>
                </a:lnTo>
                <a:lnTo>
                  <a:pt x="360079" y="622569"/>
                </a:lnTo>
                <a:cubicBezTo>
                  <a:pt x="349676" y="622569"/>
                  <a:pt x="341241" y="631004"/>
                  <a:pt x="341241" y="641408"/>
                </a:cubicBezTo>
                <a:cubicBezTo>
                  <a:pt x="341241" y="651811"/>
                  <a:pt x="349676" y="660246"/>
                  <a:pt x="360079" y="660246"/>
                </a:cubicBezTo>
                <a:lnTo>
                  <a:pt x="411944" y="660246"/>
                </a:lnTo>
                <a:lnTo>
                  <a:pt x="404527" y="723035"/>
                </a:lnTo>
                <a:cubicBezTo>
                  <a:pt x="396319" y="779000"/>
                  <a:pt x="385342" y="836061"/>
                  <a:pt x="372875" y="890194"/>
                </a:cubicBezTo>
                <a:lnTo>
                  <a:pt x="361580" y="935301"/>
                </a:lnTo>
                <a:lnTo>
                  <a:pt x="360291" y="933390"/>
                </a:lnTo>
                <a:cubicBezTo>
                  <a:pt x="356882" y="929981"/>
                  <a:pt x="352173" y="927872"/>
                  <a:pt x="346970" y="927872"/>
                </a:cubicBezTo>
                <a:lnTo>
                  <a:pt x="309294" y="927872"/>
                </a:lnTo>
                <a:cubicBezTo>
                  <a:pt x="298890" y="927872"/>
                  <a:pt x="290456" y="936306"/>
                  <a:pt x="290456" y="946710"/>
                </a:cubicBezTo>
                <a:cubicBezTo>
                  <a:pt x="290456" y="957114"/>
                  <a:pt x="298890" y="965548"/>
                  <a:pt x="309294" y="965548"/>
                </a:cubicBezTo>
                <a:lnTo>
                  <a:pt x="346970" y="965548"/>
                </a:lnTo>
                <a:lnTo>
                  <a:pt x="354820" y="962297"/>
                </a:lnTo>
                <a:lnTo>
                  <a:pt x="353218" y="968695"/>
                </a:lnTo>
                <a:cubicBezTo>
                  <a:pt x="319128" y="1094195"/>
                  <a:pt x="279729" y="1188825"/>
                  <a:pt x="255023" y="1189723"/>
                </a:cubicBezTo>
                <a:cubicBezTo>
                  <a:pt x="186923" y="1188528"/>
                  <a:pt x="544" y="524255"/>
                  <a:pt x="115239" y="368939"/>
                </a:cubicBezTo>
                <a:cubicBezTo>
                  <a:pt x="160639" y="323539"/>
                  <a:pt x="209623" y="300539"/>
                  <a:pt x="256815" y="301287"/>
                </a:cubicBezTo>
                <a:lnTo>
                  <a:pt x="260359" y="302271"/>
                </a:lnTo>
                <a:lnTo>
                  <a:pt x="240898" y="271077"/>
                </a:lnTo>
                <a:cubicBezTo>
                  <a:pt x="214617" y="203577"/>
                  <a:pt x="185713" y="63875"/>
                  <a:pt x="215549" y="23471"/>
                </a:cubicBezTo>
                <a:cubicBezTo>
                  <a:pt x="231296" y="7724"/>
                  <a:pt x="248286" y="-253"/>
                  <a:pt x="264655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자유형: 도형 63">
            <a:extLst>
              <a:ext uri="{FF2B5EF4-FFF2-40B4-BE49-F238E27FC236}">
                <a16:creationId xmlns:a16="http://schemas.microsoft.com/office/drawing/2014/main" id="{ED03C2A5-7741-4976-9ACE-A1749D397C7F}"/>
              </a:ext>
            </a:extLst>
          </p:cNvPr>
          <p:cNvSpPr/>
          <p:nvPr/>
        </p:nvSpPr>
        <p:spPr>
          <a:xfrm rot="18726766">
            <a:off x="3353224" y="4127571"/>
            <a:ext cx="363545" cy="358729"/>
          </a:xfrm>
          <a:custGeom>
            <a:avLst/>
            <a:gdLst>
              <a:gd name="connsiteX0" fmla="*/ 111740 w 625097"/>
              <a:gd name="connsiteY0" fmla="*/ 502081 h 616816"/>
              <a:gd name="connsiteX1" fmla="*/ 86771 w 625097"/>
              <a:gd name="connsiteY1" fmla="*/ 502682 h 616816"/>
              <a:gd name="connsiteX2" fmla="*/ 63107 w 625097"/>
              <a:gd name="connsiteY2" fmla="*/ 521722 h 616816"/>
              <a:gd name="connsiteX3" fmla="*/ 82149 w 625097"/>
              <a:gd name="connsiteY3" fmla="*/ 545385 h 616816"/>
              <a:gd name="connsiteX4" fmla="*/ 105811 w 625097"/>
              <a:gd name="connsiteY4" fmla="*/ 526345 h 616816"/>
              <a:gd name="connsiteX5" fmla="*/ 111740 w 625097"/>
              <a:gd name="connsiteY5" fmla="*/ 502081 h 616816"/>
              <a:gd name="connsiteX6" fmla="*/ 231027 w 625097"/>
              <a:gd name="connsiteY6" fmla="*/ 480051 h 616816"/>
              <a:gd name="connsiteX7" fmla="*/ 206057 w 625097"/>
              <a:gd name="connsiteY7" fmla="*/ 480652 h 616816"/>
              <a:gd name="connsiteX8" fmla="*/ 182394 w 625097"/>
              <a:gd name="connsiteY8" fmla="*/ 499692 h 616816"/>
              <a:gd name="connsiteX9" fmla="*/ 201435 w 625097"/>
              <a:gd name="connsiteY9" fmla="*/ 523355 h 616816"/>
              <a:gd name="connsiteX10" fmla="*/ 201434 w 625097"/>
              <a:gd name="connsiteY10" fmla="*/ 523355 h 616816"/>
              <a:gd name="connsiteX11" fmla="*/ 225097 w 625097"/>
              <a:gd name="connsiteY11" fmla="*/ 504314 h 616816"/>
              <a:gd name="connsiteX12" fmla="*/ 231027 w 625097"/>
              <a:gd name="connsiteY12" fmla="*/ 480051 h 616816"/>
              <a:gd name="connsiteX13" fmla="*/ 145661 w 625097"/>
              <a:gd name="connsiteY13" fmla="*/ 385616 h 616816"/>
              <a:gd name="connsiteX14" fmla="*/ 120690 w 625097"/>
              <a:gd name="connsiteY14" fmla="*/ 386217 h 616816"/>
              <a:gd name="connsiteX15" fmla="*/ 97027 w 625097"/>
              <a:gd name="connsiteY15" fmla="*/ 405257 h 616816"/>
              <a:gd name="connsiteX16" fmla="*/ 116068 w 625097"/>
              <a:gd name="connsiteY16" fmla="*/ 428921 h 616816"/>
              <a:gd name="connsiteX17" fmla="*/ 116068 w 625097"/>
              <a:gd name="connsiteY17" fmla="*/ 428920 h 616816"/>
              <a:gd name="connsiteX18" fmla="*/ 139732 w 625097"/>
              <a:gd name="connsiteY18" fmla="*/ 409880 h 616816"/>
              <a:gd name="connsiteX19" fmla="*/ 145661 w 625097"/>
              <a:gd name="connsiteY19" fmla="*/ 385616 h 616816"/>
              <a:gd name="connsiteX20" fmla="*/ 350314 w 625097"/>
              <a:gd name="connsiteY20" fmla="*/ 458020 h 616816"/>
              <a:gd name="connsiteX21" fmla="*/ 325344 w 625097"/>
              <a:gd name="connsiteY21" fmla="*/ 458621 h 616816"/>
              <a:gd name="connsiteX22" fmla="*/ 301681 w 625097"/>
              <a:gd name="connsiteY22" fmla="*/ 477661 h 616816"/>
              <a:gd name="connsiteX23" fmla="*/ 320721 w 625097"/>
              <a:gd name="connsiteY23" fmla="*/ 501324 h 616816"/>
              <a:gd name="connsiteX24" fmla="*/ 320722 w 625097"/>
              <a:gd name="connsiteY24" fmla="*/ 501324 h 616816"/>
              <a:gd name="connsiteX25" fmla="*/ 344384 w 625097"/>
              <a:gd name="connsiteY25" fmla="*/ 482283 h 616816"/>
              <a:gd name="connsiteX26" fmla="*/ 350314 w 625097"/>
              <a:gd name="connsiteY26" fmla="*/ 458020 h 616816"/>
              <a:gd name="connsiteX27" fmla="*/ 264948 w 625097"/>
              <a:gd name="connsiteY27" fmla="*/ 363586 h 616816"/>
              <a:gd name="connsiteX28" fmla="*/ 239977 w 625097"/>
              <a:gd name="connsiteY28" fmla="*/ 364186 h 616816"/>
              <a:gd name="connsiteX29" fmla="*/ 216315 w 625097"/>
              <a:gd name="connsiteY29" fmla="*/ 383227 h 616816"/>
              <a:gd name="connsiteX30" fmla="*/ 235355 w 625097"/>
              <a:gd name="connsiteY30" fmla="*/ 406890 h 616816"/>
              <a:gd name="connsiteX31" fmla="*/ 235355 w 625097"/>
              <a:gd name="connsiteY31" fmla="*/ 406889 h 616816"/>
              <a:gd name="connsiteX32" fmla="*/ 259018 w 625097"/>
              <a:gd name="connsiteY32" fmla="*/ 387848 h 616816"/>
              <a:gd name="connsiteX33" fmla="*/ 264948 w 625097"/>
              <a:gd name="connsiteY33" fmla="*/ 363586 h 616816"/>
              <a:gd name="connsiteX34" fmla="*/ 179581 w 625097"/>
              <a:gd name="connsiteY34" fmla="*/ 269151 h 616816"/>
              <a:gd name="connsiteX35" fmla="*/ 154611 w 625097"/>
              <a:gd name="connsiteY35" fmla="*/ 269752 h 616816"/>
              <a:gd name="connsiteX36" fmla="*/ 130947 w 625097"/>
              <a:gd name="connsiteY36" fmla="*/ 288792 h 616816"/>
              <a:gd name="connsiteX37" fmla="*/ 149988 w 625097"/>
              <a:gd name="connsiteY37" fmla="*/ 312455 h 616816"/>
              <a:gd name="connsiteX38" fmla="*/ 149988 w 625097"/>
              <a:gd name="connsiteY38" fmla="*/ 312454 h 616816"/>
              <a:gd name="connsiteX39" fmla="*/ 173652 w 625097"/>
              <a:gd name="connsiteY39" fmla="*/ 293414 h 616816"/>
              <a:gd name="connsiteX40" fmla="*/ 179581 w 625097"/>
              <a:gd name="connsiteY40" fmla="*/ 269151 h 616816"/>
              <a:gd name="connsiteX41" fmla="*/ 469602 w 625097"/>
              <a:gd name="connsiteY41" fmla="*/ 435991 h 616816"/>
              <a:gd name="connsiteX42" fmla="*/ 444632 w 625097"/>
              <a:gd name="connsiteY42" fmla="*/ 436592 h 616816"/>
              <a:gd name="connsiteX43" fmla="*/ 420968 w 625097"/>
              <a:gd name="connsiteY43" fmla="*/ 455632 h 616816"/>
              <a:gd name="connsiteX44" fmla="*/ 440009 w 625097"/>
              <a:gd name="connsiteY44" fmla="*/ 479295 h 616816"/>
              <a:gd name="connsiteX45" fmla="*/ 440010 w 625097"/>
              <a:gd name="connsiteY45" fmla="*/ 479295 h 616816"/>
              <a:gd name="connsiteX46" fmla="*/ 463672 w 625097"/>
              <a:gd name="connsiteY46" fmla="*/ 460254 h 616816"/>
              <a:gd name="connsiteX47" fmla="*/ 469602 w 625097"/>
              <a:gd name="connsiteY47" fmla="*/ 435991 h 616816"/>
              <a:gd name="connsiteX48" fmla="*/ 384235 w 625097"/>
              <a:gd name="connsiteY48" fmla="*/ 341555 h 616816"/>
              <a:gd name="connsiteX49" fmla="*/ 359264 w 625097"/>
              <a:gd name="connsiteY49" fmla="*/ 342156 h 616816"/>
              <a:gd name="connsiteX50" fmla="*/ 335601 w 625097"/>
              <a:gd name="connsiteY50" fmla="*/ 361196 h 616816"/>
              <a:gd name="connsiteX51" fmla="*/ 354642 w 625097"/>
              <a:gd name="connsiteY51" fmla="*/ 384859 h 616816"/>
              <a:gd name="connsiteX52" fmla="*/ 378305 w 625097"/>
              <a:gd name="connsiteY52" fmla="*/ 365818 h 616816"/>
              <a:gd name="connsiteX53" fmla="*/ 384235 w 625097"/>
              <a:gd name="connsiteY53" fmla="*/ 341555 h 616816"/>
              <a:gd name="connsiteX54" fmla="*/ 298868 w 625097"/>
              <a:gd name="connsiteY54" fmla="*/ 247121 h 616816"/>
              <a:gd name="connsiteX55" fmla="*/ 273897 w 625097"/>
              <a:gd name="connsiteY55" fmla="*/ 247721 h 616816"/>
              <a:gd name="connsiteX56" fmla="*/ 250234 w 625097"/>
              <a:gd name="connsiteY56" fmla="*/ 266761 h 616816"/>
              <a:gd name="connsiteX57" fmla="*/ 269275 w 625097"/>
              <a:gd name="connsiteY57" fmla="*/ 290425 h 616816"/>
              <a:gd name="connsiteX58" fmla="*/ 269276 w 625097"/>
              <a:gd name="connsiteY58" fmla="*/ 290424 h 616816"/>
              <a:gd name="connsiteX59" fmla="*/ 292938 w 625097"/>
              <a:gd name="connsiteY59" fmla="*/ 271383 h 616816"/>
              <a:gd name="connsiteX60" fmla="*/ 298868 w 625097"/>
              <a:gd name="connsiteY60" fmla="*/ 247121 h 616816"/>
              <a:gd name="connsiteX61" fmla="*/ 213501 w 625097"/>
              <a:gd name="connsiteY61" fmla="*/ 152686 h 616816"/>
              <a:gd name="connsiteX62" fmla="*/ 188531 w 625097"/>
              <a:gd name="connsiteY62" fmla="*/ 153287 h 616816"/>
              <a:gd name="connsiteX63" fmla="*/ 164868 w 625097"/>
              <a:gd name="connsiteY63" fmla="*/ 172327 h 616816"/>
              <a:gd name="connsiteX64" fmla="*/ 183908 w 625097"/>
              <a:gd name="connsiteY64" fmla="*/ 195989 h 616816"/>
              <a:gd name="connsiteX65" fmla="*/ 183909 w 625097"/>
              <a:gd name="connsiteY65" fmla="*/ 195989 h 616816"/>
              <a:gd name="connsiteX66" fmla="*/ 207572 w 625097"/>
              <a:gd name="connsiteY66" fmla="*/ 176949 h 616816"/>
              <a:gd name="connsiteX67" fmla="*/ 213501 w 625097"/>
              <a:gd name="connsiteY67" fmla="*/ 152686 h 616816"/>
              <a:gd name="connsiteX68" fmla="*/ 594861 w 625097"/>
              <a:gd name="connsiteY68" fmla="*/ 185208 h 616816"/>
              <a:gd name="connsiteX69" fmla="*/ 523342 w 625097"/>
              <a:gd name="connsiteY69" fmla="*/ 270840 h 616816"/>
              <a:gd name="connsiteX70" fmla="*/ 625097 w 625097"/>
              <a:gd name="connsiteY70" fmla="*/ 344129 h 616816"/>
              <a:gd name="connsiteX71" fmla="*/ 511895 w 625097"/>
              <a:gd name="connsiteY71" fmla="*/ 365683 h 616816"/>
              <a:gd name="connsiteX72" fmla="*/ 513786 w 625097"/>
              <a:gd name="connsiteY72" fmla="*/ 368943 h 616816"/>
              <a:gd name="connsiteX73" fmla="*/ 530916 w 625097"/>
              <a:gd name="connsiteY73" fmla="*/ 489638 h 616816"/>
              <a:gd name="connsiteX74" fmla="*/ 25022 w 625097"/>
              <a:gd name="connsiteY74" fmla="*/ 581802 h 616816"/>
              <a:gd name="connsiteX75" fmla="*/ 169380 w 625097"/>
              <a:gd name="connsiteY75" fmla="*/ 86131 h 616816"/>
              <a:gd name="connsiteX76" fmla="*/ 221935 w 625097"/>
              <a:gd name="connsiteY76" fmla="*/ 85109 h 616816"/>
              <a:gd name="connsiteX77" fmla="*/ 272381 w 625097"/>
              <a:gd name="connsiteY77" fmla="*/ 107166 h 616816"/>
              <a:gd name="connsiteX78" fmla="*/ 318471 w 625097"/>
              <a:gd name="connsiteY78" fmla="*/ 0 h 616816"/>
              <a:gd name="connsiteX79" fmla="*/ 372380 w 625097"/>
              <a:gd name="connsiteY79" fmla="*/ 125344 h 616816"/>
              <a:gd name="connsiteX80" fmla="*/ 468638 w 625097"/>
              <a:gd name="connsiteY80" fmla="*/ 60677 h 616816"/>
              <a:gd name="connsiteX81" fmla="*/ 446089 w 625097"/>
              <a:gd name="connsiteY81" fmla="*/ 194536 h 61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5097" h="616816">
                <a:moveTo>
                  <a:pt x="111740" y="502081"/>
                </a:moveTo>
                <a:cubicBezTo>
                  <a:pt x="103299" y="503370"/>
                  <a:pt x="94976" y="503570"/>
                  <a:pt x="86771" y="502682"/>
                </a:cubicBezTo>
                <a:cubicBezTo>
                  <a:pt x="74978" y="501406"/>
                  <a:pt x="64384" y="509930"/>
                  <a:pt x="63107" y="521722"/>
                </a:cubicBezTo>
                <a:cubicBezTo>
                  <a:pt x="61831" y="533515"/>
                  <a:pt x="70356" y="544109"/>
                  <a:pt x="82149" y="545385"/>
                </a:cubicBezTo>
                <a:cubicBezTo>
                  <a:pt x="93941" y="546661"/>
                  <a:pt x="104535" y="538137"/>
                  <a:pt x="105811" y="526345"/>
                </a:cubicBezTo>
                <a:cubicBezTo>
                  <a:pt x="106700" y="518140"/>
                  <a:pt x="108676" y="510051"/>
                  <a:pt x="111740" y="502081"/>
                </a:cubicBezTo>
                <a:close/>
                <a:moveTo>
                  <a:pt x="231027" y="480051"/>
                </a:moveTo>
                <a:cubicBezTo>
                  <a:pt x="222586" y="481339"/>
                  <a:pt x="214263" y="481540"/>
                  <a:pt x="206057" y="480652"/>
                </a:cubicBezTo>
                <a:cubicBezTo>
                  <a:pt x="194264" y="479375"/>
                  <a:pt x="183671" y="487899"/>
                  <a:pt x="182394" y="499692"/>
                </a:cubicBezTo>
                <a:cubicBezTo>
                  <a:pt x="181117" y="511484"/>
                  <a:pt x="189642" y="522078"/>
                  <a:pt x="201435" y="523355"/>
                </a:cubicBezTo>
                <a:lnTo>
                  <a:pt x="201434" y="523355"/>
                </a:lnTo>
                <a:cubicBezTo>
                  <a:pt x="213227" y="524631"/>
                  <a:pt x="223821" y="516106"/>
                  <a:pt x="225097" y="504314"/>
                </a:cubicBezTo>
                <a:cubicBezTo>
                  <a:pt x="225986" y="496109"/>
                  <a:pt x="227963" y="488022"/>
                  <a:pt x="231027" y="480051"/>
                </a:cubicBezTo>
                <a:close/>
                <a:moveTo>
                  <a:pt x="145661" y="385616"/>
                </a:moveTo>
                <a:cubicBezTo>
                  <a:pt x="137219" y="386904"/>
                  <a:pt x="128895" y="387105"/>
                  <a:pt x="120690" y="386217"/>
                </a:cubicBezTo>
                <a:cubicBezTo>
                  <a:pt x="108897" y="384940"/>
                  <a:pt x="98304" y="393465"/>
                  <a:pt x="97027" y="405257"/>
                </a:cubicBezTo>
                <a:cubicBezTo>
                  <a:pt x="95751" y="417050"/>
                  <a:pt x="104275" y="427644"/>
                  <a:pt x="116068" y="428921"/>
                </a:cubicBezTo>
                <a:lnTo>
                  <a:pt x="116068" y="428920"/>
                </a:lnTo>
                <a:cubicBezTo>
                  <a:pt x="127861" y="430197"/>
                  <a:pt x="138454" y="421672"/>
                  <a:pt x="139732" y="409880"/>
                </a:cubicBezTo>
                <a:cubicBezTo>
                  <a:pt x="140619" y="401674"/>
                  <a:pt x="142596" y="393587"/>
                  <a:pt x="145661" y="385616"/>
                </a:cubicBezTo>
                <a:close/>
                <a:moveTo>
                  <a:pt x="350314" y="458020"/>
                </a:moveTo>
                <a:cubicBezTo>
                  <a:pt x="341873" y="459309"/>
                  <a:pt x="333549" y="459509"/>
                  <a:pt x="325344" y="458621"/>
                </a:cubicBezTo>
                <a:cubicBezTo>
                  <a:pt x="313551" y="457344"/>
                  <a:pt x="302957" y="465869"/>
                  <a:pt x="301681" y="477661"/>
                </a:cubicBezTo>
                <a:cubicBezTo>
                  <a:pt x="300404" y="489454"/>
                  <a:pt x="308929" y="500048"/>
                  <a:pt x="320721" y="501324"/>
                </a:cubicBezTo>
                <a:lnTo>
                  <a:pt x="320722" y="501324"/>
                </a:lnTo>
                <a:cubicBezTo>
                  <a:pt x="332514" y="502601"/>
                  <a:pt x="343108" y="494076"/>
                  <a:pt x="344384" y="482283"/>
                </a:cubicBezTo>
                <a:cubicBezTo>
                  <a:pt x="345272" y="474078"/>
                  <a:pt x="347249" y="465990"/>
                  <a:pt x="350314" y="458020"/>
                </a:cubicBezTo>
                <a:close/>
                <a:moveTo>
                  <a:pt x="264948" y="363586"/>
                </a:moveTo>
                <a:cubicBezTo>
                  <a:pt x="256507" y="364874"/>
                  <a:pt x="248183" y="365075"/>
                  <a:pt x="239977" y="364186"/>
                </a:cubicBezTo>
                <a:cubicBezTo>
                  <a:pt x="228185" y="362910"/>
                  <a:pt x="217591" y="371434"/>
                  <a:pt x="216315" y="383227"/>
                </a:cubicBezTo>
                <a:cubicBezTo>
                  <a:pt x="215038" y="395019"/>
                  <a:pt x="223563" y="405614"/>
                  <a:pt x="235355" y="406890"/>
                </a:cubicBezTo>
                <a:lnTo>
                  <a:pt x="235355" y="406889"/>
                </a:lnTo>
                <a:cubicBezTo>
                  <a:pt x="247147" y="408166"/>
                  <a:pt x="257742" y="399642"/>
                  <a:pt x="259018" y="387848"/>
                </a:cubicBezTo>
                <a:cubicBezTo>
                  <a:pt x="259906" y="379643"/>
                  <a:pt x="261883" y="371556"/>
                  <a:pt x="264948" y="363586"/>
                </a:cubicBezTo>
                <a:close/>
                <a:moveTo>
                  <a:pt x="179581" y="269151"/>
                </a:moveTo>
                <a:cubicBezTo>
                  <a:pt x="171140" y="270440"/>
                  <a:pt x="162816" y="270640"/>
                  <a:pt x="154611" y="269752"/>
                </a:cubicBezTo>
                <a:cubicBezTo>
                  <a:pt x="142818" y="268475"/>
                  <a:pt x="132224" y="276999"/>
                  <a:pt x="130947" y="288792"/>
                </a:cubicBezTo>
                <a:cubicBezTo>
                  <a:pt x="129670" y="300585"/>
                  <a:pt x="138195" y="311179"/>
                  <a:pt x="149988" y="312455"/>
                </a:cubicBezTo>
                <a:lnTo>
                  <a:pt x="149988" y="312454"/>
                </a:lnTo>
                <a:cubicBezTo>
                  <a:pt x="161780" y="313731"/>
                  <a:pt x="172375" y="305207"/>
                  <a:pt x="173652" y="293414"/>
                </a:cubicBezTo>
                <a:cubicBezTo>
                  <a:pt x="174540" y="285209"/>
                  <a:pt x="176516" y="277121"/>
                  <a:pt x="179581" y="269151"/>
                </a:cubicBezTo>
                <a:close/>
                <a:moveTo>
                  <a:pt x="469602" y="435991"/>
                </a:moveTo>
                <a:cubicBezTo>
                  <a:pt x="461160" y="437279"/>
                  <a:pt x="452837" y="437479"/>
                  <a:pt x="444632" y="436592"/>
                </a:cubicBezTo>
                <a:cubicBezTo>
                  <a:pt x="432839" y="435315"/>
                  <a:pt x="422246" y="443840"/>
                  <a:pt x="420968" y="455632"/>
                </a:cubicBezTo>
                <a:cubicBezTo>
                  <a:pt x="419692" y="467424"/>
                  <a:pt x="428217" y="478019"/>
                  <a:pt x="440009" y="479295"/>
                </a:cubicBezTo>
                <a:lnTo>
                  <a:pt x="440010" y="479295"/>
                </a:lnTo>
                <a:cubicBezTo>
                  <a:pt x="451802" y="480570"/>
                  <a:pt x="462396" y="472047"/>
                  <a:pt x="463672" y="460254"/>
                </a:cubicBezTo>
                <a:cubicBezTo>
                  <a:pt x="464560" y="452049"/>
                  <a:pt x="466537" y="443961"/>
                  <a:pt x="469602" y="435991"/>
                </a:cubicBezTo>
                <a:close/>
                <a:moveTo>
                  <a:pt x="384235" y="341555"/>
                </a:moveTo>
                <a:cubicBezTo>
                  <a:pt x="375793" y="342844"/>
                  <a:pt x="367470" y="343044"/>
                  <a:pt x="359264" y="342156"/>
                </a:cubicBezTo>
                <a:cubicBezTo>
                  <a:pt x="347472" y="340880"/>
                  <a:pt x="336878" y="349404"/>
                  <a:pt x="335601" y="361196"/>
                </a:cubicBezTo>
                <a:cubicBezTo>
                  <a:pt x="334325" y="372989"/>
                  <a:pt x="342849" y="383583"/>
                  <a:pt x="354642" y="384859"/>
                </a:cubicBezTo>
                <a:cubicBezTo>
                  <a:pt x="366434" y="386136"/>
                  <a:pt x="377028" y="377611"/>
                  <a:pt x="378305" y="365818"/>
                </a:cubicBezTo>
                <a:cubicBezTo>
                  <a:pt x="379193" y="357613"/>
                  <a:pt x="381170" y="349525"/>
                  <a:pt x="384235" y="341555"/>
                </a:cubicBezTo>
                <a:close/>
                <a:moveTo>
                  <a:pt x="298868" y="247121"/>
                </a:moveTo>
                <a:cubicBezTo>
                  <a:pt x="290426" y="248409"/>
                  <a:pt x="282103" y="248609"/>
                  <a:pt x="273897" y="247721"/>
                </a:cubicBezTo>
                <a:cubicBezTo>
                  <a:pt x="262105" y="246445"/>
                  <a:pt x="251512" y="254969"/>
                  <a:pt x="250234" y="266761"/>
                </a:cubicBezTo>
                <a:cubicBezTo>
                  <a:pt x="248958" y="278554"/>
                  <a:pt x="257483" y="289148"/>
                  <a:pt x="269275" y="290425"/>
                </a:cubicBezTo>
                <a:lnTo>
                  <a:pt x="269276" y="290424"/>
                </a:lnTo>
                <a:cubicBezTo>
                  <a:pt x="281068" y="291701"/>
                  <a:pt x="291662" y="283176"/>
                  <a:pt x="292938" y="271383"/>
                </a:cubicBezTo>
                <a:cubicBezTo>
                  <a:pt x="293826" y="263179"/>
                  <a:pt x="295803" y="255091"/>
                  <a:pt x="298868" y="247121"/>
                </a:cubicBezTo>
                <a:close/>
                <a:moveTo>
                  <a:pt x="213501" y="152686"/>
                </a:moveTo>
                <a:cubicBezTo>
                  <a:pt x="205060" y="153974"/>
                  <a:pt x="196737" y="154174"/>
                  <a:pt x="188531" y="153287"/>
                </a:cubicBezTo>
                <a:cubicBezTo>
                  <a:pt x="176738" y="152010"/>
                  <a:pt x="166145" y="160534"/>
                  <a:pt x="164868" y="172327"/>
                </a:cubicBezTo>
                <a:cubicBezTo>
                  <a:pt x="163592" y="184120"/>
                  <a:pt x="172116" y="194714"/>
                  <a:pt x="183908" y="195989"/>
                </a:cubicBezTo>
                <a:lnTo>
                  <a:pt x="183909" y="195989"/>
                </a:lnTo>
                <a:cubicBezTo>
                  <a:pt x="195701" y="197266"/>
                  <a:pt x="206295" y="188742"/>
                  <a:pt x="207572" y="176949"/>
                </a:cubicBezTo>
                <a:cubicBezTo>
                  <a:pt x="208459" y="168743"/>
                  <a:pt x="210436" y="160656"/>
                  <a:pt x="213501" y="152686"/>
                </a:cubicBezTo>
                <a:close/>
                <a:moveTo>
                  <a:pt x="594861" y="185208"/>
                </a:moveTo>
                <a:lnTo>
                  <a:pt x="523342" y="270840"/>
                </a:lnTo>
                <a:lnTo>
                  <a:pt x="625097" y="344129"/>
                </a:lnTo>
                <a:lnTo>
                  <a:pt x="511895" y="365683"/>
                </a:lnTo>
                <a:lnTo>
                  <a:pt x="513786" y="368943"/>
                </a:lnTo>
                <a:cubicBezTo>
                  <a:pt x="535719" y="416093"/>
                  <a:pt x="544124" y="459364"/>
                  <a:pt x="530916" y="489638"/>
                </a:cubicBezTo>
                <a:cubicBezTo>
                  <a:pt x="467007" y="642253"/>
                  <a:pt x="73111" y="636137"/>
                  <a:pt x="25022" y="581802"/>
                </a:cubicBezTo>
                <a:cubicBezTo>
                  <a:pt x="-29209" y="517982"/>
                  <a:pt x="-1448" y="173047"/>
                  <a:pt x="169380" y="86131"/>
                </a:cubicBezTo>
                <a:cubicBezTo>
                  <a:pt x="184554" y="80300"/>
                  <a:pt x="202410" y="80340"/>
                  <a:pt x="221935" y="85109"/>
                </a:cubicBezTo>
                <a:lnTo>
                  <a:pt x="272381" y="107166"/>
                </a:lnTo>
                <a:lnTo>
                  <a:pt x="318471" y="0"/>
                </a:lnTo>
                <a:lnTo>
                  <a:pt x="372380" y="125344"/>
                </a:lnTo>
                <a:lnTo>
                  <a:pt x="468638" y="60677"/>
                </a:lnTo>
                <a:lnTo>
                  <a:pt x="446089" y="194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자유형: 도형 64">
            <a:extLst>
              <a:ext uri="{FF2B5EF4-FFF2-40B4-BE49-F238E27FC236}">
                <a16:creationId xmlns:a16="http://schemas.microsoft.com/office/drawing/2014/main" id="{9DF533E1-FDB2-4731-8F85-791F175C526F}"/>
              </a:ext>
            </a:extLst>
          </p:cNvPr>
          <p:cNvSpPr/>
          <p:nvPr/>
        </p:nvSpPr>
        <p:spPr>
          <a:xfrm rot="9769693">
            <a:off x="2909361" y="3587997"/>
            <a:ext cx="421829" cy="424706"/>
          </a:xfrm>
          <a:custGeom>
            <a:avLst/>
            <a:gdLst>
              <a:gd name="connsiteX0" fmla="*/ 298222 w 725313"/>
              <a:gd name="connsiteY0" fmla="*/ 427091 h 730260"/>
              <a:gd name="connsiteX1" fmla="*/ 224945 w 725313"/>
              <a:gd name="connsiteY1" fmla="*/ 250184 h 730260"/>
              <a:gd name="connsiteX2" fmla="*/ 224946 w 725313"/>
              <a:gd name="connsiteY2" fmla="*/ 250184 h 730260"/>
              <a:gd name="connsiteX3" fmla="*/ 475130 w 725313"/>
              <a:gd name="connsiteY3" fmla="*/ 0 h 730260"/>
              <a:gd name="connsiteX4" fmla="*/ 725313 w 725313"/>
              <a:gd name="connsiteY4" fmla="*/ 0 h 730260"/>
              <a:gd name="connsiteX5" fmla="*/ 725313 w 725313"/>
              <a:gd name="connsiteY5" fmla="*/ 250184 h 730260"/>
              <a:gd name="connsiteX6" fmla="*/ 475129 w 725313"/>
              <a:gd name="connsiteY6" fmla="*/ 500368 h 730260"/>
              <a:gd name="connsiteX7" fmla="*/ 298222 w 725313"/>
              <a:gd name="connsiteY7" fmla="*/ 427091 h 730260"/>
              <a:gd name="connsiteX8" fmla="*/ 13506 w 725313"/>
              <a:gd name="connsiteY8" fmla="*/ 409356 h 730260"/>
              <a:gd name="connsiteX9" fmla="*/ 30507 w 725313"/>
              <a:gd name="connsiteY9" fmla="*/ 327654 h 730260"/>
              <a:gd name="connsiteX10" fmla="*/ 268482 w 725313"/>
              <a:gd name="connsiteY10" fmla="*/ 411948 h 730260"/>
              <a:gd name="connsiteX11" fmla="*/ 13506 w 725313"/>
              <a:gd name="connsiteY11" fmla="*/ 409356 h 730260"/>
              <a:gd name="connsiteX12" fmla="*/ 317116 w 725313"/>
              <a:gd name="connsiteY12" fmla="*/ 716754 h 730260"/>
              <a:gd name="connsiteX13" fmla="*/ 314524 w 725313"/>
              <a:gd name="connsiteY13" fmla="*/ 461778 h 730260"/>
              <a:gd name="connsiteX14" fmla="*/ 398819 w 725313"/>
              <a:gd name="connsiteY14" fmla="*/ 699753 h 730260"/>
              <a:gd name="connsiteX15" fmla="*/ 317116 w 725313"/>
              <a:gd name="connsiteY15" fmla="*/ 716754 h 730260"/>
              <a:gd name="connsiteX16" fmla="*/ 80634 w 725313"/>
              <a:gd name="connsiteY16" fmla="*/ 648486 h 730260"/>
              <a:gd name="connsiteX17" fmla="*/ 66898 w 725313"/>
              <a:gd name="connsiteY17" fmla="*/ 598050 h 730260"/>
              <a:gd name="connsiteX18" fmla="*/ 298970 w 725313"/>
              <a:gd name="connsiteY18" fmla="*/ 431029 h 730260"/>
              <a:gd name="connsiteX19" fmla="*/ 131949 w 725313"/>
              <a:gd name="connsiteY19" fmla="*/ 666617 h 730260"/>
              <a:gd name="connsiteX20" fmla="*/ 80634 w 725313"/>
              <a:gd name="connsiteY20" fmla="*/ 648486 h 73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313" h="730260">
                <a:moveTo>
                  <a:pt x="298222" y="427091"/>
                </a:moveTo>
                <a:cubicBezTo>
                  <a:pt x="252948" y="381817"/>
                  <a:pt x="224945" y="319271"/>
                  <a:pt x="224945" y="250184"/>
                </a:cubicBezTo>
                <a:lnTo>
                  <a:pt x="224946" y="250184"/>
                </a:lnTo>
                <a:cubicBezTo>
                  <a:pt x="224946" y="112011"/>
                  <a:pt x="336957" y="0"/>
                  <a:pt x="475130" y="0"/>
                </a:cubicBezTo>
                <a:lnTo>
                  <a:pt x="725313" y="0"/>
                </a:lnTo>
                <a:lnTo>
                  <a:pt x="725313" y="250184"/>
                </a:lnTo>
                <a:cubicBezTo>
                  <a:pt x="725313" y="388357"/>
                  <a:pt x="613302" y="500368"/>
                  <a:pt x="475129" y="500368"/>
                </a:cubicBezTo>
                <a:cubicBezTo>
                  <a:pt x="406042" y="500368"/>
                  <a:pt x="343496" y="472365"/>
                  <a:pt x="298222" y="427091"/>
                </a:cubicBezTo>
                <a:close/>
                <a:moveTo>
                  <a:pt x="13506" y="409356"/>
                </a:moveTo>
                <a:cubicBezTo>
                  <a:pt x="-8912" y="377045"/>
                  <a:pt x="-3544" y="345295"/>
                  <a:pt x="30507" y="327654"/>
                </a:cubicBezTo>
                <a:cubicBezTo>
                  <a:pt x="80033" y="304630"/>
                  <a:pt x="271342" y="392015"/>
                  <a:pt x="268482" y="411948"/>
                </a:cubicBezTo>
                <a:cubicBezTo>
                  <a:pt x="264411" y="432407"/>
                  <a:pt x="54065" y="452384"/>
                  <a:pt x="13506" y="409356"/>
                </a:cubicBezTo>
                <a:close/>
                <a:moveTo>
                  <a:pt x="317116" y="716754"/>
                </a:moveTo>
                <a:cubicBezTo>
                  <a:pt x="274089" y="676195"/>
                  <a:pt x="294066" y="465849"/>
                  <a:pt x="314524" y="461778"/>
                </a:cubicBezTo>
                <a:cubicBezTo>
                  <a:pt x="334458" y="458918"/>
                  <a:pt x="421842" y="650227"/>
                  <a:pt x="398819" y="699753"/>
                </a:cubicBezTo>
                <a:cubicBezTo>
                  <a:pt x="381178" y="733804"/>
                  <a:pt x="349427" y="739172"/>
                  <a:pt x="317116" y="716754"/>
                </a:cubicBezTo>
                <a:close/>
                <a:moveTo>
                  <a:pt x="80634" y="648486"/>
                </a:moveTo>
                <a:cubicBezTo>
                  <a:pt x="69243" y="636729"/>
                  <a:pt x="64115" y="619588"/>
                  <a:pt x="66898" y="598050"/>
                </a:cubicBezTo>
                <a:cubicBezTo>
                  <a:pt x="77447" y="537102"/>
                  <a:pt x="282268" y="415499"/>
                  <a:pt x="298970" y="431029"/>
                </a:cubicBezTo>
                <a:cubicBezTo>
                  <a:pt x="315379" y="448024"/>
                  <a:pt x="198172" y="656654"/>
                  <a:pt x="131949" y="666617"/>
                </a:cubicBezTo>
                <a:cubicBezTo>
                  <a:pt x="109679" y="666617"/>
                  <a:pt x="92025" y="660244"/>
                  <a:pt x="80634" y="648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자유형: 도형 65">
            <a:extLst>
              <a:ext uri="{FF2B5EF4-FFF2-40B4-BE49-F238E27FC236}">
                <a16:creationId xmlns:a16="http://schemas.microsoft.com/office/drawing/2014/main" id="{51000DB0-DD44-4448-8109-20A754D2D968}"/>
              </a:ext>
            </a:extLst>
          </p:cNvPr>
          <p:cNvSpPr/>
          <p:nvPr/>
        </p:nvSpPr>
        <p:spPr>
          <a:xfrm>
            <a:off x="2397169" y="3826163"/>
            <a:ext cx="379697" cy="439458"/>
          </a:xfrm>
          <a:custGeom>
            <a:avLst/>
            <a:gdLst>
              <a:gd name="connsiteX0" fmla="*/ 231752 w 652869"/>
              <a:gd name="connsiteY0" fmla="*/ 2 h 755625"/>
              <a:gd name="connsiteX1" fmla="*/ 323317 w 652869"/>
              <a:gd name="connsiteY1" fmla="*/ 44767 h 755625"/>
              <a:gd name="connsiteX2" fmla="*/ 334964 w 652869"/>
              <a:gd name="connsiteY2" fmla="*/ 94566 h 755625"/>
              <a:gd name="connsiteX3" fmla="*/ 366872 w 652869"/>
              <a:gd name="connsiteY3" fmla="*/ 77242 h 755625"/>
              <a:gd name="connsiteX4" fmla="*/ 425330 w 652869"/>
              <a:gd name="connsiteY4" fmla="*/ 62547 h 755625"/>
              <a:gd name="connsiteX5" fmla="*/ 442213 w 652869"/>
              <a:gd name="connsiteY5" fmla="*/ 107872 h 755625"/>
              <a:gd name="connsiteX6" fmla="*/ 378957 w 652869"/>
              <a:gd name="connsiteY6" fmla="*/ 121802 h 755625"/>
              <a:gd name="connsiteX7" fmla="*/ 378919 w 652869"/>
              <a:gd name="connsiteY7" fmla="*/ 121821 h 755625"/>
              <a:gd name="connsiteX8" fmla="*/ 378443 w 652869"/>
              <a:gd name="connsiteY8" fmla="*/ 123146 h 755625"/>
              <a:gd name="connsiteX9" fmla="*/ 337649 w 652869"/>
              <a:gd name="connsiteY9" fmla="*/ 283478 h 755625"/>
              <a:gd name="connsiteX10" fmla="*/ 439622 w 652869"/>
              <a:gd name="connsiteY10" fmla="*/ 411615 h 755625"/>
              <a:gd name="connsiteX11" fmla="*/ 442633 w 652869"/>
              <a:gd name="connsiteY11" fmla="*/ 413750 h 755625"/>
              <a:gd name="connsiteX12" fmla="*/ 461371 w 652869"/>
              <a:gd name="connsiteY12" fmla="*/ 408145 h 755625"/>
              <a:gd name="connsiteX13" fmla="*/ 536732 w 652869"/>
              <a:gd name="connsiteY13" fmla="*/ 381284 h 755625"/>
              <a:gd name="connsiteX14" fmla="*/ 561721 w 652869"/>
              <a:gd name="connsiteY14" fmla="*/ 384274 h 755625"/>
              <a:gd name="connsiteX15" fmla="*/ 640022 w 652869"/>
              <a:gd name="connsiteY15" fmla="*/ 476174 h 755625"/>
              <a:gd name="connsiteX16" fmla="*/ 530987 w 652869"/>
              <a:gd name="connsiteY16" fmla="*/ 732736 h 755625"/>
              <a:gd name="connsiteX17" fmla="*/ 346886 w 652869"/>
              <a:gd name="connsiteY17" fmla="*/ 713307 h 755625"/>
              <a:gd name="connsiteX18" fmla="*/ 341292 w 652869"/>
              <a:gd name="connsiteY18" fmla="*/ 709130 h 755625"/>
              <a:gd name="connsiteX19" fmla="*/ 347131 w 652869"/>
              <a:gd name="connsiteY19" fmla="*/ 703843 h 755625"/>
              <a:gd name="connsiteX20" fmla="*/ 410822 w 652869"/>
              <a:gd name="connsiteY20" fmla="*/ 553808 h 755625"/>
              <a:gd name="connsiteX21" fmla="*/ 370453 w 652869"/>
              <a:gd name="connsiteY21" fmla="*/ 432858 h 755625"/>
              <a:gd name="connsiteX22" fmla="*/ 337092 w 652869"/>
              <a:gd name="connsiteY22" fmla="*/ 416045 h 755625"/>
              <a:gd name="connsiteX23" fmla="*/ 333884 w 652869"/>
              <a:gd name="connsiteY23" fmla="*/ 415114 h 755625"/>
              <a:gd name="connsiteX24" fmla="*/ 334986 w 652869"/>
              <a:gd name="connsiteY24" fmla="*/ 414458 h 755625"/>
              <a:gd name="connsiteX25" fmla="*/ 401320 w 652869"/>
              <a:gd name="connsiteY25" fmla="*/ 417135 h 755625"/>
              <a:gd name="connsiteX26" fmla="*/ 416179 w 652869"/>
              <a:gd name="connsiteY26" fmla="*/ 417218 h 755625"/>
              <a:gd name="connsiteX27" fmla="*/ 351171 w 652869"/>
              <a:gd name="connsiteY27" fmla="*/ 359948 h 755625"/>
              <a:gd name="connsiteX28" fmla="*/ 310057 w 652869"/>
              <a:gd name="connsiteY28" fmla="*/ 288848 h 755625"/>
              <a:gd name="connsiteX29" fmla="*/ 307186 w 652869"/>
              <a:gd name="connsiteY29" fmla="*/ 194663 h 755625"/>
              <a:gd name="connsiteX30" fmla="*/ 319631 w 652869"/>
              <a:gd name="connsiteY30" fmla="*/ 152656 h 755625"/>
              <a:gd name="connsiteX31" fmla="*/ 283391 w 652869"/>
              <a:gd name="connsiteY31" fmla="*/ 182021 h 755625"/>
              <a:gd name="connsiteX32" fmla="*/ 255978 w 652869"/>
              <a:gd name="connsiteY32" fmla="*/ 218560 h 755625"/>
              <a:gd name="connsiteX33" fmla="*/ 228538 w 652869"/>
              <a:gd name="connsiteY33" fmla="*/ 377031 h 755625"/>
              <a:gd name="connsiteX34" fmla="*/ 231436 w 652869"/>
              <a:gd name="connsiteY34" fmla="*/ 426298 h 755625"/>
              <a:gd name="connsiteX35" fmla="*/ 257886 w 652869"/>
              <a:gd name="connsiteY35" fmla="*/ 428291 h 755625"/>
              <a:gd name="connsiteX36" fmla="*/ 356017 w 652869"/>
              <a:gd name="connsiteY36" fmla="*/ 443981 h 755625"/>
              <a:gd name="connsiteX37" fmla="*/ 394240 w 652869"/>
              <a:gd name="connsiteY37" fmla="*/ 558505 h 755625"/>
              <a:gd name="connsiteX38" fmla="*/ 197120 w 652869"/>
              <a:gd name="connsiteY38" fmla="*/ 755625 h 755625"/>
              <a:gd name="connsiteX39" fmla="*/ 0 w 652869"/>
              <a:gd name="connsiteY39" fmla="*/ 558505 h 755625"/>
              <a:gd name="connsiteX40" fmla="*/ 97771 w 652869"/>
              <a:gd name="connsiteY40" fmla="*/ 396408 h 755625"/>
              <a:gd name="connsiteX41" fmla="*/ 190268 w 652869"/>
              <a:gd name="connsiteY41" fmla="*/ 411304 h 755625"/>
              <a:gd name="connsiteX42" fmla="*/ 204682 w 652869"/>
              <a:gd name="connsiteY42" fmla="*/ 417755 h 755625"/>
              <a:gd name="connsiteX43" fmla="*/ 197239 w 652869"/>
              <a:gd name="connsiteY43" fmla="*/ 361904 h 755625"/>
              <a:gd name="connsiteX44" fmla="*/ 225456 w 652869"/>
              <a:gd name="connsiteY44" fmla="*/ 197983 h 755625"/>
              <a:gd name="connsiteX45" fmla="*/ 260840 w 652869"/>
              <a:gd name="connsiteY45" fmla="*/ 150060 h 755625"/>
              <a:gd name="connsiteX46" fmla="*/ 291291 w 652869"/>
              <a:gd name="connsiteY46" fmla="*/ 124082 h 755625"/>
              <a:gd name="connsiteX47" fmla="*/ 213351 w 652869"/>
              <a:gd name="connsiteY47" fmla="*/ 142310 h 755625"/>
              <a:gd name="connsiteX48" fmla="*/ 71530 w 652869"/>
              <a:gd name="connsiteY48" fmla="*/ 103654 h 755625"/>
              <a:gd name="connsiteX49" fmla="*/ 71530 w 652869"/>
              <a:gd name="connsiteY49" fmla="*/ 103654 h 755625"/>
              <a:gd name="connsiteX50" fmla="*/ 55604 w 652869"/>
              <a:gd name="connsiteY50" fmla="*/ 35554 h 755625"/>
              <a:gd name="connsiteX51" fmla="*/ 181497 w 652869"/>
              <a:gd name="connsiteY51" fmla="*/ 6111 h 755625"/>
              <a:gd name="connsiteX52" fmla="*/ 231752 w 652869"/>
              <a:gd name="connsiteY52" fmla="*/ 2 h 7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52869" h="755625">
                <a:moveTo>
                  <a:pt x="231752" y="2"/>
                </a:moveTo>
                <a:cubicBezTo>
                  <a:pt x="279355" y="-228"/>
                  <a:pt x="316720" y="16559"/>
                  <a:pt x="323317" y="44767"/>
                </a:cubicBezTo>
                <a:lnTo>
                  <a:pt x="334964" y="94566"/>
                </a:lnTo>
                <a:lnTo>
                  <a:pt x="366872" y="77242"/>
                </a:lnTo>
                <a:cubicBezTo>
                  <a:pt x="386431" y="69365"/>
                  <a:pt x="406255" y="64183"/>
                  <a:pt x="425330" y="62547"/>
                </a:cubicBezTo>
                <a:cubicBezTo>
                  <a:pt x="481969" y="64757"/>
                  <a:pt x="472570" y="103675"/>
                  <a:pt x="442213" y="107872"/>
                </a:cubicBezTo>
                <a:cubicBezTo>
                  <a:pt x="419817" y="109905"/>
                  <a:pt x="398596" y="114819"/>
                  <a:pt x="378957" y="121802"/>
                </a:cubicBezTo>
                <a:lnTo>
                  <a:pt x="378919" y="121821"/>
                </a:lnTo>
                <a:lnTo>
                  <a:pt x="378443" y="123146"/>
                </a:lnTo>
                <a:cubicBezTo>
                  <a:pt x="334461" y="175911"/>
                  <a:pt x="325520" y="243416"/>
                  <a:pt x="337649" y="283478"/>
                </a:cubicBezTo>
                <a:cubicBezTo>
                  <a:pt x="348263" y="318532"/>
                  <a:pt x="399852" y="381612"/>
                  <a:pt x="439622" y="411615"/>
                </a:cubicBezTo>
                <a:lnTo>
                  <a:pt x="442633" y="413750"/>
                </a:lnTo>
                <a:lnTo>
                  <a:pt x="461371" y="408145"/>
                </a:lnTo>
                <a:cubicBezTo>
                  <a:pt x="486286" y="396467"/>
                  <a:pt x="498447" y="379791"/>
                  <a:pt x="536732" y="381284"/>
                </a:cubicBezTo>
                <a:cubicBezTo>
                  <a:pt x="544024" y="381568"/>
                  <a:pt x="552264" y="382511"/>
                  <a:pt x="561721" y="384274"/>
                </a:cubicBezTo>
                <a:cubicBezTo>
                  <a:pt x="596262" y="394466"/>
                  <a:pt x="619738" y="415874"/>
                  <a:pt x="640022" y="476174"/>
                </a:cubicBezTo>
                <a:cubicBezTo>
                  <a:pt x="677073" y="586317"/>
                  <a:pt x="631944" y="691997"/>
                  <a:pt x="530987" y="732736"/>
                </a:cubicBezTo>
                <a:cubicBezTo>
                  <a:pt x="467889" y="758197"/>
                  <a:pt x="399357" y="748676"/>
                  <a:pt x="346886" y="713307"/>
                </a:cubicBezTo>
                <a:lnTo>
                  <a:pt x="341292" y="709130"/>
                </a:lnTo>
                <a:lnTo>
                  <a:pt x="347131" y="703843"/>
                </a:lnTo>
                <a:cubicBezTo>
                  <a:pt x="383900" y="667112"/>
                  <a:pt x="407201" y="615066"/>
                  <a:pt x="410822" y="553808"/>
                </a:cubicBezTo>
                <a:cubicBezTo>
                  <a:pt x="414786" y="486735"/>
                  <a:pt x="400255" y="456490"/>
                  <a:pt x="370453" y="432858"/>
                </a:cubicBezTo>
                <a:cubicBezTo>
                  <a:pt x="357605" y="424663"/>
                  <a:pt x="346710" y="419354"/>
                  <a:pt x="337092" y="416045"/>
                </a:cubicBezTo>
                <a:lnTo>
                  <a:pt x="333884" y="415114"/>
                </a:lnTo>
                <a:lnTo>
                  <a:pt x="334986" y="414458"/>
                </a:lnTo>
                <a:cubicBezTo>
                  <a:pt x="362891" y="399864"/>
                  <a:pt x="376532" y="412780"/>
                  <a:pt x="401320" y="417135"/>
                </a:cubicBezTo>
                <a:lnTo>
                  <a:pt x="416179" y="417218"/>
                </a:lnTo>
                <a:lnTo>
                  <a:pt x="351171" y="359948"/>
                </a:lnTo>
                <a:cubicBezTo>
                  <a:pt x="331848" y="337153"/>
                  <a:pt x="317225" y="312683"/>
                  <a:pt x="310057" y="288848"/>
                </a:cubicBezTo>
                <a:cubicBezTo>
                  <a:pt x="301866" y="261608"/>
                  <a:pt x="301148" y="227526"/>
                  <a:pt x="307186" y="194663"/>
                </a:cubicBezTo>
                <a:lnTo>
                  <a:pt x="319631" y="152656"/>
                </a:lnTo>
                <a:lnTo>
                  <a:pt x="283391" y="182021"/>
                </a:lnTo>
                <a:cubicBezTo>
                  <a:pt x="271718" y="194028"/>
                  <a:pt x="262444" y="206478"/>
                  <a:pt x="255978" y="218560"/>
                </a:cubicBezTo>
                <a:cubicBezTo>
                  <a:pt x="239004" y="250275"/>
                  <a:pt x="228776" y="317930"/>
                  <a:pt x="228538" y="377031"/>
                </a:cubicBezTo>
                <a:lnTo>
                  <a:pt x="231436" y="426298"/>
                </a:lnTo>
                <a:lnTo>
                  <a:pt x="257886" y="428291"/>
                </a:lnTo>
                <a:cubicBezTo>
                  <a:pt x="288273" y="425639"/>
                  <a:pt x="307357" y="412941"/>
                  <a:pt x="356017" y="443981"/>
                </a:cubicBezTo>
                <a:cubicBezTo>
                  <a:pt x="384235" y="466358"/>
                  <a:pt x="397994" y="494996"/>
                  <a:pt x="394240" y="558505"/>
                </a:cubicBezTo>
                <a:cubicBezTo>
                  <a:pt x="387384" y="674510"/>
                  <a:pt x="305986" y="755625"/>
                  <a:pt x="197120" y="755625"/>
                </a:cubicBezTo>
                <a:cubicBezTo>
                  <a:pt x="88254" y="755625"/>
                  <a:pt x="0" y="667371"/>
                  <a:pt x="0" y="558505"/>
                </a:cubicBezTo>
                <a:cubicBezTo>
                  <a:pt x="0" y="490463"/>
                  <a:pt x="30401" y="429116"/>
                  <a:pt x="97771" y="396408"/>
                </a:cubicBezTo>
                <a:cubicBezTo>
                  <a:pt x="158477" y="374533"/>
                  <a:pt x="166276" y="394378"/>
                  <a:pt x="190268" y="411304"/>
                </a:cubicBezTo>
                <a:lnTo>
                  <a:pt x="204682" y="417755"/>
                </a:lnTo>
                <a:lnTo>
                  <a:pt x="197239" y="361904"/>
                </a:lnTo>
                <a:cubicBezTo>
                  <a:pt x="193368" y="300960"/>
                  <a:pt x="202306" y="241044"/>
                  <a:pt x="225456" y="197983"/>
                </a:cubicBezTo>
                <a:cubicBezTo>
                  <a:pt x="234276" y="181580"/>
                  <a:pt x="246409" y="165322"/>
                  <a:pt x="260840" y="150060"/>
                </a:cubicBezTo>
                <a:lnTo>
                  <a:pt x="291291" y="124082"/>
                </a:lnTo>
                <a:lnTo>
                  <a:pt x="213351" y="142310"/>
                </a:lnTo>
                <a:cubicBezTo>
                  <a:pt x="143822" y="158571"/>
                  <a:pt x="80327" y="141264"/>
                  <a:pt x="71530" y="103654"/>
                </a:cubicBezTo>
                <a:lnTo>
                  <a:pt x="71530" y="103654"/>
                </a:lnTo>
                <a:lnTo>
                  <a:pt x="55604" y="35554"/>
                </a:lnTo>
                <a:lnTo>
                  <a:pt x="181497" y="6111"/>
                </a:lnTo>
                <a:cubicBezTo>
                  <a:pt x="198879" y="2045"/>
                  <a:pt x="215884" y="78"/>
                  <a:pt x="231752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자유형: 도형 66">
            <a:extLst>
              <a:ext uri="{FF2B5EF4-FFF2-40B4-BE49-F238E27FC236}">
                <a16:creationId xmlns:a16="http://schemas.microsoft.com/office/drawing/2014/main" id="{E53C98F1-CF6C-4888-870F-90CB54779429}"/>
              </a:ext>
            </a:extLst>
          </p:cNvPr>
          <p:cNvSpPr/>
          <p:nvPr/>
        </p:nvSpPr>
        <p:spPr>
          <a:xfrm>
            <a:off x="3740378" y="2826876"/>
            <a:ext cx="287059" cy="380955"/>
          </a:xfrm>
          <a:custGeom>
            <a:avLst/>
            <a:gdLst>
              <a:gd name="connsiteX0" fmla="*/ 326243 w 493583"/>
              <a:gd name="connsiteY0" fmla="*/ 71463 h 655032"/>
              <a:gd name="connsiteX1" fmla="*/ 327949 w 493583"/>
              <a:gd name="connsiteY1" fmla="*/ 86242 h 655032"/>
              <a:gd name="connsiteX2" fmla="*/ 282923 w 493583"/>
              <a:gd name="connsiteY2" fmla="*/ 185739 h 655032"/>
              <a:gd name="connsiteX3" fmla="*/ 286401 w 493583"/>
              <a:gd name="connsiteY3" fmla="*/ 210166 h 655032"/>
              <a:gd name="connsiteX4" fmla="*/ 304661 w 493583"/>
              <a:gd name="connsiteY4" fmla="*/ 209574 h 655032"/>
              <a:gd name="connsiteX5" fmla="*/ 431742 w 493583"/>
              <a:gd name="connsiteY5" fmla="*/ 232577 h 655032"/>
              <a:gd name="connsiteX6" fmla="*/ 493581 w 493583"/>
              <a:gd name="connsiteY6" fmla="*/ 396934 h 655032"/>
              <a:gd name="connsiteX7" fmla="*/ 246790 w 493583"/>
              <a:gd name="connsiteY7" fmla="*/ 643725 h 655032"/>
              <a:gd name="connsiteX8" fmla="*/ 0 w 493583"/>
              <a:gd name="connsiteY8" fmla="*/ 396934 h 655032"/>
              <a:gd name="connsiteX9" fmla="*/ 122408 w 493583"/>
              <a:gd name="connsiteY9" fmla="*/ 193992 h 655032"/>
              <a:gd name="connsiteX10" fmla="*/ 238501 w 493583"/>
              <a:gd name="connsiteY10" fmla="*/ 200270 h 655032"/>
              <a:gd name="connsiteX11" fmla="*/ 254864 w 493583"/>
              <a:gd name="connsiteY11" fmla="*/ 205905 h 655032"/>
              <a:gd name="connsiteX12" fmla="*/ 255632 w 493583"/>
              <a:gd name="connsiteY12" fmla="*/ 194815 h 655032"/>
              <a:gd name="connsiteX13" fmla="*/ 326243 w 493583"/>
              <a:gd name="connsiteY13" fmla="*/ 71463 h 655032"/>
              <a:gd name="connsiteX14" fmla="*/ 76862 w 493583"/>
              <a:gd name="connsiteY14" fmla="*/ 0 h 655032"/>
              <a:gd name="connsiteX15" fmla="*/ 173969 w 493583"/>
              <a:gd name="connsiteY15" fmla="*/ 19258 h 655032"/>
              <a:gd name="connsiteX16" fmla="*/ 257052 w 493583"/>
              <a:gd name="connsiteY16" fmla="*/ 109234 h 655032"/>
              <a:gd name="connsiteX17" fmla="*/ 243027 w 493583"/>
              <a:gd name="connsiteY17" fmla="*/ 179950 h 655032"/>
              <a:gd name="connsiteX18" fmla="*/ 145920 w 493583"/>
              <a:gd name="connsiteY18" fmla="*/ 160692 h 655032"/>
              <a:gd name="connsiteX19" fmla="*/ 62837 w 493583"/>
              <a:gd name="connsiteY19" fmla="*/ 70716 h 655032"/>
              <a:gd name="connsiteX20" fmla="*/ 62837 w 493583"/>
              <a:gd name="connsiteY20" fmla="*/ 70716 h 65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3583" h="655032">
                <a:moveTo>
                  <a:pt x="326243" y="71463"/>
                </a:moveTo>
                <a:lnTo>
                  <a:pt x="327949" y="86242"/>
                </a:lnTo>
                <a:cubicBezTo>
                  <a:pt x="287254" y="105289"/>
                  <a:pt x="280576" y="150200"/>
                  <a:pt x="282923" y="185739"/>
                </a:cubicBezTo>
                <a:lnTo>
                  <a:pt x="286401" y="210166"/>
                </a:lnTo>
                <a:lnTo>
                  <a:pt x="304661" y="209574"/>
                </a:lnTo>
                <a:cubicBezTo>
                  <a:pt x="338676" y="204477"/>
                  <a:pt x="370820" y="193716"/>
                  <a:pt x="431742" y="232577"/>
                </a:cubicBezTo>
                <a:cubicBezTo>
                  <a:pt x="467070" y="260592"/>
                  <a:pt x="493887" y="321796"/>
                  <a:pt x="493581" y="396934"/>
                </a:cubicBezTo>
                <a:cubicBezTo>
                  <a:pt x="493054" y="526056"/>
                  <a:pt x="412999" y="701408"/>
                  <a:pt x="246790" y="643725"/>
                </a:cubicBezTo>
                <a:cubicBezTo>
                  <a:pt x="52808" y="682180"/>
                  <a:pt x="0" y="533233"/>
                  <a:pt x="0" y="396934"/>
                </a:cubicBezTo>
                <a:cubicBezTo>
                  <a:pt x="0" y="311748"/>
                  <a:pt x="38061" y="234942"/>
                  <a:pt x="122408" y="193992"/>
                </a:cubicBezTo>
                <a:cubicBezTo>
                  <a:pt x="198409" y="166606"/>
                  <a:pt x="213803" y="186099"/>
                  <a:pt x="238501" y="200270"/>
                </a:cubicBezTo>
                <a:lnTo>
                  <a:pt x="254864" y="205905"/>
                </a:lnTo>
                <a:lnTo>
                  <a:pt x="255632" y="194815"/>
                </a:lnTo>
                <a:cubicBezTo>
                  <a:pt x="256594" y="160604"/>
                  <a:pt x="261182" y="108053"/>
                  <a:pt x="326243" y="71463"/>
                </a:cubicBezTo>
                <a:close/>
                <a:moveTo>
                  <a:pt x="76862" y="0"/>
                </a:moveTo>
                <a:lnTo>
                  <a:pt x="173969" y="19258"/>
                </a:lnTo>
                <a:cubicBezTo>
                  <a:pt x="227600" y="29895"/>
                  <a:pt x="264797" y="70178"/>
                  <a:pt x="257052" y="109234"/>
                </a:cubicBezTo>
                <a:lnTo>
                  <a:pt x="243027" y="179950"/>
                </a:lnTo>
                <a:lnTo>
                  <a:pt x="145920" y="160692"/>
                </a:lnTo>
                <a:cubicBezTo>
                  <a:pt x="92289" y="150055"/>
                  <a:pt x="55092" y="109772"/>
                  <a:pt x="62837" y="70716"/>
                </a:cubicBezTo>
                <a:lnTo>
                  <a:pt x="62837" y="707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자유형: 도형 71">
            <a:extLst>
              <a:ext uri="{FF2B5EF4-FFF2-40B4-BE49-F238E27FC236}">
                <a16:creationId xmlns:a16="http://schemas.microsoft.com/office/drawing/2014/main" id="{A4C1CDC2-26B7-4152-B211-5BC2BCAE144E}"/>
              </a:ext>
            </a:extLst>
          </p:cNvPr>
          <p:cNvSpPr/>
          <p:nvPr/>
        </p:nvSpPr>
        <p:spPr>
          <a:xfrm rot="1023001">
            <a:off x="3387417" y="3264901"/>
            <a:ext cx="505968" cy="560719"/>
          </a:xfrm>
          <a:custGeom>
            <a:avLst/>
            <a:gdLst>
              <a:gd name="connsiteX0" fmla="*/ 617380 w 1010046"/>
              <a:gd name="connsiteY0" fmla="*/ 620334 h 1119343"/>
              <a:gd name="connsiteX1" fmla="*/ 630808 w 1010046"/>
              <a:gd name="connsiteY1" fmla="*/ 666272 h 1119343"/>
              <a:gd name="connsiteX2" fmla="*/ 674795 w 1010046"/>
              <a:gd name="connsiteY2" fmla="*/ 612000 h 1119343"/>
              <a:gd name="connsiteX3" fmla="*/ 682782 w 1010046"/>
              <a:gd name="connsiteY3" fmla="*/ 605312 h 1119343"/>
              <a:gd name="connsiteX4" fmla="*/ 672064 w 1010046"/>
              <a:gd name="connsiteY4" fmla="*/ 611255 h 1119343"/>
              <a:gd name="connsiteX5" fmla="*/ 445709 w 1010046"/>
              <a:gd name="connsiteY5" fmla="*/ 656813 h 1119343"/>
              <a:gd name="connsiteX6" fmla="*/ 476506 w 1010046"/>
              <a:gd name="connsiteY6" fmla="*/ 685249 h 1119343"/>
              <a:gd name="connsiteX7" fmla="*/ 474764 w 1010046"/>
              <a:gd name="connsiteY7" fmla="*/ 651989 h 1119343"/>
              <a:gd name="connsiteX8" fmla="*/ 448876 w 1010046"/>
              <a:gd name="connsiteY8" fmla="*/ 4069 h 1119343"/>
              <a:gd name="connsiteX9" fmla="*/ 486198 w 1010046"/>
              <a:gd name="connsiteY9" fmla="*/ 0 h 1119343"/>
              <a:gd name="connsiteX10" fmla="*/ 617140 w 1010046"/>
              <a:gd name="connsiteY10" fmla="*/ 58643 h 1119343"/>
              <a:gd name="connsiteX11" fmla="*/ 627628 w 1010046"/>
              <a:gd name="connsiteY11" fmla="*/ 72387 h 1119343"/>
              <a:gd name="connsiteX12" fmla="*/ 650004 w 1010046"/>
              <a:gd name="connsiteY12" fmla="*/ 68138 h 1119343"/>
              <a:gd name="connsiteX13" fmla="*/ 767734 w 1010046"/>
              <a:gd name="connsiteY13" fmla="*/ 141524 h 1119343"/>
              <a:gd name="connsiteX14" fmla="*/ 771927 w 1010046"/>
              <a:gd name="connsiteY14" fmla="*/ 161052 h 1119343"/>
              <a:gd name="connsiteX15" fmla="*/ 797504 w 1010046"/>
              <a:gd name="connsiteY15" fmla="*/ 163476 h 1119343"/>
              <a:gd name="connsiteX16" fmla="*/ 957137 w 1010046"/>
              <a:gd name="connsiteY16" fmla="*/ 347664 h 1119343"/>
              <a:gd name="connsiteX17" fmla="*/ 942097 w 1010046"/>
              <a:gd name="connsiteY17" fmla="*/ 417721 h 1119343"/>
              <a:gd name="connsiteX18" fmla="*/ 959624 w 1010046"/>
              <a:gd name="connsiteY18" fmla="*/ 427440 h 1119343"/>
              <a:gd name="connsiteX19" fmla="*/ 1010046 w 1010046"/>
              <a:gd name="connsiteY19" fmla="*/ 527553 h 1119343"/>
              <a:gd name="connsiteX20" fmla="*/ 837895 w 1010046"/>
              <a:gd name="connsiteY20" fmla="*/ 669134 h 1119343"/>
              <a:gd name="connsiteX21" fmla="*/ 770886 w 1010046"/>
              <a:gd name="connsiteY21" fmla="*/ 658008 h 1119343"/>
              <a:gd name="connsiteX22" fmla="*/ 753948 w 1010046"/>
              <a:gd name="connsiteY22" fmla="*/ 648616 h 1119343"/>
              <a:gd name="connsiteX23" fmla="*/ 708175 w 1010046"/>
              <a:gd name="connsiteY23" fmla="*/ 694448 h 1119343"/>
              <a:gd name="connsiteX24" fmla="*/ 659278 w 1010046"/>
              <a:gd name="connsiteY24" fmla="*/ 770733 h 1119343"/>
              <a:gd name="connsiteX25" fmla="*/ 694139 w 1010046"/>
              <a:gd name="connsiteY25" fmla="*/ 768113 h 1119343"/>
              <a:gd name="connsiteX26" fmla="*/ 663462 w 1010046"/>
              <a:gd name="connsiteY26" fmla="*/ 797231 h 1119343"/>
              <a:gd name="connsiteX27" fmla="*/ 695616 w 1010046"/>
              <a:gd name="connsiteY27" fmla="*/ 941860 h 1119343"/>
              <a:gd name="connsiteX28" fmla="*/ 720506 w 1010046"/>
              <a:gd name="connsiteY28" fmla="*/ 936103 h 1119343"/>
              <a:gd name="connsiteX29" fmla="*/ 715059 w 1010046"/>
              <a:gd name="connsiteY29" fmla="*/ 1062792 h 1119343"/>
              <a:gd name="connsiteX30" fmla="*/ 513526 w 1010046"/>
              <a:gd name="connsiteY30" fmla="*/ 1119343 h 1119343"/>
              <a:gd name="connsiteX31" fmla="*/ 451148 w 1010046"/>
              <a:gd name="connsiteY31" fmla="*/ 999189 h 1119343"/>
              <a:gd name="connsiteX32" fmla="*/ 478298 w 1010046"/>
              <a:gd name="connsiteY32" fmla="*/ 1003252 h 1119343"/>
              <a:gd name="connsiteX33" fmla="*/ 411063 w 1010046"/>
              <a:gd name="connsiteY33" fmla="*/ 826270 h 1119343"/>
              <a:gd name="connsiteX34" fmla="*/ 446080 w 1010046"/>
              <a:gd name="connsiteY34" fmla="*/ 828421 h 1119343"/>
              <a:gd name="connsiteX35" fmla="*/ 362456 w 1010046"/>
              <a:gd name="connsiteY35" fmla="*/ 726004 h 1119343"/>
              <a:gd name="connsiteX36" fmla="*/ 344250 w 1010046"/>
              <a:gd name="connsiteY36" fmla="*/ 714481 h 1119343"/>
              <a:gd name="connsiteX37" fmla="*/ 334240 w 1010046"/>
              <a:gd name="connsiteY37" fmla="*/ 729995 h 1119343"/>
              <a:gd name="connsiteX38" fmla="*/ 215635 w 1010046"/>
              <a:gd name="connsiteY38" fmla="*/ 782595 h 1119343"/>
              <a:gd name="connsiteX39" fmla="*/ 61932 w 1010046"/>
              <a:gd name="connsiteY39" fmla="*/ 638053 h 1119343"/>
              <a:gd name="connsiteX40" fmla="*/ 74012 w 1010046"/>
              <a:gd name="connsiteY40" fmla="*/ 581791 h 1119343"/>
              <a:gd name="connsiteX41" fmla="*/ 85783 w 1010046"/>
              <a:gd name="connsiteY41" fmla="*/ 565373 h 1119343"/>
              <a:gd name="connsiteX42" fmla="*/ 54239 w 1010046"/>
              <a:gd name="connsiteY42" fmla="*/ 545373 h 1119343"/>
              <a:gd name="connsiteX43" fmla="*/ 0 w 1010046"/>
              <a:gd name="connsiteY43" fmla="*/ 422235 h 1119343"/>
              <a:gd name="connsiteX44" fmla="*/ 147861 w 1010046"/>
              <a:gd name="connsiteY44" fmla="*/ 251628 h 1119343"/>
              <a:gd name="connsiteX45" fmla="*/ 153256 w 1010046"/>
              <a:gd name="connsiteY45" fmla="*/ 251116 h 1119343"/>
              <a:gd name="connsiteX46" fmla="*/ 158691 w 1010046"/>
              <a:gd name="connsiteY46" fmla="*/ 222155 h 1119343"/>
              <a:gd name="connsiteX47" fmla="*/ 295315 w 1010046"/>
              <a:gd name="connsiteY47" fmla="*/ 111425 h 1119343"/>
              <a:gd name="connsiteX48" fmla="*/ 324296 w 1010046"/>
              <a:gd name="connsiteY48" fmla="*/ 108677 h 1119343"/>
              <a:gd name="connsiteX49" fmla="*/ 343302 w 1010046"/>
              <a:gd name="connsiteY49" fmla="*/ 72861 h 1119343"/>
              <a:gd name="connsiteX50" fmla="*/ 448876 w 1010046"/>
              <a:gd name="connsiteY50" fmla="*/ 4069 h 111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10046" h="1119343">
                <a:moveTo>
                  <a:pt x="617380" y="620334"/>
                </a:moveTo>
                <a:lnTo>
                  <a:pt x="630808" y="666272"/>
                </a:lnTo>
                <a:cubicBezTo>
                  <a:pt x="646442" y="644926"/>
                  <a:pt x="659303" y="627388"/>
                  <a:pt x="674795" y="612000"/>
                </a:cubicBezTo>
                <a:lnTo>
                  <a:pt x="682782" y="605312"/>
                </a:lnTo>
                <a:lnTo>
                  <a:pt x="672064" y="611255"/>
                </a:lnTo>
                <a:close/>
                <a:moveTo>
                  <a:pt x="445709" y="656813"/>
                </a:moveTo>
                <a:lnTo>
                  <a:pt x="476506" y="685249"/>
                </a:lnTo>
                <a:lnTo>
                  <a:pt x="474764" y="651989"/>
                </a:lnTo>
                <a:close/>
                <a:moveTo>
                  <a:pt x="448876" y="4069"/>
                </a:moveTo>
                <a:cubicBezTo>
                  <a:pt x="460931" y="1401"/>
                  <a:pt x="473413" y="0"/>
                  <a:pt x="486198" y="0"/>
                </a:cubicBezTo>
                <a:cubicBezTo>
                  <a:pt x="537333" y="0"/>
                  <a:pt x="583629" y="22411"/>
                  <a:pt x="617140" y="58643"/>
                </a:cubicBezTo>
                <a:lnTo>
                  <a:pt x="627628" y="72387"/>
                </a:lnTo>
                <a:lnTo>
                  <a:pt x="650004" y="68138"/>
                </a:lnTo>
                <a:cubicBezTo>
                  <a:pt x="702929" y="68138"/>
                  <a:pt x="748338" y="98399"/>
                  <a:pt x="767734" y="141524"/>
                </a:cubicBezTo>
                <a:lnTo>
                  <a:pt x="771927" y="161052"/>
                </a:lnTo>
                <a:lnTo>
                  <a:pt x="797504" y="163476"/>
                </a:lnTo>
                <a:cubicBezTo>
                  <a:pt x="888606" y="181007"/>
                  <a:pt x="957137" y="256810"/>
                  <a:pt x="957137" y="347664"/>
                </a:cubicBezTo>
                <a:lnTo>
                  <a:pt x="942097" y="417721"/>
                </a:lnTo>
                <a:lnTo>
                  <a:pt x="959624" y="427440"/>
                </a:lnTo>
                <a:cubicBezTo>
                  <a:pt x="990778" y="453061"/>
                  <a:pt x="1010046" y="488456"/>
                  <a:pt x="1010046" y="527553"/>
                </a:cubicBezTo>
                <a:cubicBezTo>
                  <a:pt x="1010046" y="605746"/>
                  <a:pt x="932971" y="669133"/>
                  <a:pt x="837895" y="669134"/>
                </a:cubicBezTo>
                <a:cubicBezTo>
                  <a:pt x="814126" y="669134"/>
                  <a:pt x="791482" y="665172"/>
                  <a:pt x="770886" y="658008"/>
                </a:cubicBezTo>
                <a:lnTo>
                  <a:pt x="753948" y="648616"/>
                </a:lnTo>
                <a:lnTo>
                  <a:pt x="708175" y="694448"/>
                </a:lnTo>
                <a:cubicBezTo>
                  <a:pt x="683844" y="724748"/>
                  <a:pt x="670540" y="752982"/>
                  <a:pt x="659278" y="770733"/>
                </a:cubicBezTo>
                <a:cubicBezTo>
                  <a:pt x="665416" y="771979"/>
                  <a:pt x="670914" y="766851"/>
                  <a:pt x="694139" y="768113"/>
                </a:cubicBezTo>
                <a:cubicBezTo>
                  <a:pt x="669683" y="785687"/>
                  <a:pt x="676453" y="793685"/>
                  <a:pt x="663462" y="797231"/>
                </a:cubicBezTo>
                <a:lnTo>
                  <a:pt x="695616" y="941860"/>
                </a:lnTo>
                <a:cubicBezTo>
                  <a:pt x="703913" y="939941"/>
                  <a:pt x="707037" y="938295"/>
                  <a:pt x="720506" y="936103"/>
                </a:cubicBezTo>
                <a:cubicBezTo>
                  <a:pt x="703349" y="988294"/>
                  <a:pt x="711414" y="1032749"/>
                  <a:pt x="715059" y="1062792"/>
                </a:cubicBezTo>
                <a:lnTo>
                  <a:pt x="513526" y="1119343"/>
                </a:lnTo>
                <a:cubicBezTo>
                  <a:pt x="495461" y="1059621"/>
                  <a:pt x="487148" y="1040270"/>
                  <a:pt x="451148" y="999189"/>
                </a:cubicBezTo>
                <a:cubicBezTo>
                  <a:pt x="469832" y="1001968"/>
                  <a:pt x="469958" y="999928"/>
                  <a:pt x="478298" y="1003252"/>
                </a:cubicBezTo>
                <a:cubicBezTo>
                  <a:pt x="466445" y="945838"/>
                  <a:pt x="452782" y="848245"/>
                  <a:pt x="411063" y="826270"/>
                </a:cubicBezTo>
                <a:lnTo>
                  <a:pt x="446080" y="828421"/>
                </a:lnTo>
                <a:cubicBezTo>
                  <a:pt x="441914" y="802902"/>
                  <a:pt x="419210" y="767547"/>
                  <a:pt x="362456" y="726004"/>
                </a:cubicBezTo>
                <a:lnTo>
                  <a:pt x="344250" y="714481"/>
                </a:lnTo>
                <a:lnTo>
                  <a:pt x="334240" y="729995"/>
                </a:lnTo>
                <a:cubicBezTo>
                  <a:pt x="306049" y="762119"/>
                  <a:pt x="263385" y="782595"/>
                  <a:pt x="215635" y="782595"/>
                </a:cubicBezTo>
                <a:cubicBezTo>
                  <a:pt x="130748" y="782595"/>
                  <a:pt x="61932" y="717882"/>
                  <a:pt x="61932" y="638053"/>
                </a:cubicBezTo>
                <a:cubicBezTo>
                  <a:pt x="61933" y="618097"/>
                  <a:pt x="66233" y="599084"/>
                  <a:pt x="74012" y="581791"/>
                </a:cubicBezTo>
                <a:lnTo>
                  <a:pt x="85783" y="565373"/>
                </a:lnTo>
                <a:lnTo>
                  <a:pt x="54239" y="545373"/>
                </a:lnTo>
                <a:cubicBezTo>
                  <a:pt x="20728" y="513859"/>
                  <a:pt x="1" y="470323"/>
                  <a:pt x="0" y="422235"/>
                </a:cubicBezTo>
                <a:cubicBezTo>
                  <a:pt x="0" y="338080"/>
                  <a:pt x="63478" y="267866"/>
                  <a:pt x="147861" y="251628"/>
                </a:cubicBezTo>
                <a:lnTo>
                  <a:pt x="153256" y="251116"/>
                </a:lnTo>
                <a:lnTo>
                  <a:pt x="158691" y="222155"/>
                </a:lnTo>
                <a:cubicBezTo>
                  <a:pt x="180498" y="166143"/>
                  <a:pt x="232027" y="123604"/>
                  <a:pt x="295315" y="111425"/>
                </a:cubicBezTo>
                <a:lnTo>
                  <a:pt x="324296" y="108677"/>
                </a:lnTo>
                <a:lnTo>
                  <a:pt x="343302" y="72861"/>
                </a:lnTo>
                <a:cubicBezTo>
                  <a:pt x="369719" y="38252"/>
                  <a:pt x="406684" y="13403"/>
                  <a:pt x="448876" y="40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자유형: 도형 72">
            <a:extLst>
              <a:ext uri="{FF2B5EF4-FFF2-40B4-BE49-F238E27FC236}">
                <a16:creationId xmlns:a16="http://schemas.microsoft.com/office/drawing/2014/main" id="{C1B27C34-0262-450A-9559-ED7D55C22C0F}"/>
              </a:ext>
            </a:extLst>
          </p:cNvPr>
          <p:cNvSpPr/>
          <p:nvPr/>
        </p:nvSpPr>
        <p:spPr>
          <a:xfrm>
            <a:off x="4798304" y="1915309"/>
            <a:ext cx="362661" cy="462354"/>
          </a:xfrm>
          <a:custGeom>
            <a:avLst/>
            <a:gdLst>
              <a:gd name="connsiteX0" fmla="*/ 465348 w 623577"/>
              <a:gd name="connsiteY0" fmla="*/ 223992 h 794994"/>
              <a:gd name="connsiteX1" fmla="*/ 487169 w 623577"/>
              <a:gd name="connsiteY1" fmla="*/ 225082 h 794994"/>
              <a:gd name="connsiteX2" fmla="*/ 555537 w 623577"/>
              <a:gd name="connsiteY2" fmla="*/ 237930 h 794994"/>
              <a:gd name="connsiteX3" fmla="*/ 618849 w 623577"/>
              <a:gd name="connsiteY3" fmla="*/ 392750 h 794994"/>
              <a:gd name="connsiteX4" fmla="*/ 568418 w 623577"/>
              <a:gd name="connsiteY4" fmla="*/ 661123 h 794994"/>
              <a:gd name="connsiteX5" fmla="*/ 418098 w 623577"/>
              <a:gd name="connsiteY5" fmla="*/ 779788 h 794994"/>
              <a:gd name="connsiteX6" fmla="*/ 409914 w 623577"/>
              <a:gd name="connsiteY6" fmla="*/ 775676 h 794994"/>
              <a:gd name="connsiteX7" fmla="*/ 396198 w 623577"/>
              <a:gd name="connsiteY7" fmla="*/ 771167 h 794994"/>
              <a:gd name="connsiteX8" fmla="*/ 401977 w 623577"/>
              <a:gd name="connsiteY8" fmla="*/ 766546 h 794994"/>
              <a:gd name="connsiteX9" fmla="*/ 448861 w 623577"/>
              <a:gd name="connsiteY9" fmla="*/ 641362 h 794994"/>
              <a:gd name="connsiteX10" fmla="*/ 448862 w 623577"/>
              <a:gd name="connsiteY10" fmla="*/ 356347 h 794994"/>
              <a:gd name="connsiteX11" fmla="*/ 430929 w 623577"/>
              <a:gd name="connsiteY11" fmla="*/ 253674 h 794994"/>
              <a:gd name="connsiteX12" fmla="*/ 425064 w 623577"/>
              <a:gd name="connsiteY12" fmla="*/ 244142 h 794994"/>
              <a:gd name="connsiteX13" fmla="*/ 429584 w 623577"/>
              <a:gd name="connsiteY13" fmla="*/ 239353 h 794994"/>
              <a:gd name="connsiteX14" fmla="*/ 465348 w 623577"/>
              <a:gd name="connsiteY14" fmla="*/ 223992 h 794994"/>
              <a:gd name="connsiteX15" fmla="*/ 159587 w 623577"/>
              <a:gd name="connsiteY15" fmla="*/ 223538 h 794994"/>
              <a:gd name="connsiteX16" fmla="*/ 178677 w 623577"/>
              <a:gd name="connsiteY16" fmla="*/ 228740 h 794994"/>
              <a:gd name="connsiteX17" fmla="*/ 193514 w 623577"/>
              <a:gd name="connsiteY17" fmla="*/ 238236 h 794994"/>
              <a:gd name="connsiteX18" fmla="*/ 191546 w 623577"/>
              <a:gd name="connsiteY18" fmla="*/ 239977 h 794994"/>
              <a:gd name="connsiteX19" fmla="*/ 157133 w 623577"/>
              <a:gd name="connsiteY19" fmla="*/ 360846 h 794994"/>
              <a:gd name="connsiteX20" fmla="*/ 157133 w 623577"/>
              <a:gd name="connsiteY20" fmla="*/ 645862 h 794994"/>
              <a:gd name="connsiteX21" fmla="*/ 212898 w 623577"/>
              <a:gd name="connsiteY21" fmla="*/ 770861 h 794994"/>
              <a:gd name="connsiteX22" fmla="*/ 221562 w 623577"/>
              <a:gd name="connsiteY22" fmla="*/ 777075 h 794994"/>
              <a:gd name="connsiteX23" fmla="*/ 216780 w 623577"/>
              <a:gd name="connsiteY23" fmla="*/ 778638 h 794994"/>
              <a:gd name="connsiteX24" fmla="*/ 204307 w 623577"/>
              <a:gd name="connsiteY24" fmla="*/ 779871 h 794994"/>
              <a:gd name="connsiteX25" fmla="*/ 51620 w 623577"/>
              <a:gd name="connsiteY25" fmla="*/ 659486 h 794994"/>
              <a:gd name="connsiteX26" fmla="*/ 4202 w 623577"/>
              <a:gd name="connsiteY26" fmla="*/ 390564 h 794994"/>
              <a:gd name="connsiteX27" fmla="*/ 69247 w 623577"/>
              <a:gd name="connsiteY27" fmla="*/ 236464 h 794994"/>
              <a:gd name="connsiteX28" fmla="*/ 137755 w 623577"/>
              <a:gd name="connsiteY28" fmla="*/ 224384 h 794994"/>
              <a:gd name="connsiteX29" fmla="*/ 159587 w 623577"/>
              <a:gd name="connsiteY29" fmla="*/ 223538 h 794994"/>
              <a:gd name="connsiteX30" fmla="*/ 463501 w 623577"/>
              <a:gd name="connsiteY30" fmla="*/ 74 h 794994"/>
              <a:gd name="connsiteX31" fmla="*/ 458617 w 623577"/>
              <a:gd name="connsiteY31" fmla="*/ 49047 h 794994"/>
              <a:gd name="connsiteX32" fmla="*/ 365700 w 623577"/>
              <a:gd name="connsiteY32" fmla="*/ 105989 h 794994"/>
              <a:gd name="connsiteX33" fmla="*/ 350435 w 623577"/>
              <a:gd name="connsiteY33" fmla="*/ 157424 h 794994"/>
              <a:gd name="connsiteX34" fmla="*/ 357242 w 623577"/>
              <a:gd name="connsiteY34" fmla="*/ 214128 h 794994"/>
              <a:gd name="connsiteX35" fmla="*/ 383810 w 623577"/>
              <a:gd name="connsiteY35" fmla="*/ 222120 h 794994"/>
              <a:gd name="connsiteX36" fmla="*/ 427352 w 623577"/>
              <a:gd name="connsiteY36" fmla="*/ 356834 h 794994"/>
              <a:gd name="connsiteX37" fmla="*/ 427352 w 623577"/>
              <a:gd name="connsiteY37" fmla="*/ 641849 h 794994"/>
              <a:gd name="connsiteX38" fmla="*/ 318290 w 623577"/>
              <a:gd name="connsiteY38" fmla="*/ 794768 h 794994"/>
              <a:gd name="connsiteX39" fmla="*/ 305935 w 623577"/>
              <a:gd name="connsiteY39" fmla="*/ 794498 h 794994"/>
              <a:gd name="connsiteX40" fmla="*/ 183884 w 623577"/>
              <a:gd name="connsiteY40" fmla="*/ 641849 h 794994"/>
              <a:gd name="connsiteX41" fmla="*/ 183884 w 623577"/>
              <a:gd name="connsiteY41" fmla="*/ 356834 h 794994"/>
              <a:gd name="connsiteX42" fmla="*/ 233948 w 623577"/>
              <a:gd name="connsiteY42" fmla="*/ 222120 h 794994"/>
              <a:gd name="connsiteX43" fmla="*/ 271981 w 623577"/>
              <a:gd name="connsiteY43" fmla="*/ 211019 h 794994"/>
              <a:gd name="connsiteX44" fmla="*/ 270615 w 623577"/>
              <a:gd name="connsiteY44" fmla="*/ 174502 h 794994"/>
              <a:gd name="connsiteX45" fmla="*/ 317538 w 623577"/>
              <a:gd name="connsiteY45" fmla="*/ 63247 h 794994"/>
              <a:gd name="connsiteX46" fmla="*/ 463501 w 623577"/>
              <a:gd name="connsiteY46" fmla="*/ 74 h 79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23577" h="794994">
                <a:moveTo>
                  <a:pt x="465348" y="223992"/>
                </a:moveTo>
                <a:cubicBezTo>
                  <a:pt x="472168" y="223304"/>
                  <a:pt x="479434" y="223629"/>
                  <a:pt x="487169" y="225082"/>
                </a:cubicBezTo>
                <a:lnTo>
                  <a:pt x="555537" y="237930"/>
                </a:lnTo>
                <a:cubicBezTo>
                  <a:pt x="617416" y="249558"/>
                  <a:pt x="632706" y="319008"/>
                  <a:pt x="618849" y="392750"/>
                </a:cubicBezTo>
                <a:lnTo>
                  <a:pt x="568418" y="661123"/>
                </a:lnTo>
                <a:cubicBezTo>
                  <a:pt x="554561" y="734865"/>
                  <a:pt x="479977" y="791416"/>
                  <a:pt x="418098" y="779788"/>
                </a:cubicBezTo>
                <a:cubicBezTo>
                  <a:pt x="417813" y="781296"/>
                  <a:pt x="410199" y="774168"/>
                  <a:pt x="409914" y="775676"/>
                </a:cubicBezTo>
                <a:lnTo>
                  <a:pt x="396198" y="771167"/>
                </a:lnTo>
                <a:lnTo>
                  <a:pt x="401977" y="766546"/>
                </a:lnTo>
                <a:cubicBezTo>
                  <a:pt x="430854" y="737806"/>
                  <a:pt x="448862" y="690308"/>
                  <a:pt x="448861" y="641362"/>
                </a:cubicBezTo>
                <a:lnTo>
                  <a:pt x="448862" y="356347"/>
                </a:lnTo>
                <a:cubicBezTo>
                  <a:pt x="448862" y="317189"/>
                  <a:pt x="443831" y="280537"/>
                  <a:pt x="430929" y="253674"/>
                </a:cubicBezTo>
                <a:lnTo>
                  <a:pt x="425064" y="244142"/>
                </a:lnTo>
                <a:lnTo>
                  <a:pt x="429584" y="239353"/>
                </a:lnTo>
                <a:cubicBezTo>
                  <a:pt x="439849" y="230796"/>
                  <a:pt x="451707" y="225368"/>
                  <a:pt x="465348" y="223992"/>
                </a:cubicBezTo>
                <a:close/>
                <a:moveTo>
                  <a:pt x="159587" y="223538"/>
                </a:moveTo>
                <a:cubicBezTo>
                  <a:pt x="166399" y="224302"/>
                  <a:pt x="172754" y="226075"/>
                  <a:pt x="178677" y="228740"/>
                </a:cubicBezTo>
                <a:lnTo>
                  <a:pt x="193514" y="238236"/>
                </a:lnTo>
                <a:lnTo>
                  <a:pt x="191546" y="239977"/>
                </a:lnTo>
                <a:cubicBezTo>
                  <a:pt x="168014" y="266868"/>
                  <a:pt x="157133" y="311900"/>
                  <a:pt x="157133" y="360846"/>
                </a:cubicBezTo>
                <a:lnTo>
                  <a:pt x="157133" y="645862"/>
                </a:lnTo>
                <a:cubicBezTo>
                  <a:pt x="157133" y="694808"/>
                  <a:pt x="180215" y="742201"/>
                  <a:pt x="212898" y="770861"/>
                </a:cubicBezTo>
                <a:lnTo>
                  <a:pt x="221562" y="777075"/>
                </a:lnTo>
                <a:lnTo>
                  <a:pt x="216780" y="778638"/>
                </a:lnTo>
                <a:cubicBezTo>
                  <a:pt x="216512" y="777127"/>
                  <a:pt x="204575" y="781383"/>
                  <a:pt x="204307" y="779871"/>
                </a:cubicBezTo>
                <a:cubicBezTo>
                  <a:pt x="142301" y="790804"/>
                  <a:pt x="64650" y="733379"/>
                  <a:pt x="51620" y="659486"/>
                </a:cubicBezTo>
                <a:lnTo>
                  <a:pt x="4202" y="390564"/>
                </a:lnTo>
                <a:cubicBezTo>
                  <a:pt x="-8827" y="316671"/>
                  <a:pt x="7241" y="247397"/>
                  <a:pt x="69247" y="236464"/>
                </a:cubicBezTo>
                <a:lnTo>
                  <a:pt x="137755" y="224384"/>
                </a:lnTo>
                <a:cubicBezTo>
                  <a:pt x="145505" y="223017"/>
                  <a:pt x="152775" y="222773"/>
                  <a:pt x="159587" y="223538"/>
                </a:cubicBezTo>
                <a:close/>
                <a:moveTo>
                  <a:pt x="463501" y="74"/>
                </a:moveTo>
                <a:lnTo>
                  <a:pt x="458617" y="49047"/>
                </a:lnTo>
                <a:cubicBezTo>
                  <a:pt x="422050" y="48022"/>
                  <a:pt x="389982" y="78628"/>
                  <a:pt x="365700" y="105989"/>
                </a:cubicBezTo>
                <a:cubicBezTo>
                  <a:pt x="353559" y="119670"/>
                  <a:pt x="350144" y="137995"/>
                  <a:pt x="350435" y="157424"/>
                </a:cubicBezTo>
                <a:lnTo>
                  <a:pt x="357242" y="214128"/>
                </a:lnTo>
                <a:lnTo>
                  <a:pt x="383810" y="222120"/>
                </a:lnTo>
                <a:cubicBezTo>
                  <a:pt x="416032" y="244998"/>
                  <a:pt x="427352" y="298098"/>
                  <a:pt x="427352" y="356834"/>
                </a:cubicBezTo>
                <a:lnTo>
                  <a:pt x="427352" y="641849"/>
                </a:lnTo>
                <a:cubicBezTo>
                  <a:pt x="427352" y="720163"/>
                  <a:pt x="381252" y="794768"/>
                  <a:pt x="318290" y="794768"/>
                </a:cubicBezTo>
                <a:cubicBezTo>
                  <a:pt x="318289" y="793166"/>
                  <a:pt x="305936" y="796101"/>
                  <a:pt x="305935" y="794498"/>
                </a:cubicBezTo>
                <a:cubicBezTo>
                  <a:pt x="242973" y="794498"/>
                  <a:pt x="183884" y="720163"/>
                  <a:pt x="183884" y="641849"/>
                </a:cubicBezTo>
                <a:lnTo>
                  <a:pt x="183884" y="356834"/>
                </a:lnTo>
                <a:cubicBezTo>
                  <a:pt x="183884" y="298098"/>
                  <a:pt x="199552" y="244999"/>
                  <a:pt x="233948" y="222120"/>
                </a:cubicBezTo>
                <a:lnTo>
                  <a:pt x="271981" y="211019"/>
                </a:lnTo>
                <a:lnTo>
                  <a:pt x="270615" y="174502"/>
                </a:lnTo>
                <a:cubicBezTo>
                  <a:pt x="273579" y="133642"/>
                  <a:pt x="289848" y="94449"/>
                  <a:pt x="317538" y="63247"/>
                </a:cubicBezTo>
                <a:cubicBezTo>
                  <a:pt x="354459" y="21644"/>
                  <a:pt x="407900" y="-1485"/>
                  <a:pt x="463501" y="74"/>
                </a:cubicBezTo>
                <a:close/>
              </a:path>
            </a:pathLst>
          </a:cu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자유형: 도형 73">
            <a:extLst>
              <a:ext uri="{FF2B5EF4-FFF2-40B4-BE49-F238E27FC236}">
                <a16:creationId xmlns:a16="http://schemas.microsoft.com/office/drawing/2014/main" id="{C8629088-B5D1-423A-8503-BAB35759FBCC}"/>
              </a:ext>
            </a:extLst>
          </p:cNvPr>
          <p:cNvSpPr/>
          <p:nvPr/>
        </p:nvSpPr>
        <p:spPr>
          <a:xfrm>
            <a:off x="7019041" y="1058715"/>
            <a:ext cx="358096" cy="358096"/>
          </a:xfrm>
          <a:custGeom>
            <a:avLst/>
            <a:gdLst>
              <a:gd name="connsiteX0" fmla="*/ 950921 w 1901842"/>
              <a:gd name="connsiteY0" fmla="*/ 995340 h 1901842"/>
              <a:gd name="connsiteX1" fmla="*/ 1192048 w 1901842"/>
              <a:gd name="connsiteY1" fmla="*/ 1718722 h 1901842"/>
              <a:gd name="connsiteX2" fmla="*/ 709794 w 1901842"/>
              <a:gd name="connsiteY2" fmla="*/ 1718722 h 1901842"/>
              <a:gd name="connsiteX3" fmla="*/ 990267 w 1901842"/>
              <a:gd name="connsiteY3" fmla="*/ 977559 h 1901842"/>
              <a:gd name="connsiteX4" fmla="*/ 1663110 w 1901842"/>
              <a:gd name="connsiteY4" fmla="*/ 1336315 h 1901842"/>
              <a:gd name="connsiteX5" fmla="*/ 1313289 w 1901842"/>
              <a:gd name="connsiteY5" fmla="*/ 1668270 h 1901842"/>
              <a:gd name="connsiteX6" fmla="*/ 913182 w 1901842"/>
              <a:gd name="connsiteY6" fmla="*/ 977559 h 1901842"/>
              <a:gd name="connsiteX7" fmla="*/ 590160 w 1901842"/>
              <a:gd name="connsiteY7" fmla="*/ 1668270 h 1901842"/>
              <a:gd name="connsiteX8" fmla="*/ 240339 w 1901842"/>
              <a:gd name="connsiteY8" fmla="*/ 1336315 h 1901842"/>
              <a:gd name="connsiteX9" fmla="*/ 1724029 w 1901842"/>
              <a:gd name="connsiteY9" fmla="*/ 712059 h 1901842"/>
              <a:gd name="connsiteX10" fmla="*/ 1724029 w 1901842"/>
              <a:gd name="connsiteY10" fmla="*/ 1194313 h 1901842"/>
              <a:gd name="connsiteX11" fmla="*/ 1000647 w 1901842"/>
              <a:gd name="connsiteY11" fmla="*/ 953186 h 1901842"/>
              <a:gd name="connsiteX12" fmla="*/ 177813 w 1901842"/>
              <a:gd name="connsiteY12" fmla="*/ 712059 h 1901842"/>
              <a:gd name="connsiteX13" fmla="*/ 901195 w 1901842"/>
              <a:gd name="connsiteY13" fmla="*/ 953186 h 1901842"/>
              <a:gd name="connsiteX14" fmla="*/ 177813 w 1901842"/>
              <a:gd name="connsiteY14" fmla="*/ 1194313 h 1901842"/>
              <a:gd name="connsiteX15" fmla="*/ 1329823 w 1901842"/>
              <a:gd name="connsiteY15" fmla="*/ 244563 h 1901842"/>
              <a:gd name="connsiteX16" fmla="*/ 1668844 w 1901842"/>
              <a:gd name="connsiteY16" fmla="*/ 587540 h 1901842"/>
              <a:gd name="connsiteX17" fmla="*/ 984867 w 1901842"/>
              <a:gd name="connsiteY17" fmla="*/ 924584 h 1901842"/>
              <a:gd name="connsiteX18" fmla="*/ 573626 w 1901842"/>
              <a:gd name="connsiteY18" fmla="*/ 244563 h 1901842"/>
              <a:gd name="connsiteX19" fmla="*/ 918582 w 1901842"/>
              <a:gd name="connsiteY19" fmla="*/ 924584 h 1901842"/>
              <a:gd name="connsiteX20" fmla="*/ 234605 w 1901842"/>
              <a:gd name="connsiteY20" fmla="*/ 587540 h 1901842"/>
              <a:gd name="connsiteX21" fmla="*/ 709794 w 1901842"/>
              <a:gd name="connsiteY21" fmla="*/ 183120 h 1901842"/>
              <a:gd name="connsiteX22" fmla="*/ 1192048 w 1901842"/>
              <a:gd name="connsiteY22" fmla="*/ 183120 h 1901842"/>
              <a:gd name="connsiteX23" fmla="*/ 950921 w 1901842"/>
              <a:gd name="connsiteY23" fmla="*/ 906502 h 1901842"/>
              <a:gd name="connsiteX24" fmla="*/ 950921 w 1901842"/>
              <a:gd name="connsiteY24" fmla="*/ 97793 h 1901842"/>
              <a:gd name="connsiteX25" fmla="*/ 97793 w 1901842"/>
              <a:gd name="connsiteY25" fmla="*/ 950921 h 1901842"/>
              <a:gd name="connsiteX26" fmla="*/ 950921 w 1901842"/>
              <a:gd name="connsiteY26" fmla="*/ 1804049 h 1901842"/>
              <a:gd name="connsiteX27" fmla="*/ 1804049 w 1901842"/>
              <a:gd name="connsiteY27" fmla="*/ 950921 h 1901842"/>
              <a:gd name="connsiteX28" fmla="*/ 950921 w 1901842"/>
              <a:gd name="connsiteY28" fmla="*/ 97793 h 1901842"/>
              <a:gd name="connsiteX29" fmla="*/ 950921 w 1901842"/>
              <a:gd name="connsiteY29" fmla="*/ 0 h 1901842"/>
              <a:gd name="connsiteX30" fmla="*/ 1901842 w 1901842"/>
              <a:gd name="connsiteY30" fmla="*/ 950921 h 1901842"/>
              <a:gd name="connsiteX31" fmla="*/ 950921 w 1901842"/>
              <a:gd name="connsiteY31" fmla="*/ 1901842 h 1901842"/>
              <a:gd name="connsiteX32" fmla="*/ 0 w 1901842"/>
              <a:gd name="connsiteY32" fmla="*/ 950921 h 1901842"/>
              <a:gd name="connsiteX33" fmla="*/ 950921 w 1901842"/>
              <a:gd name="connsiteY33" fmla="*/ 0 h 190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01842" h="1901842">
                <a:moveTo>
                  <a:pt x="950921" y="995340"/>
                </a:moveTo>
                <a:lnTo>
                  <a:pt x="1192048" y="1718722"/>
                </a:lnTo>
                <a:lnTo>
                  <a:pt x="709794" y="1718722"/>
                </a:lnTo>
                <a:close/>
                <a:moveTo>
                  <a:pt x="990267" y="977559"/>
                </a:moveTo>
                <a:lnTo>
                  <a:pt x="1663110" y="1336315"/>
                </a:lnTo>
                <a:lnTo>
                  <a:pt x="1313289" y="1668270"/>
                </a:lnTo>
                <a:close/>
                <a:moveTo>
                  <a:pt x="913182" y="977559"/>
                </a:moveTo>
                <a:lnTo>
                  <a:pt x="590160" y="1668270"/>
                </a:lnTo>
                <a:lnTo>
                  <a:pt x="240339" y="1336315"/>
                </a:lnTo>
                <a:close/>
                <a:moveTo>
                  <a:pt x="1724029" y="712059"/>
                </a:moveTo>
                <a:lnTo>
                  <a:pt x="1724029" y="1194313"/>
                </a:lnTo>
                <a:lnTo>
                  <a:pt x="1000647" y="953186"/>
                </a:lnTo>
                <a:close/>
                <a:moveTo>
                  <a:pt x="177813" y="712059"/>
                </a:moveTo>
                <a:lnTo>
                  <a:pt x="901195" y="953186"/>
                </a:lnTo>
                <a:lnTo>
                  <a:pt x="177813" y="1194313"/>
                </a:lnTo>
                <a:close/>
                <a:moveTo>
                  <a:pt x="1329823" y="244563"/>
                </a:moveTo>
                <a:lnTo>
                  <a:pt x="1668844" y="587540"/>
                </a:lnTo>
                <a:lnTo>
                  <a:pt x="984867" y="924584"/>
                </a:lnTo>
                <a:close/>
                <a:moveTo>
                  <a:pt x="573626" y="244563"/>
                </a:moveTo>
                <a:lnTo>
                  <a:pt x="918582" y="924584"/>
                </a:lnTo>
                <a:lnTo>
                  <a:pt x="234605" y="587540"/>
                </a:lnTo>
                <a:close/>
                <a:moveTo>
                  <a:pt x="709794" y="183120"/>
                </a:moveTo>
                <a:lnTo>
                  <a:pt x="1192048" y="183120"/>
                </a:lnTo>
                <a:lnTo>
                  <a:pt x="950921" y="906502"/>
                </a:lnTo>
                <a:close/>
                <a:moveTo>
                  <a:pt x="950921" y="97793"/>
                </a:moveTo>
                <a:cubicBezTo>
                  <a:pt x="479751" y="97793"/>
                  <a:pt x="97793" y="479751"/>
                  <a:pt x="97793" y="950921"/>
                </a:cubicBezTo>
                <a:cubicBezTo>
                  <a:pt x="97793" y="1422091"/>
                  <a:pt x="479751" y="1804049"/>
                  <a:pt x="950921" y="1804049"/>
                </a:cubicBezTo>
                <a:cubicBezTo>
                  <a:pt x="1422091" y="1804049"/>
                  <a:pt x="1804049" y="1422091"/>
                  <a:pt x="1804049" y="950921"/>
                </a:cubicBezTo>
                <a:cubicBezTo>
                  <a:pt x="1804049" y="479751"/>
                  <a:pt x="1422091" y="97793"/>
                  <a:pt x="950921" y="97793"/>
                </a:cubicBezTo>
                <a:close/>
                <a:moveTo>
                  <a:pt x="950921" y="0"/>
                </a:moveTo>
                <a:cubicBezTo>
                  <a:pt x="1476100" y="0"/>
                  <a:pt x="1901842" y="425742"/>
                  <a:pt x="1901842" y="950921"/>
                </a:cubicBezTo>
                <a:cubicBezTo>
                  <a:pt x="1901842" y="1476100"/>
                  <a:pt x="1476100" y="1901842"/>
                  <a:pt x="950921" y="1901842"/>
                </a:cubicBezTo>
                <a:cubicBezTo>
                  <a:pt x="425742" y="1901842"/>
                  <a:pt x="0" y="1476100"/>
                  <a:pt x="0" y="950921"/>
                </a:cubicBezTo>
                <a:cubicBezTo>
                  <a:pt x="0" y="425742"/>
                  <a:pt x="425742" y="0"/>
                  <a:pt x="9509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3" name="자유형: 도형 63">
            <a:extLst>
              <a:ext uri="{FF2B5EF4-FFF2-40B4-BE49-F238E27FC236}">
                <a16:creationId xmlns:a16="http://schemas.microsoft.com/office/drawing/2014/main" id="{AA6AB82E-AAAF-4BB4-92C9-EF9063A45A5D}"/>
              </a:ext>
            </a:extLst>
          </p:cNvPr>
          <p:cNvSpPr/>
          <p:nvPr/>
        </p:nvSpPr>
        <p:spPr>
          <a:xfrm rot="17130387">
            <a:off x="4578928" y="2606919"/>
            <a:ext cx="363545" cy="358729"/>
          </a:xfrm>
          <a:custGeom>
            <a:avLst/>
            <a:gdLst>
              <a:gd name="connsiteX0" fmla="*/ 111740 w 625097"/>
              <a:gd name="connsiteY0" fmla="*/ 502081 h 616816"/>
              <a:gd name="connsiteX1" fmla="*/ 86771 w 625097"/>
              <a:gd name="connsiteY1" fmla="*/ 502682 h 616816"/>
              <a:gd name="connsiteX2" fmla="*/ 63107 w 625097"/>
              <a:gd name="connsiteY2" fmla="*/ 521722 h 616816"/>
              <a:gd name="connsiteX3" fmla="*/ 82149 w 625097"/>
              <a:gd name="connsiteY3" fmla="*/ 545385 h 616816"/>
              <a:gd name="connsiteX4" fmla="*/ 105811 w 625097"/>
              <a:gd name="connsiteY4" fmla="*/ 526345 h 616816"/>
              <a:gd name="connsiteX5" fmla="*/ 111740 w 625097"/>
              <a:gd name="connsiteY5" fmla="*/ 502081 h 616816"/>
              <a:gd name="connsiteX6" fmla="*/ 231027 w 625097"/>
              <a:gd name="connsiteY6" fmla="*/ 480051 h 616816"/>
              <a:gd name="connsiteX7" fmla="*/ 206057 w 625097"/>
              <a:gd name="connsiteY7" fmla="*/ 480652 h 616816"/>
              <a:gd name="connsiteX8" fmla="*/ 182394 w 625097"/>
              <a:gd name="connsiteY8" fmla="*/ 499692 h 616816"/>
              <a:gd name="connsiteX9" fmla="*/ 201435 w 625097"/>
              <a:gd name="connsiteY9" fmla="*/ 523355 h 616816"/>
              <a:gd name="connsiteX10" fmla="*/ 201434 w 625097"/>
              <a:gd name="connsiteY10" fmla="*/ 523355 h 616816"/>
              <a:gd name="connsiteX11" fmla="*/ 225097 w 625097"/>
              <a:gd name="connsiteY11" fmla="*/ 504314 h 616816"/>
              <a:gd name="connsiteX12" fmla="*/ 231027 w 625097"/>
              <a:gd name="connsiteY12" fmla="*/ 480051 h 616816"/>
              <a:gd name="connsiteX13" fmla="*/ 145661 w 625097"/>
              <a:gd name="connsiteY13" fmla="*/ 385616 h 616816"/>
              <a:gd name="connsiteX14" fmla="*/ 120690 w 625097"/>
              <a:gd name="connsiteY14" fmla="*/ 386217 h 616816"/>
              <a:gd name="connsiteX15" fmla="*/ 97027 w 625097"/>
              <a:gd name="connsiteY15" fmla="*/ 405257 h 616816"/>
              <a:gd name="connsiteX16" fmla="*/ 116068 w 625097"/>
              <a:gd name="connsiteY16" fmla="*/ 428921 h 616816"/>
              <a:gd name="connsiteX17" fmla="*/ 116068 w 625097"/>
              <a:gd name="connsiteY17" fmla="*/ 428920 h 616816"/>
              <a:gd name="connsiteX18" fmla="*/ 139732 w 625097"/>
              <a:gd name="connsiteY18" fmla="*/ 409880 h 616816"/>
              <a:gd name="connsiteX19" fmla="*/ 145661 w 625097"/>
              <a:gd name="connsiteY19" fmla="*/ 385616 h 616816"/>
              <a:gd name="connsiteX20" fmla="*/ 350314 w 625097"/>
              <a:gd name="connsiteY20" fmla="*/ 458020 h 616816"/>
              <a:gd name="connsiteX21" fmla="*/ 325344 w 625097"/>
              <a:gd name="connsiteY21" fmla="*/ 458621 h 616816"/>
              <a:gd name="connsiteX22" fmla="*/ 301681 w 625097"/>
              <a:gd name="connsiteY22" fmla="*/ 477661 h 616816"/>
              <a:gd name="connsiteX23" fmla="*/ 320721 w 625097"/>
              <a:gd name="connsiteY23" fmla="*/ 501324 h 616816"/>
              <a:gd name="connsiteX24" fmla="*/ 320722 w 625097"/>
              <a:gd name="connsiteY24" fmla="*/ 501324 h 616816"/>
              <a:gd name="connsiteX25" fmla="*/ 344384 w 625097"/>
              <a:gd name="connsiteY25" fmla="*/ 482283 h 616816"/>
              <a:gd name="connsiteX26" fmla="*/ 350314 w 625097"/>
              <a:gd name="connsiteY26" fmla="*/ 458020 h 616816"/>
              <a:gd name="connsiteX27" fmla="*/ 264948 w 625097"/>
              <a:gd name="connsiteY27" fmla="*/ 363586 h 616816"/>
              <a:gd name="connsiteX28" fmla="*/ 239977 w 625097"/>
              <a:gd name="connsiteY28" fmla="*/ 364186 h 616816"/>
              <a:gd name="connsiteX29" fmla="*/ 216315 w 625097"/>
              <a:gd name="connsiteY29" fmla="*/ 383227 h 616816"/>
              <a:gd name="connsiteX30" fmla="*/ 235355 w 625097"/>
              <a:gd name="connsiteY30" fmla="*/ 406890 h 616816"/>
              <a:gd name="connsiteX31" fmla="*/ 235355 w 625097"/>
              <a:gd name="connsiteY31" fmla="*/ 406889 h 616816"/>
              <a:gd name="connsiteX32" fmla="*/ 259018 w 625097"/>
              <a:gd name="connsiteY32" fmla="*/ 387848 h 616816"/>
              <a:gd name="connsiteX33" fmla="*/ 264948 w 625097"/>
              <a:gd name="connsiteY33" fmla="*/ 363586 h 616816"/>
              <a:gd name="connsiteX34" fmla="*/ 179581 w 625097"/>
              <a:gd name="connsiteY34" fmla="*/ 269151 h 616816"/>
              <a:gd name="connsiteX35" fmla="*/ 154611 w 625097"/>
              <a:gd name="connsiteY35" fmla="*/ 269752 h 616816"/>
              <a:gd name="connsiteX36" fmla="*/ 130947 w 625097"/>
              <a:gd name="connsiteY36" fmla="*/ 288792 h 616816"/>
              <a:gd name="connsiteX37" fmla="*/ 149988 w 625097"/>
              <a:gd name="connsiteY37" fmla="*/ 312455 h 616816"/>
              <a:gd name="connsiteX38" fmla="*/ 149988 w 625097"/>
              <a:gd name="connsiteY38" fmla="*/ 312454 h 616816"/>
              <a:gd name="connsiteX39" fmla="*/ 173652 w 625097"/>
              <a:gd name="connsiteY39" fmla="*/ 293414 h 616816"/>
              <a:gd name="connsiteX40" fmla="*/ 179581 w 625097"/>
              <a:gd name="connsiteY40" fmla="*/ 269151 h 616816"/>
              <a:gd name="connsiteX41" fmla="*/ 469602 w 625097"/>
              <a:gd name="connsiteY41" fmla="*/ 435991 h 616816"/>
              <a:gd name="connsiteX42" fmla="*/ 444632 w 625097"/>
              <a:gd name="connsiteY42" fmla="*/ 436592 h 616816"/>
              <a:gd name="connsiteX43" fmla="*/ 420968 w 625097"/>
              <a:gd name="connsiteY43" fmla="*/ 455632 h 616816"/>
              <a:gd name="connsiteX44" fmla="*/ 440009 w 625097"/>
              <a:gd name="connsiteY44" fmla="*/ 479295 h 616816"/>
              <a:gd name="connsiteX45" fmla="*/ 440010 w 625097"/>
              <a:gd name="connsiteY45" fmla="*/ 479295 h 616816"/>
              <a:gd name="connsiteX46" fmla="*/ 463672 w 625097"/>
              <a:gd name="connsiteY46" fmla="*/ 460254 h 616816"/>
              <a:gd name="connsiteX47" fmla="*/ 469602 w 625097"/>
              <a:gd name="connsiteY47" fmla="*/ 435991 h 616816"/>
              <a:gd name="connsiteX48" fmla="*/ 384235 w 625097"/>
              <a:gd name="connsiteY48" fmla="*/ 341555 h 616816"/>
              <a:gd name="connsiteX49" fmla="*/ 359264 w 625097"/>
              <a:gd name="connsiteY49" fmla="*/ 342156 h 616816"/>
              <a:gd name="connsiteX50" fmla="*/ 335601 w 625097"/>
              <a:gd name="connsiteY50" fmla="*/ 361196 h 616816"/>
              <a:gd name="connsiteX51" fmla="*/ 354642 w 625097"/>
              <a:gd name="connsiteY51" fmla="*/ 384859 h 616816"/>
              <a:gd name="connsiteX52" fmla="*/ 378305 w 625097"/>
              <a:gd name="connsiteY52" fmla="*/ 365818 h 616816"/>
              <a:gd name="connsiteX53" fmla="*/ 384235 w 625097"/>
              <a:gd name="connsiteY53" fmla="*/ 341555 h 616816"/>
              <a:gd name="connsiteX54" fmla="*/ 298868 w 625097"/>
              <a:gd name="connsiteY54" fmla="*/ 247121 h 616816"/>
              <a:gd name="connsiteX55" fmla="*/ 273897 w 625097"/>
              <a:gd name="connsiteY55" fmla="*/ 247721 h 616816"/>
              <a:gd name="connsiteX56" fmla="*/ 250234 w 625097"/>
              <a:gd name="connsiteY56" fmla="*/ 266761 h 616816"/>
              <a:gd name="connsiteX57" fmla="*/ 269275 w 625097"/>
              <a:gd name="connsiteY57" fmla="*/ 290425 h 616816"/>
              <a:gd name="connsiteX58" fmla="*/ 269276 w 625097"/>
              <a:gd name="connsiteY58" fmla="*/ 290424 h 616816"/>
              <a:gd name="connsiteX59" fmla="*/ 292938 w 625097"/>
              <a:gd name="connsiteY59" fmla="*/ 271383 h 616816"/>
              <a:gd name="connsiteX60" fmla="*/ 298868 w 625097"/>
              <a:gd name="connsiteY60" fmla="*/ 247121 h 616816"/>
              <a:gd name="connsiteX61" fmla="*/ 213501 w 625097"/>
              <a:gd name="connsiteY61" fmla="*/ 152686 h 616816"/>
              <a:gd name="connsiteX62" fmla="*/ 188531 w 625097"/>
              <a:gd name="connsiteY62" fmla="*/ 153287 h 616816"/>
              <a:gd name="connsiteX63" fmla="*/ 164868 w 625097"/>
              <a:gd name="connsiteY63" fmla="*/ 172327 h 616816"/>
              <a:gd name="connsiteX64" fmla="*/ 183908 w 625097"/>
              <a:gd name="connsiteY64" fmla="*/ 195989 h 616816"/>
              <a:gd name="connsiteX65" fmla="*/ 183909 w 625097"/>
              <a:gd name="connsiteY65" fmla="*/ 195989 h 616816"/>
              <a:gd name="connsiteX66" fmla="*/ 207572 w 625097"/>
              <a:gd name="connsiteY66" fmla="*/ 176949 h 616816"/>
              <a:gd name="connsiteX67" fmla="*/ 213501 w 625097"/>
              <a:gd name="connsiteY67" fmla="*/ 152686 h 616816"/>
              <a:gd name="connsiteX68" fmla="*/ 594861 w 625097"/>
              <a:gd name="connsiteY68" fmla="*/ 185208 h 616816"/>
              <a:gd name="connsiteX69" fmla="*/ 523342 w 625097"/>
              <a:gd name="connsiteY69" fmla="*/ 270840 h 616816"/>
              <a:gd name="connsiteX70" fmla="*/ 625097 w 625097"/>
              <a:gd name="connsiteY70" fmla="*/ 344129 h 616816"/>
              <a:gd name="connsiteX71" fmla="*/ 511895 w 625097"/>
              <a:gd name="connsiteY71" fmla="*/ 365683 h 616816"/>
              <a:gd name="connsiteX72" fmla="*/ 513786 w 625097"/>
              <a:gd name="connsiteY72" fmla="*/ 368943 h 616816"/>
              <a:gd name="connsiteX73" fmla="*/ 530916 w 625097"/>
              <a:gd name="connsiteY73" fmla="*/ 489638 h 616816"/>
              <a:gd name="connsiteX74" fmla="*/ 25022 w 625097"/>
              <a:gd name="connsiteY74" fmla="*/ 581802 h 616816"/>
              <a:gd name="connsiteX75" fmla="*/ 169380 w 625097"/>
              <a:gd name="connsiteY75" fmla="*/ 86131 h 616816"/>
              <a:gd name="connsiteX76" fmla="*/ 221935 w 625097"/>
              <a:gd name="connsiteY76" fmla="*/ 85109 h 616816"/>
              <a:gd name="connsiteX77" fmla="*/ 272381 w 625097"/>
              <a:gd name="connsiteY77" fmla="*/ 107166 h 616816"/>
              <a:gd name="connsiteX78" fmla="*/ 318471 w 625097"/>
              <a:gd name="connsiteY78" fmla="*/ 0 h 616816"/>
              <a:gd name="connsiteX79" fmla="*/ 372380 w 625097"/>
              <a:gd name="connsiteY79" fmla="*/ 125344 h 616816"/>
              <a:gd name="connsiteX80" fmla="*/ 468638 w 625097"/>
              <a:gd name="connsiteY80" fmla="*/ 60677 h 616816"/>
              <a:gd name="connsiteX81" fmla="*/ 446089 w 625097"/>
              <a:gd name="connsiteY81" fmla="*/ 194536 h 61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5097" h="616816">
                <a:moveTo>
                  <a:pt x="111740" y="502081"/>
                </a:moveTo>
                <a:cubicBezTo>
                  <a:pt x="103299" y="503370"/>
                  <a:pt x="94976" y="503570"/>
                  <a:pt x="86771" y="502682"/>
                </a:cubicBezTo>
                <a:cubicBezTo>
                  <a:pt x="74978" y="501406"/>
                  <a:pt x="64384" y="509930"/>
                  <a:pt x="63107" y="521722"/>
                </a:cubicBezTo>
                <a:cubicBezTo>
                  <a:pt x="61831" y="533515"/>
                  <a:pt x="70356" y="544109"/>
                  <a:pt x="82149" y="545385"/>
                </a:cubicBezTo>
                <a:cubicBezTo>
                  <a:pt x="93941" y="546661"/>
                  <a:pt x="104535" y="538137"/>
                  <a:pt x="105811" y="526345"/>
                </a:cubicBezTo>
                <a:cubicBezTo>
                  <a:pt x="106700" y="518140"/>
                  <a:pt x="108676" y="510051"/>
                  <a:pt x="111740" y="502081"/>
                </a:cubicBezTo>
                <a:close/>
                <a:moveTo>
                  <a:pt x="231027" y="480051"/>
                </a:moveTo>
                <a:cubicBezTo>
                  <a:pt x="222586" y="481339"/>
                  <a:pt x="214263" y="481540"/>
                  <a:pt x="206057" y="480652"/>
                </a:cubicBezTo>
                <a:cubicBezTo>
                  <a:pt x="194264" y="479375"/>
                  <a:pt x="183671" y="487899"/>
                  <a:pt x="182394" y="499692"/>
                </a:cubicBezTo>
                <a:cubicBezTo>
                  <a:pt x="181117" y="511484"/>
                  <a:pt x="189642" y="522078"/>
                  <a:pt x="201435" y="523355"/>
                </a:cubicBezTo>
                <a:lnTo>
                  <a:pt x="201434" y="523355"/>
                </a:lnTo>
                <a:cubicBezTo>
                  <a:pt x="213227" y="524631"/>
                  <a:pt x="223821" y="516106"/>
                  <a:pt x="225097" y="504314"/>
                </a:cubicBezTo>
                <a:cubicBezTo>
                  <a:pt x="225986" y="496109"/>
                  <a:pt x="227963" y="488022"/>
                  <a:pt x="231027" y="480051"/>
                </a:cubicBezTo>
                <a:close/>
                <a:moveTo>
                  <a:pt x="145661" y="385616"/>
                </a:moveTo>
                <a:cubicBezTo>
                  <a:pt x="137219" y="386904"/>
                  <a:pt x="128895" y="387105"/>
                  <a:pt x="120690" y="386217"/>
                </a:cubicBezTo>
                <a:cubicBezTo>
                  <a:pt x="108897" y="384940"/>
                  <a:pt x="98304" y="393465"/>
                  <a:pt x="97027" y="405257"/>
                </a:cubicBezTo>
                <a:cubicBezTo>
                  <a:pt x="95751" y="417050"/>
                  <a:pt x="104275" y="427644"/>
                  <a:pt x="116068" y="428921"/>
                </a:cubicBezTo>
                <a:lnTo>
                  <a:pt x="116068" y="428920"/>
                </a:lnTo>
                <a:cubicBezTo>
                  <a:pt x="127861" y="430197"/>
                  <a:pt x="138454" y="421672"/>
                  <a:pt x="139732" y="409880"/>
                </a:cubicBezTo>
                <a:cubicBezTo>
                  <a:pt x="140619" y="401674"/>
                  <a:pt x="142596" y="393587"/>
                  <a:pt x="145661" y="385616"/>
                </a:cubicBezTo>
                <a:close/>
                <a:moveTo>
                  <a:pt x="350314" y="458020"/>
                </a:moveTo>
                <a:cubicBezTo>
                  <a:pt x="341873" y="459309"/>
                  <a:pt x="333549" y="459509"/>
                  <a:pt x="325344" y="458621"/>
                </a:cubicBezTo>
                <a:cubicBezTo>
                  <a:pt x="313551" y="457344"/>
                  <a:pt x="302957" y="465869"/>
                  <a:pt x="301681" y="477661"/>
                </a:cubicBezTo>
                <a:cubicBezTo>
                  <a:pt x="300404" y="489454"/>
                  <a:pt x="308929" y="500048"/>
                  <a:pt x="320721" y="501324"/>
                </a:cubicBezTo>
                <a:lnTo>
                  <a:pt x="320722" y="501324"/>
                </a:lnTo>
                <a:cubicBezTo>
                  <a:pt x="332514" y="502601"/>
                  <a:pt x="343108" y="494076"/>
                  <a:pt x="344384" y="482283"/>
                </a:cubicBezTo>
                <a:cubicBezTo>
                  <a:pt x="345272" y="474078"/>
                  <a:pt x="347249" y="465990"/>
                  <a:pt x="350314" y="458020"/>
                </a:cubicBezTo>
                <a:close/>
                <a:moveTo>
                  <a:pt x="264948" y="363586"/>
                </a:moveTo>
                <a:cubicBezTo>
                  <a:pt x="256507" y="364874"/>
                  <a:pt x="248183" y="365075"/>
                  <a:pt x="239977" y="364186"/>
                </a:cubicBezTo>
                <a:cubicBezTo>
                  <a:pt x="228185" y="362910"/>
                  <a:pt x="217591" y="371434"/>
                  <a:pt x="216315" y="383227"/>
                </a:cubicBezTo>
                <a:cubicBezTo>
                  <a:pt x="215038" y="395019"/>
                  <a:pt x="223563" y="405614"/>
                  <a:pt x="235355" y="406890"/>
                </a:cubicBezTo>
                <a:lnTo>
                  <a:pt x="235355" y="406889"/>
                </a:lnTo>
                <a:cubicBezTo>
                  <a:pt x="247147" y="408166"/>
                  <a:pt x="257742" y="399642"/>
                  <a:pt x="259018" y="387848"/>
                </a:cubicBezTo>
                <a:cubicBezTo>
                  <a:pt x="259906" y="379643"/>
                  <a:pt x="261883" y="371556"/>
                  <a:pt x="264948" y="363586"/>
                </a:cubicBezTo>
                <a:close/>
                <a:moveTo>
                  <a:pt x="179581" y="269151"/>
                </a:moveTo>
                <a:cubicBezTo>
                  <a:pt x="171140" y="270440"/>
                  <a:pt x="162816" y="270640"/>
                  <a:pt x="154611" y="269752"/>
                </a:cubicBezTo>
                <a:cubicBezTo>
                  <a:pt x="142818" y="268475"/>
                  <a:pt x="132224" y="276999"/>
                  <a:pt x="130947" y="288792"/>
                </a:cubicBezTo>
                <a:cubicBezTo>
                  <a:pt x="129670" y="300585"/>
                  <a:pt x="138195" y="311179"/>
                  <a:pt x="149988" y="312455"/>
                </a:cubicBezTo>
                <a:lnTo>
                  <a:pt x="149988" y="312454"/>
                </a:lnTo>
                <a:cubicBezTo>
                  <a:pt x="161780" y="313731"/>
                  <a:pt x="172375" y="305207"/>
                  <a:pt x="173652" y="293414"/>
                </a:cubicBezTo>
                <a:cubicBezTo>
                  <a:pt x="174540" y="285209"/>
                  <a:pt x="176516" y="277121"/>
                  <a:pt x="179581" y="269151"/>
                </a:cubicBezTo>
                <a:close/>
                <a:moveTo>
                  <a:pt x="469602" y="435991"/>
                </a:moveTo>
                <a:cubicBezTo>
                  <a:pt x="461160" y="437279"/>
                  <a:pt x="452837" y="437479"/>
                  <a:pt x="444632" y="436592"/>
                </a:cubicBezTo>
                <a:cubicBezTo>
                  <a:pt x="432839" y="435315"/>
                  <a:pt x="422246" y="443840"/>
                  <a:pt x="420968" y="455632"/>
                </a:cubicBezTo>
                <a:cubicBezTo>
                  <a:pt x="419692" y="467424"/>
                  <a:pt x="428217" y="478019"/>
                  <a:pt x="440009" y="479295"/>
                </a:cubicBezTo>
                <a:lnTo>
                  <a:pt x="440010" y="479295"/>
                </a:lnTo>
                <a:cubicBezTo>
                  <a:pt x="451802" y="480570"/>
                  <a:pt x="462396" y="472047"/>
                  <a:pt x="463672" y="460254"/>
                </a:cubicBezTo>
                <a:cubicBezTo>
                  <a:pt x="464560" y="452049"/>
                  <a:pt x="466537" y="443961"/>
                  <a:pt x="469602" y="435991"/>
                </a:cubicBezTo>
                <a:close/>
                <a:moveTo>
                  <a:pt x="384235" y="341555"/>
                </a:moveTo>
                <a:cubicBezTo>
                  <a:pt x="375793" y="342844"/>
                  <a:pt x="367470" y="343044"/>
                  <a:pt x="359264" y="342156"/>
                </a:cubicBezTo>
                <a:cubicBezTo>
                  <a:pt x="347472" y="340880"/>
                  <a:pt x="336878" y="349404"/>
                  <a:pt x="335601" y="361196"/>
                </a:cubicBezTo>
                <a:cubicBezTo>
                  <a:pt x="334325" y="372989"/>
                  <a:pt x="342849" y="383583"/>
                  <a:pt x="354642" y="384859"/>
                </a:cubicBezTo>
                <a:cubicBezTo>
                  <a:pt x="366434" y="386136"/>
                  <a:pt x="377028" y="377611"/>
                  <a:pt x="378305" y="365818"/>
                </a:cubicBezTo>
                <a:cubicBezTo>
                  <a:pt x="379193" y="357613"/>
                  <a:pt x="381170" y="349525"/>
                  <a:pt x="384235" y="341555"/>
                </a:cubicBezTo>
                <a:close/>
                <a:moveTo>
                  <a:pt x="298868" y="247121"/>
                </a:moveTo>
                <a:cubicBezTo>
                  <a:pt x="290426" y="248409"/>
                  <a:pt x="282103" y="248609"/>
                  <a:pt x="273897" y="247721"/>
                </a:cubicBezTo>
                <a:cubicBezTo>
                  <a:pt x="262105" y="246445"/>
                  <a:pt x="251512" y="254969"/>
                  <a:pt x="250234" y="266761"/>
                </a:cubicBezTo>
                <a:cubicBezTo>
                  <a:pt x="248958" y="278554"/>
                  <a:pt x="257483" y="289148"/>
                  <a:pt x="269275" y="290425"/>
                </a:cubicBezTo>
                <a:lnTo>
                  <a:pt x="269276" y="290424"/>
                </a:lnTo>
                <a:cubicBezTo>
                  <a:pt x="281068" y="291701"/>
                  <a:pt x="291662" y="283176"/>
                  <a:pt x="292938" y="271383"/>
                </a:cubicBezTo>
                <a:cubicBezTo>
                  <a:pt x="293826" y="263179"/>
                  <a:pt x="295803" y="255091"/>
                  <a:pt x="298868" y="247121"/>
                </a:cubicBezTo>
                <a:close/>
                <a:moveTo>
                  <a:pt x="213501" y="152686"/>
                </a:moveTo>
                <a:cubicBezTo>
                  <a:pt x="205060" y="153974"/>
                  <a:pt x="196737" y="154174"/>
                  <a:pt x="188531" y="153287"/>
                </a:cubicBezTo>
                <a:cubicBezTo>
                  <a:pt x="176738" y="152010"/>
                  <a:pt x="166145" y="160534"/>
                  <a:pt x="164868" y="172327"/>
                </a:cubicBezTo>
                <a:cubicBezTo>
                  <a:pt x="163592" y="184120"/>
                  <a:pt x="172116" y="194714"/>
                  <a:pt x="183908" y="195989"/>
                </a:cubicBezTo>
                <a:lnTo>
                  <a:pt x="183909" y="195989"/>
                </a:lnTo>
                <a:cubicBezTo>
                  <a:pt x="195701" y="197266"/>
                  <a:pt x="206295" y="188742"/>
                  <a:pt x="207572" y="176949"/>
                </a:cubicBezTo>
                <a:cubicBezTo>
                  <a:pt x="208459" y="168743"/>
                  <a:pt x="210436" y="160656"/>
                  <a:pt x="213501" y="152686"/>
                </a:cubicBezTo>
                <a:close/>
                <a:moveTo>
                  <a:pt x="594861" y="185208"/>
                </a:moveTo>
                <a:lnTo>
                  <a:pt x="523342" y="270840"/>
                </a:lnTo>
                <a:lnTo>
                  <a:pt x="625097" y="344129"/>
                </a:lnTo>
                <a:lnTo>
                  <a:pt x="511895" y="365683"/>
                </a:lnTo>
                <a:lnTo>
                  <a:pt x="513786" y="368943"/>
                </a:lnTo>
                <a:cubicBezTo>
                  <a:pt x="535719" y="416093"/>
                  <a:pt x="544124" y="459364"/>
                  <a:pt x="530916" y="489638"/>
                </a:cubicBezTo>
                <a:cubicBezTo>
                  <a:pt x="467007" y="642253"/>
                  <a:pt x="73111" y="636137"/>
                  <a:pt x="25022" y="581802"/>
                </a:cubicBezTo>
                <a:cubicBezTo>
                  <a:pt x="-29209" y="517982"/>
                  <a:pt x="-1448" y="173047"/>
                  <a:pt x="169380" y="86131"/>
                </a:cubicBezTo>
                <a:cubicBezTo>
                  <a:pt x="184554" y="80300"/>
                  <a:pt x="202410" y="80340"/>
                  <a:pt x="221935" y="85109"/>
                </a:cubicBezTo>
                <a:lnTo>
                  <a:pt x="272381" y="107166"/>
                </a:lnTo>
                <a:lnTo>
                  <a:pt x="318471" y="0"/>
                </a:lnTo>
                <a:lnTo>
                  <a:pt x="372380" y="125344"/>
                </a:lnTo>
                <a:lnTo>
                  <a:pt x="468638" y="60677"/>
                </a:lnTo>
                <a:lnTo>
                  <a:pt x="446089" y="194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자유형: 도형 64">
            <a:extLst>
              <a:ext uri="{FF2B5EF4-FFF2-40B4-BE49-F238E27FC236}">
                <a16:creationId xmlns:a16="http://schemas.microsoft.com/office/drawing/2014/main" id="{6C645363-AEF0-4883-A6BB-C0CDD9BB2F42}"/>
              </a:ext>
            </a:extLst>
          </p:cNvPr>
          <p:cNvSpPr/>
          <p:nvPr/>
        </p:nvSpPr>
        <p:spPr>
          <a:xfrm rot="6748956">
            <a:off x="5227357" y="2012868"/>
            <a:ext cx="421829" cy="424706"/>
          </a:xfrm>
          <a:custGeom>
            <a:avLst/>
            <a:gdLst>
              <a:gd name="connsiteX0" fmla="*/ 298222 w 725313"/>
              <a:gd name="connsiteY0" fmla="*/ 427091 h 730260"/>
              <a:gd name="connsiteX1" fmla="*/ 224945 w 725313"/>
              <a:gd name="connsiteY1" fmla="*/ 250184 h 730260"/>
              <a:gd name="connsiteX2" fmla="*/ 224946 w 725313"/>
              <a:gd name="connsiteY2" fmla="*/ 250184 h 730260"/>
              <a:gd name="connsiteX3" fmla="*/ 475130 w 725313"/>
              <a:gd name="connsiteY3" fmla="*/ 0 h 730260"/>
              <a:gd name="connsiteX4" fmla="*/ 725313 w 725313"/>
              <a:gd name="connsiteY4" fmla="*/ 0 h 730260"/>
              <a:gd name="connsiteX5" fmla="*/ 725313 w 725313"/>
              <a:gd name="connsiteY5" fmla="*/ 250184 h 730260"/>
              <a:gd name="connsiteX6" fmla="*/ 475129 w 725313"/>
              <a:gd name="connsiteY6" fmla="*/ 500368 h 730260"/>
              <a:gd name="connsiteX7" fmla="*/ 298222 w 725313"/>
              <a:gd name="connsiteY7" fmla="*/ 427091 h 730260"/>
              <a:gd name="connsiteX8" fmla="*/ 13506 w 725313"/>
              <a:gd name="connsiteY8" fmla="*/ 409356 h 730260"/>
              <a:gd name="connsiteX9" fmla="*/ 30507 w 725313"/>
              <a:gd name="connsiteY9" fmla="*/ 327654 h 730260"/>
              <a:gd name="connsiteX10" fmla="*/ 268482 w 725313"/>
              <a:gd name="connsiteY10" fmla="*/ 411948 h 730260"/>
              <a:gd name="connsiteX11" fmla="*/ 13506 w 725313"/>
              <a:gd name="connsiteY11" fmla="*/ 409356 h 730260"/>
              <a:gd name="connsiteX12" fmla="*/ 317116 w 725313"/>
              <a:gd name="connsiteY12" fmla="*/ 716754 h 730260"/>
              <a:gd name="connsiteX13" fmla="*/ 314524 w 725313"/>
              <a:gd name="connsiteY13" fmla="*/ 461778 h 730260"/>
              <a:gd name="connsiteX14" fmla="*/ 398819 w 725313"/>
              <a:gd name="connsiteY14" fmla="*/ 699753 h 730260"/>
              <a:gd name="connsiteX15" fmla="*/ 317116 w 725313"/>
              <a:gd name="connsiteY15" fmla="*/ 716754 h 730260"/>
              <a:gd name="connsiteX16" fmla="*/ 80634 w 725313"/>
              <a:gd name="connsiteY16" fmla="*/ 648486 h 730260"/>
              <a:gd name="connsiteX17" fmla="*/ 66898 w 725313"/>
              <a:gd name="connsiteY17" fmla="*/ 598050 h 730260"/>
              <a:gd name="connsiteX18" fmla="*/ 298970 w 725313"/>
              <a:gd name="connsiteY18" fmla="*/ 431029 h 730260"/>
              <a:gd name="connsiteX19" fmla="*/ 131949 w 725313"/>
              <a:gd name="connsiteY19" fmla="*/ 666617 h 730260"/>
              <a:gd name="connsiteX20" fmla="*/ 80634 w 725313"/>
              <a:gd name="connsiteY20" fmla="*/ 648486 h 73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313" h="730260">
                <a:moveTo>
                  <a:pt x="298222" y="427091"/>
                </a:moveTo>
                <a:cubicBezTo>
                  <a:pt x="252948" y="381817"/>
                  <a:pt x="224945" y="319271"/>
                  <a:pt x="224945" y="250184"/>
                </a:cubicBezTo>
                <a:lnTo>
                  <a:pt x="224946" y="250184"/>
                </a:lnTo>
                <a:cubicBezTo>
                  <a:pt x="224946" y="112011"/>
                  <a:pt x="336957" y="0"/>
                  <a:pt x="475130" y="0"/>
                </a:cubicBezTo>
                <a:lnTo>
                  <a:pt x="725313" y="0"/>
                </a:lnTo>
                <a:lnTo>
                  <a:pt x="725313" y="250184"/>
                </a:lnTo>
                <a:cubicBezTo>
                  <a:pt x="725313" y="388357"/>
                  <a:pt x="613302" y="500368"/>
                  <a:pt x="475129" y="500368"/>
                </a:cubicBezTo>
                <a:cubicBezTo>
                  <a:pt x="406042" y="500368"/>
                  <a:pt x="343496" y="472365"/>
                  <a:pt x="298222" y="427091"/>
                </a:cubicBezTo>
                <a:close/>
                <a:moveTo>
                  <a:pt x="13506" y="409356"/>
                </a:moveTo>
                <a:cubicBezTo>
                  <a:pt x="-8912" y="377045"/>
                  <a:pt x="-3544" y="345295"/>
                  <a:pt x="30507" y="327654"/>
                </a:cubicBezTo>
                <a:cubicBezTo>
                  <a:pt x="80033" y="304630"/>
                  <a:pt x="271342" y="392015"/>
                  <a:pt x="268482" y="411948"/>
                </a:cubicBezTo>
                <a:cubicBezTo>
                  <a:pt x="264411" y="432407"/>
                  <a:pt x="54065" y="452384"/>
                  <a:pt x="13506" y="409356"/>
                </a:cubicBezTo>
                <a:close/>
                <a:moveTo>
                  <a:pt x="317116" y="716754"/>
                </a:moveTo>
                <a:cubicBezTo>
                  <a:pt x="274089" y="676195"/>
                  <a:pt x="294066" y="465849"/>
                  <a:pt x="314524" y="461778"/>
                </a:cubicBezTo>
                <a:cubicBezTo>
                  <a:pt x="334458" y="458918"/>
                  <a:pt x="421842" y="650227"/>
                  <a:pt x="398819" y="699753"/>
                </a:cubicBezTo>
                <a:cubicBezTo>
                  <a:pt x="381178" y="733804"/>
                  <a:pt x="349427" y="739172"/>
                  <a:pt x="317116" y="716754"/>
                </a:cubicBezTo>
                <a:close/>
                <a:moveTo>
                  <a:pt x="80634" y="648486"/>
                </a:moveTo>
                <a:cubicBezTo>
                  <a:pt x="69243" y="636729"/>
                  <a:pt x="64115" y="619588"/>
                  <a:pt x="66898" y="598050"/>
                </a:cubicBezTo>
                <a:cubicBezTo>
                  <a:pt x="77447" y="537102"/>
                  <a:pt x="282268" y="415499"/>
                  <a:pt x="298970" y="431029"/>
                </a:cubicBezTo>
                <a:cubicBezTo>
                  <a:pt x="315379" y="448024"/>
                  <a:pt x="198172" y="656654"/>
                  <a:pt x="131949" y="666617"/>
                </a:cubicBezTo>
                <a:cubicBezTo>
                  <a:pt x="109679" y="666617"/>
                  <a:pt x="92025" y="660244"/>
                  <a:pt x="80634" y="648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자유형: 도형 71">
            <a:extLst>
              <a:ext uri="{FF2B5EF4-FFF2-40B4-BE49-F238E27FC236}">
                <a16:creationId xmlns:a16="http://schemas.microsoft.com/office/drawing/2014/main" id="{BCC13B00-5C88-475F-9480-DDA82C77CABE}"/>
              </a:ext>
            </a:extLst>
          </p:cNvPr>
          <p:cNvSpPr/>
          <p:nvPr/>
        </p:nvSpPr>
        <p:spPr>
          <a:xfrm rot="20289639">
            <a:off x="5896605" y="1831009"/>
            <a:ext cx="505968" cy="560719"/>
          </a:xfrm>
          <a:custGeom>
            <a:avLst/>
            <a:gdLst>
              <a:gd name="connsiteX0" fmla="*/ 617380 w 1010046"/>
              <a:gd name="connsiteY0" fmla="*/ 620334 h 1119343"/>
              <a:gd name="connsiteX1" fmla="*/ 630808 w 1010046"/>
              <a:gd name="connsiteY1" fmla="*/ 666272 h 1119343"/>
              <a:gd name="connsiteX2" fmla="*/ 674795 w 1010046"/>
              <a:gd name="connsiteY2" fmla="*/ 612000 h 1119343"/>
              <a:gd name="connsiteX3" fmla="*/ 682782 w 1010046"/>
              <a:gd name="connsiteY3" fmla="*/ 605312 h 1119343"/>
              <a:gd name="connsiteX4" fmla="*/ 672064 w 1010046"/>
              <a:gd name="connsiteY4" fmla="*/ 611255 h 1119343"/>
              <a:gd name="connsiteX5" fmla="*/ 445709 w 1010046"/>
              <a:gd name="connsiteY5" fmla="*/ 656813 h 1119343"/>
              <a:gd name="connsiteX6" fmla="*/ 476506 w 1010046"/>
              <a:gd name="connsiteY6" fmla="*/ 685249 h 1119343"/>
              <a:gd name="connsiteX7" fmla="*/ 474764 w 1010046"/>
              <a:gd name="connsiteY7" fmla="*/ 651989 h 1119343"/>
              <a:gd name="connsiteX8" fmla="*/ 448876 w 1010046"/>
              <a:gd name="connsiteY8" fmla="*/ 4069 h 1119343"/>
              <a:gd name="connsiteX9" fmla="*/ 486198 w 1010046"/>
              <a:gd name="connsiteY9" fmla="*/ 0 h 1119343"/>
              <a:gd name="connsiteX10" fmla="*/ 617140 w 1010046"/>
              <a:gd name="connsiteY10" fmla="*/ 58643 h 1119343"/>
              <a:gd name="connsiteX11" fmla="*/ 627628 w 1010046"/>
              <a:gd name="connsiteY11" fmla="*/ 72387 h 1119343"/>
              <a:gd name="connsiteX12" fmla="*/ 650004 w 1010046"/>
              <a:gd name="connsiteY12" fmla="*/ 68138 h 1119343"/>
              <a:gd name="connsiteX13" fmla="*/ 767734 w 1010046"/>
              <a:gd name="connsiteY13" fmla="*/ 141524 h 1119343"/>
              <a:gd name="connsiteX14" fmla="*/ 771927 w 1010046"/>
              <a:gd name="connsiteY14" fmla="*/ 161052 h 1119343"/>
              <a:gd name="connsiteX15" fmla="*/ 797504 w 1010046"/>
              <a:gd name="connsiteY15" fmla="*/ 163476 h 1119343"/>
              <a:gd name="connsiteX16" fmla="*/ 957137 w 1010046"/>
              <a:gd name="connsiteY16" fmla="*/ 347664 h 1119343"/>
              <a:gd name="connsiteX17" fmla="*/ 942097 w 1010046"/>
              <a:gd name="connsiteY17" fmla="*/ 417721 h 1119343"/>
              <a:gd name="connsiteX18" fmla="*/ 959624 w 1010046"/>
              <a:gd name="connsiteY18" fmla="*/ 427440 h 1119343"/>
              <a:gd name="connsiteX19" fmla="*/ 1010046 w 1010046"/>
              <a:gd name="connsiteY19" fmla="*/ 527553 h 1119343"/>
              <a:gd name="connsiteX20" fmla="*/ 837895 w 1010046"/>
              <a:gd name="connsiteY20" fmla="*/ 669134 h 1119343"/>
              <a:gd name="connsiteX21" fmla="*/ 770886 w 1010046"/>
              <a:gd name="connsiteY21" fmla="*/ 658008 h 1119343"/>
              <a:gd name="connsiteX22" fmla="*/ 753948 w 1010046"/>
              <a:gd name="connsiteY22" fmla="*/ 648616 h 1119343"/>
              <a:gd name="connsiteX23" fmla="*/ 708175 w 1010046"/>
              <a:gd name="connsiteY23" fmla="*/ 694448 h 1119343"/>
              <a:gd name="connsiteX24" fmla="*/ 659278 w 1010046"/>
              <a:gd name="connsiteY24" fmla="*/ 770733 h 1119343"/>
              <a:gd name="connsiteX25" fmla="*/ 694139 w 1010046"/>
              <a:gd name="connsiteY25" fmla="*/ 768113 h 1119343"/>
              <a:gd name="connsiteX26" fmla="*/ 663462 w 1010046"/>
              <a:gd name="connsiteY26" fmla="*/ 797231 h 1119343"/>
              <a:gd name="connsiteX27" fmla="*/ 695616 w 1010046"/>
              <a:gd name="connsiteY27" fmla="*/ 941860 h 1119343"/>
              <a:gd name="connsiteX28" fmla="*/ 720506 w 1010046"/>
              <a:gd name="connsiteY28" fmla="*/ 936103 h 1119343"/>
              <a:gd name="connsiteX29" fmla="*/ 715059 w 1010046"/>
              <a:gd name="connsiteY29" fmla="*/ 1062792 h 1119343"/>
              <a:gd name="connsiteX30" fmla="*/ 513526 w 1010046"/>
              <a:gd name="connsiteY30" fmla="*/ 1119343 h 1119343"/>
              <a:gd name="connsiteX31" fmla="*/ 451148 w 1010046"/>
              <a:gd name="connsiteY31" fmla="*/ 999189 h 1119343"/>
              <a:gd name="connsiteX32" fmla="*/ 478298 w 1010046"/>
              <a:gd name="connsiteY32" fmla="*/ 1003252 h 1119343"/>
              <a:gd name="connsiteX33" fmla="*/ 411063 w 1010046"/>
              <a:gd name="connsiteY33" fmla="*/ 826270 h 1119343"/>
              <a:gd name="connsiteX34" fmla="*/ 446080 w 1010046"/>
              <a:gd name="connsiteY34" fmla="*/ 828421 h 1119343"/>
              <a:gd name="connsiteX35" fmla="*/ 362456 w 1010046"/>
              <a:gd name="connsiteY35" fmla="*/ 726004 h 1119343"/>
              <a:gd name="connsiteX36" fmla="*/ 344250 w 1010046"/>
              <a:gd name="connsiteY36" fmla="*/ 714481 h 1119343"/>
              <a:gd name="connsiteX37" fmla="*/ 334240 w 1010046"/>
              <a:gd name="connsiteY37" fmla="*/ 729995 h 1119343"/>
              <a:gd name="connsiteX38" fmla="*/ 215635 w 1010046"/>
              <a:gd name="connsiteY38" fmla="*/ 782595 h 1119343"/>
              <a:gd name="connsiteX39" fmla="*/ 61932 w 1010046"/>
              <a:gd name="connsiteY39" fmla="*/ 638053 h 1119343"/>
              <a:gd name="connsiteX40" fmla="*/ 74012 w 1010046"/>
              <a:gd name="connsiteY40" fmla="*/ 581791 h 1119343"/>
              <a:gd name="connsiteX41" fmla="*/ 85783 w 1010046"/>
              <a:gd name="connsiteY41" fmla="*/ 565373 h 1119343"/>
              <a:gd name="connsiteX42" fmla="*/ 54239 w 1010046"/>
              <a:gd name="connsiteY42" fmla="*/ 545373 h 1119343"/>
              <a:gd name="connsiteX43" fmla="*/ 0 w 1010046"/>
              <a:gd name="connsiteY43" fmla="*/ 422235 h 1119343"/>
              <a:gd name="connsiteX44" fmla="*/ 147861 w 1010046"/>
              <a:gd name="connsiteY44" fmla="*/ 251628 h 1119343"/>
              <a:gd name="connsiteX45" fmla="*/ 153256 w 1010046"/>
              <a:gd name="connsiteY45" fmla="*/ 251116 h 1119343"/>
              <a:gd name="connsiteX46" fmla="*/ 158691 w 1010046"/>
              <a:gd name="connsiteY46" fmla="*/ 222155 h 1119343"/>
              <a:gd name="connsiteX47" fmla="*/ 295315 w 1010046"/>
              <a:gd name="connsiteY47" fmla="*/ 111425 h 1119343"/>
              <a:gd name="connsiteX48" fmla="*/ 324296 w 1010046"/>
              <a:gd name="connsiteY48" fmla="*/ 108677 h 1119343"/>
              <a:gd name="connsiteX49" fmla="*/ 343302 w 1010046"/>
              <a:gd name="connsiteY49" fmla="*/ 72861 h 1119343"/>
              <a:gd name="connsiteX50" fmla="*/ 448876 w 1010046"/>
              <a:gd name="connsiteY50" fmla="*/ 4069 h 111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10046" h="1119343">
                <a:moveTo>
                  <a:pt x="617380" y="620334"/>
                </a:moveTo>
                <a:lnTo>
                  <a:pt x="630808" y="666272"/>
                </a:lnTo>
                <a:cubicBezTo>
                  <a:pt x="646442" y="644926"/>
                  <a:pt x="659303" y="627388"/>
                  <a:pt x="674795" y="612000"/>
                </a:cubicBezTo>
                <a:lnTo>
                  <a:pt x="682782" y="605312"/>
                </a:lnTo>
                <a:lnTo>
                  <a:pt x="672064" y="611255"/>
                </a:lnTo>
                <a:close/>
                <a:moveTo>
                  <a:pt x="445709" y="656813"/>
                </a:moveTo>
                <a:lnTo>
                  <a:pt x="476506" y="685249"/>
                </a:lnTo>
                <a:lnTo>
                  <a:pt x="474764" y="651989"/>
                </a:lnTo>
                <a:close/>
                <a:moveTo>
                  <a:pt x="448876" y="4069"/>
                </a:moveTo>
                <a:cubicBezTo>
                  <a:pt x="460931" y="1401"/>
                  <a:pt x="473413" y="0"/>
                  <a:pt x="486198" y="0"/>
                </a:cubicBezTo>
                <a:cubicBezTo>
                  <a:pt x="537333" y="0"/>
                  <a:pt x="583629" y="22411"/>
                  <a:pt x="617140" y="58643"/>
                </a:cubicBezTo>
                <a:lnTo>
                  <a:pt x="627628" y="72387"/>
                </a:lnTo>
                <a:lnTo>
                  <a:pt x="650004" y="68138"/>
                </a:lnTo>
                <a:cubicBezTo>
                  <a:pt x="702929" y="68138"/>
                  <a:pt x="748338" y="98399"/>
                  <a:pt x="767734" y="141524"/>
                </a:cubicBezTo>
                <a:lnTo>
                  <a:pt x="771927" y="161052"/>
                </a:lnTo>
                <a:lnTo>
                  <a:pt x="797504" y="163476"/>
                </a:lnTo>
                <a:cubicBezTo>
                  <a:pt x="888606" y="181007"/>
                  <a:pt x="957137" y="256810"/>
                  <a:pt x="957137" y="347664"/>
                </a:cubicBezTo>
                <a:lnTo>
                  <a:pt x="942097" y="417721"/>
                </a:lnTo>
                <a:lnTo>
                  <a:pt x="959624" y="427440"/>
                </a:lnTo>
                <a:cubicBezTo>
                  <a:pt x="990778" y="453061"/>
                  <a:pt x="1010046" y="488456"/>
                  <a:pt x="1010046" y="527553"/>
                </a:cubicBezTo>
                <a:cubicBezTo>
                  <a:pt x="1010046" y="605746"/>
                  <a:pt x="932971" y="669133"/>
                  <a:pt x="837895" y="669134"/>
                </a:cubicBezTo>
                <a:cubicBezTo>
                  <a:pt x="814126" y="669134"/>
                  <a:pt x="791482" y="665172"/>
                  <a:pt x="770886" y="658008"/>
                </a:cubicBezTo>
                <a:lnTo>
                  <a:pt x="753948" y="648616"/>
                </a:lnTo>
                <a:lnTo>
                  <a:pt x="708175" y="694448"/>
                </a:lnTo>
                <a:cubicBezTo>
                  <a:pt x="683844" y="724748"/>
                  <a:pt x="670540" y="752982"/>
                  <a:pt x="659278" y="770733"/>
                </a:cubicBezTo>
                <a:cubicBezTo>
                  <a:pt x="665416" y="771979"/>
                  <a:pt x="670914" y="766851"/>
                  <a:pt x="694139" y="768113"/>
                </a:cubicBezTo>
                <a:cubicBezTo>
                  <a:pt x="669683" y="785687"/>
                  <a:pt x="676453" y="793685"/>
                  <a:pt x="663462" y="797231"/>
                </a:cubicBezTo>
                <a:lnTo>
                  <a:pt x="695616" y="941860"/>
                </a:lnTo>
                <a:cubicBezTo>
                  <a:pt x="703913" y="939941"/>
                  <a:pt x="707037" y="938295"/>
                  <a:pt x="720506" y="936103"/>
                </a:cubicBezTo>
                <a:cubicBezTo>
                  <a:pt x="703349" y="988294"/>
                  <a:pt x="711414" y="1032749"/>
                  <a:pt x="715059" y="1062792"/>
                </a:cubicBezTo>
                <a:lnTo>
                  <a:pt x="513526" y="1119343"/>
                </a:lnTo>
                <a:cubicBezTo>
                  <a:pt x="495461" y="1059621"/>
                  <a:pt x="487148" y="1040270"/>
                  <a:pt x="451148" y="999189"/>
                </a:cubicBezTo>
                <a:cubicBezTo>
                  <a:pt x="469832" y="1001968"/>
                  <a:pt x="469958" y="999928"/>
                  <a:pt x="478298" y="1003252"/>
                </a:cubicBezTo>
                <a:cubicBezTo>
                  <a:pt x="466445" y="945838"/>
                  <a:pt x="452782" y="848245"/>
                  <a:pt x="411063" y="826270"/>
                </a:cubicBezTo>
                <a:lnTo>
                  <a:pt x="446080" y="828421"/>
                </a:lnTo>
                <a:cubicBezTo>
                  <a:pt x="441914" y="802902"/>
                  <a:pt x="419210" y="767547"/>
                  <a:pt x="362456" y="726004"/>
                </a:cubicBezTo>
                <a:lnTo>
                  <a:pt x="344250" y="714481"/>
                </a:lnTo>
                <a:lnTo>
                  <a:pt x="334240" y="729995"/>
                </a:lnTo>
                <a:cubicBezTo>
                  <a:pt x="306049" y="762119"/>
                  <a:pt x="263385" y="782595"/>
                  <a:pt x="215635" y="782595"/>
                </a:cubicBezTo>
                <a:cubicBezTo>
                  <a:pt x="130748" y="782595"/>
                  <a:pt x="61932" y="717882"/>
                  <a:pt x="61932" y="638053"/>
                </a:cubicBezTo>
                <a:cubicBezTo>
                  <a:pt x="61933" y="618097"/>
                  <a:pt x="66233" y="599084"/>
                  <a:pt x="74012" y="581791"/>
                </a:cubicBezTo>
                <a:lnTo>
                  <a:pt x="85783" y="565373"/>
                </a:lnTo>
                <a:lnTo>
                  <a:pt x="54239" y="545373"/>
                </a:lnTo>
                <a:cubicBezTo>
                  <a:pt x="20728" y="513859"/>
                  <a:pt x="1" y="470323"/>
                  <a:pt x="0" y="422235"/>
                </a:cubicBezTo>
                <a:cubicBezTo>
                  <a:pt x="0" y="338080"/>
                  <a:pt x="63478" y="267866"/>
                  <a:pt x="147861" y="251628"/>
                </a:cubicBezTo>
                <a:lnTo>
                  <a:pt x="153256" y="251116"/>
                </a:lnTo>
                <a:lnTo>
                  <a:pt x="158691" y="222155"/>
                </a:lnTo>
                <a:cubicBezTo>
                  <a:pt x="180498" y="166143"/>
                  <a:pt x="232027" y="123604"/>
                  <a:pt x="295315" y="111425"/>
                </a:cubicBezTo>
                <a:lnTo>
                  <a:pt x="324296" y="108677"/>
                </a:lnTo>
                <a:lnTo>
                  <a:pt x="343302" y="72861"/>
                </a:lnTo>
                <a:cubicBezTo>
                  <a:pt x="369719" y="38252"/>
                  <a:pt x="406684" y="13403"/>
                  <a:pt x="448876" y="40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자유형: 도형 60">
            <a:extLst>
              <a:ext uri="{FF2B5EF4-FFF2-40B4-BE49-F238E27FC236}">
                <a16:creationId xmlns:a16="http://schemas.microsoft.com/office/drawing/2014/main" id="{7ABA143E-6D3F-4F36-9A92-1DF17D285520}"/>
              </a:ext>
            </a:extLst>
          </p:cNvPr>
          <p:cNvSpPr/>
          <p:nvPr/>
        </p:nvSpPr>
        <p:spPr>
          <a:xfrm rot="19618422">
            <a:off x="6828862" y="418048"/>
            <a:ext cx="516682" cy="416498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자유형: 도형 61">
            <a:extLst>
              <a:ext uri="{FF2B5EF4-FFF2-40B4-BE49-F238E27FC236}">
                <a16:creationId xmlns:a16="http://schemas.microsoft.com/office/drawing/2014/main" id="{B31CE5BA-38E3-4EA5-98AC-D1FD88E8C429}"/>
              </a:ext>
            </a:extLst>
          </p:cNvPr>
          <p:cNvSpPr/>
          <p:nvPr/>
        </p:nvSpPr>
        <p:spPr>
          <a:xfrm rot="659711">
            <a:off x="6117343" y="846232"/>
            <a:ext cx="323658" cy="455445"/>
          </a:xfrm>
          <a:custGeom>
            <a:avLst/>
            <a:gdLst>
              <a:gd name="connsiteX0" fmla="*/ 409448 w 556511"/>
              <a:gd name="connsiteY0" fmla="*/ 633953 h 783112"/>
              <a:gd name="connsiteX1" fmla="*/ 532137 w 556511"/>
              <a:gd name="connsiteY1" fmla="*/ 636049 h 783112"/>
              <a:gd name="connsiteX2" fmla="*/ 530042 w 556511"/>
              <a:gd name="connsiteY2" fmla="*/ 758738 h 783112"/>
              <a:gd name="connsiteX3" fmla="*/ 407353 w 556511"/>
              <a:gd name="connsiteY3" fmla="*/ 756642 h 783112"/>
              <a:gd name="connsiteX4" fmla="*/ 409448 w 556511"/>
              <a:gd name="connsiteY4" fmla="*/ 633953 h 783112"/>
              <a:gd name="connsiteX5" fmla="*/ 354773 w 556511"/>
              <a:gd name="connsiteY5" fmla="*/ 439280 h 783112"/>
              <a:gd name="connsiteX6" fmla="*/ 477463 w 556511"/>
              <a:gd name="connsiteY6" fmla="*/ 441376 h 783112"/>
              <a:gd name="connsiteX7" fmla="*/ 475367 w 556511"/>
              <a:gd name="connsiteY7" fmla="*/ 564065 h 783112"/>
              <a:gd name="connsiteX8" fmla="*/ 352678 w 556511"/>
              <a:gd name="connsiteY8" fmla="*/ 561970 h 783112"/>
              <a:gd name="connsiteX9" fmla="*/ 354773 w 556511"/>
              <a:gd name="connsiteY9" fmla="*/ 439280 h 783112"/>
              <a:gd name="connsiteX10" fmla="*/ 218360 w 556511"/>
              <a:gd name="connsiteY10" fmla="*/ 571112 h 783112"/>
              <a:gd name="connsiteX11" fmla="*/ 341049 w 556511"/>
              <a:gd name="connsiteY11" fmla="*/ 573208 h 783112"/>
              <a:gd name="connsiteX12" fmla="*/ 338953 w 556511"/>
              <a:gd name="connsiteY12" fmla="*/ 695897 h 783112"/>
              <a:gd name="connsiteX13" fmla="*/ 216264 w 556511"/>
              <a:gd name="connsiteY13" fmla="*/ 693802 h 783112"/>
              <a:gd name="connsiteX14" fmla="*/ 218360 w 556511"/>
              <a:gd name="connsiteY14" fmla="*/ 571112 h 783112"/>
              <a:gd name="connsiteX15" fmla="*/ 26470 w 556511"/>
              <a:gd name="connsiteY15" fmla="*/ 509047 h 783112"/>
              <a:gd name="connsiteX16" fmla="*/ 149159 w 556511"/>
              <a:gd name="connsiteY16" fmla="*/ 511142 h 783112"/>
              <a:gd name="connsiteX17" fmla="*/ 147063 w 556511"/>
              <a:gd name="connsiteY17" fmla="*/ 633831 h 783112"/>
              <a:gd name="connsiteX18" fmla="*/ 24374 w 556511"/>
              <a:gd name="connsiteY18" fmla="*/ 631736 h 783112"/>
              <a:gd name="connsiteX19" fmla="*/ 26470 w 556511"/>
              <a:gd name="connsiteY19" fmla="*/ 509047 h 783112"/>
              <a:gd name="connsiteX20" fmla="*/ 149112 w 556511"/>
              <a:gd name="connsiteY20" fmla="*/ 298004 h 783112"/>
              <a:gd name="connsiteX21" fmla="*/ 138636 w 556511"/>
              <a:gd name="connsiteY21" fmla="*/ 315689 h 783112"/>
              <a:gd name="connsiteX22" fmla="*/ 184643 w 556511"/>
              <a:gd name="connsiteY22" fmla="*/ 363295 h 783112"/>
              <a:gd name="connsiteX23" fmla="*/ 191908 w 556511"/>
              <a:gd name="connsiteY23" fmla="*/ 358647 h 783112"/>
              <a:gd name="connsiteX24" fmla="*/ 224662 w 556511"/>
              <a:gd name="connsiteY24" fmla="*/ 352852 h 783112"/>
              <a:gd name="connsiteX25" fmla="*/ 229469 w 556511"/>
              <a:gd name="connsiteY25" fmla="*/ 353874 h 783112"/>
              <a:gd name="connsiteX26" fmla="*/ 211297 w 556511"/>
              <a:gd name="connsiteY26" fmla="*/ 335640 h 783112"/>
              <a:gd name="connsiteX27" fmla="*/ 202581 w 556511"/>
              <a:gd name="connsiteY27" fmla="*/ 308036 h 783112"/>
              <a:gd name="connsiteX28" fmla="*/ 234559 w 556511"/>
              <a:gd name="connsiteY28" fmla="*/ 247451 h 783112"/>
              <a:gd name="connsiteX29" fmla="*/ 189883 w 556511"/>
              <a:gd name="connsiteY29" fmla="*/ 278803 h 783112"/>
              <a:gd name="connsiteX30" fmla="*/ 164461 w 556511"/>
              <a:gd name="connsiteY30" fmla="*/ 235888 h 783112"/>
              <a:gd name="connsiteX31" fmla="*/ 172895 w 556511"/>
              <a:gd name="connsiteY31" fmla="*/ 247139 h 783112"/>
              <a:gd name="connsiteX32" fmla="*/ 170873 w 556511"/>
              <a:gd name="connsiteY32" fmla="*/ 261272 h 783112"/>
              <a:gd name="connsiteX33" fmla="*/ 162981 w 556511"/>
              <a:gd name="connsiteY33" fmla="*/ 274594 h 783112"/>
              <a:gd name="connsiteX34" fmla="*/ 175755 w 556511"/>
              <a:gd name="connsiteY34" fmla="*/ 269160 h 783112"/>
              <a:gd name="connsiteX35" fmla="*/ 224226 w 556511"/>
              <a:gd name="connsiteY35" fmla="*/ 233222 h 783112"/>
              <a:gd name="connsiteX36" fmla="*/ 170475 w 556511"/>
              <a:gd name="connsiteY36" fmla="*/ 235506 h 783112"/>
              <a:gd name="connsiteX37" fmla="*/ 262987 w 556511"/>
              <a:gd name="connsiteY37" fmla="*/ 61806 h 783112"/>
              <a:gd name="connsiteX38" fmla="*/ 259843 w 556511"/>
              <a:gd name="connsiteY38" fmla="*/ 217979 h 783112"/>
              <a:gd name="connsiteX39" fmla="*/ 157649 w 556511"/>
              <a:gd name="connsiteY39" fmla="*/ 173434 h 783112"/>
              <a:gd name="connsiteX40" fmla="*/ 256699 w 556511"/>
              <a:gd name="connsiteY40" fmla="*/ 228985 h 783112"/>
              <a:gd name="connsiteX41" fmla="*/ 269276 w 556511"/>
              <a:gd name="connsiteY41" fmla="*/ 340612 h 783112"/>
              <a:gd name="connsiteX42" fmla="*/ 269801 w 556511"/>
              <a:gd name="connsiteY42" fmla="*/ 229509 h 783112"/>
              <a:gd name="connsiteX43" fmla="*/ 411300 w 556511"/>
              <a:gd name="connsiteY43" fmla="*/ 296066 h 783112"/>
              <a:gd name="connsiteX44" fmla="*/ 277661 w 556511"/>
              <a:gd name="connsiteY44" fmla="*/ 221648 h 783112"/>
              <a:gd name="connsiteX45" fmla="*/ 435408 w 556511"/>
              <a:gd name="connsiteY45" fmla="*/ 122074 h 783112"/>
              <a:gd name="connsiteX46" fmla="*/ 269800 w 556511"/>
              <a:gd name="connsiteY46" fmla="*/ 214835 h 783112"/>
              <a:gd name="connsiteX47" fmla="*/ 262987 w 556511"/>
              <a:gd name="connsiteY47" fmla="*/ 61806 h 783112"/>
              <a:gd name="connsiteX48" fmla="*/ 146238 w 556511"/>
              <a:gd name="connsiteY48" fmla="*/ 89082 h 783112"/>
              <a:gd name="connsiteX49" fmla="*/ 212479 w 556511"/>
              <a:gd name="connsiteY49" fmla="*/ 166417 h 783112"/>
              <a:gd name="connsiteX50" fmla="*/ 205626 w 556511"/>
              <a:gd name="connsiteY50" fmla="*/ 117253 h 783112"/>
              <a:gd name="connsiteX51" fmla="*/ 210194 w 556511"/>
              <a:gd name="connsiteY51" fmla="*/ 38831 h 783112"/>
              <a:gd name="connsiteX52" fmla="*/ 227558 w 556511"/>
              <a:gd name="connsiteY52" fmla="*/ 70334 h 783112"/>
              <a:gd name="connsiteX53" fmla="*/ 313743 w 556511"/>
              <a:gd name="connsiteY53" fmla="*/ 0 h 783112"/>
              <a:gd name="connsiteX54" fmla="*/ 282763 w 556511"/>
              <a:gd name="connsiteY54" fmla="*/ 167120 h 783112"/>
              <a:gd name="connsiteX55" fmla="*/ 371421 w 556511"/>
              <a:gd name="connsiteY55" fmla="*/ 64718 h 783112"/>
              <a:gd name="connsiteX56" fmla="*/ 365142 w 556511"/>
              <a:gd name="connsiteY56" fmla="*/ 100216 h 783112"/>
              <a:gd name="connsiteX57" fmla="*/ 519318 w 556511"/>
              <a:gd name="connsiteY57" fmla="*/ 71570 h 783112"/>
              <a:gd name="connsiteX58" fmla="*/ 411676 w 556511"/>
              <a:gd name="connsiteY58" fmla="*/ 188923 h 783112"/>
              <a:gd name="connsiteX59" fmla="*/ 454600 w 556511"/>
              <a:gd name="connsiteY59" fmla="*/ 204052 h 783112"/>
              <a:gd name="connsiteX60" fmla="*/ 348005 w 556511"/>
              <a:gd name="connsiteY60" fmla="*/ 210905 h 783112"/>
              <a:gd name="connsiteX61" fmla="*/ 319835 w 556511"/>
              <a:gd name="connsiteY61" fmla="*/ 227655 h 783112"/>
              <a:gd name="connsiteX62" fmla="*/ 482010 w 556511"/>
              <a:gd name="connsiteY62" fmla="*/ 287953 h 783112"/>
              <a:gd name="connsiteX63" fmla="*/ 379222 w 556511"/>
              <a:gd name="connsiteY63" fmla="*/ 320544 h 783112"/>
              <a:gd name="connsiteX64" fmla="*/ 400541 w 556511"/>
              <a:gd name="connsiteY64" fmla="*/ 355568 h 783112"/>
              <a:gd name="connsiteX65" fmla="*/ 332016 w 556511"/>
              <a:gd name="connsiteY65" fmla="*/ 347193 h 783112"/>
              <a:gd name="connsiteX66" fmla="*/ 293947 w 556511"/>
              <a:gd name="connsiteY66" fmla="*/ 290850 h 783112"/>
              <a:gd name="connsiteX67" fmla="*/ 303865 w 556511"/>
              <a:gd name="connsiteY67" fmla="*/ 332776 h 783112"/>
              <a:gd name="connsiteX68" fmla="*/ 319548 w 556511"/>
              <a:gd name="connsiteY68" fmla="*/ 389504 h 783112"/>
              <a:gd name="connsiteX69" fmla="*/ 284768 w 556511"/>
              <a:gd name="connsiteY69" fmla="*/ 378756 h 783112"/>
              <a:gd name="connsiteX70" fmla="*/ 285572 w 556511"/>
              <a:gd name="connsiteY70" fmla="*/ 379310 h 783112"/>
              <a:gd name="connsiteX71" fmla="*/ 283477 w 556511"/>
              <a:gd name="connsiteY71" fmla="*/ 501999 h 783112"/>
              <a:gd name="connsiteX72" fmla="*/ 160788 w 556511"/>
              <a:gd name="connsiteY72" fmla="*/ 499904 h 783112"/>
              <a:gd name="connsiteX73" fmla="*/ 143335 w 556511"/>
              <a:gd name="connsiteY73" fmla="*/ 405588 h 783112"/>
              <a:gd name="connsiteX74" fmla="*/ 152216 w 556511"/>
              <a:gd name="connsiteY74" fmla="*/ 392698 h 783112"/>
              <a:gd name="connsiteX75" fmla="*/ 115514 w 556511"/>
              <a:gd name="connsiteY75" fmla="*/ 354720 h 783112"/>
              <a:gd name="connsiteX76" fmla="*/ 71794 w 556511"/>
              <a:gd name="connsiteY76" fmla="*/ 428521 h 783112"/>
              <a:gd name="connsiteX77" fmla="*/ 46237 w 556511"/>
              <a:gd name="connsiteY77" fmla="*/ 435063 h 783112"/>
              <a:gd name="connsiteX78" fmla="*/ 45700 w 556511"/>
              <a:gd name="connsiteY78" fmla="*/ 434745 h 783112"/>
              <a:gd name="connsiteX79" fmla="*/ 39159 w 556511"/>
              <a:gd name="connsiteY79" fmla="*/ 409188 h 783112"/>
              <a:gd name="connsiteX80" fmla="*/ 138238 w 556511"/>
              <a:gd name="connsiteY80" fmla="*/ 241939 h 783112"/>
              <a:gd name="connsiteX81" fmla="*/ 149608 w 556511"/>
              <a:gd name="connsiteY81" fmla="*/ 233415 h 783112"/>
              <a:gd name="connsiteX82" fmla="*/ 142835 w 556511"/>
              <a:gd name="connsiteY82" fmla="*/ 230691 h 783112"/>
              <a:gd name="connsiteX83" fmla="*/ 117305 w 556511"/>
              <a:gd name="connsiteY83" fmla="*/ 156085 h 783112"/>
              <a:gd name="connsiteX84" fmla="*/ 138110 w 556511"/>
              <a:gd name="connsiteY84" fmla="*/ 170274 h 783112"/>
              <a:gd name="connsiteX85" fmla="*/ 146238 w 556511"/>
              <a:gd name="connsiteY85" fmla="*/ 89082 h 78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56511" h="783112">
                <a:moveTo>
                  <a:pt x="409448" y="633953"/>
                </a:moveTo>
                <a:cubicBezTo>
                  <a:pt x="443906" y="600652"/>
                  <a:pt x="498836" y="601590"/>
                  <a:pt x="532137" y="636049"/>
                </a:cubicBezTo>
                <a:cubicBezTo>
                  <a:pt x="565438" y="670507"/>
                  <a:pt x="564500" y="725437"/>
                  <a:pt x="530042" y="758738"/>
                </a:cubicBezTo>
                <a:cubicBezTo>
                  <a:pt x="495583" y="792039"/>
                  <a:pt x="440653" y="791100"/>
                  <a:pt x="407353" y="756642"/>
                </a:cubicBezTo>
                <a:cubicBezTo>
                  <a:pt x="374052" y="722184"/>
                  <a:pt x="374990" y="667254"/>
                  <a:pt x="409448" y="633953"/>
                </a:cubicBezTo>
                <a:close/>
                <a:moveTo>
                  <a:pt x="354773" y="439280"/>
                </a:moveTo>
                <a:cubicBezTo>
                  <a:pt x="389232" y="405979"/>
                  <a:pt x="444162" y="406918"/>
                  <a:pt x="477463" y="441376"/>
                </a:cubicBezTo>
                <a:cubicBezTo>
                  <a:pt x="510763" y="475834"/>
                  <a:pt x="509825" y="530764"/>
                  <a:pt x="475367" y="564065"/>
                </a:cubicBezTo>
                <a:cubicBezTo>
                  <a:pt x="440909" y="597366"/>
                  <a:pt x="385979" y="596428"/>
                  <a:pt x="352678" y="561970"/>
                </a:cubicBezTo>
                <a:cubicBezTo>
                  <a:pt x="319377" y="527511"/>
                  <a:pt x="320315" y="472581"/>
                  <a:pt x="354773" y="439280"/>
                </a:cubicBezTo>
                <a:close/>
                <a:moveTo>
                  <a:pt x="218360" y="571112"/>
                </a:moveTo>
                <a:cubicBezTo>
                  <a:pt x="252818" y="537811"/>
                  <a:pt x="307748" y="538750"/>
                  <a:pt x="341049" y="573208"/>
                </a:cubicBezTo>
                <a:cubicBezTo>
                  <a:pt x="374350" y="607666"/>
                  <a:pt x="373412" y="662596"/>
                  <a:pt x="338953" y="695897"/>
                </a:cubicBezTo>
                <a:cubicBezTo>
                  <a:pt x="304495" y="729198"/>
                  <a:pt x="249565" y="728260"/>
                  <a:pt x="216264" y="693802"/>
                </a:cubicBezTo>
                <a:cubicBezTo>
                  <a:pt x="182963" y="659343"/>
                  <a:pt x="183901" y="604413"/>
                  <a:pt x="218360" y="571112"/>
                </a:cubicBezTo>
                <a:close/>
                <a:moveTo>
                  <a:pt x="26470" y="509047"/>
                </a:moveTo>
                <a:cubicBezTo>
                  <a:pt x="60928" y="475746"/>
                  <a:pt x="115858" y="476684"/>
                  <a:pt x="149159" y="511142"/>
                </a:cubicBezTo>
                <a:cubicBezTo>
                  <a:pt x="182460" y="545601"/>
                  <a:pt x="181521" y="600530"/>
                  <a:pt x="147063" y="633831"/>
                </a:cubicBezTo>
                <a:cubicBezTo>
                  <a:pt x="112605" y="667132"/>
                  <a:pt x="57675" y="666194"/>
                  <a:pt x="24374" y="631736"/>
                </a:cubicBezTo>
                <a:cubicBezTo>
                  <a:pt x="-8927" y="597278"/>
                  <a:pt x="-7989" y="542348"/>
                  <a:pt x="26470" y="509047"/>
                </a:cubicBezTo>
                <a:close/>
                <a:moveTo>
                  <a:pt x="149112" y="298004"/>
                </a:moveTo>
                <a:lnTo>
                  <a:pt x="138636" y="315689"/>
                </a:lnTo>
                <a:lnTo>
                  <a:pt x="184643" y="363295"/>
                </a:lnTo>
                <a:lnTo>
                  <a:pt x="191908" y="358647"/>
                </a:lnTo>
                <a:cubicBezTo>
                  <a:pt x="202424" y="354590"/>
                  <a:pt x="213561" y="352663"/>
                  <a:pt x="224662" y="352852"/>
                </a:cubicBezTo>
                <a:lnTo>
                  <a:pt x="229469" y="353874"/>
                </a:lnTo>
                <a:lnTo>
                  <a:pt x="211297" y="335640"/>
                </a:lnTo>
                <a:cubicBezTo>
                  <a:pt x="206066" y="327667"/>
                  <a:pt x="202768" y="318490"/>
                  <a:pt x="202581" y="308036"/>
                </a:cubicBezTo>
                <a:cubicBezTo>
                  <a:pt x="203282" y="287666"/>
                  <a:pt x="238049" y="275681"/>
                  <a:pt x="234559" y="247451"/>
                </a:cubicBezTo>
                <a:cubicBezTo>
                  <a:pt x="219077" y="260653"/>
                  <a:pt x="204775" y="270449"/>
                  <a:pt x="189883" y="278803"/>
                </a:cubicBezTo>
                <a:close/>
                <a:moveTo>
                  <a:pt x="164461" y="235888"/>
                </a:moveTo>
                <a:lnTo>
                  <a:pt x="172895" y="247139"/>
                </a:lnTo>
                <a:cubicBezTo>
                  <a:pt x="174079" y="251764"/>
                  <a:pt x="173499" y="256840"/>
                  <a:pt x="170873" y="261272"/>
                </a:cubicBezTo>
                <a:lnTo>
                  <a:pt x="162981" y="274594"/>
                </a:lnTo>
                <a:lnTo>
                  <a:pt x="175755" y="269160"/>
                </a:lnTo>
                <a:cubicBezTo>
                  <a:pt x="191781" y="261329"/>
                  <a:pt x="207349" y="251140"/>
                  <a:pt x="224226" y="233222"/>
                </a:cubicBezTo>
                <a:cubicBezTo>
                  <a:pt x="205572" y="223002"/>
                  <a:pt x="185738" y="231945"/>
                  <a:pt x="170475" y="235506"/>
                </a:cubicBezTo>
                <a:close/>
                <a:moveTo>
                  <a:pt x="262987" y="61806"/>
                </a:moveTo>
                <a:cubicBezTo>
                  <a:pt x="222285" y="121026"/>
                  <a:pt x="248663" y="181818"/>
                  <a:pt x="259843" y="217979"/>
                </a:cubicBezTo>
                <a:cubicBezTo>
                  <a:pt x="226477" y="211691"/>
                  <a:pt x="191014" y="205402"/>
                  <a:pt x="157649" y="173434"/>
                </a:cubicBezTo>
                <a:cubicBezTo>
                  <a:pt x="184901" y="220774"/>
                  <a:pt x="227351" y="221997"/>
                  <a:pt x="256699" y="228985"/>
                </a:cubicBezTo>
                <a:cubicBezTo>
                  <a:pt x="240977" y="268290"/>
                  <a:pt x="254602" y="304976"/>
                  <a:pt x="269276" y="340612"/>
                </a:cubicBezTo>
                <a:cubicBezTo>
                  <a:pt x="257397" y="305849"/>
                  <a:pt x="252856" y="262176"/>
                  <a:pt x="269801" y="229509"/>
                </a:cubicBezTo>
                <a:cubicBezTo>
                  <a:pt x="297052" y="276326"/>
                  <a:pt x="364657" y="291175"/>
                  <a:pt x="411300" y="296066"/>
                </a:cubicBezTo>
                <a:cubicBezTo>
                  <a:pt x="359417" y="286459"/>
                  <a:pt x="301245" y="260604"/>
                  <a:pt x="277661" y="221648"/>
                </a:cubicBezTo>
                <a:lnTo>
                  <a:pt x="435408" y="122074"/>
                </a:lnTo>
                <a:lnTo>
                  <a:pt x="269800" y="214835"/>
                </a:lnTo>
                <a:cubicBezTo>
                  <a:pt x="241151" y="158759"/>
                  <a:pt x="241850" y="105828"/>
                  <a:pt x="262987" y="61806"/>
                </a:cubicBezTo>
                <a:close/>
                <a:moveTo>
                  <a:pt x="146238" y="89082"/>
                </a:moveTo>
                <a:cubicBezTo>
                  <a:pt x="200811" y="120101"/>
                  <a:pt x="193019" y="175752"/>
                  <a:pt x="212479" y="166417"/>
                </a:cubicBezTo>
                <a:cubicBezTo>
                  <a:pt x="232730" y="155619"/>
                  <a:pt x="219964" y="130148"/>
                  <a:pt x="205626" y="117253"/>
                </a:cubicBezTo>
                <a:cubicBezTo>
                  <a:pt x="187234" y="102119"/>
                  <a:pt x="177227" y="75977"/>
                  <a:pt x="210194" y="38831"/>
                </a:cubicBezTo>
                <a:cubicBezTo>
                  <a:pt x="215982" y="49332"/>
                  <a:pt x="214957" y="74507"/>
                  <a:pt x="227558" y="70334"/>
                </a:cubicBezTo>
                <a:cubicBezTo>
                  <a:pt x="242137" y="44618"/>
                  <a:pt x="234704" y="14710"/>
                  <a:pt x="313743" y="0"/>
                </a:cubicBezTo>
                <a:cubicBezTo>
                  <a:pt x="334337" y="159473"/>
                  <a:pt x="299903" y="101979"/>
                  <a:pt x="282763" y="167120"/>
                </a:cubicBezTo>
                <a:cubicBezTo>
                  <a:pt x="338345" y="169846"/>
                  <a:pt x="321604" y="83479"/>
                  <a:pt x="371421" y="64718"/>
                </a:cubicBezTo>
                <a:cubicBezTo>
                  <a:pt x="366358" y="77424"/>
                  <a:pt x="364440" y="89607"/>
                  <a:pt x="365142" y="100216"/>
                </a:cubicBezTo>
                <a:cubicBezTo>
                  <a:pt x="392776" y="55206"/>
                  <a:pt x="421982" y="81992"/>
                  <a:pt x="519318" y="71570"/>
                </a:cubicBezTo>
                <a:cubicBezTo>
                  <a:pt x="459854" y="118549"/>
                  <a:pt x="494199" y="186490"/>
                  <a:pt x="411676" y="188923"/>
                </a:cubicBezTo>
                <a:cubicBezTo>
                  <a:pt x="425634" y="195014"/>
                  <a:pt x="435924" y="200057"/>
                  <a:pt x="454600" y="204052"/>
                </a:cubicBezTo>
                <a:cubicBezTo>
                  <a:pt x="431646" y="225727"/>
                  <a:pt x="404500" y="221722"/>
                  <a:pt x="348005" y="210905"/>
                </a:cubicBezTo>
                <a:cubicBezTo>
                  <a:pt x="338091" y="209151"/>
                  <a:pt x="328177" y="213162"/>
                  <a:pt x="319835" y="227655"/>
                </a:cubicBezTo>
                <a:cubicBezTo>
                  <a:pt x="336160" y="250899"/>
                  <a:pt x="404893" y="195007"/>
                  <a:pt x="482010" y="287953"/>
                </a:cubicBezTo>
                <a:cubicBezTo>
                  <a:pt x="447747" y="300389"/>
                  <a:pt x="450694" y="353702"/>
                  <a:pt x="379222" y="320544"/>
                </a:cubicBezTo>
                <a:cubicBezTo>
                  <a:pt x="372179" y="338507"/>
                  <a:pt x="387670" y="348086"/>
                  <a:pt x="400541" y="355568"/>
                </a:cubicBezTo>
                <a:cubicBezTo>
                  <a:pt x="377700" y="352776"/>
                  <a:pt x="354334" y="375140"/>
                  <a:pt x="332016" y="347193"/>
                </a:cubicBezTo>
                <a:cubicBezTo>
                  <a:pt x="319327" y="328412"/>
                  <a:pt x="327075" y="287620"/>
                  <a:pt x="293947" y="290850"/>
                </a:cubicBezTo>
                <a:cubicBezTo>
                  <a:pt x="271436" y="300589"/>
                  <a:pt x="287545" y="313189"/>
                  <a:pt x="303865" y="332776"/>
                </a:cubicBezTo>
                <a:cubicBezTo>
                  <a:pt x="310752" y="341357"/>
                  <a:pt x="310113" y="362849"/>
                  <a:pt x="319548" y="389504"/>
                </a:cubicBezTo>
                <a:lnTo>
                  <a:pt x="284768" y="378756"/>
                </a:lnTo>
                <a:lnTo>
                  <a:pt x="285572" y="379310"/>
                </a:lnTo>
                <a:cubicBezTo>
                  <a:pt x="318873" y="413768"/>
                  <a:pt x="317935" y="468698"/>
                  <a:pt x="283477" y="501999"/>
                </a:cubicBezTo>
                <a:cubicBezTo>
                  <a:pt x="249019" y="535300"/>
                  <a:pt x="194089" y="534362"/>
                  <a:pt x="160788" y="499904"/>
                </a:cubicBezTo>
                <a:cubicBezTo>
                  <a:pt x="135812" y="474060"/>
                  <a:pt x="130096" y="436701"/>
                  <a:pt x="143335" y="405588"/>
                </a:cubicBezTo>
                <a:lnTo>
                  <a:pt x="152216" y="392698"/>
                </a:lnTo>
                <a:lnTo>
                  <a:pt x="115514" y="354720"/>
                </a:lnTo>
                <a:lnTo>
                  <a:pt x="71794" y="428521"/>
                </a:lnTo>
                <a:cubicBezTo>
                  <a:pt x="66543" y="437385"/>
                  <a:pt x="55100" y="440314"/>
                  <a:pt x="46237" y="435063"/>
                </a:cubicBezTo>
                <a:lnTo>
                  <a:pt x="45700" y="434745"/>
                </a:lnTo>
                <a:cubicBezTo>
                  <a:pt x="36837" y="429494"/>
                  <a:pt x="33908" y="418051"/>
                  <a:pt x="39159" y="409188"/>
                </a:cubicBezTo>
                <a:lnTo>
                  <a:pt x="138238" y="241939"/>
                </a:lnTo>
                <a:lnTo>
                  <a:pt x="149608" y="233415"/>
                </a:lnTo>
                <a:lnTo>
                  <a:pt x="142835" y="230691"/>
                </a:lnTo>
                <a:cubicBezTo>
                  <a:pt x="127987" y="221446"/>
                  <a:pt x="113066" y="200262"/>
                  <a:pt x="117305" y="156085"/>
                </a:cubicBezTo>
                <a:cubicBezTo>
                  <a:pt x="124240" y="160814"/>
                  <a:pt x="131699" y="159779"/>
                  <a:pt x="138110" y="170274"/>
                </a:cubicBezTo>
                <a:cubicBezTo>
                  <a:pt x="129289" y="139891"/>
                  <a:pt x="133571" y="119466"/>
                  <a:pt x="146238" y="89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88" name="자유형: 도형 64">
            <a:extLst>
              <a:ext uri="{FF2B5EF4-FFF2-40B4-BE49-F238E27FC236}">
                <a16:creationId xmlns:a16="http://schemas.microsoft.com/office/drawing/2014/main" id="{02ECAC8A-4602-4D47-AE6A-98311D9E3491}"/>
              </a:ext>
            </a:extLst>
          </p:cNvPr>
          <p:cNvSpPr/>
          <p:nvPr/>
        </p:nvSpPr>
        <p:spPr>
          <a:xfrm rot="7996853">
            <a:off x="6506808" y="1020139"/>
            <a:ext cx="421829" cy="424706"/>
          </a:xfrm>
          <a:custGeom>
            <a:avLst/>
            <a:gdLst>
              <a:gd name="connsiteX0" fmla="*/ 298222 w 725313"/>
              <a:gd name="connsiteY0" fmla="*/ 427091 h 730260"/>
              <a:gd name="connsiteX1" fmla="*/ 224945 w 725313"/>
              <a:gd name="connsiteY1" fmla="*/ 250184 h 730260"/>
              <a:gd name="connsiteX2" fmla="*/ 224946 w 725313"/>
              <a:gd name="connsiteY2" fmla="*/ 250184 h 730260"/>
              <a:gd name="connsiteX3" fmla="*/ 475130 w 725313"/>
              <a:gd name="connsiteY3" fmla="*/ 0 h 730260"/>
              <a:gd name="connsiteX4" fmla="*/ 725313 w 725313"/>
              <a:gd name="connsiteY4" fmla="*/ 0 h 730260"/>
              <a:gd name="connsiteX5" fmla="*/ 725313 w 725313"/>
              <a:gd name="connsiteY5" fmla="*/ 250184 h 730260"/>
              <a:gd name="connsiteX6" fmla="*/ 475129 w 725313"/>
              <a:gd name="connsiteY6" fmla="*/ 500368 h 730260"/>
              <a:gd name="connsiteX7" fmla="*/ 298222 w 725313"/>
              <a:gd name="connsiteY7" fmla="*/ 427091 h 730260"/>
              <a:gd name="connsiteX8" fmla="*/ 13506 w 725313"/>
              <a:gd name="connsiteY8" fmla="*/ 409356 h 730260"/>
              <a:gd name="connsiteX9" fmla="*/ 30507 w 725313"/>
              <a:gd name="connsiteY9" fmla="*/ 327654 h 730260"/>
              <a:gd name="connsiteX10" fmla="*/ 268482 w 725313"/>
              <a:gd name="connsiteY10" fmla="*/ 411948 h 730260"/>
              <a:gd name="connsiteX11" fmla="*/ 13506 w 725313"/>
              <a:gd name="connsiteY11" fmla="*/ 409356 h 730260"/>
              <a:gd name="connsiteX12" fmla="*/ 317116 w 725313"/>
              <a:gd name="connsiteY12" fmla="*/ 716754 h 730260"/>
              <a:gd name="connsiteX13" fmla="*/ 314524 w 725313"/>
              <a:gd name="connsiteY13" fmla="*/ 461778 h 730260"/>
              <a:gd name="connsiteX14" fmla="*/ 398819 w 725313"/>
              <a:gd name="connsiteY14" fmla="*/ 699753 h 730260"/>
              <a:gd name="connsiteX15" fmla="*/ 317116 w 725313"/>
              <a:gd name="connsiteY15" fmla="*/ 716754 h 730260"/>
              <a:gd name="connsiteX16" fmla="*/ 80634 w 725313"/>
              <a:gd name="connsiteY16" fmla="*/ 648486 h 730260"/>
              <a:gd name="connsiteX17" fmla="*/ 66898 w 725313"/>
              <a:gd name="connsiteY17" fmla="*/ 598050 h 730260"/>
              <a:gd name="connsiteX18" fmla="*/ 298970 w 725313"/>
              <a:gd name="connsiteY18" fmla="*/ 431029 h 730260"/>
              <a:gd name="connsiteX19" fmla="*/ 131949 w 725313"/>
              <a:gd name="connsiteY19" fmla="*/ 666617 h 730260"/>
              <a:gd name="connsiteX20" fmla="*/ 80634 w 725313"/>
              <a:gd name="connsiteY20" fmla="*/ 648486 h 73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313" h="730260">
                <a:moveTo>
                  <a:pt x="298222" y="427091"/>
                </a:moveTo>
                <a:cubicBezTo>
                  <a:pt x="252948" y="381817"/>
                  <a:pt x="224945" y="319271"/>
                  <a:pt x="224945" y="250184"/>
                </a:cubicBezTo>
                <a:lnTo>
                  <a:pt x="224946" y="250184"/>
                </a:lnTo>
                <a:cubicBezTo>
                  <a:pt x="224946" y="112011"/>
                  <a:pt x="336957" y="0"/>
                  <a:pt x="475130" y="0"/>
                </a:cubicBezTo>
                <a:lnTo>
                  <a:pt x="725313" y="0"/>
                </a:lnTo>
                <a:lnTo>
                  <a:pt x="725313" y="250184"/>
                </a:lnTo>
                <a:cubicBezTo>
                  <a:pt x="725313" y="388357"/>
                  <a:pt x="613302" y="500368"/>
                  <a:pt x="475129" y="500368"/>
                </a:cubicBezTo>
                <a:cubicBezTo>
                  <a:pt x="406042" y="500368"/>
                  <a:pt x="343496" y="472365"/>
                  <a:pt x="298222" y="427091"/>
                </a:cubicBezTo>
                <a:close/>
                <a:moveTo>
                  <a:pt x="13506" y="409356"/>
                </a:moveTo>
                <a:cubicBezTo>
                  <a:pt x="-8912" y="377045"/>
                  <a:pt x="-3544" y="345295"/>
                  <a:pt x="30507" y="327654"/>
                </a:cubicBezTo>
                <a:cubicBezTo>
                  <a:pt x="80033" y="304630"/>
                  <a:pt x="271342" y="392015"/>
                  <a:pt x="268482" y="411948"/>
                </a:cubicBezTo>
                <a:cubicBezTo>
                  <a:pt x="264411" y="432407"/>
                  <a:pt x="54065" y="452384"/>
                  <a:pt x="13506" y="409356"/>
                </a:cubicBezTo>
                <a:close/>
                <a:moveTo>
                  <a:pt x="317116" y="716754"/>
                </a:moveTo>
                <a:cubicBezTo>
                  <a:pt x="274089" y="676195"/>
                  <a:pt x="294066" y="465849"/>
                  <a:pt x="314524" y="461778"/>
                </a:cubicBezTo>
                <a:cubicBezTo>
                  <a:pt x="334458" y="458918"/>
                  <a:pt x="421842" y="650227"/>
                  <a:pt x="398819" y="699753"/>
                </a:cubicBezTo>
                <a:cubicBezTo>
                  <a:pt x="381178" y="733804"/>
                  <a:pt x="349427" y="739172"/>
                  <a:pt x="317116" y="716754"/>
                </a:cubicBezTo>
                <a:close/>
                <a:moveTo>
                  <a:pt x="80634" y="648486"/>
                </a:moveTo>
                <a:cubicBezTo>
                  <a:pt x="69243" y="636729"/>
                  <a:pt x="64115" y="619588"/>
                  <a:pt x="66898" y="598050"/>
                </a:cubicBezTo>
                <a:cubicBezTo>
                  <a:pt x="77447" y="537102"/>
                  <a:pt x="282268" y="415499"/>
                  <a:pt x="298970" y="431029"/>
                </a:cubicBezTo>
                <a:cubicBezTo>
                  <a:pt x="315379" y="448024"/>
                  <a:pt x="198172" y="656654"/>
                  <a:pt x="131949" y="666617"/>
                </a:cubicBezTo>
                <a:cubicBezTo>
                  <a:pt x="109679" y="666617"/>
                  <a:pt x="92025" y="660244"/>
                  <a:pt x="80634" y="648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자유형: 도형 65">
            <a:extLst>
              <a:ext uri="{FF2B5EF4-FFF2-40B4-BE49-F238E27FC236}">
                <a16:creationId xmlns:a16="http://schemas.microsoft.com/office/drawing/2014/main" id="{E3F1C15A-7C78-4B5A-9533-675E96B164EB}"/>
              </a:ext>
            </a:extLst>
          </p:cNvPr>
          <p:cNvSpPr/>
          <p:nvPr/>
        </p:nvSpPr>
        <p:spPr>
          <a:xfrm rot="19827160">
            <a:off x="6170604" y="1355519"/>
            <a:ext cx="379697" cy="439458"/>
          </a:xfrm>
          <a:custGeom>
            <a:avLst/>
            <a:gdLst>
              <a:gd name="connsiteX0" fmla="*/ 231752 w 652869"/>
              <a:gd name="connsiteY0" fmla="*/ 2 h 755625"/>
              <a:gd name="connsiteX1" fmla="*/ 323317 w 652869"/>
              <a:gd name="connsiteY1" fmla="*/ 44767 h 755625"/>
              <a:gd name="connsiteX2" fmla="*/ 334964 w 652869"/>
              <a:gd name="connsiteY2" fmla="*/ 94566 h 755625"/>
              <a:gd name="connsiteX3" fmla="*/ 366872 w 652869"/>
              <a:gd name="connsiteY3" fmla="*/ 77242 h 755625"/>
              <a:gd name="connsiteX4" fmla="*/ 425330 w 652869"/>
              <a:gd name="connsiteY4" fmla="*/ 62547 h 755625"/>
              <a:gd name="connsiteX5" fmla="*/ 442213 w 652869"/>
              <a:gd name="connsiteY5" fmla="*/ 107872 h 755625"/>
              <a:gd name="connsiteX6" fmla="*/ 378957 w 652869"/>
              <a:gd name="connsiteY6" fmla="*/ 121802 h 755625"/>
              <a:gd name="connsiteX7" fmla="*/ 378919 w 652869"/>
              <a:gd name="connsiteY7" fmla="*/ 121821 h 755625"/>
              <a:gd name="connsiteX8" fmla="*/ 378443 w 652869"/>
              <a:gd name="connsiteY8" fmla="*/ 123146 h 755625"/>
              <a:gd name="connsiteX9" fmla="*/ 337649 w 652869"/>
              <a:gd name="connsiteY9" fmla="*/ 283478 h 755625"/>
              <a:gd name="connsiteX10" fmla="*/ 439622 w 652869"/>
              <a:gd name="connsiteY10" fmla="*/ 411615 h 755625"/>
              <a:gd name="connsiteX11" fmla="*/ 442633 w 652869"/>
              <a:gd name="connsiteY11" fmla="*/ 413750 h 755625"/>
              <a:gd name="connsiteX12" fmla="*/ 461371 w 652869"/>
              <a:gd name="connsiteY12" fmla="*/ 408145 h 755625"/>
              <a:gd name="connsiteX13" fmla="*/ 536732 w 652869"/>
              <a:gd name="connsiteY13" fmla="*/ 381284 h 755625"/>
              <a:gd name="connsiteX14" fmla="*/ 561721 w 652869"/>
              <a:gd name="connsiteY14" fmla="*/ 384274 h 755625"/>
              <a:gd name="connsiteX15" fmla="*/ 640022 w 652869"/>
              <a:gd name="connsiteY15" fmla="*/ 476174 h 755625"/>
              <a:gd name="connsiteX16" fmla="*/ 530987 w 652869"/>
              <a:gd name="connsiteY16" fmla="*/ 732736 h 755625"/>
              <a:gd name="connsiteX17" fmla="*/ 346886 w 652869"/>
              <a:gd name="connsiteY17" fmla="*/ 713307 h 755625"/>
              <a:gd name="connsiteX18" fmla="*/ 341292 w 652869"/>
              <a:gd name="connsiteY18" fmla="*/ 709130 h 755625"/>
              <a:gd name="connsiteX19" fmla="*/ 347131 w 652869"/>
              <a:gd name="connsiteY19" fmla="*/ 703843 h 755625"/>
              <a:gd name="connsiteX20" fmla="*/ 410822 w 652869"/>
              <a:gd name="connsiteY20" fmla="*/ 553808 h 755625"/>
              <a:gd name="connsiteX21" fmla="*/ 370453 w 652869"/>
              <a:gd name="connsiteY21" fmla="*/ 432858 h 755625"/>
              <a:gd name="connsiteX22" fmla="*/ 337092 w 652869"/>
              <a:gd name="connsiteY22" fmla="*/ 416045 h 755625"/>
              <a:gd name="connsiteX23" fmla="*/ 333884 w 652869"/>
              <a:gd name="connsiteY23" fmla="*/ 415114 h 755625"/>
              <a:gd name="connsiteX24" fmla="*/ 334986 w 652869"/>
              <a:gd name="connsiteY24" fmla="*/ 414458 h 755625"/>
              <a:gd name="connsiteX25" fmla="*/ 401320 w 652869"/>
              <a:gd name="connsiteY25" fmla="*/ 417135 h 755625"/>
              <a:gd name="connsiteX26" fmla="*/ 416179 w 652869"/>
              <a:gd name="connsiteY26" fmla="*/ 417218 h 755625"/>
              <a:gd name="connsiteX27" fmla="*/ 351171 w 652869"/>
              <a:gd name="connsiteY27" fmla="*/ 359948 h 755625"/>
              <a:gd name="connsiteX28" fmla="*/ 310057 w 652869"/>
              <a:gd name="connsiteY28" fmla="*/ 288848 h 755625"/>
              <a:gd name="connsiteX29" fmla="*/ 307186 w 652869"/>
              <a:gd name="connsiteY29" fmla="*/ 194663 h 755625"/>
              <a:gd name="connsiteX30" fmla="*/ 319631 w 652869"/>
              <a:gd name="connsiteY30" fmla="*/ 152656 h 755625"/>
              <a:gd name="connsiteX31" fmla="*/ 283391 w 652869"/>
              <a:gd name="connsiteY31" fmla="*/ 182021 h 755625"/>
              <a:gd name="connsiteX32" fmla="*/ 255978 w 652869"/>
              <a:gd name="connsiteY32" fmla="*/ 218560 h 755625"/>
              <a:gd name="connsiteX33" fmla="*/ 228538 w 652869"/>
              <a:gd name="connsiteY33" fmla="*/ 377031 h 755625"/>
              <a:gd name="connsiteX34" fmla="*/ 231436 w 652869"/>
              <a:gd name="connsiteY34" fmla="*/ 426298 h 755625"/>
              <a:gd name="connsiteX35" fmla="*/ 257886 w 652869"/>
              <a:gd name="connsiteY35" fmla="*/ 428291 h 755625"/>
              <a:gd name="connsiteX36" fmla="*/ 356017 w 652869"/>
              <a:gd name="connsiteY36" fmla="*/ 443981 h 755625"/>
              <a:gd name="connsiteX37" fmla="*/ 394240 w 652869"/>
              <a:gd name="connsiteY37" fmla="*/ 558505 h 755625"/>
              <a:gd name="connsiteX38" fmla="*/ 197120 w 652869"/>
              <a:gd name="connsiteY38" fmla="*/ 755625 h 755625"/>
              <a:gd name="connsiteX39" fmla="*/ 0 w 652869"/>
              <a:gd name="connsiteY39" fmla="*/ 558505 h 755625"/>
              <a:gd name="connsiteX40" fmla="*/ 97771 w 652869"/>
              <a:gd name="connsiteY40" fmla="*/ 396408 h 755625"/>
              <a:gd name="connsiteX41" fmla="*/ 190268 w 652869"/>
              <a:gd name="connsiteY41" fmla="*/ 411304 h 755625"/>
              <a:gd name="connsiteX42" fmla="*/ 204682 w 652869"/>
              <a:gd name="connsiteY42" fmla="*/ 417755 h 755625"/>
              <a:gd name="connsiteX43" fmla="*/ 197239 w 652869"/>
              <a:gd name="connsiteY43" fmla="*/ 361904 h 755625"/>
              <a:gd name="connsiteX44" fmla="*/ 225456 w 652869"/>
              <a:gd name="connsiteY44" fmla="*/ 197983 h 755625"/>
              <a:gd name="connsiteX45" fmla="*/ 260840 w 652869"/>
              <a:gd name="connsiteY45" fmla="*/ 150060 h 755625"/>
              <a:gd name="connsiteX46" fmla="*/ 291291 w 652869"/>
              <a:gd name="connsiteY46" fmla="*/ 124082 h 755625"/>
              <a:gd name="connsiteX47" fmla="*/ 213351 w 652869"/>
              <a:gd name="connsiteY47" fmla="*/ 142310 h 755625"/>
              <a:gd name="connsiteX48" fmla="*/ 71530 w 652869"/>
              <a:gd name="connsiteY48" fmla="*/ 103654 h 755625"/>
              <a:gd name="connsiteX49" fmla="*/ 71530 w 652869"/>
              <a:gd name="connsiteY49" fmla="*/ 103654 h 755625"/>
              <a:gd name="connsiteX50" fmla="*/ 55604 w 652869"/>
              <a:gd name="connsiteY50" fmla="*/ 35554 h 755625"/>
              <a:gd name="connsiteX51" fmla="*/ 181497 w 652869"/>
              <a:gd name="connsiteY51" fmla="*/ 6111 h 755625"/>
              <a:gd name="connsiteX52" fmla="*/ 231752 w 652869"/>
              <a:gd name="connsiteY52" fmla="*/ 2 h 7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52869" h="755625">
                <a:moveTo>
                  <a:pt x="231752" y="2"/>
                </a:moveTo>
                <a:cubicBezTo>
                  <a:pt x="279355" y="-228"/>
                  <a:pt x="316720" y="16559"/>
                  <a:pt x="323317" y="44767"/>
                </a:cubicBezTo>
                <a:lnTo>
                  <a:pt x="334964" y="94566"/>
                </a:lnTo>
                <a:lnTo>
                  <a:pt x="366872" y="77242"/>
                </a:lnTo>
                <a:cubicBezTo>
                  <a:pt x="386431" y="69365"/>
                  <a:pt x="406255" y="64183"/>
                  <a:pt x="425330" y="62547"/>
                </a:cubicBezTo>
                <a:cubicBezTo>
                  <a:pt x="481969" y="64757"/>
                  <a:pt x="472570" y="103675"/>
                  <a:pt x="442213" y="107872"/>
                </a:cubicBezTo>
                <a:cubicBezTo>
                  <a:pt x="419817" y="109905"/>
                  <a:pt x="398596" y="114819"/>
                  <a:pt x="378957" y="121802"/>
                </a:cubicBezTo>
                <a:lnTo>
                  <a:pt x="378919" y="121821"/>
                </a:lnTo>
                <a:lnTo>
                  <a:pt x="378443" y="123146"/>
                </a:lnTo>
                <a:cubicBezTo>
                  <a:pt x="334461" y="175911"/>
                  <a:pt x="325520" y="243416"/>
                  <a:pt x="337649" y="283478"/>
                </a:cubicBezTo>
                <a:cubicBezTo>
                  <a:pt x="348263" y="318532"/>
                  <a:pt x="399852" y="381612"/>
                  <a:pt x="439622" y="411615"/>
                </a:cubicBezTo>
                <a:lnTo>
                  <a:pt x="442633" y="413750"/>
                </a:lnTo>
                <a:lnTo>
                  <a:pt x="461371" y="408145"/>
                </a:lnTo>
                <a:cubicBezTo>
                  <a:pt x="486286" y="396467"/>
                  <a:pt x="498447" y="379791"/>
                  <a:pt x="536732" y="381284"/>
                </a:cubicBezTo>
                <a:cubicBezTo>
                  <a:pt x="544024" y="381568"/>
                  <a:pt x="552264" y="382511"/>
                  <a:pt x="561721" y="384274"/>
                </a:cubicBezTo>
                <a:cubicBezTo>
                  <a:pt x="596262" y="394466"/>
                  <a:pt x="619738" y="415874"/>
                  <a:pt x="640022" y="476174"/>
                </a:cubicBezTo>
                <a:cubicBezTo>
                  <a:pt x="677073" y="586317"/>
                  <a:pt x="631944" y="691997"/>
                  <a:pt x="530987" y="732736"/>
                </a:cubicBezTo>
                <a:cubicBezTo>
                  <a:pt x="467889" y="758197"/>
                  <a:pt x="399357" y="748676"/>
                  <a:pt x="346886" y="713307"/>
                </a:cubicBezTo>
                <a:lnTo>
                  <a:pt x="341292" y="709130"/>
                </a:lnTo>
                <a:lnTo>
                  <a:pt x="347131" y="703843"/>
                </a:lnTo>
                <a:cubicBezTo>
                  <a:pt x="383900" y="667112"/>
                  <a:pt x="407201" y="615066"/>
                  <a:pt x="410822" y="553808"/>
                </a:cubicBezTo>
                <a:cubicBezTo>
                  <a:pt x="414786" y="486735"/>
                  <a:pt x="400255" y="456490"/>
                  <a:pt x="370453" y="432858"/>
                </a:cubicBezTo>
                <a:cubicBezTo>
                  <a:pt x="357605" y="424663"/>
                  <a:pt x="346710" y="419354"/>
                  <a:pt x="337092" y="416045"/>
                </a:cubicBezTo>
                <a:lnTo>
                  <a:pt x="333884" y="415114"/>
                </a:lnTo>
                <a:lnTo>
                  <a:pt x="334986" y="414458"/>
                </a:lnTo>
                <a:cubicBezTo>
                  <a:pt x="362891" y="399864"/>
                  <a:pt x="376532" y="412780"/>
                  <a:pt x="401320" y="417135"/>
                </a:cubicBezTo>
                <a:lnTo>
                  <a:pt x="416179" y="417218"/>
                </a:lnTo>
                <a:lnTo>
                  <a:pt x="351171" y="359948"/>
                </a:lnTo>
                <a:cubicBezTo>
                  <a:pt x="331848" y="337153"/>
                  <a:pt x="317225" y="312683"/>
                  <a:pt x="310057" y="288848"/>
                </a:cubicBezTo>
                <a:cubicBezTo>
                  <a:pt x="301866" y="261608"/>
                  <a:pt x="301148" y="227526"/>
                  <a:pt x="307186" y="194663"/>
                </a:cubicBezTo>
                <a:lnTo>
                  <a:pt x="319631" y="152656"/>
                </a:lnTo>
                <a:lnTo>
                  <a:pt x="283391" y="182021"/>
                </a:lnTo>
                <a:cubicBezTo>
                  <a:pt x="271718" y="194028"/>
                  <a:pt x="262444" y="206478"/>
                  <a:pt x="255978" y="218560"/>
                </a:cubicBezTo>
                <a:cubicBezTo>
                  <a:pt x="239004" y="250275"/>
                  <a:pt x="228776" y="317930"/>
                  <a:pt x="228538" y="377031"/>
                </a:cubicBezTo>
                <a:lnTo>
                  <a:pt x="231436" y="426298"/>
                </a:lnTo>
                <a:lnTo>
                  <a:pt x="257886" y="428291"/>
                </a:lnTo>
                <a:cubicBezTo>
                  <a:pt x="288273" y="425639"/>
                  <a:pt x="307357" y="412941"/>
                  <a:pt x="356017" y="443981"/>
                </a:cubicBezTo>
                <a:cubicBezTo>
                  <a:pt x="384235" y="466358"/>
                  <a:pt x="397994" y="494996"/>
                  <a:pt x="394240" y="558505"/>
                </a:cubicBezTo>
                <a:cubicBezTo>
                  <a:pt x="387384" y="674510"/>
                  <a:pt x="305986" y="755625"/>
                  <a:pt x="197120" y="755625"/>
                </a:cubicBezTo>
                <a:cubicBezTo>
                  <a:pt x="88254" y="755625"/>
                  <a:pt x="0" y="667371"/>
                  <a:pt x="0" y="558505"/>
                </a:cubicBezTo>
                <a:cubicBezTo>
                  <a:pt x="0" y="490463"/>
                  <a:pt x="30401" y="429116"/>
                  <a:pt x="97771" y="396408"/>
                </a:cubicBezTo>
                <a:cubicBezTo>
                  <a:pt x="158477" y="374533"/>
                  <a:pt x="166276" y="394378"/>
                  <a:pt x="190268" y="411304"/>
                </a:cubicBezTo>
                <a:lnTo>
                  <a:pt x="204682" y="417755"/>
                </a:lnTo>
                <a:lnTo>
                  <a:pt x="197239" y="361904"/>
                </a:lnTo>
                <a:cubicBezTo>
                  <a:pt x="193368" y="300960"/>
                  <a:pt x="202306" y="241044"/>
                  <a:pt x="225456" y="197983"/>
                </a:cubicBezTo>
                <a:cubicBezTo>
                  <a:pt x="234276" y="181580"/>
                  <a:pt x="246409" y="165322"/>
                  <a:pt x="260840" y="150060"/>
                </a:cubicBezTo>
                <a:lnTo>
                  <a:pt x="291291" y="124082"/>
                </a:lnTo>
                <a:lnTo>
                  <a:pt x="213351" y="142310"/>
                </a:lnTo>
                <a:cubicBezTo>
                  <a:pt x="143822" y="158571"/>
                  <a:pt x="80327" y="141264"/>
                  <a:pt x="71530" y="103654"/>
                </a:cubicBezTo>
                <a:lnTo>
                  <a:pt x="71530" y="103654"/>
                </a:lnTo>
                <a:lnTo>
                  <a:pt x="55604" y="35554"/>
                </a:lnTo>
                <a:lnTo>
                  <a:pt x="181497" y="6111"/>
                </a:lnTo>
                <a:cubicBezTo>
                  <a:pt x="198879" y="2045"/>
                  <a:pt x="215884" y="78"/>
                  <a:pt x="231752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0" name="자유형: 도형 73">
            <a:extLst>
              <a:ext uri="{FF2B5EF4-FFF2-40B4-BE49-F238E27FC236}">
                <a16:creationId xmlns:a16="http://schemas.microsoft.com/office/drawing/2014/main" id="{13C8B0AF-5CBE-433C-B5AA-0A47473E29D5}"/>
              </a:ext>
            </a:extLst>
          </p:cNvPr>
          <p:cNvSpPr/>
          <p:nvPr/>
        </p:nvSpPr>
        <p:spPr>
          <a:xfrm>
            <a:off x="4243355" y="2316803"/>
            <a:ext cx="342726" cy="342726"/>
          </a:xfrm>
          <a:custGeom>
            <a:avLst/>
            <a:gdLst>
              <a:gd name="connsiteX0" fmla="*/ 950921 w 1901842"/>
              <a:gd name="connsiteY0" fmla="*/ 995340 h 1901842"/>
              <a:gd name="connsiteX1" fmla="*/ 1192048 w 1901842"/>
              <a:gd name="connsiteY1" fmla="*/ 1718722 h 1901842"/>
              <a:gd name="connsiteX2" fmla="*/ 709794 w 1901842"/>
              <a:gd name="connsiteY2" fmla="*/ 1718722 h 1901842"/>
              <a:gd name="connsiteX3" fmla="*/ 990267 w 1901842"/>
              <a:gd name="connsiteY3" fmla="*/ 977559 h 1901842"/>
              <a:gd name="connsiteX4" fmla="*/ 1663110 w 1901842"/>
              <a:gd name="connsiteY4" fmla="*/ 1336315 h 1901842"/>
              <a:gd name="connsiteX5" fmla="*/ 1313289 w 1901842"/>
              <a:gd name="connsiteY5" fmla="*/ 1668270 h 1901842"/>
              <a:gd name="connsiteX6" fmla="*/ 913182 w 1901842"/>
              <a:gd name="connsiteY6" fmla="*/ 977559 h 1901842"/>
              <a:gd name="connsiteX7" fmla="*/ 590160 w 1901842"/>
              <a:gd name="connsiteY7" fmla="*/ 1668270 h 1901842"/>
              <a:gd name="connsiteX8" fmla="*/ 240339 w 1901842"/>
              <a:gd name="connsiteY8" fmla="*/ 1336315 h 1901842"/>
              <a:gd name="connsiteX9" fmla="*/ 1724029 w 1901842"/>
              <a:gd name="connsiteY9" fmla="*/ 712059 h 1901842"/>
              <a:gd name="connsiteX10" fmla="*/ 1724029 w 1901842"/>
              <a:gd name="connsiteY10" fmla="*/ 1194313 h 1901842"/>
              <a:gd name="connsiteX11" fmla="*/ 1000647 w 1901842"/>
              <a:gd name="connsiteY11" fmla="*/ 953186 h 1901842"/>
              <a:gd name="connsiteX12" fmla="*/ 177813 w 1901842"/>
              <a:gd name="connsiteY12" fmla="*/ 712059 h 1901842"/>
              <a:gd name="connsiteX13" fmla="*/ 901195 w 1901842"/>
              <a:gd name="connsiteY13" fmla="*/ 953186 h 1901842"/>
              <a:gd name="connsiteX14" fmla="*/ 177813 w 1901842"/>
              <a:gd name="connsiteY14" fmla="*/ 1194313 h 1901842"/>
              <a:gd name="connsiteX15" fmla="*/ 1329823 w 1901842"/>
              <a:gd name="connsiteY15" fmla="*/ 244563 h 1901842"/>
              <a:gd name="connsiteX16" fmla="*/ 1668844 w 1901842"/>
              <a:gd name="connsiteY16" fmla="*/ 587540 h 1901842"/>
              <a:gd name="connsiteX17" fmla="*/ 984867 w 1901842"/>
              <a:gd name="connsiteY17" fmla="*/ 924584 h 1901842"/>
              <a:gd name="connsiteX18" fmla="*/ 573626 w 1901842"/>
              <a:gd name="connsiteY18" fmla="*/ 244563 h 1901842"/>
              <a:gd name="connsiteX19" fmla="*/ 918582 w 1901842"/>
              <a:gd name="connsiteY19" fmla="*/ 924584 h 1901842"/>
              <a:gd name="connsiteX20" fmla="*/ 234605 w 1901842"/>
              <a:gd name="connsiteY20" fmla="*/ 587540 h 1901842"/>
              <a:gd name="connsiteX21" fmla="*/ 709794 w 1901842"/>
              <a:gd name="connsiteY21" fmla="*/ 183120 h 1901842"/>
              <a:gd name="connsiteX22" fmla="*/ 1192048 w 1901842"/>
              <a:gd name="connsiteY22" fmla="*/ 183120 h 1901842"/>
              <a:gd name="connsiteX23" fmla="*/ 950921 w 1901842"/>
              <a:gd name="connsiteY23" fmla="*/ 906502 h 1901842"/>
              <a:gd name="connsiteX24" fmla="*/ 950921 w 1901842"/>
              <a:gd name="connsiteY24" fmla="*/ 97793 h 1901842"/>
              <a:gd name="connsiteX25" fmla="*/ 97793 w 1901842"/>
              <a:gd name="connsiteY25" fmla="*/ 950921 h 1901842"/>
              <a:gd name="connsiteX26" fmla="*/ 950921 w 1901842"/>
              <a:gd name="connsiteY26" fmla="*/ 1804049 h 1901842"/>
              <a:gd name="connsiteX27" fmla="*/ 1804049 w 1901842"/>
              <a:gd name="connsiteY27" fmla="*/ 950921 h 1901842"/>
              <a:gd name="connsiteX28" fmla="*/ 950921 w 1901842"/>
              <a:gd name="connsiteY28" fmla="*/ 97793 h 1901842"/>
              <a:gd name="connsiteX29" fmla="*/ 950921 w 1901842"/>
              <a:gd name="connsiteY29" fmla="*/ 0 h 1901842"/>
              <a:gd name="connsiteX30" fmla="*/ 1901842 w 1901842"/>
              <a:gd name="connsiteY30" fmla="*/ 950921 h 1901842"/>
              <a:gd name="connsiteX31" fmla="*/ 950921 w 1901842"/>
              <a:gd name="connsiteY31" fmla="*/ 1901842 h 1901842"/>
              <a:gd name="connsiteX32" fmla="*/ 0 w 1901842"/>
              <a:gd name="connsiteY32" fmla="*/ 950921 h 1901842"/>
              <a:gd name="connsiteX33" fmla="*/ 950921 w 1901842"/>
              <a:gd name="connsiteY33" fmla="*/ 0 h 190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01842" h="1901842">
                <a:moveTo>
                  <a:pt x="950921" y="995340"/>
                </a:moveTo>
                <a:lnTo>
                  <a:pt x="1192048" y="1718722"/>
                </a:lnTo>
                <a:lnTo>
                  <a:pt x="709794" y="1718722"/>
                </a:lnTo>
                <a:close/>
                <a:moveTo>
                  <a:pt x="990267" y="977559"/>
                </a:moveTo>
                <a:lnTo>
                  <a:pt x="1663110" y="1336315"/>
                </a:lnTo>
                <a:lnTo>
                  <a:pt x="1313289" y="1668270"/>
                </a:lnTo>
                <a:close/>
                <a:moveTo>
                  <a:pt x="913182" y="977559"/>
                </a:moveTo>
                <a:lnTo>
                  <a:pt x="590160" y="1668270"/>
                </a:lnTo>
                <a:lnTo>
                  <a:pt x="240339" y="1336315"/>
                </a:lnTo>
                <a:close/>
                <a:moveTo>
                  <a:pt x="1724029" y="712059"/>
                </a:moveTo>
                <a:lnTo>
                  <a:pt x="1724029" y="1194313"/>
                </a:lnTo>
                <a:lnTo>
                  <a:pt x="1000647" y="953186"/>
                </a:lnTo>
                <a:close/>
                <a:moveTo>
                  <a:pt x="177813" y="712059"/>
                </a:moveTo>
                <a:lnTo>
                  <a:pt x="901195" y="953186"/>
                </a:lnTo>
                <a:lnTo>
                  <a:pt x="177813" y="1194313"/>
                </a:lnTo>
                <a:close/>
                <a:moveTo>
                  <a:pt x="1329823" y="244563"/>
                </a:moveTo>
                <a:lnTo>
                  <a:pt x="1668844" y="587540"/>
                </a:lnTo>
                <a:lnTo>
                  <a:pt x="984867" y="924584"/>
                </a:lnTo>
                <a:close/>
                <a:moveTo>
                  <a:pt x="573626" y="244563"/>
                </a:moveTo>
                <a:lnTo>
                  <a:pt x="918582" y="924584"/>
                </a:lnTo>
                <a:lnTo>
                  <a:pt x="234605" y="587540"/>
                </a:lnTo>
                <a:close/>
                <a:moveTo>
                  <a:pt x="709794" y="183120"/>
                </a:moveTo>
                <a:lnTo>
                  <a:pt x="1192048" y="183120"/>
                </a:lnTo>
                <a:lnTo>
                  <a:pt x="950921" y="906502"/>
                </a:lnTo>
                <a:close/>
                <a:moveTo>
                  <a:pt x="950921" y="97793"/>
                </a:moveTo>
                <a:cubicBezTo>
                  <a:pt x="479751" y="97793"/>
                  <a:pt x="97793" y="479751"/>
                  <a:pt x="97793" y="950921"/>
                </a:cubicBezTo>
                <a:cubicBezTo>
                  <a:pt x="97793" y="1422091"/>
                  <a:pt x="479751" y="1804049"/>
                  <a:pt x="950921" y="1804049"/>
                </a:cubicBezTo>
                <a:cubicBezTo>
                  <a:pt x="1422091" y="1804049"/>
                  <a:pt x="1804049" y="1422091"/>
                  <a:pt x="1804049" y="950921"/>
                </a:cubicBezTo>
                <a:cubicBezTo>
                  <a:pt x="1804049" y="479751"/>
                  <a:pt x="1422091" y="97793"/>
                  <a:pt x="950921" y="97793"/>
                </a:cubicBezTo>
                <a:close/>
                <a:moveTo>
                  <a:pt x="950921" y="0"/>
                </a:moveTo>
                <a:cubicBezTo>
                  <a:pt x="1476100" y="0"/>
                  <a:pt x="1901842" y="425742"/>
                  <a:pt x="1901842" y="950921"/>
                </a:cubicBezTo>
                <a:cubicBezTo>
                  <a:pt x="1901842" y="1476100"/>
                  <a:pt x="1476100" y="1901842"/>
                  <a:pt x="950921" y="1901842"/>
                </a:cubicBezTo>
                <a:cubicBezTo>
                  <a:pt x="425742" y="1901842"/>
                  <a:pt x="0" y="1476100"/>
                  <a:pt x="0" y="950921"/>
                </a:cubicBezTo>
                <a:cubicBezTo>
                  <a:pt x="0" y="425742"/>
                  <a:pt x="425742" y="0"/>
                  <a:pt x="9509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1" name="자유형: 도형 66">
            <a:extLst>
              <a:ext uri="{FF2B5EF4-FFF2-40B4-BE49-F238E27FC236}">
                <a16:creationId xmlns:a16="http://schemas.microsoft.com/office/drawing/2014/main" id="{A56D0403-BF23-49B1-A4CE-A7FB316E9602}"/>
              </a:ext>
            </a:extLst>
          </p:cNvPr>
          <p:cNvSpPr/>
          <p:nvPr/>
        </p:nvSpPr>
        <p:spPr>
          <a:xfrm rot="19955409">
            <a:off x="5713997" y="2288134"/>
            <a:ext cx="350577" cy="465250"/>
          </a:xfrm>
          <a:custGeom>
            <a:avLst/>
            <a:gdLst>
              <a:gd name="connsiteX0" fmla="*/ 326243 w 493583"/>
              <a:gd name="connsiteY0" fmla="*/ 71463 h 655032"/>
              <a:gd name="connsiteX1" fmla="*/ 327949 w 493583"/>
              <a:gd name="connsiteY1" fmla="*/ 86242 h 655032"/>
              <a:gd name="connsiteX2" fmla="*/ 282923 w 493583"/>
              <a:gd name="connsiteY2" fmla="*/ 185739 h 655032"/>
              <a:gd name="connsiteX3" fmla="*/ 286401 w 493583"/>
              <a:gd name="connsiteY3" fmla="*/ 210166 h 655032"/>
              <a:gd name="connsiteX4" fmla="*/ 304661 w 493583"/>
              <a:gd name="connsiteY4" fmla="*/ 209574 h 655032"/>
              <a:gd name="connsiteX5" fmla="*/ 431742 w 493583"/>
              <a:gd name="connsiteY5" fmla="*/ 232577 h 655032"/>
              <a:gd name="connsiteX6" fmla="*/ 493581 w 493583"/>
              <a:gd name="connsiteY6" fmla="*/ 396934 h 655032"/>
              <a:gd name="connsiteX7" fmla="*/ 246790 w 493583"/>
              <a:gd name="connsiteY7" fmla="*/ 643725 h 655032"/>
              <a:gd name="connsiteX8" fmla="*/ 0 w 493583"/>
              <a:gd name="connsiteY8" fmla="*/ 396934 h 655032"/>
              <a:gd name="connsiteX9" fmla="*/ 122408 w 493583"/>
              <a:gd name="connsiteY9" fmla="*/ 193992 h 655032"/>
              <a:gd name="connsiteX10" fmla="*/ 238501 w 493583"/>
              <a:gd name="connsiteY10" fmla="*/ 200270 h 655032"/>
              <a:gd name="connsiteX11" fmla="*/ 254864 w 493583"/>
              <a:gd name="connsiteY11" fmla="*/ 205905 h 655032"/>
              <a:gd name="connsiteX12" fmla="*/ 255632 w 493583"/>
              <a:gd name="connsiteY12" fmla="*/ 194815 h 655032"/>
              <a:gd name="connsiteX13" fmla="*/ 326243 w 493583"/>
              <a:gd name="connsiteY13" fmla="*/ 71463 h 655032"/>
              <a:gd name="connsiteX14" fmla="*/ 76862 w 493583"/>
              <a:gd name="connsiteY14" fmla="*/ 0 h 655032"/>
              <a:gd name="connsiteX15" fmla="*/ 173969 w 493583"/>
              <a:gd name="connsiteY15" fmla="*/ 19258 h 655032"/>
              <a:gd name="connsiteX16" fmla="*/ 257052 w 493583"/>
              <a:gd name="connsiteY16" fmla="*/ 109234 h 655032"/>
              <a:gd name="connsiteX17" fmla="*/ 243027 w 493583"/>
              <a:gd name="connsiteY17" fmla="*/ 179950 h 655032"/>
              <a:gd name="connsiteX18" fmla="*/ 145920 w 493583"/>
              <a:gd name="connsiteY18" fmla="*/ 160692 h 655032"/>
              <a:gd name="connsiteX19" fmla="*/ 62837 w 493583"/>
              <a:gd name="connsiteY19" fmla="*/ 70716 h 655032"/>
              <a:gd name="connsiteX20" fmla="*/ 62837 w 493583"/>
              <a:gd name="connsiteY20" fmla="*/ 70716 h 65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3583" h="655032">
                <a:moveTo>
                  <a:pt x="326243" y="71463"/>
                </a:moveTo>
                <a:lnTo>
                  <a:pt x="327949" y="86242"/>
                </a:lnTo>
                <a:cubicBezTo>
                  <a:pt x="287254" y="105289"/>
                  <a:pt x="280576" y="150200"/>
                  <a:pt x="282923" y="185739"/>
                </a:cubicBezTo>
                <a:lnTo>
                  <a:pt x="286401" y="210166"/>
                </a:lnTo>
                <a:lnTo>
                  <a:pt x="304661" y="209574"/>
                </a:lnTo>
                <a:cubicBezTo>
                  <a:pt x="338676" y="204477"/>
                  <a:pt x="370820" y="193716"/>
                  <a:pt x="431742" y="232577"/>
                </a:cubicBezTo>
                <a:cubicBezTo>
                  <a:pt x="467070" y="260592"/>
                  <a:pt x="493887" y="321796"/>
                  <a:pt x="493581" y="396934"/>
                </a:cubicBezTo>
                <a:cubicBezTo>
                  <a:pt x="493054" y="526056"/>
                  <a:pt x="412999" y="701408"/>
                  <a:pt x="246790" y="643725"/>
                </a:cubicBezTo>
                <a:cubicBezTo>
                  <a:pt x="52808" y="682180"/>
                  <a:pt x="0" y="533233"/>
                  <a:pt x="0" y="396934"/>
                </a:cubicBezTo>
                <a:cubicBezTo>
                  <a:pt x="0" y="311748"/>
                  <a:pt x="38061" y="234942"/>
                  <a:pt x="122408" y="193992"/>
                </a:cubicBezTo>
                <a:cubicBezTo>
                  <a:pt x="198409" y="166606"/>
                  <a:pt x="213803" y="186099"/>
                  <a:pt x="238501" y="200270"/>
                </a:cubicBezTo>
                <a:lnTo>
                  <a:pt x="254864" y="205905"/>
                </a:lnTo>
                <a:lnTo>
                  <a:pt x="255632" y="194815"/>
                </a:lnTo>
                <a:cubicBezTo>
                  <a:pt x="256594" y="160604"/>
                  <a:pt x="261182" y="108053"/>
                  <a:pt x="326243" y="71463"/>
                </a:cubicBezTo>
                <a:close/>
                <a:moveTo>
                  <a:pt x="76862" y="0"/>
                </a:moveTo>
                <a:lnTo>
                  <a:pt x="173969" y="19258"/>
                </a:lnTo>
                <a:cubicBezTo>
                  <a:pt x="227600" y="29895"/>
                  <a:pt x="264797" y="70178"/>
                  <a:pt x="257052" y="109234"/>
                </a:cubicBezTo>
                <a:lnTo>
                  <a:pt x="243027" y="179950"/>
                </a:lnTo>
                <a:lnTo>
                  <a:pt x="145920" y="160692"/>
                </a:lnTo>
                <a:cubicBezTo>
                  <a:pt x="92289" y="150055"/>
                  <a:pt x="55092" y="109772"/>
                  <a:pt x="62837" y="70716"/>
                </a:cubicBezTo>
                <a:lnTo>
                  <a:pt x="62837" y="707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자유형: 도형 62">
            <a:extLst>
              <a:ext uri="{FF2B5EF4-FFF2-40B4-BE49-F238E27FC236}">
                <a16:creationId xmlns:a16="http://schemas.microsoft.com/office/drawing/2014/main" id="{8A42A432-DC83-4A77-B105-629BD2045F7F}"/>
              </a:ext>
            </a:extLst>
          </p:cNvPr>
          <p:cNvSpPr/>
          <p:nvPr/>
        </p:nvSpPr>
        <p:spPr>
          <a:xfrm rot="3206443">
            <a:off x="7597363" y="457398"/>
            <a:ext cx="308457" cy="691921"/>
          </a:xfrm>
          <a:custGeom>
            <a:avLst/>
            <a:gdLst>
              <a:gd name="connsiteX0" fmla="*/ 164586 w 530376"/>
              <a:gd name="connsiteY0" fmla="*/ 839170 h 1189723"/>
              <a:gd name="connsiteX1" fmla="*/ 145748 w 530376"/>
              <a:gd name="connsiteY1" fmla="*/ 858009 h 1189723"/>
              <a:gd name="connsiteX2" fmla="*/ 164586 w 530376"/>
              <a:gd name="connsiteY2" fmla="*/ 876847 h 1189723"/>
              <a:gd name="connsiteX3" fmla="*/ 202263 w 530376"/>
              <a:gd name="connsiteY3" fmla="*/ 876847 h 1189723"/>
              <a:gd name="connsiteX4" fmla="*/ 221101 w 530376"/>
              <a:gd name="connsiteY4" fmla="*/ 858009 h 1189723"/>
              <a:gd name="connsiteX5" fmla="*/ 202263 w 530376"/>
              <a:gd name="connsiteY5" fmla="*/ 839170 h 1189723"/>
              <a:gd name="connsiteX6" fmla="*/ 481213 w 530376"/>
              <a:gd name="connsiteY6" fmla="*/ 121630 h 1189723"/>
              <a:gd name="connsiteX7" fmla="*/ 526963 w 530376"/>
              <a:gd name="connsiteY7" fmla="*/ 191424 h 1189723"/>
              <a:gd name="connsiteX8" fmla="*/ 299085 w 530376"/>
              <a:gd name="connsiteY8" fmla="*/ 300092 h 1189723"/>
              <a:gd name="connsiteX9" fmla="*/ 481213 w 530376"/>
              <a:gd name="connsiteY9" fmla="*/ 121630 h 1189723"/>
              <a:gd name="connsiteX10" fmla="*/ 49163 w 530376"/>
              <a:gd name="connsiteY10" fmla="*/ 118951 h 1189723"/>
              <a:gd name="connsiteX11" fmla="*/ 231292 w 530376"/>
              <a:gd name="connsiteY11" fmla="*/ 297413 h 1189723"/>
              <a:gd name="connsiteX12" fmla="*/ 3413 w 530376"/>
              <a:gd name="connsiteY12" fmla="*/ 188745 h 1189723"/>
              <a:gd name="connsiteX13" fmla="*/ 49163 w 530376"/>
              <a:gd name="connsiteY13" fmla="*/ 118951 h 1189723"/>
              <a:gd name="connsiteX14" fmla="*/ 264655 w 530376"/>
              <a:gd name="connsiteY14" fmla="*/ 6 h 1189723"/>
              <a:gd name="connsiteX15" fmla="*/ 310031 w 530376"/>
              <a:gd name="connsiteY15" fmla="*/ 25957 h 1189723"/>
              <a:gd name="connsiteX16" fmla="*/ 285847 w 530376"/>
              <a:gd name="connsiteY16" fmla="*/ 270825 h 1189723"/>
              <a:gd name="connsiteX17" fmla="*/ 266480 w 530376"/>
              <a:gd name="connsiteY17" fmla="*/ 303970 h 1189723"/>
              <a:gd name="connsiteX18" fmla="*/ 325588 w 530376"/>
              <a:gd name="connsiteY18" fmla="*/ 320384 h 1189723"/>
              <a:gd name="connsiteX19" fmla="*/ 387639 w 530376"/>
              <a:gd name="connsiteY19" fmla="*/ 376107 h 1189723"/>
              <a:gd name="connsiteX20" fmla="*/ 419186 w 530376"/>
              <a:gd name="connsiteY20" fmla="*/ 505113 h 1189723"/>
              <a:gd name="connsiteX21" fmla="*/ 419462 w 530376"/>
              <a:gd name="connsiteY21" fmla="*/ 556413 h 1189723"/>
              <a:gd name="connsiteX22" fmla="*/ 409765 w 530376"/>
              <a:gd name="connsiteY22" fmla="*/ 552397 h 1189723"/>
              <a:gd name="connsiteX23" fmla="*/ 321853 w 530376"/>
              <a:gd name="connsiteY23" fmla="*/ 552397 h 1189723"/>
              <a:gd name="connsiteX24" fmla="*/ 303015 w 530376"/>
              <a:gd name="connsiteY24" fmla="*/ 571235 h 1189723"/>
              <a:gd name="connsiteX25" fmla="*/ 321853 w 530376"/>
              <a:gd name="connsiteY25" fmla="*/ 590073 h 1189723"/>
              <a:gd name="connsiteX26" fmla="*/ 409765 w 530376"/>
              <a:gd name="connsiteY26" fmla="*/ 590073 h 1189723"/>
              <a:gd name="connsiteX27" fmla="*/ 418177 w 530376"/>
              <a:gd name="connsiteY27" fmla="*/ 586589 h 1189723"/>
              <a:gd name="connsiteX28" fmla="*/ 416025 w 530376"/>
              <a:gd name="connsiteY28" fmla="*/ 622569 h 1189723"/>
              <a:gd name="connsiteX29" fmla="*/ 360079 w 530376"/>
              <a:gd name="connsiteY29" fmla="*/ 622569 h 1189723"/>
              <a:gd name="connsiteX30" fmla="*/ 341241 w 530376"/>
              <a:gd name="connsiteY30" fmla="*/ 641408 h 1189723"/>
              <a:gd name="connsiteX31" fmla="*/ 360079 w 530376"/>
              <a:gd name="connsiteY31" fmla="*/ 660246 h 1189723"/>
              <a:gd name="connsiteX32" fmla="*/ 411944 w 530376"/>
              <a:gd name="connsiteY32" fmla="*/ 660246 h 1189723"/>
              <a:gd name="connsiteX33" fmla="*/ 404527 w 530376"/>
              <a:gd name="connsiteY33" fmla="*/ 723035 h 1189723"/>
              <a:gd name="connsiteX34" fmla="*/ 372875 w 530376"/>
              <a:gd name="connsiteY34" fmla="*/ 890194 h 1189723"/>
              <a:gd name="connsiteX35" fmla="*/ 361580 w 530376"/>
              <a:gd name="connsiteY35" fmla="*/ 935301 h 1189723"/>
              <a:gd name="connsiteX36" fmla="*/ 360291 w 530376"/>
              <a:gd name="connsiteY36" fmla="*/ 933390 h 1189723"/>
              <a:gd name="connsiteX37" fmla="*/ 346970 w 530376"/>
              <a:gd name="connsiteY37" fmla="*/ 927872 h 1189723"/>
              <a:gd name="connsiteX38" fmla="*/ 309294 w 530376"/>
              <a:gd name="connsiteY38" fmla="*/ 927872 h 1189723"/>
              <a:gd name="connsiteX39" fmla="*/ 290456 w 530376"/>
              <a:gd name="connsiteY39" fmla="*/ 946710 h 1189723"/>
              <a:gd name="connsiteX40" fmla="*/ 309294 w 530376"/>
              <a:gd name="connsiteY40" fmla="*/ 965548 h 1189723"/>
              <a:gd name="connsiteX41" fmla="*/ 346970 w 530376"/>
              <a:gd name="connsiteY41" fmla="*/ 965548 h 1189723"/>
              <a:gd name="connsiteX42" fmla="*/ 354820 w 530376"/>
              <a:gd name="connsiteY42" fmla="*/ 962297 h 1189723"/>
              <a:gd name="connsiteX43" fmla="*/ 353218 w 530376"/>
              <a:gd name="connsiteY43" fmla="*/ 968695 h 1189723"/>
              <a:gd name="connsiteX44" fmla="*/ 255023 w 530376"/>
              <a:gd name="connsiteY44" fmla="*/ 1189723 h 1189723"/>
              <a:gd name="connsiteX45" fmla="*/ 115239 w 530376"/>
              <a:gd name="connsiteY45" fmla="*/ 368939 h 1189723"/>
              <a:gd name="connsiteX46" fmla="*/ 256815 w 530376"/>
              <a:gd name="connsiteY46" fmla="*/ 301287 h 1189723"/>
              <a:gd name="connsiteX47" fmla="*/ 260359 w 530376"/>
              <a:gd name="connsiteY47" fmla="*/ 302271 h 1189723"/>
              <a:gd name="connsiteX48" fmla="*/ 240898 w 530376"/>
              <a:gd name="connsiteY48" fmla="*/ 271077 h 1189723"/>
              <a:gd name="connsiteX49" fmla="*/ 215549 w 530376"/>
              <a:gd name="connsiteY49" fmla="*/ 23471 h 1189723"/>
              <a:gd name="connsiteX50" fmla="*/ 264655 w 530376"/>
              <a:gd name="connsiteY50" fmla="*/ 6 h 118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30376" h="1189723">
                <a:moveTo>
                  <a:pt x="164586" y="839170"/>
                </a:moveTo>
                <a:cubicBezTo>
                  <a:pt x="154182" y="839170"/>
                  <a:pt x="145748" y="847605"/>
                  <a:pt x="145748" y="858009"/>
                </a:cubicBezTo>
                <a:cubicBezTo>
                  <a:pt x="145748" y="868413"/>
                  <a:pt x="154182" y="876847"/>
                  <a:pt x="164586" y="876847"/>
                </a:cubicBezTo>
                <a:lnTo>
                  <a:pt x="202263" y="876847"/>
                </a:lnTo>
                <a:cubicBezTo>
                  <a:pt x="212666" y="876847"/>
                  <a:pt x="221101" y="868413"/>
                  <a:pt x="221101" y="858009"/>
                </a:cubicBezTo>
                <a:cubicBezTo>
                  <a:pt x="221101" y="847605"/>
                  <a:pt x="212666" y="839170"/>
                  <a:pt x="202263" y="839170"/>
                </a:cubicBezTo>
                <a:close/>
                <a:moveTo>
                  <a:pt x="481213" y="121630"/>
                </a:moveTo>
                <a:cubicBezTo>
                  <a:pt x="519912" y="128626"/>
                  <a:pt x="538567" y="154873"/>
                  <a:pt x="526963" y="191424"/>
                </a:cubicBezTo>
                <a:cubicBezTo>
                  <a:pt x="508224" y="242724"/>
                  <a:pt x="311157" y="316210"/>
                  <a:pt x="299085" y="300092"/>
                </a:cubicBezTo>
                <a:cubicBezTo>
                  <a:pt x="287497" y="282748"/>
                  <a:pt x="422108" y="119884"/>
                  <a:pt x="481213" y="121630"/>
                </a:cubicBezTo>
                <a:close/>
                <a:moveTo>
                  <a:pt x="49163" y="118951"/>
                </a:moveTo>
                <a:cubicBezTo>
                  <a:pt x="108268" y="117205"/>
                  <a:pt x="242880" y="280069"/>
                  <a:pt x="231292" y="297413"/>
                </a:cubicBezTo>
                <a:cubicBezTo>
                  <a:pt x="219219" y="313531"/>
                  <a:pt x="22152" y="240045"/>
                  <a:pt x="3413" y="188745"/>
                </a:cubicBezTo>
                <a:cubicBezTo>
                  <a:pt x="-8191" y="152194"/>
                  <a:pt x="10464" y="125947"/>
                  <a:pt x="49163" y="118951"/>
                </a:cubicBezTo>
                <a:close/>
                <a:moveTo>
                  <a:pt x="264655" y="6"/>
                </a:moveTo>
                <a:cubicBezTo>
                  <a:pt x="281023" y="265"/>
                  <a:pt x="296770" y="8760"/>
                  <a:pt x="310031" y="25957"/>
                </a:cubicBezTo>
                <a:cubicBezTo>
                  <a:pt x="336759" y="63874"/>
                  <a:pt x="310341" y="203188"/>
                  <a:pt x="285847" y="270825"/>
                </a:cubicBezTo>
                <a:lnTo>
                  <a:pt x="266480" y="303970"/>
                </a:lnTo>
                <a:lnTo>
                  <a:pt x="325588" y="320384"/>
                </a:lnTo>
                <a:cubicBezTo>
                  <a:pt x="347616" y="332798"/>
                  <a:pt x="368523" y="351316"/>
                  <a:pt x="387639" y="376107"/>
                </a:cubicBezTo>
                <a:cubicBezTo>
                  <a:pt x="406904" y="403437"/>
                  <a:pt x="416593" y="449038"/>
                  <a:pt x="419186" y="505113"/>
                </a:cubicBezTo>
                <a:lnTo>
                  <a:pt x="419462" y="556413"/>
                </a:lnTo>
                <a:lnTo>
                  <a:pt x="409765" y="552397"/>
                </a:lnTo>
                <a:lnTo>
                  <a:pt x="321853" y="552397"/>
                </a:lnTo>
                <a:cubicBezTo>
                  <a:pt x="311449" y="552397"/>
                  <a:pt x="303015" y="560831"/>
                  <a:pt x="303015" y="571235"/>
                </a:cubicBezTo>
                <a:cubicBezTo>
                  <a:pt x="303015" y="581639"/>
                  <a:pt x="311449" y="590073"/>
                  <a:pt x="321853" y="590073"/>
                </a:cubicBezTo>
                <a:lnTo>
                  <a:pt x="409765" y="590073"/>
                </a:lnTo>
                <a:lnTo>
                  <a:pt x="418177" y="586589"/>
                </a:lnTo>
                <a:lnTo>
                  <a:pt x="416025" y="622569"/>
                </a:lnTo>
                <a:lnTo>
                  <a:pt x="360079" y="622569"/>
                </a:lnTo>
                <a:cubicBezTo>
                  <a:pt x="349676" y="622569"/>
                  <a:pt x="341241" y="631004"/>
                  <a:pt x="341241" y="641408"/>
                </a:cubicBezTo>
                <a:cubicBezTo>
                  <a:pt x="341241" y="651811"/>
                  <a:pt x="349676" y="660246"/>
                  <a:pt x="360079" y="660246"/>
                </a:cubicBezTo>
                <a:lnTo>
                  <a:pt x="411944" y="660246"/>
                </a:lnTo>
                <a:lnTo>
                  <a:pt x="404527" y="723035"/>
                </a:lnTo>
                <a:cubicBezTo>
                  <a:pt x="396319" y="779000"/>
                  <a:pt x="385342" y="836061"/>
                  <a:pt x="372875" y="890194"/>
                </a:cubicBezTo>
                <a:lnTo>
                  <a:pt x="361580" y="935301"/>
                </a:lnTo>
                <a:lnTo>
                  <a:pt x="360291" y="933390"/>
                </a:lnTo>
                <a:cubicBezTo>
                  <a:pt x="356882" y="929981"/>
                  <a:pt x="352173" y="927872"/>
                  <a:pt x="346970" y="927872"/>
                </a:cubicBezTo>
                <a:lnTo>
                  <a:pt x="309294" y="927872"/>
                </a:lnTo>
                <a:cubicBezTo>
                  <a:pt x="298890" y="927872"/>
                  <a:pt x="290456" y="936306"/>
                  <a:pt x="290456" y="946710"/>
                </a:cubicBezTo>
                <a:cubicBezTo>
                  <a:pt x="290456" y="957114"/>
                  <a:pt x="298890" y="965548"/>
                  <a:pt x="309294" y="965548"/>
                </a:cubicBezTo>
                <a:lnTo>
                  <a:pt x="346970" y="965548"/>
                </a:lnTo>
                <a:lnTo>
                  <a:pt x="354820" y="962297"/>
                </a:lnTo>
                <a:lnTo>
                  <a:pt x="353218" y="968695"/>
                </a:lnTo>
                <a:cubicBezTo>
                  <a:pt x="319128" y="1094195"/>
                  <a:pt x="279729" y="1188825"/>
                  <a:pt x="255023" y="1189723"/>
                </a:cubicBezTo>
                <a:cubicBezTo>
                  <a:pt x="186923" y="1188528"/>
                  <a:pt x="544" y="524255"/>
                  <a:pt x="115239" y="368939"/>
                </a:cubicBezTo>
                <a:cubicBezTo>
                  <a:pt x="160639" y="323539"/>
                  <a:pt x="209623" y="300539"/>
                  <a:pt x="256815" y="301287"/>
                </a:cubicBezTo>
                <a:lnTo>
                  <a:pt x="260359" y="302271"/>
                </a:lnTo>
                <a:lnTo>
                  <a:pt x="240898" y="271077"/>
                </a:lnTo>
                <a:cubicBezTo>
                  <a:pt x="214617" y="203577"/>
                  <a:pt x="185713" y="63875"/>
                  <a:pt x="215549" y="23471"/>
                </a:cubicBezTo>
                <a:cubicBezTo>
                  <a:pt x="231296" y="7724"/>
                  <a:pt x="248286" y="-253"/>
                  <a:pt x="264655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자유형: 도형 65">
            <a:extLst>
              <a:ext uri="{FF2B5EF4-FFF2-40B4-BE49-F238E27FC236}">
                <a16:creationId xmlns:a16="http://schemas.microsoft.com/office/drawing/2014/main" id="{FEA14EAC-D14C-4642-B059-074B81EBAEA7}"/>
              </a:ext>
            </a:extLst>
          </p:cNvPr>
          <p:cNvSpPr/>
          <p:nvPr/>
        </p:nvSpPr>
        <p:spPr>
          <a:xfrm rot="19290590">
            <a:off x="5186739" y="2633589"/>
            <a:ext cx="379697" cy="439458"/>
          </a:xfrm>
          <a:custGeom>
            <a:avLst/>
            <a:gdLst>
              <a:gd name="connsiteX0" fmla="*/ 231752 w 652869"/>
              <a:gd name="connsiteY0" fmla="*/ 2 h 755625"/>
              <a:gd name="connsiteX1" fmla="*/ 323317 w 652869"/>
              <a:gd name="connsiteY1" fmla="*/ 44767 h 755625"/>
              <a:gd name="connsiteX2" fmla="*/ 334964 w 652869"/>
              <a:gd name="connsiteY2" fmla="*/ 94566 h 755625"/>
              <a:gd name="connsiteX3" fmla="*/ 366872 w 652869"/>
              <a:gd name="connsiteY3" fmla="*/ 77242 h 755625"/>
              <a:gd name="connsiteX4" fmla="*/ 425330 w 652869"/>
              <a:gd name="connsiteY4" fmla="*/ 62547 h 755625"/>
              <a:gd name="connsiteX5" fmla="*/ 442213 w 652869"/>
              <a:gd name="connsiteY5" fmla="*/ 107872 h 755625"/>
              <a:gd name="connsiteX6" fmla="*/ 378957 w 652869"/>
              <a:gd name="connsiteY6" fmla="*/ 121802 h 755625"/>
              <a:gd name="connsiteX7" fmla="*/ 378919 w 652869"/>
              <a:gd name="connsiteY7" fmla="*/ 121821 h 755625"/>
              <a:gd name="connsiteX8" fmla="*/ 378443 w 652869"/>
              <a:gd name="connsiteY8" fmla="*/ 123146 h 755625"/>
              <a:gd name="connsiteX9" fmla="*/ 337649 w 652869"/>
              <a:gd name="connsiteY9" fmla="*/ 283478 h 755625"/>
              <a:gd name="connsiteX10" fmla="*/ 439622 w 652869"/>
              <a:gd name="connsiteY10" fmla="*/ 411615 h 755625"/>
              <a:gd name="connsiteX11" fmla="*/ 442633 w 652869"/>
              <a:gd name="connsiteY11" fmla="*/ 413750 h 755625"/>
              <a:gd name="connsiteX12" fmla="*/ 461371 w 652869"/>
              <a:gd name="connsiteY12" fmla="*/ 408145 h 755625"/>
              <a:gd name="connsiteX13" fmla="*/ 536732 w 652869"/>
              <a:gd name="connsiteY13" fmla="*/ 381284 h 755625"/>
              <a:gd name="connsiteX14" fmla="*/ 561721 w 652869"/>
              <a:gd name="connsiteY14" fmla="*/ 384274 h 755625"/>
              <a:gd name="connsiteX15" fmla="*/ 640022 w 652869"/>
              <a:gd name="connsiteY15" fmla="*/ 476174 h 755625"/>
              <a:gd name="connsiteX16" fmla="*/ 530987 w 652869"/>
              <a:gd name="connsiteY16" fmla="*/ 732736 h 755625"/>
              <a:gd name="connsiteX17" fmla="*/ 346886 w 652869"/>
              <a:gd name="connsiteY17" fmla="*/ 713307 h 755625"/>
              <a:gd name="connsiteX18" fmla="*/ 341292 w 652869"/>
              <a:gd name="connsiteY18" fmla="*/ 709130 h 755625"/>
              <a:gd name="connsiteX19" fmla="*/ 347131 w 652869"/>
              <a:gd name="connsiteY19" fmla="*/ 703843 h 755625"/>
              <a:gd name="connsiteX20" fmla="*/ 410822 w 652869"/>
              <a:gd name="connsiteY20" fmla="*/ 553808 h 755625"/>
              <a:gd name="connsiteX21" fmla="*/ 370453 w 652869"/>
              <a:gd name="connsiteY21" fmla="*/ 432858 h 755625"/>
              <a:gd name="connsiteX22" fmla="*/ 337092 w 652869"/>
              <a:gd name="connsiteY22" fmla="*/ 416045 h 755625"/>
              <a:gd name="connsiteX23" fmla="*/ 333884 w 652869"/>
              <a:gd name="connsiteY23" fmla="*/ 415114 h 755625"/>
              <a:gd name="connsiteX24" fmla="*/ 334986 w 652869"/>
              <a:gd name="connsiteY24" fmla="*/ 414458 h 755625"/>
              <a:gd name="connsiteX25" fmla="*/ 401320 w 652869"/>
              <a:gd name="connsiteY25" fmla="*/ 417135 h 755625"/>
              <a:gd name="connsiteX26" fmla="*/ 416179 w 652869"/>
              <a:gd name="connsiteY26" fmla="*/ 417218 h 755625"/>
              <a:gd name="connsiteX27" fmla="*/ 351171 w 652869"/>
              <a:gd name="connsiteY27" fmla="*/ 359948 h 755625"/>
              <a:gd name="connsiteX28" fmla="*/ 310057 w 652869"/>
              <a:gd name="connsiteY28" fmla="*/ 288848 h 755625"/>
              <a:gd name="connsiteX29" fmla="*/ 307186 w 652869"/>
              <a:gd name="connsiteY29" fmla="*/ 194663 h 755625"/>
              <a:gd name="connsiteX30" fmla="*/ 319631 w 652869"/>
              <a:gd name="connsiteY30" fmla="*/ 152656 h 755625"/>
              <a:gd name="connsiteX31" fmla="*/ 283391 w 652869"/>
              <a:gd name="connsiteY31" fmla="*/ 182021 h 755625"/>
              <a:gd name="connsiteX32" fmla="*/ 255978 w 652869"/>
              <a:gd name="connsiteY32" fmla="*/ 218560 h 755625"/>
              <a:gd name="connsiteX33" fmla="*/ 228538 w 652869"/>
              <a:gd name="connsiteY33" fmla="*/ 377031 h 755625"/>
              <a:gd name="connsiteX34" fmla="*/ 231436 w 652869"/>
              <a:gd name="connsiteY34" fmla="*/ 426298 h 755625"/>
              <a:gd name="connsiteX35" fmla="*/ 257886 w 652869"/>
              <a:gd name="connsiteY35" fmla="*/ 428291 h 755625"/>
              <a:gd name="connsiteX36" fmla="*/ 356017 w 652869"/>
              <a:gd name="connsiteY36" fmla="*/ 443981 h 755625"/>
              <a:gd name="connsiteX37" fmla="*/ 394240 w 652869"/>
              <a:gd name="connsiteY37" fmla="*/ 558505 h 755625"/>
              <a:gd name="connsiteX38" fmla="*/ 197120 w 652869"/>
              <a:gd name="connsiteY38" fmla="*/ 755625 h 755625"/>
              <a:gd name="connsiteX39" fmla="*/ 0 w 652869"/>
              <a:gd name="connsiteY39" fmla="*/ 558505 h 755625"/>
              <a:gd name="connsiteX40" fmla="*/ 97771 w 652869"/>
              <a:gd name="connsiteY40" fmla="*/ 396408 h 755625"/>
              <a:gd name="connsiteX41" fmla="*/ 190268 w 652869"/>
              <a:gd name="connsiteY41" fmla="*/ 411304 h 755625"/>
              <a:gd name="connsiteX42" fmla="*/ 204682 w 652869"/>
              <a:gd name="connsiteY42" fmla="*/ 417755 h 755625"/>
              <a:gd name="connsiteX43" fmla="*/ 197239 w 652869"/>
              <a:gd name="connsiteY43" fmla="*/ 361904 h 755625"/>
              <a:gd name="connsiteX44" fmla="*/ 225456 w 652869"/>
              <a:gd name="connsiteY44" fmla="*/ 197983 h 755625"/>
              <a:gd name="connsiteX45" fmla="*/ 260840 w 652869"/>
              <a:gd name="connsiteY45" fmla="*/ 150060 h 755625"/>
              <a:gd name="connsiteX46" fmla="*/ 291291 w 652869"/>
              <a:gd name="connsiteY46" fmla="*/ 124082 h 755625"/>
              <a:gd name="connsiteX47" fmla="*/ 213351 w 652869"/>
              <a:gd name="connsiteY47" fmla="*/ 142310 h 755625"/>
              <a:gd name="connsiteX48" fmla="*/ 71530 w 652869"/>
              <a:gd name="connsiteY48" fmla="*/ 103654 h 755625"/>
              <a:gd name="connsiteX49" fmla="*/ 71530 w 652869"/>
              <a:gd name="connsiteY49" fmla="*/ 103654 h 755625"/>
              <a:gd name="connsiteX50" fmla="*/ 55604 w 652869"/>
              <a:gd name="connsiteY50" fmla="*/ 35554 h 755625"/>
              <a:gd name="connsiteX51" fmla="*/ 181497 w 652869"/>
              <a:gd name="connsiteY51" fmla="*/ 6111 h 755625"/>
              <a:gd name="connsiteX52" fmla="*/ 231752 w 652869"/>
              <a:gd name="connsiteY52" fmla="*/ 2 h 7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52869" h="755625">
                <a:moveTo>
                  <a:pt x="231752" y="2"/>
                </a:moveTo>
                <a:cubicBezTo>
                  <a:pt x="279355" y="-228"/>
                  <a:pt x="316720" y="16559"/>
                  <a:pt x="323317" y="44767"/>
                </a:cubicBezTo>
                <a:lnTo>
                  <a:pt x="334964" y="94566"/>
                </a:lnTo>
                <a:lnTo>
                  <a:pt x="366872" y="77242"/>
                </a:lnTo>
                <a:cubicBezTo>
                  <a:pt x="386431" y="69365"/>
                  <a:pt x="406255" y="64183"/>
                  <a:pt x="425330" y="62547"/>
                </a:cubicBezTo>
                <a:cubicBezTo>
                  <a:pt x="481969" y="64757"/>
                  <a:pt x="472570" y="103675"/>
                  <a:pt x="442213" y="107872"/>
                </a:cubicBezTo>
                <a:cubicBezTo>
                  <a:pt x="419817" y="109905"/>
                  <a:pt x="398596" y="114819"/>
                  <a:pt x="378957" y="121802"/>
                </a:cubicBezTo>
                <a:lnTo>
                  <a:pt x="378919" y="121821"/>
                </a:lnTo>
                <a:lnTo>
                  <a:pt x="378443" y="123146"/>
                </a:lnTo>
                <a:cubicBezTo>
                  <a:pt x="334461" y="175911"/>
                  <a:pt x="325520" y="243416"/>
                  <a:pt x="337649" y="283478"/>
                </a:cubicBezTo>
                <a:cubicBezTo>
                  <a:pt x="348263" y="318532"/>
                  <a:pt x="399852" y="381612"/>
                  <a:pt x="439622" y="411615"/>
                </a:cubicBezTo>
                <a:lnTo>
                  <a:pt x="442633" y="413750"/>
                </a:lnTo>
                <a:lnTo>
                  <a:pt x="461371" y="408145"/>
                </a:lnTo>
                <a:cubicBezTo>
                  <a:pt x="486286" y="396467"/>
                  <a:pt x="498447" y="379791"/>
                  <a:pt x="536732" y="381284"/>
                </a:cubicBezTo>
                <a:cubicBezTo>
                  <a:pt x="544024" y="381568"/>
                  <a:pt x="552264" y="382511"/>
                  <a:pt x="561721" y="384274"/>
                </a:cubicBezTo>
                <a:cubicBezTo>
                  <a:pt x="596262" y="394466"/>
                  <a:pt x="619738" y="415874"/>
                  <a:pt x="640022" y="476174"/>
                </a:cubicBezTo>
                <a:cubicBezTo>
                  <a:pt x="677073" y="586317"/>
                  <a:pt x="631944" y="691997"/>
                  <a:pt x="530987" y="732736"/>
                </a:cubicBezTo>
                <a:cubicBezTo>
                  <a:pt x="467889" y="758197"/>
                  <a:pt x="399357" y="748676"/>
                  <a:pt x="346886" y="713307"/>
                </a:cubicBezTo>
                <a:lnTo>
                  <a:pt x="341292" y="709130"/>
                </a:lnTo>
                <a:lnTo>
                  <a:pt x="347131" y="703843"/>
                </a:lnTo>
                <a:cubicBezTo>
                  <a:pt x="383900" y="667112"/>
                  <a:pt x="407201" y="615066"/>
                  <a:pt x="410822" y="553808"/>
                </a:cubicBezTo>
                <a:cubicBezTo>
                  <a:pt x="414786" y="486735"/>
                  <a:pt x="400255" y="456490"/>
                  <a:pt x="370453" y="432858"/>
                </a:cubicBezTo>
                <a:cubicBezTo>
                  <a:pt x="357605" y="424663"/>
                  <a:pt x="346710" y="419354"/>
                  <a:pt x="337092" y="416045"/>
                </a:cubicBezTo>
                <a:lnTo>
                  <a:pt x="333884" y="415114"/>
                </a:lnTo>
                <a:lnTo>
                  <a:pt x="334986" y="414458"/>
                </a:lnTo>
                <a:cubicBezTo>
                  <a:pt x="362891" y="399864"/>
                  <a:pt x="376532" y="412780"/>
                  <a:pt x="401320" y="417135"/>
                </a:cubicBezTo>
                <a:lnTo>
                  <a:pt x="416179" y="417218"/>
                </a:lnTo>
                <a:lnTo>
                  <a:pt x="351171" y="359948"/>
                </a:lnTo>
                <a:cubicBezTo>
                  <a:pt x="331848" y="337153"/>
                  <a:pt x="317225" y="312683"/>
                  <a:pt x="310057" y="288848"/>
                </a:cubicBezTo>
                <a:cubicBezTo>
                  <a:pt x="301866" y="261608"/>
                  <a:pt x="301148" y="227526"/>
                  <a:pt x="307186" y="194663"/>
                </a:cubicBezTo>
                <a:lnTo>
                  <a:pt x="319631" y="152656"/>
                </a:lnTo>
                <a:lnTo>
                  <a:pt x="283391" y="182021"/>
                </a:lnTo>
                <a:cubicBezTo>
                  <a:pt x="271718" y="194028"/>
                  <a:pt x="262444" y="206478"/>
                  <a:pt x="255978" y="218560"/>
                </a:cubicBezTo>
                <a:cubicBezTo>
                  <a:pt x="239004" y="250275"/>
                  <a:pt x="228776" y="317930"/>
                  <a:pt x="228538" y="377031"/>
                </a:cubicBezTo>
                <a:lnTo>
                  <a:pt x="231436" y="426298"/>
                </a:lnTo>
                <a:lnTo>
                  <a:pt x="257886" y="428291"/>
                </a:lnTo>
                <a:cubicBezTo>
                  <a:pt x="288273" y="425639"/>
                  <a:pt x="307357" y="412941"/>
                  <a:pt x="356017" y="443981"/>
                </a:cubicBezTo>
                <a:cubicBezTo>
                  <a:pt x="384235" y="466358"/>
                  <a:pt x="397994" y="494996"/>
                  <a:pt x="394240" y="558505"/>
                </a:cubicBezTo>
                <a:cubicBezTo>
                  <a:pt x="387384" y="674510"/>
                  <a:pt x="305986" y="755625"/>
                  <a:pt x="197120" y="755625"/>
                </a:cubicBezTo>
                <a:cubicBezTo>
                  <a:pt x="88254" y="755625"/>
                  <a:pt x="0" y="667371"/>
                  <a:pt x="0" y="558505"/>
                </a:cubicBezTo>
                <a:cubicBezTo>
                  <a:pt x="0" y="490463"/>
                  <a:pt x="30401" y="429116"/>
                  <a:pt x="97771" y="396408"/>
                </a:cubicBezTo>
                <a:cubicBezTo>
                  <a:pt x="158477" y="374533"/>
                  <a:pt x="166276" y="394378"/>
                  <a:pt x="190268" y="411304"/>
                </a:cubicBezTo>
                <a:lnTo>
                  <a:pt x="204682" y="417755"/>
                </a:lnTo>
                <a:lnTo>
                  <a:pt x="197239" y="361904"/>
                </a:lnTo>
                <a:cubicBezTo>
                  <a:pt x="193368" y="300960"/>
                  <a:pt x="202306" y="241044"/>
                  <a:pt x="225456" y="197983"/>
                </a:cubicBezTo>
                <a:cubicBezTo>
                  <a:pt x="234276" y="181580"/>
                  <a:pt x="246409" y="165322"/>
                  <a:pt x="260840" y="150060"/>
                </a:cubicBezTo>
                <a:lnTo>
                  <a:pt x="291291" y="124082"/>
                </a:lnTo>
                <a:lnTo>
                  <a:pt x="213351" y="142310"/>
                </a:lnTo>
                <a:cubicBezTo>
                  <a:pt x="143822" y="158571"/>
                  <a:pt x="80327" y="141264"/>
                  <a:pt x="71530" y="103654"/>
                </a:cubicBezTo>
                <a:lnTo>
                  <a:pt x="71530" y="103654"/>
                </a:lnTo>
                <a:lnTo>
                  <a:pt x="55604" y="35554"/>
                </a:lnTo>
                <a:lnTo>
                  <a:pt x="181497" y="6111"/>
                </a:lnTo>
                <a:cubicBezTo>
                  <a:pt x="198879" y="2045"/>
                  <a:pt x="215884" y="78"/>
                  <a:pt x="231752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자유형: 도형 61">
            <a:extLst>
              <a:ext uri="{FF2B5EF4-FFF2-40B4-BE49-F238E27FC236}">
                <a16:creationId xmlns:a16="http://schemas.microsoft.com/office/drawing/2014/main" id="{826F8A68-54C6-40AE-BAEA-DF5D78F81239}"/>
              </a:ext>
            </a:extLst>
          </p:cNvPr>
          <p:cNvSpPr/>
          <p:nvPr/>
        </p:nvSpPr>
        <p:spPr>
          <a:xfrm>
            <a:off x="4765704" y="3087898"/>
            <a:ext cx="323658" cy="455445"/>
          </a:xfrm>
          <a:custGeom>
            <a:avLst/>
            <a:gdLst>
              <a:gd name="connsiteX0" fmla="*/ 409448 w 556511"/>
              <a:gd name="connsiteY0" fmla="*/ 633953 h 783112"/>
              <a:gd name="connsiteX1" fmla="*/ 532137 w 556511"/>
              <a:gd name="connsiteY1" fmla="*/ 636049 h 783112"/>
              <a:gd name="connsiteX2" fmla="*/ 530042 w 556511"/>
              <a:gd name="connsiteY2" fmla="*/ 758738 h 783112"/>
              <a:gd name="connsiteX3" fmla="*/ 407353 w 556511"/>
              <a:gd name="connsiteY3" fmla="*/ 756642 h 783112"/>
              <a:gd name="connsiteX4" fmla="*/ 409448 w 556511"/>
              <a:gd name="connsiteY4" fmla="*/ 633953 h 783112"/>
              <a:gd name="connsiteX5" fmla="*/ 354773 w 556511"/>
              <a:gd name="connsiteY5" fmla="*/ 439280 h 783112"/>
              <a:gd name="connsiteX6" fmla="*/ 477463 w 556511"/>
              <a:gd name="connsiteY6" fmla="*/ 441376 h 783112"/>
              <a:gd name="connsiteX7" fmla="*/ 475367 w 556511"/>
              <a:gd name="connsiteY7" fmla="*/ 564065 h 783112"/>
              <a:gd name="connsiteX8" fmla="*/ 352678 w 556511"/>
              <a:gd name="connsiteY8" fmla="*/ 561970 h 783112"/>
              <a:gd name="connsiteX9" fmla="*/ 354773 w 556511"/>
              <a:gd name="connsiteY9" fmla="*/ 439280 h 783112"/>
              <a:gd name="connsiteX10" fmla="*/ 218360 w 556511"/>
              <a:gd name="connsiteY10" fmla="*/ 571112 h 783112"/>
              <a:gd name="connsiteX11" fmla="*/ 341049 w 556511"/>
              <a:gd name="connsiteY11" fmla="*/ 573208 h 783112"/>
              <a:gd name="connsiteX12" fmla="*/ 338953 w 556511"/>
              <a:gd name="connsiteY12" fmla="*/ 695897 h 783112"/>
              <a:gd name="connsiteX13" fmla="*/ 216264 w 556511"/>
              <a:gd name="connsiteY13" fmla="*/ 693802 h 783112"/>
              <a:gd name="connsiteX14" fmla="*/ 218360 w 556511"/>
              <a:gd name="connsiteY14" fmla="*/ 571112 h 783112"/>
              <a:gd name="connsiteX15" fmla="*/ 26470 w 556511"/>
              <a:gd name="connsiteY15" fmla="*/ 509047 h 783112"/>
              <a:gd name="connsiteX16" fmla="*/ 149159 w 556511"/>
              <a:gd name="connsiteY16" fmla="*/ 511142 h 783112"/>
              <a:gd name="connsiteX17" fmla="*/ 147063 w 556511"/>
              <a:gd name="connsiteY17" fmla="*/ 633831 h 783112"/>
              <a:gd name="connsiteX18" fmla="*/ 24374 w 556511"/>
              <a:gd name="connsiteY18" fmla="*/ 631736 h 783112"/>
              <a:gd name="connsiteX19" fmla="*/ 26470 w 556511"/>
              <a:gd name="connsiteY19" fmla="*/ 509047 h 783112"/>
              <a:gd name="connsiteX20" fmla="*/ 149112 w 556511"/>
              <a:gd name="connsiteY20" fmla="*/ 298004 h 783112"/>
              <a:gd name="connsiteX21" fmla="*/ 138636 w 556511"/>
              <a:gd name="connsiteY21" fmla="*/ 315689 h 783112"/>
              <a:gd name="connsiteX22" fmla="*/ 184643 w 556511"/>
              <a:gd name="connsiteY22" fmla="*/ 363295 h 783112"/>
              <a:gd name="connsiteX23" fmla="*/ 191908 w 556511"/>
              <a:gd name="connsiteY23" fmla="*/ 358647 h 783112"/>
              <a:gd name="connsiteX24" fmla="*/ 224662 w 556511"/>
              <a:gd name="connsiteY24" fmla="*/ 352852 h 783112"/>
              <a:gd name="connsiteX25" fmla="*/ 229469 w 556511"/>
              <a:gd name="connsiteY25" fmla="*/ 353874 h 783112"/>
              <a:gd name="connsiteX26" fmla="*/ 211297 w 556511"/>
              <a:gd name="connsiteY26" fmla="*/ 335640 h 783112"/>
              <a:gd name="connsiteX27" fmla="*/ 202581 w 556511"/>
              <a:gd name="connsiteY27" fmla="*/ 308036 h 783112"/>
              <a:gd name="connsiteX28" fmla="*/ 234559 w 556511"/>
              <a:gd name="connsiteY28" fmla="*/ 247451 h 783112"/>
              <a:gd name="connsiteX29" fmla="*/ 189883 w 556511"/>
              <a:gd name="connsiteY29" fmla="*/ 278803 h 783112"/>
              <a:gd name="connsiteX30" fmla="*/ 164461 w 556511"/>
              <a:gd name="connsiteY30" fmla="*/ 235888 h 783112"/>
              <a:gd name="connsiteX31" fmla="*/ 172895 w 556511"/>
              <a:gd name="connsiteY31" fmla="*/ 247139 h 783112"/>
              <a:gd name="connsiteX32" fmla="*/ 170873 w 556511"/>
              <a:gd name="connsiteY32" fmla="*/ 261272 h 783112"/>
              <a:gd name="connsiteX33" fmla="*/ 162981 w 556511"/>
              <a:gd name="connsiteY33" fmla="*/ 274594 h 783112"/>
              <a:gd name="connsiteX34" fmla="*/ 175755 w 556511"/>
              <a:gd name="connsiteY34" fmla="*/ 269160 h 783112"/>
              <a:gd name="connsiteX35" fmla="*/ 224226 w 556511"/>
              <a:gd name="connsiteY35" fmla="*/ 233222 h 783112"/>
              <a:gd name="connsiteX36" fmla="*/ 170475 w 556511"/>
              <a:gd name="connsiteY36" fmla="*/ 235506 h 783112"/>
              <a:gd name="connsiteX37" fmla="*/ 262987 w 556511"/>
              <a:gd name="connsiteY37" fmla="*/ 61806 h 783112"/>
              <a:gd name="connsiteX38" fmla="*/ 259843 w 556511"/>
              <a:gd name="connsiteY38" fmla="*/ 217979 h 783112"/>
              <a:gd name="connsiteX39" fmla="*/ 157649 w 556511"/>
              <a:gd name="connsiteY39" fmla="*/ 173434 h 783112"/>
              <a:gd name="connsiteX40" fmla="*/ 256699 w 556511"/>
              <a:gd name="connsiteY40" fmla="*/ 228985 h 783112"/>
              <a:gd name="connsiteX41" fmla="*/ 269276 w 556511"/>
              <a:gd name="connsiteY41" fmla="*/ 340612 h 783112"/>
              <a:gd name="connsiteX42" fmla="*/ 269801 w 556511"/>
              <a:gd name="connsiteY42" fmla="*/ 229509 h 783112"/>
              <a:gd name="connsiteX43" fmla="*/ 411300 w 556511"/>
              <a:gd name="connsiteY43" fmla="*/ 296066 h 783112"/>
              <a:gd name="connsiteX44" fmla="*/ 277661 w 556511"/>
              <a:gd name="connsiteY44" fmla="*/ 221648 h 783112"/>
              <a:gd name="connsiteX45" fmla="*/ 435408 w 556511"/>
              <a:gd name="connsiteY45" fmla="*/ 122074 h 783112"/>
              <a:gd name="connsiteX46" fmla="*/ 269800 w 556511"/>
              <a:gd name="connsiteY46" fmla="*/ 214835 h 783112"/>
              <a:gd name="connsiteX47" fmla="*/ 262987 w 556511"/>
              <a:gd name="connsiteY47" fmla="*/ 61806 h 783112"/>
              <a:gd name="connsiteX48" fmla="*/ 146238 w 556511"/>
              <a:gd name="connsiteY48" fmla="*/ 89082 h 783112"/>
              <a:gd name="connsiteX49" fmla="*/ 212479 w 556511"/>
              <a:gd name="connsiteY49" fmla="*/ 166417 h 783112"/>
              <a:gd name="connsiteX50" fmla="*/ 205626 w 556511"/>
              <a:gd name="connsiteY50" fmla="*/ 117253 h 783112"/>
              <a:gd name="connsiteX51" fmla="*/ 210194 w 556511"/>
              <a:gd name="connsiteY51" fmla="*/ 38831 h 783112"/>
              <a:gd name="connsiteX52" fmla="*/ 227558 w 556511"/>
              <a:gd name="connsiteY52" fmla="*/ 70334 h 783112"/>
              <a:gd name="connsiteX53" fmla="*/ 313743 w 556511"/>
              <a:gd name="connsiteY53" fmla="*/ 0 h 783112"/>
              <a:gd name="connsiteX54" fmla="*/ 282763 w 556511"/>
              <a:gd name="connsiteY54" fmla="*/ 167120 h 783112"/>
              <a:gd name="connsiteX55" fmla="*/ 371421 w 556511"/>
              <a:gd name="connsiteY55" fmla="*/ 64718 h 783112"/>
              <a:gd name="connsiteX56" fmla="*/ 365142 w 556511"/>
              <a:gd name="connsiteY56" fmla="*/ 100216 h 783112"/>
              <a:gd name="connsiteX57" fmla="*/ 519318 w 556511"/>
              <a:gd name="connsiteY57" fmla="*/ 71570 h 783112"/>
              <a:gd name="connsiteX58" fmla="*/ 411676 w 556511"/>
              <a:gd name="connsiteY58" fmla="*/ 188923 h 783112"/>
              <a:gd name="connsiteX59" fmla="*/ 454600 w 556511"/>
              <a:gd name="connsiteY59" fmla="*/ 204052 h 783112"/>
              <a:gd name="connsiteX60" fmla="*/ 348005 w 556511"/>
              <a:gd name="connsiteY60" fmla="*/ 210905 h 783112"/>
              <a:gd name="connsiteX61" fmla="*/ 319835 w 556511"/>
              <a:gd name="connsiteY61" fmla="*/ 227655 h 783112"/>
              <a:gd name="connsiteX62" fmla="*/ 482010 w 556511"/>
              <a:gd name="connsiteY62" fmla="*/ 287953 h 783112"/>
              <a:gd name="connsiteX63" fmla="*/ 379222 w 556511"/>
              <a:gd name="connsiteY63" fmla="*/ 320544 h 783112"/>
              <a:gd name="connsiteX64" fmla="*/ 400541 w 556511"/>
              <a:gd name="connsiteY64" fmla="*/ 355568 h 783112"/>
              <a:gd name="connsiteX65" fmla="*/ 332016 w 556511"/>
              <a:gd name="connsiteY65" fmla="*/ 347193 h 783112"/>
              <a:gd name="connsiteX66" fmla="*/ 293947 w 556511"/>
              <a:gd name="connsiteY66" fmla="*/ 290850 h 783112"/>
              <a:gd name="connsiteX67" fmla="*/ 303865 w 556511"/>
              <a:gd name="connsiteY67" fmla="*/ 332776 h 783112"/>
              <a:gd name="connsiteX68" fmla="*/ 319548 w 556511"/>
              <a:gd name="connsiteY68" fmla="*/ 389504 h 783112"/>
              <a:gd name="connsiteX69" fmla="*/ 284768 w 556511"/>
              <a:gd name="connsiteY69" fmla="*/ 378756 h 783112"/>
              <a:gd name="connsiteX70" fmla="*/ 285572 w 556511"/>
              <a:gd name="connsiteY70" fmla="*/ 379310 h 783112"/>
              <a:gd name="connsiteX71" fmla="*/ 283477 w 556511"/>
              <a:gd name="connsiteY71" fmla="*/ 501999 h 783112"/>
              <a:gd name="connsiteX72" fmla="*/ 160788 w 556511"/>
              <a:gd name="connsiteY72" fmla="*/ 499904 h 783112"/>
              <a:gd name="connsiteX73" fmla="*/ 143335 w 556511"/>
              <a:gd name="connsiteY73" fmla="*/ 405588 h 783112"/>
              <a:gd name="connsiteX74" fmla="*/ 152216 w 556511"/>
              <a:gd name="connsiteY74" fmla="*/ 392698 h 783112"/>
              <a:gd name="connsiteX75" fmla="*/ 115514 w 556511"/>
              <a:gd name="connsiteY75" fmla="*/ 354720 h 783112"/>
              <a:gd name="connsiteX76" fmla="*/ 71794 w 556511"/>
              <a:gd name="connsiteY76" fmla="*/ 428521 h 783112"/>
              <a:gd name="connsiteX77" fmla="*/ 46237 w 556511"/>
              <a:gd name="connsiteY77" fmla="*/ 435063 h 783112"/>
              <a:gd name="connsiteX78" fmla="*/ 45700 w 556511"/>
              <a:gd name="connsiteY78" fmla="*/ 434745 h 783112"/>
              <a:gd name="connsiteX79" fmla="*/ 39159 w 556511"/>
              <a:gd name="connsiteY79" fmla="*/ 409188 h 783112"/>
              <a:gd name="connsiteX80" fmla="*/ 138238 w 556511"/>
              <a:gd name="connsiteY80" fmla="*/ 241939 h 783112"/>
              <a:gd name="connsiteX81" fmla="*/ 149608 w 556511"/>
              <a:gd name="connsiteY81" fmla="*/ 233415 h 783112"/>
              <a:gd name="connsiteX82" fmla="*/ 142835 w 556511"/>
              <a:gd name="connsiteY82" fmla="*/ 230691 h 783112"/>
              <a:gd name="connsiteX83" fmla="*/ 117305 w 556511"/>
              <a:gd name="connsiteY83" fmla="*/ 156085 h 783112"/>
              <a:gd name="connsiteX84" fmla="*/ 138110 w 556511"/>
              <a:gd name="connsiteY84" fmla="*/ 170274 h 783112"/>
              <a:gd name="connsiteX85" fmla="*/ 146238 w 556511"/>
              <a:gd name="connsiteY85" fmla="*/ 89082 h 78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56511" h="783112">
                <a:moveTo>
                  <a:pt x="409448" y="633953"/>
                </a:moveTo>
                <a:cubicBezTo>
                  <a:pt x="443906" y="600652"/>
                  <a:pt x="498836" y="601590"/>
                  <a:pt x="532137" y="636049"/>
                </a:cubicBezTo>
                <a:cubicBezTo>
                  <a:pt x="565438" y="670507"/>
                  <a:pt x="564500" y="725437"/>
                  <a:pt x="530042" y="758738"/>
                </a:cubicBezTo>
                <a:cubicBezTo>
                  <a:pt x="495583" y="792039"/>
                  <a:pt x="440653" y="791100"/>
                  <a:pt x="407353" y="756642"/>
                </a:cubicBezTo>
                <a:cubicBezTo>
                  <a:pt x="374052" y="722184"/>
                  <a:pt x="374990" y="667254"/>
                  <a:pt x="409448" y="633953"/>
                </a:cubicBezTo>
                <a:close/>
                <a:moveTo>
                  <a:pt x="354773" y="439280"/>
                </a:moveTo>
                <a:cubicBezTo>
                  <a:pt x="389232" y="405979"/>
                  <a:pt x="444162" y="406918"/>
                  <a:pt x="477463" y="441376"/>
                </a:cubicBezTo>
                <a:cubicBezTo>
                  <a:pt x="510763" y="475834"/>
                  <a:pt x="509825" y="530764"/>
                  <a:pt x="475367" y="564065"/>
                </a:cubicBezTo>
                <a:cubicBezTo>
                  <a:pt x="440909" y="597366"/>
                  <a:pt x="385979" y="596428"/>
                  <a:pt x="352678" y="561970"/>
                </a:cubicBezTo>
                <a:cubicBezTo>
                  <a:pt x="319377" y="527511"/>
                  <a:pt x="320315" y="472581"/>
                  <a:pt x="354773" y="439280"/>
                </a:cubicBezTo>
                <a:close/>
                <a:moveTo>
                  <a:pt x="218360" y="571112"/>
                </a:moveTo>
                <a:cubicBezTo>
                  <a:pt x="252818" y="537811"/>
                  <a:pt x="307748" y="538750"/>
                  <a:pt x="341049" y="573208"/>
                </a:cubicBezTo>
                <a:cubicBezTo>
                  <a:pt x="374350" y="607666"/>
                  <a:pt x="373412" y="662596"/>
                  <a:pt x="338953" y="695897"/>
                </a:cubicBezTo>
                <a:cubicBezTo>
                  <a:pt x="304495" y="729198"/>
                  <a:pt x="249565" y="728260"/>
                  <a:pt x="216264" y="693802"/>
                </a:cubicBezTo>
                <a:cubicBezTo>
                  <a:pt x="182963" y="659343"/>
                  <a:pt x="183901" y="604413"/>
                  <a:pt x="218360" y="571112"/>
                </a:cubicBezTo>
                <a:close/>
                <a:moveTo>
                  <a:pt x="26470" y="509047"/>
                </a:moveTo>
                <a:cubicBezTo>
                  <a:pt x="60928" y="475746"/>
                  <a:pt x="115858" y="476684"/>
                  <a:pt x="149159" y="511142"/>
                </a:cubicBezTo>
                <a:cubicBezTo>
                  <a:pt x="182460" y="545601"/>
                  <a:pt x="181521" y="600530"/>
                  <a:pt x="147063" y="633831"/>
                </a:cubicBezTo>
                <a:cubicBezTo>
                  <a:pt x="112605" y="667132"/>
                  <a:pt x="57675" y="666194"/>
                  <a:pt x="24374" y="631736"/>
                </a:cubicBezTo>
                <a:cubicBezTo>
                  <a:pt x="-8927" y="597278"/>
                  <a:pt x="-7989" y="542348"/>
                  <a:pt x="26470" y="509047"/>
                </a:cubicBezTo>
                <a:close/>
                <a:moveTo>
                  <a:pt x="149112" y="298004"/>
                </a:moveTo>
                <a:lnTo>
                  <a:pt x="138636" y="315689"/>
                </a:lnTo>
                <a:lnTo>
                  <a:pt x="184643" y="363295"/>
                </a:lnTo>
                <a:lnTo>
                  <a:pt x="191908" y="358647"/>
                </a:lnTo>
                <a:cubicBezTo>
                  <a:pt x="202424" y="354590"/>
                  <a:pt x="213561" y="352663"/>
                  <a:pt x="224662" y="352852"/>
                </a:cubicBezTo>
                <a:lnTo>
                  <a:pt x="229469" y="353874"/>
                </a:lnTo>
                <a:lnTo>
                  <a:pt x="211297" y="335640"/>
                </a:lnTo>
                <a:cubicBezTo>
                  <a:pt x="206066" y="327667"/>
                  <a:pt x="202768" y="318490"/>
                  <a:pt x="202581" y="308036"/>
                </a:cubicBezTo>
                <a:cubicBezTo>
                  <a:pt x="203282" y="287666"/>
                  <a:pt x="238049" y="275681"/>
                  <a:pt x="234559" y="247451"/>
                </a:cubicBezTo>
                <a:cubicBezTo>
                  <a:pt x="219077" y="260653"/>
                  <a:pt x="204775" y="270449"/>
                  <a:pt x="189883" y="278803"/>
                </a:cubicBezTo>
                <a:close/>
                <a:moveTo>
                  <a:pt x="164461" y="235888"/>
                </a:moveTo>
                <a:lnTo>
                  <a:pt x="172895" y="247139"/>
                </a:lnTo>
                <a:cubicBezTo>
                  <a:pt x="174079" y="251764"/>
                  <a:pt x="173499" y="256840"/>
                  <a:pt x="170873" y="261272"/>
                </a:cubicBezTo>
                <a:lnTo>
                  <a:pt x="162981" y="274594"/>
                </a:lnTo>
                <a:lnTo>
                  <a:pt x="175755" y="269160"/>
                </a:lnTo>
                <a:cubicBezTo>
                  <a:pt x="191781" y="261329"/>
                  <a:pt x="207349" y="251140"/>
                  <a:pt x="224226" y="233222"/>
                </a:cubicBezTo>
                <a:cubicBezTo>
                  <a:pt x="205572" y="223002"/>
                  <a:pt x="185738" y="231945"/>
                  <a:pt x="170475" y="235506"/>
                </a:cubicBezTo>
                <a:close/>
                <a:moveTo>
                  <a:pt x="262987" y="61806"/>
                </a:moveTo>
                <a:cubicBezTo>
                  <a:pt x="222285" y="121026"/>
                  <a:pt x="248663" y="181818"/>
                  <a:pt x="259843" y="217979"/>
                </a:cubicBezTo>
                <a:cubicBezTo>
                  <a:pt x="226477" y="211691"/>
                  <a:pt x="191014" y="205402"/>
                  <a:pt x="157649" y="173434"/>
                </a:cubicBezTo>
                <a:cubicBezTo>
                  <a:pt x="184901" y="220774"/>
                  <a:pt x="227351" y="221997"/>
                  <a:pt x="256699" y="228985"/>
                </a:cubicBezTo>
                <a:cubicBezTo>
                  <a:pt x="240977" y="268290"/>
                  <a:pt x="254602" y="304976"/>
                  <a:pt x="269276" y="340612"/>
                </a:cubicBezTo>
                <a:cubicBezTo>
                  <a:pt x="257397" y="305849"/>
                  <a:pt x="252856" y="262176"/>
                  <a:pt x="269801" y="229509"/>
                </a:cubicBezTo>
                <a:cubicBezTo>
                  <a:pt x="297052" y="276326"/>
                  <a:pt x="364657" y="291175"/>
                  <a:pt x="411300" y="296066"/>
                </a:cubicBezTo>
                <a:cubicBezTo>
                  <a:pt x="359417" y="286459"/>
                  <a:pt x="301245" y="260604"/>
                  <a:pt x="277661" y="221648"/>
                </a:cubicBezTo>
                <a:lnTo>
                  <a:pt x="435408" y="122074"/>
                </a:lnTo>
                <a:lnTo>
                  <a:pt x="269800" y="214835"/>
                </a:lnTo>
                <a:cubicBezTo>
                  <a:pt x="241151" y="158759"/>
                  <a:pt x="241850" y="105828"/>
                  <a:pt x="262987" y="61806"/>
                </a:cubicBezTo>
                <a:close/>
                <a:moveTo>
                  <a:pt x="146238" y="89082"/>
                </a:moveTo>
                <a:cubicBezTo>
                  <a:pt x="200811" y="120101"/>
                  <a:pt x="193019" y="175752"/>
                  <a:pt x="212479" y="166417"/>
                </a:cubicBezTo>
                <a:cubicBezTo>
                  <a:pt x="232730" y="155619"/>
                  <a:pt x="219964" y="130148"/>
                  <a:pt x="205626" y="117253"/>
                </a:cubicBezTo>
                <a:cubicBezTo>
                  <a:pt x="187234" y="102119"/>
                  <a:pt x="177227" y="75977"/>
                  <a:pt x="210194" y="38831"/>
                </a:cubicBezTo>
                <a:cubicBezTo>
                  <a:pt x="215982" y="49332"/>
                  <a:pt x="214957" y="74507"/>
                  <a:pt x="227558" y="70334"/>
                </a:cubicBezTo>
                <a:cubicBezTo>
                  <a:pt x="242137" y="44618"/>
                  <a:pt x="234704" y="14710"/>
                  <a:pt x="313743" y="0"/>
                </a:cubicBezTo>
                <a:cubicBezTo>
                  <a:pt x="334337" y="159473"/>
                  <a:pt x="299903" y="101979"/>
                  <a:pt x="282763" y="167120"/>
                </a:cubicBezTo>
                <a:cubicBezTo>
                  <a:pt x="338345" y="169846"/>
                  <a:pt x="321604" y="83479"/>
                  <a:pt x="371421" y="64718"/>
                </a:cubicBezTo>
                <a:cubicBezTo>
                  <a:pt x="366358" y="77424"/>
                  <a:pt x="364440" y="89607"/>
                  <a:pt x="365142" y="100216"/>
                </a:cubicBezTo>
                <a:cubicBezTo>
                  <a:pt x="392776" y="55206"/>
                  <a:pt x="421982" y="81992"/>
                  <a:pt x="519318" y="71570"/>
                </a:cubicBezTo>
                <a:cubicBezTo>
                  <a:pt x="459854" y="118549"/>
                  <a:pt x="494199" y="186490"/>
                  <a:pt x="411676" y="188923"/>
                </a:cubicBezTo>
                <a:cubicBezTo>
                  <a:pt x="425634" y="195014"/>
                  <a:pt x="435924" y="200057"/>
                  <a:pt x="454600" y="204052"/>
                </a:cubicBezTo>
                <a:cubicBezTo>
                  <a:pt x="431646" y="225727"/>
                  <a:pt x="404500" y="221722"/>
                  <a:pt x="348005" y="210905"/>
                </a:cubicBezTo>
                <a:cubicBezTo>
                  <a:pt x="338091" y="209151"/>
                  <a:pt x="328177" y="213162"/>
                  <a:pt x="319835" y="227655"/>
                </a:cubicBezTo>
                <a:cubicBezTo>
                  <a:pt x="336160" y="250899"/>
                  <a:pt x="404893" y="195007"/>
                  <a:pt x="482010" y="287953"/>
                </a:cubicBezTo>
                <a:cubicBezTo>
                  <a:pt x="447747" y="300389"/>
                  <a:pt x="450694" y="353702"/>
                  <a:pt x="379222" y="320544"/>
                </a:cubicBezTo>
                <a:cubicBezTo>
                  <a:pt x="372179" y="338507"/>
                  <a:pt x="387670" y="348086"/>
                  <a:pt x="400541" y="355568"/>
                </a:cubicBezTo>
                <a:cubicBezTo>
                  <a:pt x="377700" y="352776"/>
                  <a:pt x="354334" y="375140"/>
                  <a:pt x="332016" y="347193"/>
                </a:cubicBezTo>
                <a:cubicBezTo>
                  <a:pt x="319327" y="328412"/>
                  <a:pt x="327075" y="287620"/>
                  <a:pt x="293947" y="290850"/>
                </a:cubicBezTo>
                <a:cubicBezTo>
                  <a:pt x="271436" y="300589"/>
                  <a:pt x="287545" y="313189"/>
                  <a:pt x="303865" y="332776"/>
                </a:cubicBezTo>
                <a:cubicBezTo>
                  <a:pt x="310752" y="341357"/>
                  <a:pt x="310113" y="362849"/>
                  <a:pt x="319548" y="389504"/>
                </a:cubicBezTo>
                <a:lnTo>
                  <a:pt x="284768" y="378756"/>
                </a:lnTo>
                <a:lnTo>
                  <a:pt x="285572" y="379310"/>
                </a:lnTo>
                <a:cubicBezTo>
                  <a:pt x="318873" y="413768"/>
                  <a:pt x="317935" y="468698"/>
                  <a:pt x="283477" y="501999"/>
                </a:cubicBezTo>
                <a:cubicBezTo>
                  <a:pt x="249019" y="535300"/>
                  <a:pt x="194089" y="534362"/>
                  <a:pt x="160788" y="499904"/>
                </a:cubicBezTo>
                <a:cubicBezTo>
                  <a:pt x="135812" y="474060"/>
                  <a:pt x="130096" y="436701"/>
                  <a:pt x="143335" y="405588"/>
                </a:cubicBezTo>
                <a:lnTo>
                  <a:pt x="152216" y="392698"/>
                </a:lnTo>
                <a:lnTo>
                  <a:pt x="115514" y="354720"/>
                </a:lnTo>
                <a:lnTo>
                  <a:pt x="71794" y="428521"/>
                </a:lnTo>
                <a:cubicBezTo>
                  <a:pt x="66543" y="437385"/>
                  <a:pt x="55100" y="440314"/>
                  <a:pt x="46237" y="435063"/>
                </a:cubicBezTo>
                <a:lnTo>
                  <a:pt x="45700" y="434745"/>
                </a:lnTo>
                <a:cubicBezTo>
                  <a:pt x="36837" y="429494"/>
                  <a:pt x="33908" y="418051"/>
                  <a:pt x="39159" y="409188"/>
                </a:cubicBezTo>
                <a:lnTo>
                  <a:pt x="138238" y="241939"/>
                </a:lnTo>
                <a:lnTo>
                  <a:pt x="149608" y="233415"/>
                </a:lnTo>
                <a:lnTo>
                  <a:pt x="142835" y="230691"/>
                </a:lnTo>
                <a:cubicBezTo>
                  <a:pt x="127987" y="221446"/>
                  <a:pt x="113066" y="200262"/>
                  <a:pt x="117305" y="156085"/>
                </a:cubicBezTo>
                <a:cubicBezTo>
                  <a:pt x="124240" y="160814"/>
                  <a:pt x="131699" y="159779"/>
                  <a:pt x="138110" y="170274"/>
                </a:cubicBezTo>
                <a:cubicBezTo>
                  <a:pt x="129289" y="139891"/>
                  <a:pt x="133571" y="119466"/>
                  <a:pt x="146238" y="89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95" name="자유형: 도형 73">
            <a:extLst>
              <a:ext uri="{FF2B5EF4-FFF2-40B4-BE49-F238E27FC236}">
                <a16:creationId xmlns:a16="http://schemas.microsoft.com/office/drawing/2014/main" id="{C6BF02E1-530F-4A7D-A078-104B554B2E7D}"/>
              </a:ext>
            </a:extLst>
          </p:cNvPr>
          <p:cNvSpPr/>
          <p:nvPr/>
        </p:nvSpPr>
        <p:spPr>
          <a:xfrm>
            <a:off x="3868275" y="4025982"/>
            <a:ext cx="342726" cy="342726"/>
          </a:xfrm>
          <a:custGeom>
            <a:avLst/>
            <a:gdLst>
              <a:gd name="connsiteX0" fmla="*/ 950921 w 1901842"/>
              <a:gd name="connsiteY0" fmla="*/ 995340 h 1901842"/>
              <a:gd name="connsiteX1" fmla="*/ 1192048 w 1901842"/>
              <a:gd name="connsiteY1" fmla="*/ 1718722 h 1901842"/>
              <a:gd name="connsiteX2" fmla="*/ 709794 w 1901842"/>
              <a:gd name="connsiteY2" fmla="*/ 1718722 h 1901842"/>
              <a:gd name="connsiteX3" fmla="*/ 990267 w 1901842"/>
              <a:gd name="connsiteY3" fmla="*/ 977559 h 1901842"/>
              <a:gd name="connsiteX4" fmla="*/ 1663110 w 1901842"/>
              <a:gd name="connsiteY4" fmla="*/ 1336315 h 1901842"/>
              <a:gd name="connsiteX5" fmla="*/ 1313289 w 1901842"/>
              <a:gd name="connsiteY5" fmla="*/ 1668270 h 1901842"/>
              <a:gd name="connsiteX6" fmla="*/ 913182 w 1901842"/>
              <a:gd name="connsiteY6" fmla="*/ 977559 h 1901842"/>
              <a:gd name="connsiteX7" fmla="*/ 590160 w 1901842"/>
              <a:gd name="connsiteY7" fmla="*/ 1668270 h 1901842"/>
              <a:gd name="connsiteX8" fmla="*/ 240339 w 1901842"/>
              <a:gd name="connsiteY8" fmla="*/ 1336315 h 1901842"/>
              <a:gd name="connsiteX9" fmla="*/ 1724029 w 1901842"/>
              <a:gd name="connsiteY9" fmla="*/ 712059 h 1901842"/>
              <a:gd name="connsiteX10" fmla="*/ 1724029 w 1901842"/>
              <a:gd name="connsiteY10" fmla="*/ 1194313 h 1901842"/>
              <a:gd name="connsiteX11" fmla="*/ 1000647 w 1901842"/>
              <a:gd name="connsiteY11" fmla="*/ 953186 h 1901842"/>
              <a:gd name="connsiteX12" fmla="*/ 177813 w 1901842"/>
              <a:gd name="connsiteY12" fmla="*/ 712059 h 1901842"/>
              <a:gd name="connsiteX13" fmla="*/ 901195 w 1901842"/>
              <a:gd name="connsiteY13" fmla="*/ 953186 h 1901842"/>
              <a:gd name="connsiteX14" fmla="*/ 177813 w 1901842"/>
              <a:gd name="connsiteY14" fmla="*/ 1194313 h 1901842"/>
              <a:gd name="connsiteX15" fmla="*/ 1329823 w 1901842"/>
              <a:gd name="connsiteY15" fmla="*/ 244563 h 1901842"/>
              <a:gd name="connsiteX16" fmla="*/ 1668844 w 1901842"/>
              <a:gd name="connsiteY16" fmla="*/ 587540 h 1901842"/>
              <a:gd name="connsiteX17" fmla="*/ 984867 w 1901842"/>
              <a:gd name="connsiteY17" fmla="*/ 924584 h 1901842"/>
              <a:gd name="connsiteX18" fmla="*/ 573626 w 1901842"/>
              <a:gd name="connsiteY18" fmla="*/ 244563 h 1901842"/>
              <a:gd name="connsiteX19" fmla="*/ 918582 w 1901842"/>
              <a:gd name="connsiteY19" fmla="*/ 924584 h 1901842"/>
              <a:gd name="connsiteX20" fmla="*/ 234605 w 1901842"/>
              <a:gd name="connsiteY20" fmla="*/ 587540 h 1901842"/>
              <a:gd name="connsiteX21" fmla="*/ 709794 w 1901842"/>
              <a:gd name="connsiteY21" fmla="*/ 183120 h 1901842"/>
              <a:gd name="connsiteX22" fmla="*/ 1192048 w 1901842"/>
              <a:gd name="connsiteY22" fmla="*/ 183120 h 1901842"/>
              <a:gd name="connsiteX23" fmla="*/ 950921 w 1901842"/>
              <a:gd name="connsiteY23" fmla="*/ 906502 h 1901842"/>
              <a:gd name="connsiteX24" fmla="*/ 950921 w 1901842"/>
              <a:gd name="connsiteY24" fmla="*/ 97793 h 1901842"/>
              <a:gd name="connsiteX25" fmla="*/ 97793 w 1901842"/>
              <a:gd name="connsiteY25" fmla="*/ 950921 h 1901842"/>
              <a:gd name="connsiteX26" fmla="*/ 950921 w 1901842"/>
              <a:gd name="connsiteY26" fmla="*/ 1804049 h 1901842"/>
              <a:gd name="connsiteX27" fmla="*/ 1804049 w 1901842"/>
              <a:gd name="connsiteY27" fmla="*/ 950921 h 1901842"/>
              <a:gd name="connsiteX28" fmla="*/ 950921 w 1901842"/>
              <a:gd name="connsiteY28" fmla="*/ 97793 h 1901842"/>
              <a:gd name="connsiteX29" fmla="*/ 950921 w 1901842"/>
              <a:gd name="connsiteY29" fmla="*/ 0 h 1901842"/>
              <a:gd name="connsiteX30" fmla="*/ 1901842 w 1901842"/>
              <a:gd name="connsiteY30" fmla="*/ 950921 h 1901842"/>
              <a:gd name="connsiteX31" fmla="*/ 950921 w 1901842"/>
              <a:gd name="connsiteY31" fmla="*/ 1901842 h 1901842"/>
              <a:gd name="connsiteX32" fmla="*/ 0 w 1901842"/>
              <a:gd name="connsiteY32" fmla="*/ 950921 h 1901842"/>
              <a:gd name="connsiteX33" fmla="*/ 950921 w 1901842"/>
              <a:gd name="connsiteY33" fmla="*/ 0 h 190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01842" h="1901842">
                <a:moveTo>
                  <a:pt x="950921" y="995340"/>
                </a:moveTo>
                <a:lnTo>
                  <a:pt x="1192048" y="1718722"/>
                </a:lnTo>
                <a:lnTo>
                  <a:pt x="709794" y="1718722"/>
                </a:lnTo>
                <a:close/>
                <a:moveTo>
                  <a:pt x="990267" y="977559"/>
                </a:moveTo>
                <a:lnTo>
                  <a:pt x="1663110" y="1336315"/>
                </a:lnTo>
                <a:lnTo>
                  <a:pt x="1313289" y="1668270"/>
                </a:lnTo>
                <a:close/>
                <a:moveTo>
                  <a:pt x="913182" y="977559"/>
                </a:moveTo>
                <a:lnTo>
                  <a:pt x="590160" y="1668270"/>
                </a:lnTo>
                <a:lnTo>
                  <a:pt x="240339" y="1336315"/>
                </a:lnTo>
                <a:close/>
                <a:moveTo>
                  <a:pt x="1724029" y="712059"/>
                </a:moveTo>
                <a:lnTo>
                  <a:pt x="1724029" y="1194313"/>
                </a:lnTo>
                <a:lnTo>
                  <a:pt x="1000647" y="953186"/>
                </a:lnTo>
                <a:close/>
                <a:moveTo>
                  <a:pt x="177813" y="712059"/>
                </a:moveTo>
                <a:lnTo>
                  <a:pt x="901195" y="953186"/>
                </a:lnTo>
                <a:lnTo>
                  <a:pt x="177813" y="1194313"/>
                </a:lnTo>
                <a:close/>
                <a:moveTo>
                  <a:pt x="1329823" y="244563"/>
                </a:moveTo>
                <a:lnTo>
                  <a:pt x="1668844" y="587540"/>
                </a:lnTo>
                <a:lnTo>
                  <a:pt x="984867" y="924584"/>
                </a:lnTo>
                <a:close/>
                <a:moveTo>
                  <a:pt x="573626" y="244563"/>
                </a:moveTo>
                <a:lnTo>
                  <a:pt x="918582" y="924584"/>
                </a:lnTo>
                <a:lnTo>
                  <a:pt x="234605" y="587540"/>
                </a:lnTo>
                <a:close/>
                <a:moveTo>
                  <a:pt x="709794" y="183120"/>
                </a:moveTo>
                <a:lnTo>
                  <a:pt x="1192048" y="183120"/>
                </a:lnTo>
                <a:lnTo>
                  <a:pt x="950921" y="906502"/>
                </a:lnTo>
                <a:close/>
                <a:moveTo>
                  <a:pt x="950921" y="97793"/>
                </a:moveTo>
                <a:cubicBezTo>
                  <a:pt x="479751" y="97793"/>
                  <a:pt x="97793" y="479751"/>
                  <a:pt x="97793" y="950921"/>
                </a:cubicBezTo>
                <a:cubicBezTo>
                  <a:pt x="97793" y="1422091"/>
                  <a:pt x="479751" y="1804049"/>
                  <a:pt x="950921" y="1804049"/>
                </a:cubicBezTo>
                <a:cubicBezTo>
                  <a:pt x="1422091" y="1804049"/>
                  <a:pt x="1804049" y="1422091"/>
                  <a:pt x="1804049" y="950921"/>
                </a:cubicBezTo>
                <a:cubicBezTo>
                  <a:pt x="1804049" y="479751"/>
                  <a:pt x="1422091" y="97793"/>
                  <a:pt x="950921" y="97793"/>
                </a:cubicBezTo>
                <a:close/>
                <a:moveTo>
                  <a:pt x="950921" y="0"/>
                </a:moveTo>
                <a:cubicBezTo>
                  <a:pt x="1476100" y="0"/>
                  <a:pt x="1901842" y="425742"/>
                  <a:pt x="1901842" y="950921"/>
                </a:cubicBezTo>
                <a:cubicBezTo>
                  <a:pt x="1901842" y="1476100"/>
                  <a:pt x="1476100" y="1901842"/>
                  <a:pt x="950921" y="1901842"/>
                </a:cubicBezTo>
                <a:cubicBezTo>
                  <a:pt x="425742" y="1901842"/>
                  <a:pt x="0" y="1476100"/>
                  <a:pt x="0" y="950921"/>
                </a:cubicBezTo>
                <a:cubicBezTo>
                  <a:pt x="0" y="425742"/>
                  <a:pt x="425742" y="0"/>
                  <a:pt x="9509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6" name="자유형: 도형 64">
            <a:extLst>
              <a:ext uri="{FF2B5EF4-FFF2-40B4-BE49-F238E27FC236}">
                <a16:creationId xmlns:a16="http://schemas.microsoft.com/office/drawing/2014/main" id="{D6E1B579-3CC6-46B3-BB3E-D2BB7CB5816E}"/>
              </a:ext>
            </a:extLst>
          </p:cNvPr>
          <p:cNvSpPr/>
          <p:nvPr/>
        </p:nvSpPr>
        <p:spPr>
          <a:xfrm rot="9769693">
            <a:off x="4499034" y="3647420"/>
            <a:ext cx="421829" cy="424706"/>
          </a:xfrm>
          <a:custGeom>
            <a:avLst/>
            <a:gdLst>
              <a:gd name="connsiteX0" fmla="*/ 298222 w 725313"/>
              <a:gd name="connsiteY0" fmla="*/ 427091 h 730260"/>
              <a:gd name="connsiteX1" fmla="*/ 224945 w 725313"/>
              <a:gd name="connsiteY1" fmla="*/ 250184 h 730260"/>
              <a:gd name="connsiteX2" fmla="*/ 224946 w 725313"/>
              <a:gd name="connsiteY2" fmla="*/ 250184 h 730260"/>
              <a:gd name="connsiteX3" fmla="*/ 475130 w 725313"/>
              <a:gd name="connsiteY3" fmla="*/ 0 h 730260"/>
              <a:gd name="connsiteX4" fmla="*/ 725313 w 725313"/>
              <a:gd name="connsiteY4" fmla="*/ 0 h 730260"/>
              <a:gd name="connsiteX5" fmla="*/ 725313 w 725313"/>
              <a:gd name="connsiteY5" fmla="*/ 250184 h 730260"/>
              <a:gd name="connsiteX6" fmla="*/ 475129 w 725313"/>
              <a:gd name="connsiteY6" fmla="*/ 500368 h 730260"/>
              <a:gd name="connsiteX7" fmla="*/ 298222 w 725313"/>
              <a:gd name="connsiteY7" fmla="*/ 427091 h 730260"/>
              <a:gd name="connsiteX8" fmla="*/ 13506 w 725313"/>
              <a:gd name="connsiteY8" fmla="*/ 409356 h 730260"/>
              <a:gd name="connsiteX9" fmla="*/ 30507 w 725313"/>
              <a:gd name="connsiteY9" fmla="*/ 327654 h 730260"/>
              <a:gd name="connsiteX10" fmla="*/ 268482 w 725313"/>
              <a:gd name="connsiteY10" fmla="*/ 411948 h 730260"/>
              <a:gd name="connsiteX11" fmla="*/ 13506 w 725313"/>
              <a:gd name="connsiteY11" fmla="*/ 409356 h 730260"/>
              <a:gd name="connsiteX12" fmla="*/ 317116 w 725313"/>
              <a:gd name="connsiteY12" fmla="*/ 716754 h 730260"/>
              <a:gd name="connsiteX13" fmla="*/ 314524 w 725313"/>
              <a:gd name="connsiteY13" fmla="*/ 461778 h 730260"/>
              <a:gd name="connsiteX14" fmla="*/ 398819 w 725313"/>
              <a:gd name="connsiteY14" fmla="*/ 699753 h 730260"/>
              <a:gd name="connsiteX15" fmla="*/ 317116 w 725313"/>
              <a:gd name="connsiteY15" fmla="*/ 716754 h 730260"/>
              <a:gd name="connsiteX16" fmla="*/ 80634 w 725313"/>
              <a:gd name="connsiteY16" fmla="*/ 648486 h 730260"/>
              <a:gd name="connsiteX17" fmla="*/ 66898 w 725313"/>
              <a:gd name="connsiteY17" fmla="*/ 598050 h 730260"/>
              <a:gd name="connsiteX18" fmla="*/ 298970 w 725313"/>
              <a:gd name="connsiteY18" fmla="*/ 431029 h 730260"/>
              <a:gd name="connsiteX19" fmla="*/ 131949 w 725313"/>
              <a:gd name="connsiteY19" fmla="*/ 666617 h 730260"/>
              <a:gd name="connsiteX20" fmla="*/ 80634 w 725313"/>
              <a:gd name="connsiteY20" fmla="*/ 648486 h 73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313" h="730260">
                <a:moveTo>
                  <a:pt x="298222" y="427091"/>
                </a:moveTo>
                <a:cubicBezTo>
                  <a:pt x="252948" y="381817"/>
                  <a:pt x="224945" y="319271"/>
                  <a:pt x="224945" y="250184"/>
                </a:cubicBezTo>
                <a:lnTo>
                  <a:pt x="224946" y="250184"/>
                </a:lnTo>
                <a:cubicBezTo>
                  <a:pt x="224946" y="112011"/>
                  <a:pt x="336957" y="0"/>
                  <a:pt x="475130" y="0"/>
                </a:cubicBezTo>
                <a:lnTo>
                  <a:pt x="725313" y="0"/>
                </a:lnTo>
                <a:lnTo>
                  <a:pt x="725313" y="250184"/>
                </a:lnTo>
                <a:cubicBezTo>
                  <a:pt x="725313" y="388357"/>
                  <a:pt x="613302" y="500368"/>
                  <a:pt x="475129" y="500368"/>
                </a:cubicBezTo>
                <a:cubicBezTo>
                  <a:pt x="406042" y="500368"/>
                  <a:pt x="343496" y="472365"/>
                  <a:pt x="298222" y="427091"/>
                </a:cubicBezTo>
                <a:close/>
                <a:moveTo>
                  <a:pt x="13506" y="409356"/>
                </a:moveTo>
                <a:cubicBezTo>
                  <a:pt x="-8912" y="377045"/>
                  <a:pt x="-3544" y="345295"/>
                  <a:pt x="30507" y="327654"/>
                </a:cubicBezTo>
                <a:cubicBezTo>
                  <a:pt x="80033" y="304630"/>
                  <a:pt x="271342" y="392015"/>
                  <a:pt x="268482" y="411948"/>
                </a:cubicBezTo>
                <a:cubicBezTo>
                  <a:pt x="264411" y="432407"/>
                  <a:pt x="54065" y="452384"/>
                  <a:pt x="13506" y="409356"/>
                </a:cubicBezTo>
                <a:close/>
                <a:moveTo>
                  <a:pt x="317116" y="716754"/>
                </a:moveTo>
                <a:cubicBezTo>
                  <a:pt x="274089" y="676195"/>
                  <a:pt x="294066" y="465849"/>
                  <a:pt x="314524" y="461778"/>
                </a:cubicBezTo>
                <a:cubicBezTo>
                  <a:pt x="334458" y="458918"/>
                  <a:pt x="421842" y="650227"/>
                  <a:pt x="398819" y="699753"/>
                </a:cubicBezTo>
                <a:cubicBezTo>
                  <a:pt x="381178" y="733804"/>
                  <a:pt x="349427" y="739172"/>
                  <a:pt x="317116" y="716754"/>
                </a:cubicBezTo>
                <a:close/>
                <a:moveTo>
                  <a:pt x="80634" y="648486"/>
                </a:moveTo>
                <a:cubicBezTo>
                  <a:pt x="69243" y="636729"/>
                  <a:pt x="64115" y="619588"/>
                  <a:pt x="66898" y="598050"/>
                </a:cubicBezTo>
                <a:cubicBezTo>
                  <a:pt x="77447" y="537102"/>
                  <a:pt x="282268" y="415499"/>
                  <a:pt x="298970" y="431029"/>
                </a:cubicBezTo>
                <a:cubicBezTo>
                  <a:pt x="315379" y="448024"/>
                  <a:pt x="198172" y="656654"/>
                  <a:pt x="131949" y="666617"/>
                </a:cubicBezTo>
                <a:cubicBezTo>
                  <a:pt x="109679" y="666617"/>
                  <a:pt x="92025" y="660244"/>
                  <a:pt x="80634" y="648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자유형: 도형 63">
            <a:extLst>
              <a:ext uri="{FF2B5EF4-FFF2-40B4-BE49-F238E27FC236}">
                <a16:creationId xmlns:a16="http://schemas.microsoft.com/office/drawing/2014/main" id="{EE6CD2FC-0835-4206-A5D8-4FD543015085}"/>
              </a:ext>
            </a:extLst>
          </p:cNvPr>
          <p:cNvSpPr/>
          <p:nvPr/>
        </p:nvSpPr>
        <p:spPr>
          <a:xfrm rot="20520734">
            <a:off x="7587553" y="-2930"/>
            <a:ext cx="363545" cy="358729"/>
          </a:xfrm>
          <a:custGeom>
            <a:avLst/>
            <a:gdLst>
              <a:gd name="connsiteX0" fmla="*/ 111740 w 625097"/>
              <a:gd name="connsiteY0" fmla="*/ 502081 h 616816"/>
              <a:gd name="connsiteX1" fmla="*/ 86771 w 625097"/>
              <a:gd name="connsiteY1" fmla="*/ 502682 h 616816"/>
              <a:gd name="connsiteX2" fmla="*/ 63107 w 625097"/>
              <a:gd name="connsiteY2" fmla="*/ 521722 h 616816"/>
              <a:gd name="connsiteX3" fmla="*/ 82149 w 625097"/>
              <a:gd name="connsiteY3" fmla="*/ 545385 h 616816"/>
              <a:gd name="connsiteX4" fmla="*/ 105811 w 625097"/>
              <a:gd name="connsiteY4" fmla="*/ 526345 h 616816"/>
              <a:gd name="connsiteX5" fmla="*/ 111740 w 625097"/>
              <a:gd name="connsiteY5" fmla="*/ 502081 h 616816"/>
              <a:gd name="connsiteX6" fmla="*/ 231027 w 625097"/>
              <a:gd name="connsiteY6" fmla="*/ 480051 h 616816"/>
              <a:gd name="connsiteX7" fmla="*/ 206057 w 625097"/>
              <a:gd name="connsiteY7" fmla="*/ 480652 h 616816"/>
              <a:gd name="connsiteX8" fmla="*/ 182394 w 625097"/>
              <a:gd name="connsiteY8" fmla="*/ 499692 h 616816"/>
              <a:gd name="connsiteX9" fmla="*/ 201435 w 625097"/>
              <a:gd name="connsiteY9" fmla="*/ 523355 h 616816"/>
              <a:gd name="connsiteX10" fmla="*/ 201434 w 625097"/>
              <a:gd name="connsiteY10" fmla="*/ 523355 h 616816"/>
              <a:gd name="connsiteX11" fmla="*/ 225097 w 625097"/>
              <a:gd name="connsiteY11" fmla="*/ 504314 h 616816"/>
              <a:gd name="connsiteX12" fmla="*/ 231027 w 625097"/>
              <a:gd name="connsiteY12" fmla="*/ 480051 h 616816"/>
              <a:gd name="connsiteX13" fmla="*/ 145661 w 625097"/>
              <a:gd name="connsiteY13" fmla="*/ 385616 h 616816"/>
              <a:gd name="connsiteX14" fmla="*/ 120690 w 625097"/>
              <a:gd name="connsiteY14" fmla="*/ 386217 h 616816"/>
              <a:gd name="connsiteX15" fmla="*/ 97027 w 625097"/>
              <a:gd name="connsiteY15" fmla="*/ 405257 h 616816"/>
              <a:gd name="connsiteX16" fmla="*/ 116068 w 625097"/>
              <a:gd name="connsiteY16" fmla="*/ 428921 h 616816"/>
              <a:gd name="connsiteX17" fmla="*/ 116068 w 625097"/>
              <a:gd name="connsiteY17" fmla="*/ 428920 h 616816"/>
              <a:gd name="connsiteX18" fmla="*/ 139732 w 625097"/>
              <a:gd name="connsiteY18" fmla="*/ 409880 h 616816"/>
              <a:gd name="connsiteX19" fmla="*/ 145661 w 625097"/>
              <a:gd name="connsiteY19" fmla="*/ 385616 h 616816"/>
              <a:gd name="connsiteX20" fmla="*/ 350314 w 625097"/>
              <a:gd name="connsiteY20" fmla="*/ 458020 h 616816"/>
              <a:gd name="connsiteX21" fmla="*/ 325344 w 625097"/>
              <a:gd name="connsiteY21" fmla="*/ 458621 h 616816"/>
              <a:gd name="connsiteX22" fmla="*/ 301681 w 625097"/>
              <a:gd name="connsiteY22" fmla="*/ 477661 h 616816"/>
              <a:gd name="connsiteX23" fmla="*/ 320721 w 625097"/>
              <a:gd name="connsiteY23" fmla="*/ 501324 h 616816"/>
              <a:gd name="connsiteX24" fmla="*/ 320722 w 625097"/>
              <a:gd name="connsiteY24" fmla="*/ 501324 h 616816"/>
              <a:gd name="connsiteX25" fmla="*/ 344384 w 625097"/>
              <a:gd name="connsiteY25" fmla="*/ 482283 h 616816"/>
              <a:gd name="connsiteX26" fmla="*/ 350314 w 625097"/>
              <a:gd name="connsiteY26" fmla="*/ 458020 h 616816"/>
              <a:gd name="connsiteX27" fmla="*/ 264948 w 625097"/>
              <a:gd name="connsiteY27" fmla="*/ 363586 h 616816"/>
              <a:gd name="connsiteX28" fmla="*/ 239977 w 625097"/>
              <a:gd name="connsiteY28" fmla="*/ 364186 h 616816"/>
              <a:gd name="connsiteX29" fmla="*/ 216315 w 625097"/>
              <a:gd name="connsiteY29" fmla="*/ 383227 h 616816"/>
              <a:gd name="connsiteX30" fmla="*/ 235355 w 625097"/>
              <a:gd name="connsiteY30" fmla="*/ 406890 h 616816"/>
              <a:gd name="connsiteX31" fmla="*/ 235355 w 625097"/>
              <a:gd name="connsiteY31" fmla="*/ 406889 h 616816"/>
              <a:gd name="connsiteX32" fmla="*/ 259018 w 625097"/>
              <a:gd name="connsiteY32" fmla="*/ 387848 h 616816"/>
              <a:gd name="connsiteX33" fmla="*/ 264948 w 625097"/>
              <a:gd name="connsiteY33" fmla="*/ 363586 h 616816"/>
              <a:gd name="connsiteX34" fmla="*/ 179581 w 625097"/>
              <a:gd name="connsiteY34" fmla="*/ 269151 h 616816"/>
              <a:gd name="connsiteX35" fmla="*/ 154611 w 625097"/>
              <a:gd name="connsiteY35" fmla="*/ 269752 h 616816"/>
              <a:gd name="connsiteX36" fmla="*/ 130947 w 625097"/>
              <a:gd name="connsiteY36" fmla="*/ 288792 h 616816"/>
              <a:gd name="connsiteX37" fmla="*/ 149988 w 625097"/>
              <a:gd name="connsiteY37" fmla="*/ 312455 h 616816"/>
              <a:gd name="connsiteX38" fmla="*/ 149988 w 625097"/>
              <a:gd name="connsiteY38" fmla="*/ 312454 h 616816"/>
              <a:gd name="connsiteX39" fmla="*/ 173652 w 625097"/>
              <a:gd name="connsiteY39" fmla="*/ 293414 h 616816"/>
              <a:gd name="connsiteX40" fmla="*/ 179581 w 625097"/>
              <a:gd name="connsiteY40" fmla="*/ 269151 h 616816"/>
              <a:gd name="connsiteX41" fmla="*/ 469602 w 625097"/>
              <a:gd name="connsiteY41" fmla="*/ 435991 h 616816"/>
              <a:gd name="connsiteX42" fmla="*/ 444632 w 625097"/>
              <a:gd name="connsiteY42" fmla="*/ 436592 h 616816"/>
              <a:gd name="connsiteX43" fmla="*/ 420968 w 625097"/>
              <a:gd name="connsiteY43" fmla="*/ 455632 h 616816"/>
              <a:gd name="connsiteX44" fmla="*/ 440009 w 625097"/>
              <a:gd name="connsiteY44" fmla="*/ 479295 h 616816"/>
              <a:gd name="connsiteX45" fmla="*/ 440010 w 625097"/>
              <a:gd name="connsiteY45" fmla="*/ 479295 h 616816"/>
              <a:gd name="connsiteX46" fmla="*/ 463672 w 625097"/>
              <a:gd name="connsiteY46" fmla="*/ 460254 h 616816"/>
              <a:gd name="connsiteX47" fmla="*/ 469602 w 625097"/>
              <a:gd name="connsiteY47" fmla="*/ 435991 h 616816"/>
              <a:gd name="connsiteX48" fmla="*/ 384235 w 625097"/>
              <a:gd name="connsiteY48" fmla="*/ 341555 h 616816"/>
              <a:gd name="connsiteX49" fmla="*/ 359264 w 625097"/>
              <a:gd name="connsiteY49" fmla="*/ 342156 h 616816"/>
              <a:gd name="connsiteX50" fmla="*/ 335601 w 625097"/>
              <a:gd name="connsiteY50" fmla="*/ 361196 h 616816"/>
              <a:gd name="connsiteX51" fmla="*/ 354642 w 625097"/>
              <a:gd name="connsiteY51" fmla="*/ 384859 h 616816"/>
              <a:gd name="connsiteX52" fmla="*/ 378305 w 625097"/>
              <a:gd name="connsiteY52" fmla="*/ 365818 h 616816"/>
              <a:gd name="connsiteX53" fmla="*/ 384235 w 625097"/>
              <a:gd name="connsiteY53" fmla="*/ 341555 h 616816"/>
              <a:gd name="connsiteX54" fmla="*/ 298868 w 625097"/>
              <a:gd name="connsiteY54" fmla="*/ 247121 h 616816"/>
              <a:gd name="connsiteX55" fmla="*/ 273897 w 625097"/>
              <a:gd name="connsiteY55" fmla="*/ 247721 h 616816"/>
              <a:gd name="connsiteX56" fmla="*/ 250234 w 625097"/>
              <a:gd name="connsiteY56" fmla="*/ 266761 h 616816"/>
              <a:gd name="connsiteX57" fmla="*/ 269275 w 625097"/>
              <a:gd name="connsiteY57" fmla="*/ 290425 h 616816"/>
              <a:gd name="connsiteX58" fmla="*/ 269276 w 625097"/>
              <a:gd name="connsiteY58" fmla="*/ 290424 h 616816"/>
              <a:gd name="connsiteX59" fmla="*/ 292938 w 625097"/>
              <a:gd name="connsiteY59" fmla="*/ 271383 h 616816"/>
              <a:gd name="connsiteX60" fmla="*/ 298868 w 625097"/>
              <a:gd name="connsiteY60" fmla="*/ 247121 h 616816"/>
              <a:gd name="connsiteX61" fmla="*/ 213501 w 625097"/>
              <a:gd name="connsiteY61" fmla="*/ 152686 h 616816"/>
              <a:gd name="connsiteX62" fmla="*/ 188531 w 625097"/>
              <a:gd name="connsiteY62" fmla="*/ 153287 h 616816"/>
              <a:gd name="connsiteX63" fmla="*/ 164868 w 625097"/>
              <a:gd name="connsiteY63" fmla="*/ 172327 h 616816"/>
              <a:gd name="connsiteX64" fmla="*/ 183908 w 625097"/>
              <a:gd name="connsiteY64" fmla="*/ 195989 h 616816"/>
              <a:gd name="connsiteX65" fmla="*/ 183909 w 625097"/>
              <a:gd name="connsiteY65" fmla="*/ 195989 h 616816"/>
              <a:gd name="connsiteX66" fmla="*/ 207572 w 625097"/>
              <a:gd name="connsiteY66" fmla="*/ 176949 h 616816"/>
              <a:gd name="connsiteX67" fmla="*/ 213501 w 625097"/>
              <a:gd name="connsiteY67" fmla="*/ 152686 h 616816"/>
              <a:gd name="connsiteX68" fmla="*/ 594861 w 625097"/>
              <a:gd name="connsiteY68" fmla="*/ 185208 h 616816"/>
              <a:gd name="connsiteX69" fmla="*/ 523342 w 625097"/>
              <a:gd name="connsiteY69" fmla="*/ 270840 h 616816"/>
              <a:gd name="connsiteX70" fmla="*/ 625097 w 625097"/>
              <a:gd name="connsiteY70" fmla="*/ 344129 h 616816"/>
              <a:gd name="connsiteX71" fmla="*/ 511895 w 625097"/>
              <a:gd name="connsiteY71" fmla="*/ 365683 h 616816"/>
              <a:gd name="connsiteX72" fmla="*/ 513786 w 625097"/>
              <a:gd name="connsiteY72" fmla="*/ 368943 h 616816"/>
              <a:gd name="connsiteX73" fmla="*/ 530916 w 625097"/>
              <a:gd name="connsiteY73" fmla="*/ 489638 h 616816"/>
              <a:gd name="connsiteX74" fmla="*/ 25022 w 625097"/>
              <a:gd name="connsiteY74" fmla="*/ 581802 h 616816"/>
              <a:gd name="connsiteX75" fmla="*/ 169380 w 625097"/>
              <a:gd name="connsiteY75" fmla="*/ 86131 h 616816"/>
              <a:gd name="connsiteX76" fmla="*/ 221935 w 625097"/>
              <a:gd name="connsiteY76" fmla="*/ 85109 h 616816"/>
              <a:gd name="connsiteX77" fmla="*/ 272381 w 625097"/>
              <a:gd name="connsiteY77" fmla="*/ 107166 h 616816"/>
              <a:gd name="connsiteX78" fmla="*/ 318471 w 625097"/>
              <a:gd name="connsiteY78" fmla="*/ 0 h 616816"/>
              <a:gd name="connsiteX79" fmla="*/ 372380 w 625097"/>
              <a:gd name="connsiteY79" fmla="*/ 125344 h 616816"/>
              <a:gd name="connsiteX80" fmla="*/ 468638 w 625097"/>
              <a:gd name="connsiteY80" fmla="*/ 60677 h 616816"/>
              <a:gd name="connsiteX81" fmla="*/ 446089 w 625097"/>
              <a:gd name="connsiteY81" fmla="*/ 194536 h 61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5097" h="616816">
                <a:moveTo>
                  <a:pt x="111740" y="502081"/>
                </a:moveTo>
                <a:cubicBezTo>
                  <a:pt x="103299" y="503370"/>
                  <a:pt x="94976" y="503570"/>
                  <a:pt x="86771" y="502682"/>
                </a:cubicBezTo>
                <a:cubicBezTo>
                  <a:pt x="74978" y="501406"/>
                  <a:pt x="64384" y="509930"/>
                  <a:pt x="63107" y="521722"/>
                </a:cubicBezTo>
                <a:cubicBezTo>
                  <a:pt x="61831" y="533515"/>
                  <a:pt x="70356" y="544109"/>
                  <a:pt x="82149" y="545385"/>
                </a:cubicBezTo>
                <a:cubicBezTo>
                  <a:pt x="93941" y="546661"/>
                  <a:pt x="104535" y="538137"/>
                  <a:pt x="105811" y="526345"/>
                </a:cubicBezTo>
                <a:cubicBezTo>
                  <a:pt x="106700" y="518140"/>
                  <a:pt x="108676" y="510051"/>
                  <a:pt x="111740" y="502081"/>
                </a:cubicBezTo>
                <a:close/>
                <a:moveTo>
                  <a:pt x="231027" y="480051"/>
                </a:moveTo>
                <a:cubicBezTo>
                  <a:pt x="222586" y="481339"/>
                  <a:pt x="214263" y="481540"/>
                  <a:pt x="206057" y="480652"/>
                </a:cubicBezTo>
                <a:cubicBezTo>
                  <a:pt x="194264" y="479375"/>
                  <a:pt x="183671" y="487899"/>
                  <a:pt x="182394" y="499692"/>
                </a:cubicBezTo>
                <a:cubicBezTo>
                  <a:pt x="181117" y="511484"/>
                  <a:pt x="189642" y="522078"/>
                  <a:pt x="201435" y="523355"/>
                </a:cubicBezTo>
                <a:lnTo>
                  <a:pt x="201434" y="523355"/>
                </a:lnTo>
                <a:cubicBezTo>
                  <a:pt x="213227" y="524631"/>
                  <a:pt x="223821" y="516106"/>
                  <a:pt x="225097" y="504314"/>
                </a:cubicBezTo>
                <a:cubicBezTo>
                  <a:pt x="225986" y="496109"/>
                  <a:pt x="227963" y="488022"/>
                  <a:pt x="231027" y="480051"/>
                </a:cubicBezTo>
                <a:close/>
                <a:moveTo>
                  <a:pt x="145661" y="385616"/>
                </a:moveTo>
                <a:cubicBezTo>
                  <a:pt x="137219" y="386904"/>
                  <a:pt x="128895" y="387105"/>
                  <a:pt x="120690" y="386217"/>
                </a:cubicBezTo>
                <a:cubicBezTo>
                  <a:pt x="108897" y="384940"/>
                  <a:pt x="98304" y="393465"/>
                  <a:pt x="97027" y="405257"/>
                </a:cubicBezTo>
                <a:cubicBezTo>
                  <a:pt x="95751" y="417050"/>
                  <a:pt x="104275" y="427644"/>
                  <a:pt x="116068" y="428921"/>
                </a:cubicBezTo>
                <a:lnTo>
                  <a:pt x="116068" y="428920"/>
                </a:lnTo>
                <a:cubicBezTo>
                  <a:pt x="127861" y="430197"/>
                  <a:pt x="138454" y="421672"/>
                  <a:pt x="139732" y="409880"/>
                </a:cubicBezTo>
                <a:cubicBezTo>
                  <a:pt x="140619" y="401674"/>
                  <a:pt x="142596" y="393587"/>
                  <a:pt x="145661" y="385616"/>
                </a:cubicBezTo>
                <a:close/>
                <a:moveTo>
                  <a:pt x="350314" y="458020"/>
                </a:moveTo>
                <a:cubicBezTo>
                  <a:pt x="341873" y="459309"/>
                  <a:pt x="333549" y="459509"/>
                  <a:pt x="325344" y="458621"/>
                </a:cubicBezTo>
                <a:cubicBezTo>
                  <a:pt x="313551" y="457344"/>
                  <a:pt x="302957" y="465869"/>
                  <a:pt x="301681" y="477661"/>
                </a:cubicBezTo>
                <a:cubicBezTo>
                  <a:pt x="300404" y="489454"/>
                  <a:pt x="308929" y="500048"/>
                  <a:pt x="320721" y="501324"/>
                </a:cubicBezTo>
                <a:lnTo>
                  <a:pt x="320722" y="501324"/>
                </a:lnTo>
                <a:cubicBezTo>
                  <a:pt x="332514" y="502601"/>
                  <a:pt x="343108" y="494076"/>
                  <a:pt x="344384" y="482283"/>
                </a:cubicBezTo>
                <a:cubicBezTo>
                  <a:pt x="345272" y="474078"/>
                  <a:pt x="347249" y="465990"/>
                  <a:pt x="350314" y="458020"/>
                </a:cubicBezTo>
                <a:close/>
                <a:moveTo>
                  <a:pt x="264948" y="363586"/>
                </a:moveTo>
                <a:cubicBezTo>
                  <a:pt x="256507" y="364874"/>
                  <a:pt x="248183" y="365075"/>
                  <a:pt x="239977" y="364186"/>
                </a:cubicBezTo>
                <a:cubicBezTo>
                  <a:pt x="228185" y="362910"/>
                  <a:pt x="217591" y="371434"/>
                  <a:pt x="216315" y="383227"/>
                </a:cubicBezTo>
                <a:cubicBezTo>
                  <a:pt x="215038" y="395019"/>
                  <a:pt x="223563" y="405614"/>
                  <a:pt x="235355" y="406890"/>
                </a:cubicBezTo>
                <a:lnTo>
                  <a:pt x="235355" y="406889"/>
                </a:lnTo>
                <a:cubicBezTo>
                  <a:pt x="247147" y="408166"/>
                  <a:pt x="257742" y="399642"/>
                  <a:pt x="259018" y="387848"/>
                </a:cubicBezTo>
                <a:cubicBezTo>
                  <a:pt x="259906" y="379643"/>
                  <a:pt x="261883" y="371556"/>
                  <a:pt x="264948" y="363586"/>
                </a:cubicBezTo>
                <a:close/>
                <a:moveTo>
                  <a:pt x="179581" y="269151"/>
                </a:moveTo>
                <a:cubicBezTo>
                  <a:pt x="171140" y="270440"/>
                  <a:pt x="162816" y="270640"/>
                  <a:pt x="154611" y="269752"/>
                </a:cubicBezTo>
                <a:cubicBezTo>
                  <a:pt x="142818" y="268475"/>
                  <a:pt x="132224" y="276999"/>
                  <a:pt x="130947" y="288792"/>
                </a:cubicBezTo>
                <a:cubicBezTo>
                  <a:pt x="129670" y="300585"/>
                  <a:pt x="138195" y="311179"/>
                  <a:pt x="149988" y="312455"/>
                </a:cubicBezTo>
                <a:lnTo>
                  <a:pt x="149988" y="312454"/>
                </a:lnTo>
                <a:cubicBezTo>
                  <a:pt x="161780" y="313731"/>
                  <a:pt x="172375" y="305207"/>
                  <a:pt x="173652" y="293414"/>
                </a:cubicBezTo>
                <a:cubicBezTo>
                  <a:pt x="174540" y="285209"/>
                  <a:pt x="176516" y="277121"/>
                  <a:pt x="179581" y="269151"/>
                </a:cubicBezTo>
                <a:close/>
                <a:moveTo>
                  <a:pt x="469602" y="435991"/>
                </a:moveTo>
                <a:cubicBezTo>
                  <a:pt x="461160" y="437279"/>
                  <a:pt x="452837" y="437479"/>
                  <a:pt x="444632" y="436592"/>
                </a:cubicBezTo>
                <a:cubicBezTo>
                  <a:pt x="432839" y="435315"/>
                  <a:pt x="422246" y="443840"/>
                  <a:pt x="420968" y="455632"/>
                </a:cubicBezTo>
                <a:cubicBezTo>
                  <a:pt x="419692" y="467424"/>
                  <a:pt x="428217" y="478019"/>
                  <a:pt x="440009" y="479295"/>
                </a:cubicBezTo>
                <a:lnTo>
                  <a:pt x="440010" y="479295"/>
                </a:lnTo>
                <a:cubicBezTo>
                  <a:pt x="451802" y="480570"/>
                  <a:pt x="462396" y="472047"/>
                  <a:pt x="463672" y="460254"/>
                </a:cubicBezTo>
                <a:cubicBezTo>
                  <a:pt x="464560" y="452049"/>
                  <a:pt x="466537" y="443961"/>
                  <a:pt x="469602" y="435991"/>
                </a:cubicBezTo>
                <a:close/>
                <a:moveTo>
                  <a:pt x="384235" y="341555"/>
                </a:moveTo>
                <a:cubicBezTo>
                  <a:pt x="375793" y="342844"/>
                  <a:pt x="367470" y="343044"/>
                  <a:pt x="359264" y="342156"/>
                </a:cubicBezTo>
                <a:cubicBezTo>
                  <a:pt x="347472" y="340880"/>
                  <a:pt x="336878" y="349404"/>
                  <a:pt x="335601" y="361196"/>
                </a:cubicBezTo>
                <a:cubicBezTo>
                  <a:pt x="334325" y="372989"/>
                  <a:pt x="342849" y="383583"/>
                  <a:pt x="354642" y="384859"/>
                </a:cubicBezTo>
                <a:cubicBezTo>
                  <a:pt x="366434" y="386136"/>
                  <a:pt x="377028" y="377611"/>
                  <a:pt x="378305" y="365818"/>
                </a:cubicBezTo>
                <a:cubicBezTo>
                  <a:pt x="379193" y="357613"/>
                  <a:pt x="381170" y="349525"/>
                  <a:pt x="384235" y="341555"/>
                </a:cubicBezTo>
                <a:close/>
                <a:moveTo>
                  <a:pt x="298868" y="247121"/>
                </a:moveTo>
                <a:cubicBezTo>
                  <a:pt x="290426" y="248409"/>
                  <a:pt x="282103" y="248609"/>
                  <a:pt x="273897" y="247721"/>
                </a:cubicBezTo>
                <a:cubicBezTo>
                  <a:pt x="262105" y="246445"/>
                  <a:pt x="251512" y="254969"/>
                  <a:pt x="250234" y="266761"/>
                </a:cubicBezTo>
                <a:cubicBezTo>
                  <a:pt x="248958" y="278554"/>
                  <a:pt x="257483" y="289148"/>
                  <a:pt x="269275" y="290425"/>
                </a:cubicBezTo>
                <a:lnTo>
                  <a:pt x="269276" y="290424"/>
                </a:lnTo>
                <a:cubicBezTo>
                  <a:pt x="281068" y="291701"/>
                  <a:pt x="291662" y="283176"/>
                  <a:pt x="292938" y="271383"/>
                </a:cubicBezTo>
                <a:cubicBezTo>
                  <a:pt x="293826" y="263179"/>
                  <a:pt x="295803" y="255091"/>
                  <a:pt x="298868" y="247121"/>
                </a:cubicBezTo>
                <a:close/>
                <a:moveTo>
                  <a:pt x="213501" y="152686"/>
                </a:moveTo>
                <a:cubicBezTo>
                  <a:pt x="205060" y="153974"/>
                  <a:pt x="196737" y="154174"/>
                  <a:pt x="188531" y="153287"/>
                </a:cubicBezTo>
                <a:cubicBezTo>
                  <a:pt x="176738" y="152010"/>
                  <a:pt x="166145" y="160534"/>
                  <a:pt x="164868" y="172327"/>
                </a:cubicBezTo>
                <a:cubicBezTo>
                  <a:pt x="163592" y="184120"/>
                  <a:pt x="172116" y="194714"/>
                  <a:pt x="183908" y="195989"/>
                </a:cubicBezTo>
                <a:lnTo>
                  <a:pt x="183909" y="195989"/>
                </a:lnTo>
                <a:cubicBezTo>
                  <a:pt x="195701" y="197266"/>
                  <a:pt x="206295" y="188742"/>
                  <a:pt x="207572" y="176949"/>
                </a:cubicBezTo>
                <a:cubicBezTo>
                  <a:pt x="208459" y="168743"/>
                  <a:pt x="210436" y="160656"/>
                  <a:pt x="213501" y="152686"/>
                </a:cubicBezTo>
                <a:close/>
                <a:moveTo>
                  <a:pt x="594861" y="185208"/>
                </a:moveTo>
                <a:lnTo>
                  <a:pt x="523342" y="270840"/>
                </a:lnTo>
                <a:lnTo>
                  <a:pt x="625097" y="344129"/>
                </a:lnTo>
                <a:lnTo>
                  <a:pt x="511895" y="365683"/>
                </a:lnTo>
                <a:lnTo>
                  <a:pt x="513786" y="368943"/>
                </a:lnTo>
                <a:cubicBezTo>
                  <a:pt x="535719" y="416093"/>
                  <a:pt x="544124" y="459364"/>
                  <a:pt x="530916" y="489638"/>
                </a:cubicBezTo>
                <a:cubicBezTo>
                  <a:pt x="467007" y="642253"/>
                  <a:pt x="73111" y="636137"/>
                  <a:pt x="25022" y="581802"/>
                </a:cubicBezTo>
                <a:cubicBezTo>
                  <a:pt x="-29209" y="517982"/>
                  <a:pt x="-1448" y="173047"/>
                  <a:pt x="169380" y="86131"/>
                </a:cubicBezTo>
                <a:cubicBezTo>
                  <a:pt x="184554" y="80300"/>
                  <a:pt x="202410" y="80340"/>
                  <a:pt x="221935" y="85109"/>
                </a:cubicBezTo>
                <a:lnTo>
                  <a:pt x="272381" y="107166"/>
                </a:lnTo>
                <a:lnTo>
                  <a:pt x="318471" y="0"/>
                </a:lnTo>
                <a:lnTo>
                  <a:pt x="372380" y="125344"/>
                </a:lnTo>
                <a:lnTo>
                  <a:pt x="468638" y="60677"/>
                </a:lnTo>
                <a:lnTo>
                  <a:pt x="446089" y="194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자유형: 도형 63">
            <a:extLst>
              <a:ext uri="{FF2B5EF4-FFF2-40B4-BE49-F238E27FC236}">
                <a16:creationId xmlns:a16="http://schemas.microsoft.com/office/drawing/2014/main" id="{FDB28204-6A4B-43CC-9131-281D5515092D}"/>
              </a:ext>
            </a:extLst>
          </p:cNvPr>
          <p:cNvSpPr/>
          <p:nvPr/>
        </p:nvSpPr>
        <p:spPr>
          <a:xfrm rot="17130387">
            <a:off x="5417636" y="1546448"/>
            <a:ext cx="363545" cy="358729"/>
          </a:xfrm>
          <a:custGeom>
            <a:avLst/>
            <a:gdLst>
              <a:gd name="connsiteX0" fmla="*/ 111740 w 625097"/>
              <a:gd name="connsiteY0" fmla="*/ 502081 h 616816"/>
              <a:gd name="connsiteX1" fmla="*/ 86771 w 625097"/>
              <a:gd name="connsiteY1" fmla="*/ 502682 h 616816"/>
              <a:gd name="connsiteX2" fmla="*/ 63107 w 625097"/>
              <a:gd name="connsiteY2" fmla="*/ 521722 h 616816"/>
              <a:gd name="connsiteX3" fmla="*/ 82149 w 625097"/>
              <a:gd name="connsiteY3" fmla="*/ 545385 h 616816"/>
              <a:gd name="connsiteX4" fmla="*/ 105811 w 625097"/>
              <a:gd name="connsiteY4" fmla="*/ 526345 h 616816"/>
              <a:gd name="connsiteX5" fmla="*/ 111740 w 625097"/>
              <a:gd name="connsiteY5" fmla="*/ 502081 h 616816"/>
              <a:gd name="connsiteX6" fmla="*/ 231027 w 625097"/>
              <a:gd name="connsiteY6" fmla="*/ 480051 h 616816"/>
              <a:gd name="connsiteX7" fmla="*/ 206057 w 625097"/>
              <a:gd name="connsiteY7" fmla="*/ 480652 h 616816"/>
              <a:gd name="connsiteX8" fmla="*/ 182394 w 625097"/>
              <a:gd name="connsiteY8" fmla="*/ 499692 h 616816"/>
              <a:gd name="connsiteX9" fmla="*/ 201435 w 625097"/>
              <a:gd name="connsiteY9" fmla="*/ 523355 h 616816"/>
              <a:gd name="connsiteX10" fmla="*/ 201434 w 625097"/>
              <a:gd name="connsiteY10" fmla="*/ 523355 h 616816"/>
              <a:gd name="connsiteX11" fmla="*/ 225097 w 625097"/>
              <a:gd name="connsiteY11" fmla="*/ 504314 h 616816"/>
              <a:gd name="connsiteX12" fmla="*/ 231027 w 625097"/>
              <a:gd name="connsiteY12" fmla="*/ 480051 h 616816"/>
              <a:gd name="connsiteX13" fmla="*/ 145661 w 625097"/>
              <a:gd name="connsiteY13" fmla="*/ 385616 h 616816"/>
              <a:gd name="connsiteX14" fmla="*/ 120690 w 625097"/>
              <a:gd name="connsiteY14" fmla="*/ 386217 h 616816"/>
              <a:gd name="connsiteX15" fmla="*/ 97027 w 625097"/>
              <a:gd name="connsiteY15" fmla="*/ 405257 h 616816"/>
              <a:gd name="connsiteX16" fmla="*/ 116068 w 625097"/>
              <a:gd name="connsiteY16" fmla="*/ 428921 h 616816"/>
              <a:gd name="connsiteX17" fmla="*/ 116068 w 625097"/>
              <a:gd name="connsiteY17" fmla="*/ 428920 h 616816"/>
              <a:gd name="connsiteX18" fmla="*/ 139732 w 625097"/>
              <a:gd name="connsiteY18" fmla="*/ 409880 h 616816"/>
              <a:gd name="connsiteX19" fmla="*/ 145661 w 625097"/>
              <a:gd name="connsiteY19" fmla="*/ 385616 h 616816"/>
              <a:gd name="connsiteX20" fmla="*/ 350314 w 625097"/>
              <a:gd name="connsiteY20" fmla="*/ 458020 h 616816"/>
              <a:gd name="connsiteX21" fmla="*/ 325344 w 625097"/>
              <a:gd name="connsiteY21" fmla="*/ 458621 h 616816"/>
              <a:gd name="connsiteX22" fmla="*/ 301681 w 625097"/>
              <a:gd name="connsiteY22" fmla="*/ 477661 h 616816"/>
              <a:gd name="connsiteX23" fmla="*/ 320721 w 625097"/>
              <a:gd name="connsiteY23" fmla="*/ 501324 h 616816"/>
              <a:gd name="connsiteX24" fmla="*/ 320722 w 625097"/>
              <a:gd name="connsiteY24" fmla="*/ 501324 h 616816"/>
              <a:gd name="connsiteX25" fmla="*/ 344384 w 625097"/>
              <a:gd name="connsiteY25" fmla="*/ 482283 h 616816"/>
              <a:gd name="connsiteX26" fmla="*/ 350314 w 625097"/>
              <a:gd name="connsiteY26" fmla="*/ 458020 h 616816"/>
              <a:gd name="connsiteX27" fmla="*/ 264948 w 625097"/>
              <a:gd name="connsiteY27" fmla="*/ 363586 h 616816"/>
              <a:gd name="connsiteX28" fmla="*/ 239977 w 625097"/>
              <a:gd name="connsiteY28" fmla="*/ 364186 h 616816"/>
              <a:gd name="connsiteX29" fmla="*/ 216315 w 625097"/>
              <a:gd name="connsiteY29" fmla="*/ 383227 h 616816"/>
              <a:gd name="connsiteX30" fmla="*/ 235355 w 625097"/>
              <a:gd name="connsiteY30" fmla="*/ 406890 h 616816"/>
              <a:gd name="connsiteX31" fmla="*/ 235355 w 625097"/>
              <a:gd name="connsiteY31" fmla="*/ 406889 h 616816"/>
              <a:gd name="connsiteX32" fmla="*/ 259018 w 625097"/>
              <a:gd name="connsiteY32" fmla="*/ 387848 h 616816"/>
              <a:gd name="connsiteX33" fmla="*/ 264948 w 625097"/>
              <a:gd name="connsiteY33" fmla="*/ 363586 h 616816"/>
              <a:gd name="connsiteX34" fmla="*/ 179581 w 625097"/>
              <a:gd name="connsiteY34" fmla="*/ 269151 h 616816"/>
              <a:gd name="connsiteX35" fmla="*/ 154611 w 625097"/>
              <a:gd name="connsiteY35" fmla="*/ 269752 h 616816"/>
              <a:gd name="connsiteX36" fmla="*/ 130947 w 625097"/>
              <a:gd name="connsiteY36" fmla="*/ 288792 h 616816"/>
              <a:gd name="connsiteX37" fmla="*/ 149988 w 625097"/>
              <a:gd name="connsiteY37" fmla="*/ 312455 h 616816"/>
              <a:gd name="connsiteX38" fmla="*/ 149988 w 625097"/>
              <a:gd name="connsiteY38" fmla="*/ 312454 h 616816"/>
              <a:gd name="connsiteX39" fmla="*/ 173652 w 625097"/>
              <a:gd name="connsiteY39" fmla="*/ 293414 h 616816"/>
              <a:gd name="connsiteX40" fmla="*/ 179581 w 625097"/>
              <a:gd name="connsiteY40" fmla="*/ 269151 h 616816"/>
              <a:gd name="connsiteX41" fmla="*/ 469602 w 625097"/>
              <a:gd name="connsiteY41" fmla="*/ 435991 h 616816"/>
              <a:gd name="connsiteX42" fmla="*/ 444632 w 625097"/>
              <a:gd name="connsiteY42" fmla="*/ 436592 h 616816"/>
              <a:gd name="connsiteX43" fmla="*/ 420968 w 625097"/>
              <a:gd name="connsiteY43" fmla="*/ 455632 h 616816"/>
              <a:gd name="connsiteX44" fmla="*/ 440009 w 625097"/>
              <a:gd name="connsiteY44" fmla="*/ 479295 h 616816"/>
              <a:gd name="connsiteX45" fmla="*/ 440010 w 625097"/>
              <a:gd name="connsiteY45" fmla="*/ 479295 h 616816"/>
              <a:gd name="connsiteX46" fmla="*/ 463672 w 625097"/>
              <a:gd name="connsiteY46" fmla="*/ 460254 h 616816"/>
              <a:gd name="connsiteX47" fmla="*/ 469602 w 625097"/>
              <a:gd name="connsiteY47" fmla="*/ 435991 h 616816"/>
              <a:gd name="connsiteX48" fmla="*/ 384235 w 625097"/>
              <a:gd name="connsiteY48" fmla="*/ 341555 h 616816"/>
              <a:gd name="connsiteX49" fmla="*/ 359264 w 625097"/>
              <a:gd name="connsiteY49" fmla="*/ 342156 h 616816"/>
              <a:gd name="connsiteX50" fmla="*/ 335601 w 625097"/>
              <a:gd name="connsiteY50" fmla="*/ 361196 h 616816"/>
              <a:gd name="connsiteX51" fmla="*/ 354642 w 625097"/>
              <a:gd name="connsiteY51" fmla="*/ 384859 h 616816"/>
              <a:gd name="connsiteX52" fmla="*/ 378305 w 625097"/>
              <a:gd name="connsiteY52" fmla="*/ 365818 h 616816"/>
              <a:gd name="connsiteX53" fmla="*/ 384235 w 625097"/>
              <a:gd name="connsiteY53" fmla="*/ 341555 h 616816"/>
              <a:gd name="connsiteX54" fmla="*/ 298868 w 625097"/>
              <a:gd name="connsiteY54" fmla="*/ 247121 h 616816"/>
              <a:gd name="connsiteX55" fmla="*/ 273897 w 625097"/>
              <a:gd name="connsiteY55" fmla="*/ 247721 h 616816"/>
              <a:gd name="connsiteX56" fmla="*/ 250234 w 625097"/>
              <a:gd name="connsiteY56" fmla="*/ 266761 h 616816"/>
              <a:gd name="connsiteX57" fmla="*/ 269275 w 625097"/>
              <a:gd name="connsiteY57" fmla="*/ 290425 h 616816"/>
              <a:gd name="connsiteX58" fmla="*/ 269276 w 625097"/>
              <a:gd name="connsiteY58" fmla="*/ 290424 h 616816"/>
              <a:gd name="connsiteX59" fmla="*/ 292938 w 625097"/>
              <a:gd name="connsiteY59" fmla="*/ 271383 h 616816"/>
              <a:gd name="connsiteX60" fmla="*/ 298868 w 625097"/>
              <a:gd name="connsiteY60" fmla="*/ 247121 h 616816"/>
              <a:gd name="connsiteX61" fmla="*/ 213501 w 625097"/>
              <a:gd name="connsiteY61" fmla="*/ 152686 h 616816"/>
              <a:gd name="connsiteX62" fmla="*/ 188531 w 625097"/>
              <a:gd name="connsiteY62" fmla="*/ 153287 h 616816"/>
              <a:gd name="connsiteX63" fmla="*/ 164868 w 625097"/>
              <a:gd name="connsiteY63" fmla="*/ 172327 h 616816"/>
              <a:gd name="connsiteX64" fmla="*/ 183908 w 625097"/>
              <a:gd name="connsiteY64" fmla="*/ 195989 h 616816"/>
              <a:gd name="connsiteX65" fmla="*/ 183909 w 625097"/>
              <a:gd name="connsiteY65" fmla="*/ 195989 h 616816"/>
              <a:gd name="connsiteX66" fmla="*/ 207572 w 625097"/>
              <a:gd name="connsiteY66" fmla="*/ 176949 h 616816"/>
              <a:gd name="connsiteX67" fmla="*/ 213501 w 625097"/>
              <a:gd name="connsiteY67" fmla="*/ 152686 h 616816"/>
              <a:gd name="connsiteX68" fmla="*/ 594861 w 625097"/>
              <a:gd name="connsiteY68" fmla="*/ 185208 h 616816"/>
              <a:gd name="connsiteX69" fmla="*/ 523342 w 625097"/>
              <a:gd name="connsiteY69" fmla="*/ 270840 h 616816"/>
              <a:gd name="connsiteX70" fmla="*/ 625097 w 625097"/>
              <a:gd name="connsiteY70" fmla="*/ 344129 h 616816"/>
              <a:gd name="connsiteX71" fmla="*/ 511895 w 625097"/>
              <a:gd name="connsiteY71" fmla="*/ 365683 h 616816"/>
              <a:gd name="connsiteX72" fmla="*/ 513786 w 625097"/>
              <a:gd name="connsiteY72" fmla="*/ 368943 h 616816"/>
              <a:gd name="connsiteX73" fmla="*/ 530916 w 625097"/>
              <a:gd name="connsiteY73" fmla="*/ 489638 h 616816"/>
              <a:gd name="connsiteX74" fmla="*/ 25022 w 625097"/>
              <a:gd name="connsiteY74" fmla="*/ 581802 h 616816"/>
              <a:gd name="connsiteX75" fmla="*/ 169380 w 625097"/>
              <a:gd name="connsiteY75" fmla="*/ 86131 h 616816"/>
              <a:gd name="connsiteX76" fmla="*/ 221935 w 625097"/>
              <a:gd name="connsiteY76" fmla="*/ 85109 h 616816"/>
              <a:gd name="connsiteX77" fmla="*/ 272381 w 625097"/>
              <a:gd name="connsiteY77" fmla="*/ 107166 h 616816"/>
              <a:gd name="connsiteX78" fmla="*/ 318471 w 625097"/>
              <a:gd name="connsiteY78" fmla="*/ 0 h 616816"/>
              <a:gd name="connsiteX79" fmla="*/ 372380 w 625097"/>
              <a:gd name="connsiteY79" fmla="*/ 125344 h 616816"/>
              <a:gd name="connsiteX80" fmla="*/ 468638 w 625097"/>
              <a:gd name="connsiteY80" fmla="*/ 60677 h 616816"/>
              <a:gd name="connsiteX81" fmla="*/ 446089 w 625097"/>
              <a:gd name="connsiteY81" fmla="*/ 194536 h 61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5097" h="616816">
                <a:moveTo>
                  <a:pt x="111740" y="502081"/>
                </a:moveTo>
                <a:cubicBezTo>
                  <a:pt x="103299" y="503370"/>
                  <a:pt x="94976" y="503570"/>
                  <a:pt x="86771" y="502682"/>
                </a:cubicBezTo>
                <a:cubicBezTo>
                  <a:pt x="74978" y="501406"/>
                  <a:pt x="64384" y="509930"/>
                  <a:pt x="63107" y="521722"/>
                </a:cubicBezTo>
                <a:cubicBezTo>
                  <a:pt x="61831" y="533515"/>
                  <a:pt x="70356" y="544109"/>
                  <a:pt x="82149" y="545385"/>
                </a:cubicBezTo>
                <a:cubicBezTo>
                  <a:pt x="93941" y="546661"/>
                  <a:pt x="104535" y="538137"/>
                  <a:pt x="105811" y="526345"/>
                </a:cubicBezTo>
                <a:cubicBezTo>
                  <a:pt x="106700" y="518140"/>
                  <a:pt x="108676" y="510051"/>
                  <a:pt x="111740" y="502081"/>
                </a:cubicBezTo>
                <a:close/>
                <a:moveTo>
                  <a:pt x="231027" y="480051"/>
                </a:moveTo>
                <a:cubicBezTo>
                  <a:pt x="222586" y="481339"/>
                  <a:pt x="214263" y="481540"/>
                  <a:pt x="206057" y="480652"/>
                </a:cubicBezTo>
                <a:cubicBezTo>
                  <a:pt x="194264" y="479375"/>
                  <a:pt x="183671" y="487899"/>
                  <a:pt x="182394" y="499692"/>
                </a:cubicBezTo>
                <a:cubicBezTo>
                  <a:pt x="181117" y="511484"/>
                  <a:pt x="189642" y="522078"/>
                  <a:pt x="201435" y="523355"/>
                </a:cubicBezTo>
                <a:lnTo>
                  <a:pt x="201434" y="523355"/>
                </a:lnTo>
                <a:cubicBezTo>
                  <a:pt x="213227" y="524631"/>
                  <a:pt x="223821" y="516106"/>
                  <a:pt x="225097" y="504314"/>
                </a:cubicBezTo>
                <a:cubicBezTo>
                  <a:pt x="225986" y="496109"/>
                  <a:pt x="227963" y="488022"/>
                  <a:pt x="231027" y="480051"/>
                </a:cubicBezTo>
                <a:close/>
                <a:moveTo>
                  <a:pt x="145661" y="385616"/>
                </a:moveTo>
                <a:cubicBezTo>
                  <a:pt x="137219" y="386904"/>
                  <a:pt x="128895" y="387105"/>
                  <a:pt x="120690" y="386217"/>
                </a:cubicBezTo>
                <a:cubicBezTo>
                  <a:pt x="108897" y="384940"/>
                  <a:pt x="98304" y="393465"/>
                  <a:pt x="97027" y="405257"/>
                </a:cubicBezTo>
                <a:cubicBezTo>
                  <a:pt x="95751" y="417050"/>
                  <a:pt x="104275" y="427644"/>
                  <a:pt x="116068" y="428921"/>
                </a:cubicBezTo>
                <a:lnTo>
                  <a:pt x="116068" y="428920"/>
                </a:lnTo>
                <a:cubicBezTo>
                  <a:pt x="127861" y="430197"/>
                  <a:pt x="138454" y="421672"/>
                  <a:pt x="139732" y="409880"/>
                </a:cubicBezTo>
                <a:cubicBezTo>
                  <a:pt x="140619" y="401674"/>
                  <a:pt x="142596" y="393587"/>
                  <a:pt x="145661" y="385616"/>
                </a:cubicBezTo>
                <a:close/>
                <a:moveTo>
                  <a:pt x="350314" y="458020"/>
                </a:moveTo>
                <a:cubicBezTo>
                  <a:pt x="341873" y="459309"/>
                  <a:pt x="333549" y="459509"/>
                  <a:pt x="325344" y="458621"/>
                </a:cubicBezTo>
                <a:cubicBezTo>
                  <a:pt x="313551" y="457344"/>
                  <a:pt x="302957" y="465869"/>
                  <a:pt x="301681" y="477661"/>
                </a:cubicBezTo>
                <a:cubicBezTo>
                  <a:pt x="300404" y="489454"/>
                  <a:pt x="308929" y="500048"/>
                  <a:pt x="320721" y="501324"/>
                </a:cubicBezTo>
                <a:lnTo>
                  <a:pt x="320722" y="501324"/>
                </a:lnTo>
                <a:cubicBezTo>
                  <a:pt x="332514" y="502601"/>
                  <a:pt x="343108" y="494076"/>
                  <a:pt x="344384" y="482283"/>
                </a:cubicBezTo>
                <a:cubicBezTo>
                  <a:pt x="345272" y="474078"/>
                  <a:pt x="347249" y="465990"/>
                  <a:pt x="350314" y="458020"/>
                </a:cubicBezTo>
                <a:close/>
                <a:moveTo>
                  <a:pt x="264948" y="363586"/>
                </a:moveTo>
                <a:cubicBezTo>
                  <a:pt x="256507" y="364874"/>
                  <a:pt x="248183" y="365075"/>
                  <a:pt x="239977" y="364186"/>
                </a:cubicBezTo>
                <a:cubicBezTo>
                  <a:pt x="228185" y="362910"/>
                  <a:pt x="217591" y="371434"/>
                  <a:pt x="216315" y="383227"/>
                </a:cubicBezTo>
                <a:cubicBezTo>
                  <a:pt x="215038" y="395019"/>
                  <a:pt x="223563" y="405614"/>
                  <a:pt x="235355" y="406890"/>
                </a:cubicBezTo>
                <a:lnTo>
                  <a:pt x="235355" y="406889"/>
                </a:lnTo>
                <a:cubicBezTo>
                  <a:pt x="247147" y="408166"/>
                  <a:pt x="257742" y="399642"/>
                  <a:pt x="259018" y="387848"/>
                </a:cubicBezTo>
                <a:cubicBezTo>
                  <a:pt x="259906" y="379643"/>
                  <a:pt x="261883" y="371556"/>
                  <a:pt x="264948" y="363586"/>
                </a:cubicBezTo>
                <a:close/>
                <a:moveTo>
                  <a:pt x="179581" y="269151"/>
                </a:moveTo>
                <a:cubicBezTo>
                  <a:pt x="171140" y="270440"/>
                  <a:pt x="162816" y="270640"/>
                  <a:pt x="154611" y="269752"/>
                </a:cubicBezTo>
                <a:cubicBezTo>
                  <a:pt x="142818" y="268475"/>
                  <a:pt x="132224" y="276999"/>
                  <a:pt x="130947" y="288792"/>
                </a:cubicBezTo>
                <a:cubicBezTo>
                  <a:pt x="129670" y="300585"/>
                  <a:pt x="138195" y="311179"/>
                  <a:pt x="149988" y="312455"/>
                </a:cubicBezTo>
                <a:lnTo>
                  <a:pt x="149988" y="312454"/>
                </a:lnTo>
                <a:cubicBezTo>
                  <a:pt x="161780" y="313731"/>
                  <a:pt x="172375" y="305207"/>
                  <a:pt x="173652" y="293414"/>
                </a:cubicBezTo>
                <a:cubicBezTo>
                  <a:pt x="174540" y="285209"/>
                  <a:pt x="176516" y="277121"/>
                  <a:pt x="179581" y="269151"/>
                </a:cubicBezTo>
                <a:close/>
                <a:moveTo>
                  <a:pt x="469602" y="435991"/>
                </a:moveTo>
                <a:cubicBezTo>
                  <a:pt x="461160" y="437279"/>
                  <a:pt x="452837" y="437479"/>
                  <a:pt x="444632" y="436592"/>
                </a:cubicBezTo>
                <a:cubicBezTo>
                  <a:pt x="432839" y="435315"/>
                  <a:pt x="422246" y="443840"/>
                  <a:pt x="420968" y="455632"/>
                </a:cubicBezTo>
                <a:cubicBezTo>
                  <a:pt x="419692" y="467424"/>
                  <a:pt x="428217" y="478019"/>
                  <a:pt x="440009" y="479295"/>
                </a:cubicBezTo>
                <a:lnTo>
                  <a:pt x="440010" y="479295"/>
                </a:lnTo>
                <a:cubicBezTo>
                  <a:pt x="451802" y="480570"/>
                  <a:pt x="462396" y="472047"/>
                  <a:pt x="463672" y="460254"/>
                </a:cubicBezTo>
                <a:cubicBezTo>
                  <a:pt x="464560" y="452049"/>
                  <a:pt x="466537" y="443961"/>
                  <a:pt x="469602" y="435991"/>
                </a:cubicBezTo>
                <a:close/>
                <a:moveTo>
                  <a:pt x="384235" y="341555"/>
                </a:moveTo>
                <a:cubicBezTo>
                  <a:pt x="375793" y="342844"/>
                  <a:pt x="367470" y="343044"/>
                  <a:pt x="359264" y="342156"/>
                </a:cubicBezTo>
                <a:cubicBezTo>
                  <a:pt x="347472" y="340880"/>
                  <a:pt x="336878" y="349404"/>
                  <a:pt x="335601" y="361196"/>
                </a:cubicBezTo>
                <a:cubicBezTo>
                  <a:pt x="334325" y="372989"/>
                  <a:pt x="342849" y="383583"/>
                  <a:pt x="354642" y="384859"/>
                </a:cubicBezTo>
                <a:cubicBezTo>
                  <a:pt x="366434" y="386136"/>
                  <a:pt x="377028" y="377611"/>
                  <a:pt x="378305" y="365818"/>
                </a:cubicBezTo>
                <a:cubicBezTo>
                  <a:pt x="379193" y="357613"/>
                  <a:pt x="381170" y="349525"/>
                  <a:pt x="384235" y="341555"/>
                </a:cubicBezTo>
                <a:close/>
                <a:moveTo>
                  <a:pt x="298868" y="247121"/>
                </a:moveTo>
                <a:cubicBezTo>
                  <a:pt x="290426" y="248409"/>
                  <a:pt x="282103" y="248609"/>
                  <a:pt x="273897" y="247721"/>
                </a:cubicBezTo>
                <a:cubicBezTo>
                  <a:pt x="262105" y="246445"/>
                  <a:pt x="251512" y="254969"/>
                  <a:pt x="250234" y="266761"/>
                </a:cubicBezTo>
                <a:cubicBezTo>
                  <a:pt x="248958" y="278554"/>
                  <a:pt x="257483" y="289148"/>
                  <a:pt x="269275" y="290425"/>
                </a:cubicBezTo>
                <a:lnTo>
                  <a:pt x="269276" y="290424"/>
                </a:lnTo>
                <a:cubicBezTo>
                  <a:pt x="281068" y="291701"/>
                  <a:pt x="291662" y="283176"/>
                  <a:pt x="292938" y="271383"/>
                </a:cubicBezTo>
                <a:cubicBezTo>
                  <a:pt x="293826" y="263179"/>
                  <a:pt x="295803" y="255091"/>
                  <a:pt x="298868" y="247121"/>
                </a:cubicBezTo>
                <a:close/>
                <a:moveTo>
                  <a:pt x="213501" y="152686"/>
                </a:moveTo>
                <a:cubicBezTo>
                  <a:pt x="205060" y="153974"/>
                  <a:pt x="196737" y="154174"/>
                  <a:pt x="188531" y="153287"/>
                </a:cubicBezTo>
                <a:cubicBezTo>
                  <a:pt x="176738" y="152010"/>
                  <a:pt x="166145" y="160534"/>
                  <a:pt x="164868" y="172327"/>
                </a:cubicBezTo>
                <a:cubicBezTo>
                  <a:pt x="163592" y="184120"/>
                  <a:pt x="172116" y="194714"/>
                  <a:pt x="183908" y="195989"/>
                </a:cubicBezTo>
                <a:lnTo>
                  <a:pt x="183909" y="195989"/>
                </a:lnTo>
                <a:cubicBezTo>
                  <a:pt x="195701" y="197266"/>
                  <a:pt x="206295" y="188742"/>
                  <a:pt x="207572" y="176949"/>
                </a:cubicBezTo>
                <a:cubicBezTo>
                  <a:pt x="208459" y="168743"/>
                  <a:pt x="210436" y="160656"/>
                  <a:pt x="213501" y="152686"/>
                </a:cubicBezTo>
                <a:close/>
                <a:moveTo>
                  <a:pt x="594861" y="185208"/>
                </a:moveTo>
                <a:lnTo>
                  <a:pt x="523342" y="270840"/>
                </a:lnTo>
                <a:lnTo>
                  <a:pt x="625097" y="344129"/>
                </a:lnTo>
                <a:lnTo>
                  <a:pt x="511895" y="365683"/>
                </a:lnTo>
                <a:lnTo>
                  <a:pt x="513786" y="368943"/>
                </a:lnTo>
                <a:cubicBezTo>
                  <a:pt x="535719" y="416093"/>
                  <a:pt x="544124" y="459364"/>
                  <a:pt x="530916" y="489638"/>
                </a:cubicBezTo>
                <a:cubicBezTo>
                  <a:pt x="467007" y="642253"/>
                  <a:pt x="73111" y="636137"/>
                  <a:pt x="25022" y="581802"/>
                </a:cubicBezTo>
                <a:cubicBezTo>
                  <a:pt x="-29209" y="517982"/>
                  <a:pt x="-1448" y="173047"/>
                  <a:pt x="169380" y="86131"/>
                </a:cubicBezTo>
                <a:cubicBezTo>
                  <a:pt x="184554" y="80300"/>
                  <a:pt x="202410" y="80340"/>
                  <a:pt x="221935" y="85109"/>
                </a:cubicBezTo>
                <a:lnTo>
                  <a:pt x="272381" y="107166"/>
                </a:lnTo>
                <a:lnTo>
                  <a:pt x="318471" y="0"/>
                </a:lnTo>
                <a:lnTo>
                  <a:pt x="372380" y="125344"/>
                </a:lnTo>
                <a:lnTo>
                  <a:pt x="468638" y="60677"/>
                </a:lnTo>
                <a:lnTo>
                  <a:pt x="446089" y="194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451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1B1676A-58C1-40C8-A4F2-2A41863FED05}"/>
              </a:ext>
            </a:extLst>
          </p:cNvPr>
          <p:cNvSpPr/>
          <p:nvPr/>
        </p:nvSpPr>
        <p:spPr>
          <a:xfrm>
            <a:off x="8203792" y="2856927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344138-C8B2-4509-B034-93BCFCF83A86}"/>
              </a:ext>
            </a:extLst>
          </p:cNvPr>
          <p:cNvSpPr/>
          <p:nvPr/>
        </p:nvSpPr>
        <p:spPr>
          <a:xfrm>
            <a:off x="8203792" y="1786796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A04D245-2637-4077-A958-49F071EE6900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884755" y="3180964"/>
            <a:ext cx="2319039" cy="15387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E9235D-8103-437C-9465-EFBAAC755DAD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6364586" y="2110829"/>
            <a:ext cx="1839205" cy="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15AF91-0D1E-4B0F-8700-AB67CE0614C3}"/>
              </a:ext>
            </a:extLst>
          </p:cNvPr>
          <p:cNvSpPr txBox="1"/>
          <p:nvPr/>
        </p:nvSpPr>
        <p:spPr>
          <a:xfrm>
            <a:off x="8973612" y="3027075"/>
            <a:ext cx="1492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BD687-2828-459F-B56E-C4EBEBC2F4B7}"/>
              </a:ext>
            </a:extLst>
          </p:cNvPr>
          <p:cNvSpPr txBox="1"/>
          <p:nvPr/>
        </p:nvSpPr>
        <p:spPr>
          <a:xfrm>
            <a:off x="8973612" y="1956944"/>
            <a:ext cx="1492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77CA97-2110-4D0C-A674-6D6DCA8A35E6}"/>
              </a:ext>
            </a:extLst>
          </p:cNvPr>
          <p:cNvSpPr txBox="1"/>
          <p:nvPr/>
        </p:nvSpPr>
        <p:spPr>
          <a:xfrm>
            <a:off x="7391310" y="4505799"/>
            <a:ext cx="3997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5AFA28-228E-47AF-85DB-FA1F0A487CE2}"/>
              </a:ext>
            </a:extLst>
          </p:cNvPr>
          <p:cNvSpPr txBox="1"/>
          <p:nvPr/>
        </p:nvSpPr>
        <p:spPr>
          <a:xfrm>
            <a:off x="896074" y="910500"/>
            <a:ext cx="3157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latin typeface="+mj-lt"/>
                <a:cs typeface="Arial" pitchFamily="34" charset="0"/>
              </a:rPr>
              <a:t> Presentation</a:t>
            </a:r>
            <a:endParaRPr lang="ko-KR" altLang="en-US" sz="3600" b="1" dirty="0">
              <a:latin typeface="+mj-lt"/>
              <a:cs typeface="Arial" pitchFamily="34" charset="0"/>
            </a:endParaRP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0B2E2287-0A87-4DD4-8699-0DFB3108E490}"/>
              </a:ext>
            </a:extLst>
          </p:cNvPr>
          <p:cNvSpPr/>
          <p:nvPr/>
        </p:nvSpPr>
        <p:spPr>
          <a:xfrm>
            <a:off x="1188330" y="3634872"/>
            <a:ext cx="3135501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915E8B0E-6549-4833-A0FE-093E67EE4B24}"/>
              </a:ext>
            </a:extLst>
          </p:cNvPr>
          <p:cNvSpPr/>
          <p:nvPr/>
        </p:nvSpPr>
        <p:spPr>
          <a:xfrm>
            <a:off x="1188330" y="5012493"/>
            <a:ext cx="3135501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FD67BC-BB62-49B7-950C-D089CE117CC4}"/>
              </a:ext>
            </a:extLst>
          </p:cNvPr>
          <p:cNvSpPr txBox="1"/>
          <p:nvPr/>
        </p:nvSpPr>
        <p:spPr>
          <a:xfrm>
            <a:off x="2623163" y="365628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AA0904-6692-401E-B55F-96F6DB12D779}"/>
              </a:ext>
            </a:extLst>
          </p:cNvPr>
          <p:cNvSpPr txBox="1"/>
          <p:nvPr/>
        </p:nvSpPr>
        <p:spPr>
          <a:xfrm>
            <a:off x="2623163" y="505036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7DF7CC-F13C-475D-82EE-C9399179AB42}"/>
              </a:ext>
            </a:extLst>
          </p:cNvPr>
          <p:cNvSpPr txBox="1"/>
          <p:nvPr/>
        </p:nvSpPr>
        <p:spPr>
          <a:xfrm>
            <a:off x="1303794" y="4249930"/>
            <a:ext cx="290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5CA0DD-7B7B-49D5-98E7-4E68A14216CE}"/>
              </a:ext>
            </a:extLst>
          </p:cNvPr>
          <p:cNvSpPr txBox="1"/>
          <p:nvPr/>
        </p:nvSpPr>
        <p:spPr>
          <a:xfrm>
            <a:off x="1303794" y="5672214"/>
            <a:ext cx="290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8C5D273B-D4C9-473E-813D-473C3B33B389}"/>
              </a:ext>
            </a:extLst>
          </p:cNvPr>
          <p:cNvSpPr>
            <a:spLocks noEditPoints="1"/>
          </p:cNvSpPr>
          <p:nvPr/>
        </p:nvSpPr>
        <p:spPr bwMode="auto">
          <a:xfrm>
            <a:off x="8382019" y="1905706"/>
            <a:ext cx="291616" cy="410253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AA7E3015-2657-4144-81DF-FFAE090BAC12}"/>
              </a:ext>
            </a:extLst>
          </p:cNvPr>
          <p:cNvSpPr>
            <a:spLocks noEditPoints="1"/>
          </p:cNvSpPr>
          <p:nvPr/>
        </p:nvSpPr>
        <p:spPr bwMode="auto">
          <a:xfrm>
            <a:off x="1779696" y="3774322"/>
            <a:ext cx="291616" cy="410253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D10A1538-AA12-473D-BE8A-E040E52CBB46}"/>
              </a:ext>
            </a:extLst>
          </p:cNvPr>
          <p:cNvSpPr>
            <a:spLocks/>
          </p:cNvSpPr>
          <p:nvPr/>
        </p:nvSpPr>
        <p:spPr bwMode="auto">
          <a:xfrm>
            <a:off x="5318236" y="755041"/>
            <a:ext cx="777766" cy="5538210"/>
          </a:xfrm>
          <a:custGeom>
            <a:avLst/>
            <a:gdLst/>
            <a:ahLst/>
            <a:cxnLst/>
            <a:rect l="l" t="t" r="r" b="b"/>
            <a:pathLst>
              <a:path w="777766" h="5538209">
                <a:moveTo>
                  <a:pt x="686205" y="0"/>
                </a:moveTo>
                <a:lnTo>
                  <a:pt x="759076" y="6073"/>
                </a:lnTo>
                <a:lnTo>
                  <a:pt x="777766" y="11499"/>
                </a:lnTo>
                <a:lnTo>
                  <a:pt x="777766" y="2896629"/>
                </a:lnTo>
                <a:lnTo>
                  <a:pt x="773245" y="2896629"/>
                </a:lnTo>
                <a:lnTo>
                  <a:pt x="773245" y="2906750"/>
                </a:lnTo>
                <a:lnTo>
                  <a:pt x="710495" y="3400655"/>
                </a:lnTo>
                <a:lnTo>
                  <a:pt x="645721" y="3657728"/>
                </a:lnTo>
                <a:lnTo>
                  <a:pt x="633575" y="3767035"/>
                </a:lnTo>
                <a:lnTo>
                  <a:pt x="641672" y="3874317"/>
                </a:lnTo>
                <a:lnTo>
                  <a:pt x="651793" y="3977552"/>
                </a:lnTo>
                <a:lnTo>
                  <a:pt x="667987" y="4084834"/>
                </a:lnTo>
                <a:lnTo>
                  <a:pt x="670011" y="4194141"/>
                </a:lnTo>
                <a:lnTo>
                  <a:pt x="663938" y="4305472"/>
                </a:lnTo>
                <a:lnTo>
                  <a:pt x="651793" y="4356077"/>
                </a:lnTo>
                <a:lnTo>
                  <a:pt x="641672" y="4422876"/>
                </a:lnTo>
                <a:lnTo>
                  <a:pt x="627503" y="4499795"/>
                </a:lnTo>
                <a:lnTo>
                  <a:pt x="615358" y="4580763"/>
                </a:lnTo>
                <a:lnTo>
                  <a:pt x="607261" y="4661731"/>
                </a:lnTo>
                <a:lnTo>
                  <a:pt x="605237" y="4742699"/>
                </a:lnTo>
                <a:lnTo>
                  <a:pt x="607261" y="4817594"/>
                </a:lnTo>
                <a:lnTo>
                  <a:pt x="623454" y="4880345"/>
                </a:lnTo>
                <a:lnTo>
                  <a:pt x="686205" y="5007869"/>
                </a:lnTo>
                <a:lnTo>
                  <a:pt x="663938" y="5082764"/>
                </a:lnTo>
                <a:lnTo>
                  <a:pt x="647745" y="5173853"/>
                </a:lnTo>
                <a:lnTo>
                  <a:pt x="647745" y="5268991"/>
                </a:lnTo>
                <a:lnTo>
                  <a:pt x="655842" y="5358056"/>
                </a:lnTo>
                <a:lnTo>
                  <a:pt x="655842" y="5443072"/>
                </a:lnTo>
                <a:lnTo>
                  <a:pt x="645721" y="5519992"/>
                </a:lnTo>
                <a:lnTo>
                  <a:pt x="605237" y="5534161"/>
                </a:lnTo>
                <a:lnTo>
                  <a:pt x="556656" y="5538209"/>
                </a:lnTo>
                <a:lnTo>
                  <a:pt x="512123" y="5524040"/>
                </a:lnTo>
                <a:lnTo>
                  <a:pt x="467591" y="5501774"/>
                </a:lnTo>
                <a:lnTo>
                  <a:pt x="431155" y="5465338"/>
                </a:lnTo>
                <a:lnTo>
                  <a:pt x="408889" y="5420806"/>
                </a:lnTo>
                <a:lnTo>
                  <a:pt x="402816" y="5366152"/>
                </a:lnTo>
                <a:lnTo>
                  <a:pt x="439252" y="5295305"/>
                </a:lnTo>
                <a:lnTo>
                  <a:pt x="465567" y="5210289"/>
                </a:lnTo>
                <a:lnTo>
                  <a:pt x="475688" y="5119200"/>
                </a:lnTo>
                <a:lnTo>
                  <a:pt x="483784" y="5020014"/>
                </a:lnTo>
                <a:lnTo>
                  <a:pt x="479736" y="4916780"/>
                </a:lnTo>
                <a:lnTo>
                  <a:pt x="467591" y="4809498"/>
                </a:lnTo>
                <a:lnTo>
                  <a:pt x="449373" y="4698167"/>
                </a:lnTo>
                <a:lnTo>
                  <a:pt x="431155" y="4588860"/>
                </a:lnTo>
                <a:lnTo>
                  <a:pt x="408889" y="4485626"/>
                </a:lnTo>
                <a:lnTo>
                  <a:pt x="386623" y="4382392"/>
                </a:lnTo>
                <a:lnTo>
                  <a:pt x="364356" y="4287254"/>
                </a:lnTo>
                <a:lnTo>
                  <a:pt x="346139" y="4198189"/>
                </a:lnTo>
                <a:lnTo>
                  <a:pt x="327921" y="4117221"/>
                </a:lnTo>
                <a:lnTo>
                  <a:pt x="317800" y="4007915"/>
                </a:lnTo>
                <a:lnTo>
                  <a:pt x="323872" y="3892535"/>
                </a:lnTo>
                <a:lnTo>
                  <a:pt x="340066" y="3779180"/>
                </a:lnTo>
                <a:lnTo>
                  <a:pt x="362332" y="3667849"/>
                </a:lnTo>
                <a:lnTo>
                  <a:pt x="376502" y="3554494"/>
                </a:lnTo>
                <a:lnTo>
                  <a:pt x="384598" y="3441139"/>
                </a:lnTo>
                <a:lnTo>
                  <a:pt x="368405" y="3325759"/>
                </a:lnTo>
                <a:lnTo>
                  <a:pt x="354235" y="3252888"/>
                </a:lnTo>
                <a:lnTo>
                  <a:pt x="336018" y="3167872"/>
                </a:lnTo>
                <a:lnTo>
                  <a:pt x="313751" y="3072735"/>
                </a:lnTo>
                <a:lnTo>
                  <a:pt x="291485" y="2969500"/>
                </a:lnTo>
                <a:lnTo>
                  <a:pt x="269219" y="2862218"/>
                </a:lnTo>
                <a:lnTo>
                  <a:pt x="255050" y="2758984"/>
                </a:lnTo>
                <a:lnTo>
                  <a:pt x="246953" y="2655750"/>
                </a:lnTo>
                <a:lnTo>
                  <a:pt x="246953" y="2560612"/>
                </a:lnTo>
                <a:lnTo>
                  <a:pt x="259098" y="2475596"/>
                </a:lnTo>
                <a:lnTo>
                  <a:pt x="291485" y="2354144"/>
                </a:lnTo>
                <a:lnTo>
                  <a:pt x="336018" y="2240789"/>
                </a:lnTo>
                <a:lnTo>
                  <a:pt x="384598" y="2127434"/>
                </a:lnTo>
                <a:lnTo>
                  <a:pt x="431155" y="2020151"/>
                </a:lnTo>
                <a:lnTo>
                  <a:pt x="467591" y="1908820"/>
                </a:lnTo>
                <a:lnTo>
                  <a:pt x="479736" y="1831900"/>
                </a:lnTo>
                <a:lnTo>
                  <a:pt x="475688" y="1759029"/>
                </a:lnTo>
                <a:lnTo>
                  <a:pt x="461518" y="1684134"/>
                </a:lnTo>
                <a:lnTo>
                  <a:pt x="435204" y="1619360"/>
                </a:lnTo>
                <a:lnTo>
                  <a:pt x="408889" y="1556609"/>
                </a:lnTo>
                <a:lnTo>
                  <a:pt x="386623" y="1497908"/>
                </a:lnTo>
                <a:lnTo>
                  <a:pt x="368405" y="1439206"/>
                </a:lnTo>
                <a:lnTo>
                  <a:pt x="362332" y="1439206"/>
                </a:lnTo>
                <a:lnTo>
                  <a:pt x="344114" y="1556609"/>
                </a:lnTo>
                <a:lnTo>
                  <a:pt x="317800" y="1669965"/>
                </a:lnTo>
                <a:lnTo>
                  <a:pt x="283388" y="1777247"/>
                </a:lnTo>
                <a:lnTo>
                  <a:pt x="259098" y="1884530"/>
                </a:lnTo>
                <a:lnTo>
                  <a:pt x="246953" y="1961449"/>
                </a:lnTo>
                <a:lnTo>
                  <a:pt x="246953" y="2034320"/>
                </a:lnTo>
                <a:lnTo>
                  <a:pt x="251001" y="2107192"/>
                </a:lnTo>
                <a:lnTo>
                  <a:pt x="251001" y="2182087"/>
                </a:lnTo>
                <a:lnTo>
                  <a:pt x="240880" y="2248885"/>
                </a:lnTo>
                <a:lnTo>
                  <a:pt x="222662" y="2317708"/>
                </a:lnTo>
                <a:lnTo>
                  <a:pt x="192299" y="2390579"/>
                </a:lnTo>
                <a:lnTo>
                  <a:pt x="165985" y="2475596"/>
                </a:lnTo>
                <a:lnTo>
                  <a:pt x="143718" y="2564661"/>
                </a:lnTo>
                <a:lnTo>
                  <a:pt x="129549" y="2653725"/>
                </a:lnTo>
                <a:lnTo>
                  <a:pt x="125501" y="2748863"/>
                </a:lnTo>
                <a:lnTo>
                  <a:pt x="143718" y="2839952"/>
                </a:lnTo>
                <a:lnTo>
                  <a:pt x="218614" y="2937113"/>
                </a:lnTo>
                <a:lnTo>
                  <a:pt x="210517" y="2947234"/>
                </a:lnTo>
                <a:lnTo>
                  <a:pt x="202420" y="2955331"/>
                </a:lnTo>
                <a:lnTo>
                  <a:pt x="202420" y="2961404"/>
                </a:lnTo>
                <a:lnTo>
                  <a:pt x="202420" y="2973549"/>
                </a:lnTo>
                <a:lnTo>
                  <a:pt x="200396" y="2979621"/>
                </a:lnTo>
                <a:lnTo>
                  <a:pt x="200396" y="2995815"/>
                </a:lnTo>
                <a:lnTo>
                  <a:pt x="159912" y="2997839"/>
                </a:lnTo>
                <a:lnTo>
                  <a:pt x="125501" y="2997839"/>
                </a:lnTo>
                <a:lnTo>
                  <a:pt x="97162" y="2997839"/>
                </a:lnTo>
                <a:lnTo>
                  <a:pt x="62750" y="3001888"/>
                </a:lnTo>
                <a:lnTo>
                  <a:pt x="26315" y="2939137"/>
                </a:lnTo>
                <a:lnTo>
                  <a:pt x="8097" y="2880436"/>
                </a:lnTo>
                <a:lnTo>
                  <a:pt x="0" y="2817685"/>
                </a:lnTo>
                <a:lnTo>
                  <a:pt x="4049" y="2754935"/>
                </a:lnTo>
                <a:lnTo>
                  <a:pt x="16194" y="2686112"/>
                </a:lnTo>
                <a:lnTo>
                  <a:pt x="30363" y="2613241"/>
                </a:lnTo>
                <a:lnTo>
                  <a:pt x="44533" y="2532273"/>
                </a:lnTo>
                <a:lnTo>
                  <a:pt x="44533" y="2097071"/>
                </a:lnTo>
                <a:lnTo>
                  <a:pt x="125501" y="1520174"/>
                </a:lnTo>
                <a:lnTo>
                  <a:pt x="137646" y="1435157"/>
                </a:lnTo>
                <a:lnTo>
                  <a:pt x="141694" y="1346093"/>
                </a:lnTo>
                <a:lnTo>
                  <a:pt x="141694" y="1261076"/>
                </a:lnTo>
                <a:lnTo>
                  <a:pt x="143718" y="1176060"/>
                </a:lnTo>
                <a:lnTo>
                  <a:pt x="151815" y="1095092"/>
                </a:lnTo>
                <a:lnTo>
                  <a:pt x="170033" y="1026269"/>
                </a:lnTo>
                <a:lnTo>
                  <a:pt x="200396" y="963519"/>
                </a:lnTo>
                <a:lnTo>
                  <a:pt x="236832" y="927083"/>
                </a:lnTo>
                <a:lnTo>
                  <a:pt x="281364" y="900769"/>
                </a:lnTo>
                <a:lnTo>
                  <a:pt x="331969" y="882551"/>
                </a:lnTo>
                <a:lnTo>
                  <a:pt x="390671" y="868382"/>
                </a:lnTo>
                <a:lnTo>
                  <a:pt x="449373" y="852188"/>
                </a:lnTo>
                <a:lnTo>
                  <a:pt x="508075" y="833970"/>
                </a:lnTo>
                <a:lnTo>
                  <a:pt x="556656" y="815752"/>
                </a:lnTo>
                <a:lnTo>
                  <a:pt x="601188" y="787414"/>
                </a:lnTo>
                <a:lnTo>
                  <a:pt x="629527" y="750978"/>
                </a:lnTo>
                <a:lnTo>
                  <a:pt x="651793" y="702397"/>
                </a:lnTo>
                <a:lnTo>
                  <a:pt x="647745" y="657865"/>
                </a:lnTo>
                <a:lnTo>
                  <a:pt x="633575" y="613332"/>
                </a:lnTo>
                <a:lnTo>
                  <a:pt x="605237" y="568800"/>
                </a:lnTo>
                <a:lnTo>
                  <a:pt x="570825" y="528316"/>
                </a:lnTo>
                <a:lnTo>
                  <a:pt x="538438" y="487832"/>
                </a:lnTo>
                <a:lnTo>
                  <a:pt x="512123" y="447348"/>
                </a:lnTo>
                <a:lnTo>
                  <a:pt x="502002" y="410913"/>
                </a:lnTo>
                <a:lnTo>
                  <a:pt x="512123" y="386622"/>
                </a:lnTo>
                <a:lnTo>
                  <a:pt x="512123" y="352211"/>
                </a:lnTo>
                <a:lnTo>
                  <a:pt x="506051" y="311727"/>
                </a:lnTo>
                <a:lnTo>
                  <a:pt x="506051" y="275291"/>
                </a:lnTo>
                <a:lnTo>
                  <a:pt x="508075" y="234807"/>
                </a:lnTo>
                <a:lnTo>
                  <a:pt x="530341" y="168009"/>
                </a:lnTo>
                <a:lnTo>
                  <a:pt x="566777" y="109307"/>
                </a:lnTo>
                <a:lnTo>
                  <a:pt x="611309" y="54653"/>
                </a:lnTo>
                <a:lnTo>
                  <a:pt x="651793" y="60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1322430E-8906-4BC7-BBAF-5065F0974541}"/>
              </a:ext>
            </a:extLst>
          </p:cNvPr>
          <p:cNvSpPr>
            <a:spLocks/>
          </p:cNvSpPr>
          <p:nvPr/>
        </p:nvSpPr>
        <p:spPr bwMode="auto">
          <a:xfrm>
            <a:off x="6096000" y="758444"/>
            <a:ext cx="776821" cy="5534807"/>
          </a:xfrm>
          <a:custGeom>
            <a:avLst/>
            <a:gdLst/>
            <a:ahLst/>
            <a:cxnLst/>
            <a:rect l="l" t="t" r="r" b="b"/>
            <a:pathLst>
              <a:path w="776821" h="5534807">
                <a:moveTo>
                  <a:pt x="0" y="0"/>
                </a:moveTo>
                <a:lnTo>
                  <a:pt x="44060" y="12791"/>
                </a:lnTo>
                <a:lnTo>
                  <a:pt x="94665" y="43154"/>
                </a:lnTo>
                <a:lnTo>
                  <a:pt x="139197" y="79590"/>
                </a:lnTo>
                <a:lnTo>
                  <a:pt x="175633" y="128171"/>
                </a:lnTo>
                <a:lnTo>
                  <a:pt x="205996" y="178776"/>
                </a:lnTo>
                <a:lnTo>
                  <a:pt x="224214" y="237478"/>
                </a:lnTo>
                <a:lnTo>
                  <a:pt x="224214" y="358930"/>
                </a:lnTo>
                <a:lnTo>
                  <a:pt x="250528" y="393341"/>
                </a:lnTo>
                <a:lnTo>
                  <a:pt x="238383" y="435849"/>
                </a:lnTo>
                <a:lnTo>
                  <a:pt x="224214" y="474309"/>
                </a:lnTo>
                <a:lnTo>
                  <a:pt x="201948" y="506696"/>
                </a:lnTo>
                <a:lnTo>
                  <a:pt x="183730" y="537059"/>
                </a:lnTo>
                <a:lnTo>
                  <a:pt x="161464" y="569446"/>
                </a:lnTo>
                <a:lnTo>
                  <a:pt x="143246" y="601833"/>
                </a:lnTo>
                <a:lnTo>
                  <a:pt x="135149" y="642317"/>
                </a:lnTo>
                <a:lnTo>
                  <a:pt x="133125" y="694947"/>
                </a:lnTo>
                <a:lnTo>
                  <a:pt x="143246" y="757697"/>
                </a:lnTo>
                <a:lnTo>
                  <a:pt x="191827" y="775915"/>
                </a:lnTo>
                <a:lnTo>
                  <a:pt x="250528" y="798181"/>
                </a:lnTo>
                <a:lnTo>
                  <a:pt x="313279" y="816399"/>
                </a:lnTo>
                <a:lnTo>
                  <a:pt x="376029" y="838665"/>
                </a:lnTo>
                <a:lnTo>
                  <a:pt x="436755" y="860931"/>
                </a:lnTo>
                <a:lnTo>
                  <a:pt x="493433" y="889270"/>
                </a:lnTo>
                <a:lnTo>
                  <a:pt x="537965" y="919633"/>
                </a:lnTo>
                <a:lnTo>
                  <a:pt x="574401" y="960117"/>
                </a:lnTo>
                <a:lnTo>
                  <a:pt x="602740" y="1022867"/>
                </a:lnTo>
                <a:lnTo>
                  <a:pt x="618933" y="1091690"/>
                </a:lnTo>
                <a:lnTo>
                  <a:pt x="620957" y="1168609"/>
                </a:lnTo>
                <a:lnTo>
                  <a:pt x="625006" y="1249577"/>
                </a:lnTo>
                <a:lnTo>
                  <a:pt x="625006" y="1334594"/>
                </a:lnTo>
                <a:lnTo>
                  <a:pt x="637151" y="1419610"/>
                </a:lnTo>
                <a:lnTo>
                  <a:pt x="659417" y="1569401"/>
                </a:lnTo>
                <a:lnTo>
                  <a:pt x="677635" y="1725264"/>
                </a:lnTo>
                <a:lnTo>
                  <a:pt x="695853" y="1873031"/>
                </a:lnTo>
                <a:lnTo>
                  <a:pt x="718119" y="2012700"/>
                </a:lnTo>
                <a:lnTo>
                  <a:pt x="724192" y="2383129"/>
                </a:lnTo>
                <a:lnTo>
                  <a:pt x="724192" y="2553162"/>
                </a:lnTo>
                <a:lnTo>
                  <a:pt x="736337" y="2593646"/>
                </a:lnTo>
                <a:lnTo>
                  <a:pt x="746458" y="2642226"/>
                </a:lnTo>
                <a:lnTo>
                  <a:pt x="758603" y="2692831"/>
                </a:lnTo>
                <a:lnTo>
                  <a:pt x="764676" y="2747485"/>
                </a:lnTo>
                <a:lnTo>
                  <a:pt x="772773" y="2804162"/>
                </a:lnTo>
                <a:lnTo>
                  <a:pt x="776821" y="2854767"/>
                </a:lnTo>
                <a:lnTo>
                  <a:pt x="768724" y="2903348"/>
                </a:lnTo>
                <a:lnTo>
                  <a:pt x="754555" y="2939784"/>
                </a:lnTo>
                <a:lnTo>
                  <a:pt x="724192" y="2972171"/>
                </a:lnTo>
                <a:lnTo>
                  <a:pt x="683708" y="2990389"/>
                </a:lnTo>
                <a:lnTo>
                  <a:pt x="665490" y="2980268"/>
                </a:lnTo>
                <a:lnTo>
                  <a:pt x="637151" y="2980268"/>
                </a:lnTo>
                <a:lnTo>
                  <a:pt x="602740" y="2984316"/>
                </a:lnTo>
                <a:lnTo>
                  <a:pt x="574401" y="2984316"/>
                </a:lnTo>
                <a:lnTo>
                  <a:pt x="556183" y="2909421"/>
                </a:lnTo>
                <a:lnTo>
                  <a:pt x="592619" y="2877033"/>
                </a:lnTo>
                <a:lnTo>
                  <a:pt x="610836" y="2844646"/>
                </a:lnTo>
                <a:lnTo>
                  <a:pt x="614885" y="2810235"/>
                </a:lnTo>
                <a:lnTo>
                  <a:pt x="614885" y="2765702"/>
                </a:lnTo>
                <a:lnTo>
                  <a:pt x="614885" y="2719146"/>
                </a:lnTo>
                <a:lnTo>
                  <a:pt x="620957" y="2660444"/>
                </a:lnTo>
                <a:lnTo>
                  <a:pt x="629054" y="2630081"/>
                </a:lnTo>
                <a:lnTo>
                  <a:pt x="639175" y="2593646"/>
                </a:lnTo>
                <a:lnTo>
                  <a:pt x="637151" y="2553162"/>
                </a:lnTo>
                <a:lnTo>
                  <a:pt x="521772" y="2207023"/>
                </a:lnTo>
                <a:lnTo>
                  <a:pt x="515699" y="1879103"/>
                </a:lnTo>
                <a:lnTo>
                  <a:pt x="452949" y="1662514"/>
                </a:lnTo>
                <a:lnTo>
                  <a:pt x="444852" y="1626078"/>
                </a:lnTo>
                <a:lnTo>
                  <a:pt x="436755" y="1585594"/>
                </a:lnTo>
                <a:lnTo>
                  <a:pt x="434731" y="1541062"/>
                </a:lnTo>
                <a:lnTo>
                  <a:pt x="426634" y="1496529"/>
                </a:lnTo>
                <a:lnTo>
                  <a:pt x="412465" y="1460094"/>
                </a:lnTo>
                <a:lnTo>
                  <a:pt x="394247" y="1433779"/>
                </a:lnTo>
                <a:lnTo>
                  <a:pt x="382102" y="1488433"/>
                </a:lnTo>
                <a:lnTo>
                  <a:pt x="367932" y="1541062"/>
                </a:lnTo>
                <a:lnTo>
                  <a:pt x="345666" y="1591667"/>
                </a:lnTo>
                <a:lnTo>
                  <a:pt x="323400" y="1648344"/>
                </a:lnTo>
                <a:lnTo>
                  <a:pt x="305182" y="1707046"/>
                </a:lnTo>
                <a:lnTo>
                  <a:pt x="295061" y="1769796"/>
                </a:lnTo>
                <a:lnTo>
                  <a:pt x="295061" y="1834571"/>
                </a:lnTo>
                <a:lnTo>
                  <a:pt x="305182" y="1905418"/>
                </a:lnTo>
                <a:lnTo>
                  <a:pt x="327448" y="1978289"/>
                </a:lnTo>
                <a:lnTo>
                  <a:pt x="355787" y="2049136"/>
                </a:lnTo>
                <a:lnTo>
                  <a:pt x="390198" y="2117959"/>
                </a:lnTo>
                <a:lnTo>
                  <a:pt x="426634" y="2192854"/>
                </a:lnTo>
                <a:lnTo>
                  <a:pt x="459021" y="2265725"/>
                </a:lnTo>
                <a:lnTo>
                  <a:pt x="489384" y="2346693"/>
                </a:lnTo>
                <a:lnTo>
                  <a:pt x="511650" y="2431710"/>
                </a:lnTo>
                <a:lnTo>
                  <a:pt x="525820" y="2520774"/>
                </a:lnTo>
                <a:lnTo>
                  <a:pt x="529868" y="2619960"/>
                </a:lnTo>
                <a:lnTo>
                  <a:pt x="515699" y="2723194"/>
                </a:lnTo>
                <a:lnTo>
                  <a:pt x="400319" y="3389156"/>
                </a:lnTo>
                <a:lnTo>
                  <a:pt x="416513" y="3498463"/>
                </a:lnTo>
                <a:lnTo>
                  <a:pt x="434731" y="3615866"/>
                </a:lnTo>
                <a:lnTo>
                  <a:pt x="452949" y="3735294"/>
                </a:lnTo>
                <a:lnTo>
                  <a:pt x="471166" y="3858770"/>
                </a:lnTo>
                <a:lnTo>
                  <a:pt x="471166" y="3980222"/>
                </a:lnTo>
                <a:lnTo>
                  <a:pt x="459021" y="4105722"/>
                </a:lnTo>
                <a:lnTo>
                  <a:pt x="353763" y="4684643"/>
                </a:lnTo>
                <a:lnTo>
                  <a:pt x="337569" y="4747394"/>
                </a:lnTo>
                <a:lnTo>
                  <a:pt x="323400" y="4820265"/>
                </a:lnTo>
                <a:lnTo>
                  <a:pt x="309230" y="4897184"/>
                </a:lnTo>
                <a:lnTo>
                  <a:pt x="305182" y="4974104"/>
                </a:lnTo>
                <a:lnTo>
                  <a:pt x="313279" y="5055072"/>
                </a:lnTo>
                <a:lnTo>
                  <a:pt x="400319" y="5445742"/>
                </a:lnTo>
                <a:lnTo>
                  <a:pt x="353763" y="5476105"/>
                </a:lnTo>
                <a:lnTo>
                  <a:pt x="301134" y="5500396"/>
                </a:lnTo>
                <a:lnTo>
                  <a:pt x="242432" y="5522662"/>
                </a:lnTo>
                <a:lnTo>
                  <a:pt x="175633" y="5534807"/>
                </a:lnTo>
                <a:lnTo>
                  <a:pt x="153367" y="5482178"/>
                </a:lnTo>
                <a:lnTo>
                  <a:pt x="143246" y="5427525"/>
                </a:lnTo>
                <a:lnTo>
                  <a:pt x="139197" y="5364774"/>
                </a:lnTo>
                <a:lnTo>
                  <a:pt x="143246" y="5302024"/>
                </a:lnTo>
                <a:lnTo>
                  <a:pt x="147294" y="5233201"/>
                </a:lnTo>
                <a:lnTo>
                  <a:pt x="143246" y="5162354"/>
                </a:lnTo>
                <a:lnTo>
                  <a:pt x="135149" y="5095556"/>
                </a:lnTo>
                <a:lnTo>
                  <a:pt x="129076" y="5032806"/>
                </a:lnTo>
                <a:lnTo>
                  <a:pt x="133125" y="4970056"/>
                </a:lnTo>
                <a:lnTo>
                  <a:pt x="143246" y="4909330"/>
                </a:lnTo>
                <a:lnTo>
                  <a:pt x="153367" y="4842531"/>
                </a:lnTo>
                <a:lnTo>
                  <a:pt x="169560" y="4771684"/>
                </a:lnTo>
                <a:lnTo>
                  <a:pt x="175633" y="4698813"/>
                </a:lnTo>
                <a:lnTo>
                  <a:pt x="175633" y="4617845"/>
                </a:lnTo>
                <a:lnTo>
                  <a:pt x="169560" y="4528780"/>
                </a:lnTo>
                <a:lnTo>
                  <a:pt x="147294" y="4425546"/>
                </a:lnTo>
                <a:lnTo>
                  <a:pt x="129076" y="4312191"/>
                </a:lnTo>
                <a:lnTo>
                  <a:pt x="110859" y="4186690"/>
                </a:lnTo>
                <a:lnTo>
                  <a:pt x="106810" y="4061190"/>
                </a:lnTo>
                <a:lnTo>
                  <a:pt x="116931" y="3937714"/>
                </a:lnTo>
                <a:lnTo>
                  <a:pt x="129076" y="3885085"/>
                </a:lnTo>
                <a:lnTo>
                  <a:pt x="143246" y="3822334"/>
                </a:lnTo>
                <a:lnTo>
                  <a:pt x="147294" y="3759584"/>
                </a:lnTo>
                <a:lnTo>
                  <a:pt x="143246" y="3694810"/>
                </a:lnTo>
                <a:lnTo>
                  <a:pt x="110859" y="3538947"/>
                </a:lnTo>
                <a:lnTo>
                  <a:pt x="76447" y="3385107"/>
                </a:lnTo>
                <a:lnTo>
                  <a:pt x="44060" y="3223171"/>
                </a:lnTo>
                <a:lnTo>
                  <a:pt x="21794" y="3057187"/>
                </a:lnTo>
                <a:lnTo>
                  <a:pt x="7624" y="2885130"/>
                </a:lnTo>
                <a:lnTo>
                  <a:pt x="0" y="28851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B3C80E28-710C-4B58-B4A4-7DC846F7A67E}"/>
              </a:ext>
            </a:extLst>
          </p:cNvPr>
          <p:cNvSpPr>
            <a:spLocks noEditPoints="1"/>
          </p:cNvSpPr>
          <p:nvPr/>
        </p:nvSpPr>
        <p:spPr bwMode="auto">
          <a:xfrm>
            <a:off x="1711588" y="5185765"/>
            <a:ext cx="541310" cy="379626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1452AEFE-EE11-4C7E-947D-F471A266931C}"/>
              </a:ext>
            </a:extLst>
          </p:cNvPr>
          <p:cNvSpPr>
            <a:spLocks noEditPoints="1"/>
          </p:cNvSpPr>
          <p:nvPr/>
        </p:nvSpPr>
        <p:spPr bwMode="auto">
          <a:xfrm>
            <a:off x="8270768" y="3041182"/>
            <a:ext cx="514120" cy="360557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45962B-3B36-4D81-BBC9-AE9352C87652}"/>
              </a:ext>
            </a:extLst>
          </p:cNvPr>
          <p:cNvSpPr txBox="1"/>
          <p:nvPr/>
        </p:nvSpPr>
        <p:spPr>
          <a:xfrm>
            <a:off x="896074" y="2319078"/>
            <a:ext cx="3920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1401165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F5CE20D2-5644-4F0F-AF07-99326AF0F5AB}"/>
              </a:ext>
            </a:extLst>
          </p:cNvPr>
          <p:cNvGrpSpPr/>
          <p:nvPr/>
        </p:nvGrpSpPr>
        <p:grpSpPr>
          <a:xfrm>
            <a:off x="4426630" y="2108139"/>
            <a:ext cx="3338740" cy="2641722"/>
            <a:chOff x="3302040" y="3122958"/>
            <a:chExt cx="2546146" cy="2014595"/>
          </a:xfrm>
        </p:grpSpPr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1D9CDB4D-A381-464A-97AB-31C15591549B}"/>
                </a:ext>
              </a:extLst>
            </p:cNvPr>
            <p:cNvSpPr/>
            <p:nvPr/>
          </p:nvSpPr>
          <p:spPr>
            <a:xfrm>
              <a:off x="3544666" y="3122958"/>
              <a:ext cx="2271943" cy="2014595"/>
            </a:xfrm>
            <a:custGeom>
              <a:avLst/>
              <a:gdLst>
                <a:gd name="connsiteX0" fmla="*/ 935542 w 1855228"/>
                <a:gd name="connsiteY0" fmla="*/ 1918655 h 1918655"/>
                <a:gd name="connsiteX1" fmla="*/ 0 w 1855228"/>
                <a:gd name="connsiteY1" fmla="*/ 63427 h 1918655"/>
                <a:gd name="connsiteX2" fmla="*/ 946113 w 1855228"/>
                <a:gd name="connsiteY2" fmla="*/ 380560 h 1918655"/>
                <a:gd name="connsiteX3" fmla="*/ 1839371 w 1855228"/>
                <a:gd name="connsiteY3" fmla="*/ 0 h 1918655"/>
                <a:gd name="connsiteX4" fmla="*/ 1855228 w 1855228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1010025 w 1929711"/>
                <a:gd name="connsiteY0" fmla="*/ 1918655 h 1918655"/>
                <a:gd name="connsiteX1" fmla="*/ 74483 w 1929711"/>
                <a:gd name="connsiteY1" fmla="*/ 63427 h 1918655"/>
                <a:gd name="connsiteX2" fmla="*/ 1020596 w 1929711"/>
                <a:gd name="connsiteY2" fmla="*/ 380560 h 1918655"/>
                <a:gd name="connsiteX3" fmla="*/ 1913854 w 1929711"/>
                <a:gd name="connsiteY3" fmla="*/ 0 h 1918655"/>
                <a:gd name="connsiteX4" fmla="*/ 1929711 w 1929711"/>
                <a:gd name="connsiteY4" fmla="*/ 1072967 h 1918655"/>
                <a:gd name="connsiteX0" fmla="*/ 1117186 w 2036872"/>
                <a:gd name="connsiteY0" fmla="*/ 1918655 h 1918655"/>
                <a:gd name="connsiteX1" fmla="*/ 181644 w 2036872"/>
                <a:gd name="connsiteY1" fmla="*/ 63427 h 1918655"/>
                <a:gd name="connsiteX2" fmla="*/ 1127757 w 2036872"/>
                <a:gd name="connsiteY2" fmla="*/ 380560 h 1918655"/>
                <a:gd name="connsiteX3" fmla="*/ 2021015 w 2036872"/>
                <a:gd name="connsiteY3" fmla="*/ 0 h 1918655"/>
                <a:gd name="connsiteX4" fmla="*/ 2036872 w 2036872"/>
                <a:gd name="connsiteY4" fmla="*/ 1072967 h 1918655"/>
                <a:gd name="connsiteX0" fmla="*/ 1117186 w 2036872"/>
                <a:gd name="connsiteY0" fmla="*/ 1981136 h 1981136"/>
                <a:gd name="connsiteX1" fmla="*/ 181644 w 2036872"/>
                <a:gd name="connsiteY1" fmla="*/ 125908 h 1981136"/>
                <a:gd name="connsiteX2" fmla="*/ 1127757 w 2036872"/>
                <a:gd name="connsiteY2" fmla="*/ 443041 h 1981136"/>
                <a:gd name="connsiteX3" fmla="*/ 2021015 w 2036872"/>
                <a:gd name="connsiteY3" fmla="*/ 62481 h 1981136"/>
                <a:gd name="connsiteX4" fmla="*/ 2036872 w 2036872"/>
                <a:gd name="connsiteY4" fmla="*/ 1135448 h 1981136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47144 h 2047144"/>
                <a:gd name="connsiteX1" fmla="*/ 181644 w 2036872"/>
                <a:gd name="connsiteY1" fmla="*/ 191916 h 2047144"/>
                <a:gd name="connsiteX2" fmla="*/ 1127757 w 2036872"/>
                <a:gd name="connsiteY2" fmla="*/ 509049 h 2047144"/>
                <a:gd name="connsiteX3" fmla="*/ 2021015 w 2036872"/>
                <a:gd name="connsiteY3" fmla="*/ 128489 h 2047144"/>
                <a:gd name="connsiteX4" fmla="*/ 2036872 w 2036872"/>
                <a:gd name="connsiteY4" fmla="*/ 1201456 h 2047144"/>
                <a:gd name="connsiteX0" fmla="*/ 1117186 w 2036872"/>
                <a:gd name="connsiteY0" fmla="*/ 2033090 h 2033090"/>
                <a:gd name="connsiteX1" fmla="*/ 181644 w 2036872"/>
                <a:gd name="connsiteY1" fmla="*/ 177862 h 2033090"/>
                <a:gd name="connsiteX2" fmla="*/ 1127757 w 2036872"/>
                <a:gd name="connsiteY2" fmla="*/ 494995 h 2033090"/>
                <a:gd name="connsiteX3" fmla="*/ 2021015 w 2036872"/>
                <a:gd name="connsiteY3" fmla="*/ 114435 h 2033090"/>
                <a:gd name="connsiteX4" fmla="*/ 2036872 w 2036872"/>
                <a:gd name="connsiteY4" fmla="*/ 1187402 h 2033090"/>
                <a:gd name="connsiteX0" fmla="*/ 1117186 w 2036872"/>
                <a:gd name="connsiteY0" fmla="*/ 2037773 h 2037773"/>
                <a:gd name="connsiteX1" fmla="*/ 181644 w 2036872"/>
                <a:gd name="connsiteY1" fmla="*/ 182545 h 2037773"/>
                <a:gd name="connsiteX2" fmla="*/ 1127757 w 2036872"/>
                <a:gd name="connsiteY2" fmla="*/ 499678 h 2037773"/>
                <a:gd name="connsiteX3" fmla="*/ 2021015 w 2036872"/>
                <a:gd name="connsiteY3" fmla="*/ 119118 h 2037773"/>
                <a:gd name="connsiteX4" fmla="*/ 2036872 w 2036872"/>
                <a:gd name="connsiteY4" fmla="*/ 1192085 h 2037773"/>
                <a:gd name="connsiteX0" fmla="*/ 1117186 w 2181403"/>
                <a:gd name="connsiteY0" fmla="*/ 2037773 h 2037773"/>
                <a:gd name="connsiteX1" fmla="*/ 181644 w 2181403"/>
                <a:gd name="connsiteY1" fmla="*/ 182545 h 2037773"/>
                <a:gd name="connsiteX2" fmla="*/ 1127757 w 2181403"/>
                <a:gd name="connsiteY2" fmla="*/ 499678 h 2037773"/>
                <a:gd name="connsiteX3" fmla="*/ 2021015 w 2181403"/>
                <a:gd name="connsiteY3" fmla="*/ 119118 h 2037773"/>
                <a:gd name="connsiteX4" fmla="*/ 2036872 w 2181403"/>
                <a:gd name="connsiteY4" fmla="*/ 1192085 h 2037773"/>
                <a:gd name="connsiteX0" fmla="*/ 1117186 w 2181403"/>
                <a:gd name="connsiteY0" fmla="*/ 2028406 h 2028406"/>
                <a:gd name="connsiteX1" fmla="*/ 181644 w 2181403"/>
                <a:gd name="connsiteY1" fmla="*/ 173178 h 2028406"/>
                <a:gd name="connsiteX2" fmla="*/ 1127757 w 2181403"/>
                <a:gd name="connsiteY2" fmla="*/ 490311 h 2028406"/>
                <a:gd name="connsiteX3" fmla="*/ 2021015 w 2181403"/>
                <a:gd name="connsiteY3" fmla="*/ 109751 h 2028406"/>
                <a:gd name="connsiteX4" fmla="*/ 2036872 w 2181403"/>
                <a:gd name="connsiteY4" fmla="*/ 1182718 h 2028406"/>
                <a:gd name="connsiteX0" fmla="*/ 1117186 w 2275346"/>
                <a:gd name="connsiteY0" fmla="*/ 2028406 h 2028406"/>
                <a:gd name="connsiteX1" fmla="*/ 181644 w 2275346"/>
                <a:gd name="connsiteY1" fmla="*/ 173178 h 2028406"/>
                <a:gd name="connsiteX2" fmla="*/ 1127757 w 2275346"/>
                <a:gd name="connsiteY2" fmla="*/ 490311 h 2028406"/>
                <a:gd name="connsiteX3" fmla="*/ 2021015 w 2275346"/>
                <a:gd name="connsiteY3" fmla="*/ 109751 h 2028406"/>
                <a:gd name="connsiteX4" fmla="*/ 2036872 w 2275346"/>
                <a:gd name="connsiteY4" fmla="*/ 1182718 h 2028406"/>
                <a:gd name="connsiteX0" fmla="*/ 1117186 w 2251858"/>
                <a:gd name="connsiteY0" fmla="*/ 2028406 h 2028406"/>
                <a:gd name="connsiteX1" fmla="*/ 181644 w 2251858"/>
                <a:gd name="connsiteY1" fmla="*/ 173178 h 2028406"/>
                <a:gd name="connsiteX2" fmla="*/ 1127757 w 2251858"/>
                <a:gd name="connsiteY2" fmla="*/ 490311 h 2028406"/>
                <a:gd name="connsiteX3" fmla="*/ 2021015 w 2251858"/>
                <a:gd name="connsiteY3" fmla="*/ 109751 h 2028406"/>
                <a:gd name="connsiteX4" fmla="*/ 2036872 w 2251858"/>
                <a:gd name="connsiteY4" fmla="*/ 1182718 h 2028406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02667 h 2002667"/>
                <a:gd name="connsiteX1" fmla="*/ 181644 w 2251858"/>
                <a:gd name="connsiteY1" fmla="*/ 147439 h 2002667"/>
                <a:gd name="connsiteX2" fmla="*/ 1127757 w 2251858"/>
                <a:gd name="connsiteY2" fmla="*/ 464572 h 2002667"/>
                <a:gd name="connsiteX3" fmla="*/ 2021015 w 2251858"/>
                <a:gd name="connsiteY3" fmla="*/ 84012 h 2002667"/>
                <a:gd name="connsiteX4" fmla="*/ 2036872 w 2251858"/>
                <a:gd name="connsiteY4" fmla="*/ 1156979 h 2002667"/>
                <a:gd name="connsiteX0" fmla="*/ 1117186 w 2277694"/>
                <a:gd name="connsiteY0" fmla="*/ 2002667 h 2002667"/>
                <a:gd name="connsiteX1" fmla="*/ 181644 w 2277694"/>
                <a:gd name="connsiteY1" fmla="*/ 147439 h 2002667"/>
                <a:gd name="connsiteX2" fmla="*/ 1127757 w 2277694"/>
                <a:gd name="connsiteY2" fmla="*/ 464572 h 2002667"/>
                <a:gd name="connsiteX3" fmla="*/ 2021015 w 2277694"/>
                <a:gd name="connsiteY3" fmla="*/ 84012 h 2002667"/>
                <a:gd name="connsiteX4" fmla="*/ 2036872 w 2277694"/>
                <a:gd name="connsiteY4" fmla="*/ 1156979 h 2002667"/>
                <a:gd name="connsiteX0" fmla="*/ 1117186 w 2307550"/>
                <a:gd name="connsiteY0" fmla="*/ 2002667 h 2002667"/>
                <a:gd name="connsiteX1" fmla="*/ 181644 w 2307550"/>
                <a:gd name="connsiteY1" fmla="*/ 147439 h 2002667"/>
                <a:gd name="connsiteX2" fmla="*/ 1127757 w 2307550"/>
                <a:gd name="connsiteY2" fmla="*/ 464572 h 2002667"/>
                <a:gd name="connsiteX3" fmla="*/ 2021015 w 2307550"/>
                <a:gd name="connsiteY3" fmla="*/ 84012 h 2002667"/>
                <a:gd name="connsiteX4" fmla="*/ 2036872 w 2307550"/>
                <a:gd name="connsiteY4" fmla="*/ 1156979 h 2002667"/>
                <a:gd name="connsiteX0" fmla="*/ 1117186 w 2282049"/>
                <a:gd name="connsiteY0" fmla="*/ 2002667 h 2002667"/>
                <a:gd name="connsiteX1" fmla="*/ 181644 w 2282049"/>
                <a:gd name="connsiteY1" fmla="*/ 147439 h 2002667"/>
                <a:gd name="connsiteX2" fmla="*/ 1127757 w 2282049"/>
                <a:gd name="connsiteY2" fmla="*/ 464572 h 2002667"/>
                <a:gd name="connsiteX3" fmla="*/ 2021015 w 2282049"/>
                <a:gd name="connsiteY3" fmla="*/ 84012 h 2002667"/>
                <a:gd name="connsiteX4" fmla="*/ 2036872 w 2282049"/>
                <a:gd name="connsiteY4" fmla="*/ 1156979 h 2002667"/>
                <a:gd name="connsiteX0" fmla="*/ 1117186 w 2265865"/>
                <a:gd name="connsiteY0" fmla="*/ 2002667 h 2002667"/>
                <a:gd name="connsiteX1" fmla="*/ 181644 w 2265865"/>
                <a:gd name="connsiteY1" fmla="*/ 147439 h 2002667"/>
                <a:gd name="connsiteX2" fmla="*/ 1127757 w 2265865"/>
                <a:gd name="connsiteY2" fmla="*/ 464572 h 2002667"/>
                <a:gd name="connsiteX3" fmla="*/ 2021015 w 2265865"/>
                <a:gd name="connsiteY3" fmla="*/ 84012 h 2002667"/>
                <a:gd name="connsiteX4" fmla="*/ 2036872 w 2265865"/>
                <a:gd name="connsiteY4" fmla="*/ 1156979 h 2002667"/>
                <a:gd name="connsiteX0" fmla="*/ 1117186 w 2265865"/>
                <a:gd name="connsiteY0" fmla="*/ 2000328 h 2000328"/>
                <a:gd name="connsiteX1" fmla="*/ 181644 w 2265865"/>
                <a:gd name="connsiteY1" fmla="*/ 145100 h 2000328"/>
                <a:gd name="connsiteX2" fmla="*/ 1127757 w 2265865"/>
                <a:gd name="connsiteY2" fmla="*/ 462233 h 2000328"/>
                <a:gd name="connsiteX3" fmla="*/ 2021015 w 2265865"/>
                <a:gd name="connsiteY3" fmla="*/ 81673 h 2000328"/>
                <a:gd name="connsiteX4" fmla="*/ 2036872 w 2265865"/>
                <a:gd name="connsiteY4" fmla="*/ 1154640 h 2000328"/>
                <a:gd name="connsiteX0" fmla="*/ 1117186 w 2258942"/>
                <a:gd name="connsiteY0" fmla="*/ 2000328 h 2000328"/>
                <a:gd name="connsiteX1" fmla="*/ 181644 w 2258942"/>
                <a:gd name="connsiteY1" fmla="*/ 145100 h 2000328"/>
                <a:gd name="connsiteX2" fmla="*/ 1127757 w 2258942"/>
                <a:gd name="connsiteY2" fmla="*/ 462233 h 2000328"/>
                <a:gd name="connsiteX3" fmla="*/ 2021015 w 2258942"/>
                <a:gd name="connsiteY3" fmla="*/ 81673 h 2000328"/>
                <a:gd name="connsiteX4" fmla="*/ 2036872 w 2258942"/>
                <a:gd name="connsiteY4" fmla="*/ 1154640 h 2000328"/>
                <a:gd name="connsiteX0" fmla="*/ 1117186 w 2243998"/>
                <a:gd name="connsiteY0" fmla="*/ 2000328 h 2000328"/>
                <a:gd name="connsiteX1" fmla="*/ 181644 w 2243998"/>
                <a:gd name="connsiteY1" fmla="*/ 145100 h 2000328"/>
                <a:gd name="connsiteX2" fmla="*/ 1127757 w 2243998"/>
                <a:gd name="connsiteY2" fmla="*/ 462233 h 2000328"/>
                <a:gd name="connsiteX3" fmla="*/ 2021015 w 2243998"/>
                <a:gd name="connsiteY3" fmla="*/ 81673 h 2000328"/>
                <a:gd name="connsiteX4" fmla="*/ 1989302 w 2243998"/>
                <a:gd name="connsiteY4" fmla="*/ 1202210 h 2000328"/>
                <a:gd name="connsiteX0" fmla="*/ 1117186 w 2286582"/>
                <a:gd name="connsiteY0" fmla="*/ 2000328 h 2000328"/>
                <a:gd name="connsiteX1" fmla="*/ 181644 w 2286582"/>
                <a:gd name="connsiteY1" fmla="*/ 145100 h 2000328"/>
                <a:gd name="connsiteX2" fmla="*/ 1127757 w 2286582"/>
                <a:gd name="connsiteY2" fmla="*/ 462233 h 2000328"/>
                <a:gd name="connsiteX3" fmla="*/ 2021015 w 2286582"/>
                <a:gd name="connsiteY3" fmla="*/ 81673 h 2000328"/>
                <a:gd name="connsiteX4" fmla="*/ 1989302 w 2286582"/>
                <a:gd name="connsiteY4" fmla="*/ 1202210 h 2000328"/>
                <a:gd name="connsiteX0" fmla="*/ 1117186 w 2289874"/>
                <a:gd name="connsiteY0" fmla="*/ 2016915 h 2016915"/>
                <a:gd name="connsiteX1" fmla="*/ 181644 w 2289874"/>
                <a:gd name="connsiteY1" fmla="*/ 161687 h 2016915"/>
                <a:gd name="connsiteX2" fmla="*/ 1127757 w 2289874"/>
                <a:gd name="connsiteY2" fmla="*/ 478820 h 2016915"/>
                <a:gd name="connsiteX3" fmla="*/ 2026300 w 2289874"/>
                <a:gd name="connsiteY3" fmla="*/ 77118 h 2016915"/>
                <a:gd name="connsiteX4" fmla="*/ 1989302 w 2289874"/>
                <a:gd name="connsiteY4" fmla="*/ 1218797 h 2016915"/>
                <a:gd name="connsiteX0" fmla="*/ 1117186 w 2289874"/>
                <a:gd name="connsiteY0" fmla="*/ 1995112 h 1995112"/>
                <a:gd name="connsiteX1" fmla="*/ 181644 w 2289874"/>
                <a:gd name="connsiteY1" fmla="*/ 139884 h 1995112"/>
                <a:gd name="connsiteX2" fmla="*/ 1127757 w 2289874"/>
                <a:gd name="connsiteY2" fmla="*/ 457017 h 1995112"/>
                <a:gd name="connsiteX3" fmla="*/ 2026300 w 2289874"/>
                <a:gd name="connsiteY3" fmla="*/ 55315 h 1995112"/>
                <a:gd name="connsiteX4" fmla="*/ 1989302 w 2289874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3768 h 1993768"/>
                <a:gd name="connsiteX1" fmla="*/ 181644 w 2271943"/>
                <a:gd name="connsiteY1" fmla="*/ 138540 h 1993768"/>
                <a:gd name="connsiteX2" fmla="*/ 1127757 w 2271943"/>
                <a:gd name="connsiteY2" fmla="*/ 455673 h 1993768"/>
                <a:gd name="connsiteX3" fmla="*/ 2026300 w 2271943"/>
                <a:gd name="connsiteY3" fmla="*/ 53971 h 1993768"/>
                <a:gd name="connsiteX4" fmla="*/ 1989302 w 2271943"/>
                <a:gd name="connsiteY4" fmla="*/ 1195650 h 1993768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943" h="2014595">
                  <a:moveTo>
                    <a:pt x="1117186" y="2014595"/>
                  </a:moveTo>
                  <a:cubicBezTo>
                    <a:pt x="-93205" y="1174192"/>
                    <a:pt x="-167203" y="439501"/>
                    <a:pt x="181644" y="159367"/>
                  </a:cubicBezTo>
                  <a:cubicBezTo>
                    <a:pt x="481158" y="-62627"/>
                    <a:pt x="812386" y="-20342"/>
                    <a:pt x="1127757" y="476500"/>
                  </a:cubicBezTo>
                  <a:cubicBezTo>
                    <a:pt x="1425509" y="16658"/>
                    <a:pt x="1781402" y="-94340"/>
                    <a:pt x="2026300" y="74798"/>
                  </a:cubicBezTo>
                  <a:cubicBezTo>
                    <a:pt x="2443857" y="443025"/>
                    <a:pt x="2258864" y="853535"/>
                    <a:pt x="1989302" y="1216477"/>
                  </a:cubicBezTo>
                </a:path>
              </a:pathLst>
            </a:cu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B3681E9-A374-43EF-8D4A-26782EAD7084}"/>
                </a:ext>
              </a:extLst>
            </p:cNvPr>
            <p:cNvGrpSpPr/>
            <p:nvPr/>
          </p:nvGrpSpPr>
          <p:grpSpPr>
            <a:xfrm>
              <a:off x="3302040" y="3367929"/>
              <a:ext cx="2546146" cy="1273073"/>
              <a:chOff x="4932040" y="3938836"/>
              <a:chExt cx="2546146" cy="1273073"/>
            </a:xfrm>
          </p:grpSpPr>
          <p:sp>
            <p:nvSpPr>
              <p:cNvPr id="75" name="Freeform 14">
                <a:extLst>
                  <a:ext uri="{FF2B5EF4-FFF2-40B4-BE49-F238E27FC236}">
                    <a16:creationId xmlns:a16="http://schemas.microsoft.com/office/drawing/2014/main" id="{D724311A-C133-4518-B31F-D01A951594DC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ln w="212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Freeform 11">
                <a:extLst>
                  <a:ext uri="{FF2B5EF4-FFF2-40B4-BE49-F238E27FC236}">
                    <a16:creationId xmlns:a16="http://schemas.microsoft.com/office/drawing/2014/main" id="{A189E313-E40C-4EBA-AC4E-26C499162F18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ln w="1016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FF81DFDC-51D6-4D28-A8E1-63BB52F4033C}"/>
              </a:ext>
            </a:extLst>
          </p:cNvPr>
          <p:cNvSpPr txBox="1"/>
          <p:nvPr/>
        </p:nvSpPr>
        <p:spPr>
          <a:xfrm>
            <a:off x="9205545" y="3581937"/>
            <a:ext cx="2293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B2E38C2-660E-4C73-B73F-5D50B6654E4E}"/>
              </a:ext>
            </a:extLst>
          </p:cNvPr>
          <p:cNvGrpSpPr/>
          <p:nvPr/>
        </p:nvGrpSpPr>
        <p:grpSpPr>
          <a:xfrm>
            <a:off x="947576" y="4564745"/>
            <a:ext cx="3081637" cy="1477328"/>
            <a:chOff x="2551704" y="4283314"/>
            <a:chExt cx="935720" cy="1477328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545043F-917C-44CF-B898-A721982BE5ED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360E9F1-9429-4ECB-AFD8-FE2F73709802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A845D0A-0333-400B-852B-73FED700682A}"/>
              </a:ext>
            </a:extLst>
          </p:cNvPr>
          <p:cNvGrpSpPr/>
          <p:nvPr/>
        </p:nvGrpSpPr>
        <p:grpSpPr>
          <a:xfrm>
            <a:off x="947574" y="2980569"/>
            <a:ext cx="3081629" cy="1477328"/>
            <a:chOff x="2551705" y="4283314"/>
            <a:chExt cx="935718" cy="147732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97A1295-26A7-4202-821E-EA98CAB52B45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209FA8F-5D3F-4B73-BAAC-F258055DE5FF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6" name="Freeform 16">
            <a:extLst>
              <a:ext uri="{FF2B5EF4-FFF2-40B4-BE49-F238E27FC236}">
                <a16:creationId xmlns:a16="http://schemas.microsoft.com/office/drawing/2014/main" id="{1FF384BB-70E3-4B13-81D9-799AB29F226F}"/>
              </a:ext>
            </a:extLst>
          </p:cNvPr>
          <p:cNvSpPr/>
          <p:nvPr/>
        </p:nvSpPr>
        <p:spPr>
          <a:xfrm>
            <a:off x="5710094" y="5174968"/>
            <a:ext cx="5822087" cy="1687630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93347"/>
              <a:gd name="connsiteY0" fmla="*/ 849 h 1590869"/>
              <a:gd name="connsiteX1" fmla="*/ 2596704 w 5493347"/>
              <a:gd name="connsiteY1" fmla="*/ 141538 h 1590869"/>
              <a:gd name="connsiteX2" fmla="*/ 3488648 w 5493347"/>
              <a:gd name="connsiteY2" fmla="*/ 570305 h 1590869"/>
              <a:gd name="connsiteX3" fmla="*/ 5493347 w 5493347"/>
              <a:gd name="connsiteY3" fmla="*/ 1582918 h 1590869"/>
              <a:gd name="connsiteX4" fmla="*/ 3862184 w 5493347"/>
              <a:gd name="connsiteY4" fmla="*/ 1590869 h 1590869"/>
              <a:gd name="connsiteX5" fmla="*/ 3214235 w 5493347"/>
              <a:gd name="connsiteY5" fmla="*/ 1161143 h 1590869"/>
              <a:gd name="connsiteX6" fmla="*/ 2448153 w 5493347"/>
              <a:gd name="connsiteY6" fmla="*/ 854408 h 1590869"/>
              <a:gd name="connsiteX7" fmla="*/ 1572398 w 5493347"/>
              <a:gd name="connsiteY7" fmla="*/ 937852 h 1590869"/>
              <a:gd name="connsiteX8" fmla="*/ 1281447 w 5493347"/>
              <a:gd name="connsiteY8" fmla="*/ 827716 h 1590869"/>
              <a:gd name="connsiteX9" fmla="*/ 158263 w 5493347"/>
              <a:gd name="connsiteY9" fmla="*/ 615914 h 1590869"/>
              <a:gd name="connsiteX10" fmla="*/ 231087 w 5493347"/>
              <a:gd name="connsiteY10" fmla="*/ 457382 h 1590869"/>
              <a:gd name="connsiteX11" fmla="*/ 1414 w 5493347"/>
              <a:gd name="connsiteY11" fmla="*/ 410090 h 1590869"/>
              <a:gd name="connsiteX12" fmla="*/ 417937 w 5493347"/>
              <a:gd name="connsiteY12" fmla="*/ 270533 h 1590869"/>
              <a:gd name="connsiteX13" fmla="*/ 1051890 w 5493347"/>
              <a:gd name="connsiteY13" fmla="*/ 437363 h 1590869"/>
              <a:gd name="connsiteX14" fmla="*/ 1549535 w 5493347"/>
              <a:gd name="connsiteY14" fmla="*/ 367846 h 1590869"/>
              <a:gd name="connsiteX15" fmla="*/ 1138815 w 5493347"/>
              <a:gd name="connsiteY15" fmla="*/ 345621 h 1590869"/>
              <a:gd name="connsiteX16" fmla="*/ 991889 w 5493347"/>
              <a:gd name="connsiteY16" fmla="*/ 115890 h 1590869"/>
              <a:gd name="connsiteX17" fmla="*/ 1647486 w 5493347"/>
              <a:gd name="connsiteY17" fmla="*/ 92040 h 1590869"/>
              <a:gd name="connsiteX18" fmla="*/ 2035402 w 5493347"/>
              <a:gd name="connsiteY18" fmla="*/ 849 h 1590869"/>
              <a:gd name="connsiteX0" fmla="*/ 2035402 w 5518348"/>
              <a:gd name="connsiteY0" fmla="*/ 849 h 1599585"/>
              <a:gd name="connsiteX1" fmla="*/ 2596704 w 5518348"/>
              <a:gd name="connsiteY1" fmla="*/ 141538 h 1599585"/>
              <a:gd name="connsiteX2" fmla="*/ 3488648 w 5518348"/>
              <a:gd name="connsiteY2" fmla="*/ 570305 h 1599585"/>
              <a:gd name="connsiteX3" fmla="*/ 5518348 w 5518348"/>
              <a:gd name="connsiteY3" fmla="*/ 1599585 h 1599585"/>
              <a:gd name="connsiteX4" fmla="*/ 3862184 w 5518348"/>
              <a:gd name="connsiteY4" fmla="*/ 1590869 h 1599585"/>
              <a:gd name="connsiteX5" fmla="*/ 3214235 w 5518348"/>
              <a:gd name="connsiteY5" fmla="*/ 1161143 h 1599585"/>
              <a:gd name="connsiteX6" fmla="*/ 2448153 w 5518348"/>
              <a:gd name="connsiteY6" fmla="*/ 854408 h 1599585"/>
              <a:gd name="connsiteX7" fmla="*/ 1572398 w 5518348"/>
              <a:gd name="connsiteY7" fmla="*/ 937852 h 1599585"/>
              <a:gd name="connsiteX8" fmla="*/ 1281447 w 5518348"/>
              <a:gd name="connsiteY8" fmla="*/ 827716 h 1599585"/>
              <a:gd name="connsiteX9" fmla="*/ 158263 w 5518348"/>
              <a:gd name="connsiteY9" fmla="*/ 615914 h 1599585"/>
              <a:gd name="connsiteX10" fmla="*/ 231087 w 5518348"/>
              <a:gd name="connsiteY10" fmla="*/ 457382 h 1599585"/>
              <a:gd name="connsiteX11" fmla="*/ 1414 w 5518348"/>
              <a:gd name="connsiteY11" fmla="*/ 410090 h 1599585"/>
              <a:gd name="connsiteX12" fmla="*/ 417937 w 5518348"/>
              <a:gd name="connsiteY12" fmla="*/ 270533 h 1599585"/>
              <a:gd name="connsiteX13" fmla="*/ 1051890 w 5518348"/>
              <a:gd name="connsiteY13" fmla="*/ 437363 h 1599585"/>
              <a:gd name="connsiteX14" fmla="*/ 1549535 w 5518348"/>
              <a:gd name="connsiteY14" fmla="*/ 367846 h 1599585"/>
              <a:gd name="connsiteX15" fmla="*/ 1138815 w 5518348"/>
              <a:gd name="connsiteY15" fmla="*/ 345621 h 1599585"/>
              <a:gd name="connsiteX16" fmla="*/ 991889 w 5518348"/>
              <a:gd name="connsiteY16" fmla="*/ 115890 h 1599585"/>
              <a:gd name="connsiteX17" fmla="*/ 1647486 w 5518348"/>
              <a:gd name="connsiteY17" fmla="*/ 92040 h 1599585"/>
              <a:gd name="connsiteX18" fmla="*/ 2035402 w 5518348"/>
              <a:gd name="connsiteY18" fmla="*/ 849 h 159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18348" h="1599585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518348" y="1599585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07" name="Freeform 16">
            <a:extLst>
              <a:ext uri="{FF2B5EF4-FFF2-40B4-BE49-F238E27FC236}">
                <a16:creationId xmlns:a16="http://schemas.microsoft.com/office/drawing/2014/main" id="{ACB93476-CB99-45CB-A7D2-9B36155E0A29}"/>
              </a:ext>
            </a:extLst>
          </p:cNvPr>
          <p:cNvSpPr/>
          <p:nvPr/>
        </p:nvSpPr>
        <p:spPr>
          <a:xfrm rot="10800000">
            <a:off x="631178" y="-4598"/>
            <a:ext cx="5822087" cy="1687630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93347"/>
              <a:gd name="connsiteY0" fmla="*/ 849 h 1590869"/>
              <a:gd name="connsiteX1" fmla="*/ 2596704 w 5493347"/>
              <a:gd name="connsiteY1" fmla="*/ 141538 h 1590869"/>
              <a:gd name="connsiteX2" fmla="*/ 3488648 w 5493347"/>
              <a:gd name="connsiteY2" fmla="*/ 570305 h 1590869"/>
              <a:gd name="connsiteX3" fmla="*/ 5493347 w 5493347"/>
              <a:gd name="connsiteY3" fmla="*/ 1582918 h 1590869"/>
              <a:gd name="connsiteX4" fmla="*/ 3862184 w 5493347"/>
              <a:gd name="connsiteY4" fmla="*/ 1590869 h 1590869"/>
              <a:gd name="connsiteX5" fmla="*/ 3214235 w 5493347"/>
              <a:gd name="connsiteY5" fmla="*/ 1161143 h 1590869"/>
              <a:gd name="connsiteX6" fmla="*/ 2448153 w 5493347"/>
              <a:gd name="connsiteY6" fmla="*/ 854408 h 1590869"/>
              <a:gd name="connsiteX7" fmla="*/ 1572398 w 5493347"/>
              <a:gd name="connsiteY7" fmla="*/ 937852 h 1590869"/>
              <a:gd name="connsiteX8" fmla="*/ 1281447 w 5493347"/>
              <a:gd name="connsiteY8" fmla="*/ 827716 h 1590869"/>
              <a:gd name="connsiteX9" fmla="*/ 158263 w 5493347"/>
              <a:gd name="connsiteY9" fmla="*/ 615914 h 1590869"/>
              <a:gd name="connsiteX10" fmla="*/ 231087 w 5493347"/>
              <a:gd name="connsiteY10" fmla="*/ 457382 h 1590869"/>
              <a:gd name="connsiteX11" fmla="*/ 1414 w 5493347"/>
              <a:gd name="connsiteY11" fmla="*/ 410090 h 1590869"/>
              <a:gd name="connsiteX12" fmla="*/ 417937 w 5493347"/>
              <a:gd name="connsiteY12" fmla="*/ 270533 h 1590869"/>
              <a:gd name="connsiteX13" fmla="*/ 1051890 w 5493347"/>
              <a:gd name="connsiteY13" fmla="*/ 437363 h 1590869"/>
              <a:gd name="connsiteX14" fmla="*/ 1549535 w 5493347"/>
              <a:gd name="connsiteY14" fmla="*/ 367846 h 1590869"/>
              <a:gd name="connsiteX15" fmla="*/ 1138815 w 5493347"/>
              <a:gd name="connsiteY15" fmla="*/ 345621 h 1590869"/>
              <a:gd name="connsiteX16" fmla="*/ 991889 w 5493347"/>
              <a:gd name="connsiteY16" fmla="*/ 115890 h 1590869"/>
              <a:gd name="connsiteX17" fmla="*/ 1647486 w 5493347"/>
              <a:gd name="connsiteY17" fmla="*/ 92040 h 1590869"/>
              <a:gd name="connsiteX18" fmla="*/ 2035402 w 5493347"/>
              <a:gd name="connsiteY18" fmla="*/ 849 h 1590869"/>
              <a:gd name="connsiteX0" fmla="*/ 2035402 w 5518348"/>
              <a:gd name="connsiteY0" fmla="*/ 849 h 1599585"/>
              <a:gd name="connsiteX1" fmla="*/ 2596704 w 5518348"/>
              <a:gd name="connsiteY1" fmla="*/ 141538 h 1599585"/>
              <a:gd name="connsiteX2" fmla="*/ 3488648 w 5518348"/>
              <a:gd name="connsiteY2" fmla="*/ 570305 h 1599585"/>
              <a:gd name="connsiteX3" fmla="*/ 5518348 w 5518348"/>
              <a:gd name="connsiteY3" fmla="*/ 1599585 h 1599585"/>
              <a:gd name="connsiteX4" fmla="*/ 3862184 w 5518348"/>
              <a:gd name="connsiteY4" fmla="*/ 1590869 h 1599585"/>
              <a:gd name="connsiteX5" fmla="*/ 3214235 w 5518348"/>
              <a:gd name="connsiteY5" fmla="*/ 1161143 h 1599585"/>
              <a:gd name="connsiteX6" fmla="*/ 2448153 w 5518348"/>
              <a:gd name="connsiteY6" fmla="*/ 854408 h 1599585"/>
              <a:gd name="connsiteX7" fmla="*/ 1572398 w 5518348"/>
              <a:gd name="connsiteY7" fmla="*/ 937852 h 1599585"/>
              <a:gd name="connsiteX8" fmla="*/ 1281447 w 5518348"/>
              <a:gd name="connsiteY8" fmla="*/ 827716 h 1599585"/>
              <a:gd name="connsiteX9" fmla="*/ 158263 w 5518348"/>
              <a:gd name="connsiteY9" fmla="*/ 615914 h 1599585"/>
              <a:gd name="connsiteX10" fmla="*/ 231087 w 5518348"/>
              <a:gd name="connsiteY10" fmla="*/ 457382 h 1599585"/>
              <a:gd name="connsiteX11" fmla="*/ 1414 w 5518348"/>
              <a:gd name="connsiteY11" fmla="*/ 410090 h 1599585"/>
              <a:gd name="connsiteX12" fmla="*/ 417937 w 5518348"/>
              <a:gd name="connsiteY12" fmla="*/ 270533 h 1599585"/>
              <a:gd name="connsiteX13" fmla="*/ 1051890 w 5518348"/>
              <a:gd name="connsiteY13" fmla="*/ 437363 h 1599585"/>
              <a:gd name="connsiteX14" fmla="*/ 1549535 w 5518348"/>
              <a:gd name="connsiteY14" fmla="*/ 367846 h 1599585"/>
              <a:gd name="connsiteX15" fmla="*/ 1138815 w 5518348"/>
              <a:gd name="connsiteY15" fmla="*/ 345621 h 1599585"/>
              <a:gd name="connsiteX16" fmla="*/ 991889 w 5518348"/>
              <a:gd name="connsiteY16" fmla="*/ 115890 h 1599585"/>
              <a:gd name="connsiteX17" fmla="*/ 1647486 w 5518348"/>
              <a:gd name="connsiteY17" fmla="*/ 92040 h 1599585"/>
              <a:gd name="connsiteX18" fmla="*/ 2035402 w 5518348"/>
              <a:gd name="connsiteY18" fmla="*/ 849 h 159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18348" h="1599585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518348" y="1599585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D3FA261-819C-4F46-BF2F-FAACAE9CEFC8}"/>
              </a:ext>
            </a:extLst>
          </p:cNvPr>
          <p:cNvSpPr txBox="1"/>
          <p:nvPr/>
        </p:nvSpPr>
        <p:spPr>
          <a:xfrm>
            <a:off x="7930411" y="1112806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cs typeface="Arial" pitchFamily="34" charset="0"/>
              </a:rPr>
              <a:t>Heading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D28FA06-CDD4-473E-9830-94A746317974}"/>
              </a:ext>
            </a:extLst>
          </p:cNvPr>
          <p:cNvSpPr txBox="1"/>
          <p:nvPr/>
        </p:nvSpPr>
        <p:spPr>
          <a:xfrm>
            <a:off x="8490572" y="2497801"/>
            <a:ext cx="30082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cs typeface="Arial" pitchFamily="34" charset="0"/>
              </a:rPr>
              <a:t>Your text here 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3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5635701" y="45880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5629905" y="1338848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73E9ACB-F073-4197-AB12-AD9B1EB817F8}"/>
              </a:ext>
            </a:extLst>
          </p:cNvPr>
          <p:cNvSpPr/>
          <p:nvPr/>
        </p:nvSpPr>
        <p:spPr>
          <a:xfrm>
            <a:off x="5171468" y="4352558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3DA7D3-140A-4CDE-BB94-23E48C56AED5}"/>
              </a:ext>
            </a:extLst>
          </p:cNvPr>
          <p:cNvSpPr/>
          <p:nvPr/>
        </p:nvSpPr>
        <p:spPr>
          <a:xfrm>
            <a:off x="5171468" y="2262178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17F49D-17B9-4CEA-83F7-7E9708857706}"/>
              </a:ext>
            </a:extLst>
          </p:cNvPr>
          <p:cNvSpPr txBox="1"/>
          <p:nvPr/>
        </p:nvSpPr>
        <p:spPr>
          <a:xfrm>
            <a:off x="5296358" y="2422163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13545-27A9-41E6-8157-470653ACD88E}"/>
              </a:ext>
            </a:extLst>
          </p:cNvPr>
          <p:cNvSpPr txBox="1"/>
          <p:nvPr/>
        </p:nvSpPr>
        <p:spPr>
          <a:xfrm>
            <a:off x="5296358" y="4512544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810C3D-F268-4B7A-A064-4F5531ED93AB}"/>
              </a:ext>
            </a:extLst>
          </p:cNvPr>
          <p:cNvSpPr txBox="1"/>
          <p:nvPr/>
        </p:nvSpPr>
        <p:spPr>
          <a:xfrm>
            <a:off x="5963556" y="2391386"/>
            <a:ext cx="543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DDF00-F679-405A-BBA1-1BF39337D49A}"/>
              </a:ext>
            </a:extLst>
          </p:cNvPr>
          <p:cNvSpPr txBox="1"/>
          <p:nvPr/>
        </p:nvSpPr>
        <p:spPr>
          <a:xfrm>
            <a:off x="5963556" y="3039962"/>
            <a:ext cx="5432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A534F2-02C1-4DD3-94A4-5BA6C4BE1D03}"/>
              </a:ext>
            </a:extLst>
          </p:cNvPr>
          <p:cNvSpPr txBox="1"/>
          <p:nvPr/>
        </p:nvSpPr>
        <p:spPr>
          <a:xfrm>
            <a:off x="5891548" y="4450989"/>
            <a:ext cx="543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A984E-415C-4993-B416-44D6E4E027FE}"/>
              </a:ext>
            </a:extLst>
          </p:cNvPr>
          <p:cNvSpPr txBox="1"/>
          <p:nvPr/>
        </p:nvSpPr>
        <p:spPr>
          <a:xfrm>
            <a:off x="5891548" y="5147449"/>
            <a:ext cx="5497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410B6B-6011-421E-B292-D2F9EB28C1AF}"/>
              </a:ext>
            </a:extLst>
          </p:cNvPr>
          <p:cNvGrpSpPr/>
          <p:nvPr/>
        </p:nvGrpSpPr>
        <p:grpSpPr>
          <a:xfrm>
            <a:off x="-652519" y="3762837"/>
            <a:ext cx="12969199" cy="2665260"/>
            <a:chOff x="-491345" y="1077822"/>
            <a:chExt cx="10267188" cy="21099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394E979-B09C-4577-A5F2-9EB206B59E10}"/>
                </a:ext>
              </a:extLst>
            </p:cNvPr>
            <p:cNvGrpSpPr/>
            <p:nvPr/>
          </p:nvGrpSpPr>
          <p:grpSpPr>
            <a:xfrm>
              <a:off x="-491345" y="1077822"/>
              <a:ext cx="10267188" cy="2109978"/>
              <a:chOff x="-491345" y="1077822"/>
              <a:chExt cx="10267188" cy="210997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474E62D-6D21-44E1-B7B1-8BBFB0106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99443" y="1808913"/>
                <a:ext cx="1676400" cy="495300"/>
              </a:xfrm>
              <a:custGeom>
                <a:avLst/>
                <a:gdLst>
                  <a:gd name="connsiteX0" fmla="*/ 0 w 1676400"/>
                  <a:gd name="connsiteY0" fmla="*/ 0 h 495300"/>
                  <a:gd name="connsiteX1" fmla="*/ 1684782 w 1676400"/>
                  <a:gd name="connsiteY1" fmla="*/ 0 h 495300"/>
                  <a:gd name="connsiteX2" fmla="*/ 1684782 w 1676400"/>
                  <a:gd name="connsiteY2" fmla="*/ 498348 h 495300"/>
                  <a:gd name="connsiteX3" fmla="*/ 0 w 1676400"/>
                  <a:gd name="connsiteY3" fmla="*/ 49834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495300">
                    <a:moveTo>
                      <a:pt x="0" y="0"/>
                    </a:moveTo>
                    <a:lnTo>
                      <a:pt x="1684782" y="0"/>
                    </a:lnTo>
                    <a:lnTo>
                      <a:pt x="1684782" y="498348"/>
                    </a:lnTo>
                    <a:lnTo>
                      <a:pt x="0" y="498348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928CE9C-1948-44F3-A7A6-B5C4C2E28A46}"/>
                  </a:ext>
                </a:extLst>
              </p:cNvPr>
              <p:cNvSpPr/>
              <p:nvPr/>
            </p:nvSpPr>
            <p:spPr>
              <a:xfrm>
                <a:off x="8125446" y="1833631"/>
                <a:ext cx="1600200" cy="409575"/>
              </a:xfrm>
              <a:custGeom>
                <a:avLst/>
                <a:gdLst>
                  <a:gd name="connsiteX0" fmla="*/ 1578769 w 1600200"/>
                  <a:gd name="connsiteY0" fmla="*/ 285274 h 409575"/>
                  <a:gd name="connsiteX1" fmla="*/ 1285398 w 1600200"/>
                  <a:gd name="connsiteY1" fmla="*/ 285274 h 409575"/>
                  <a:gd name="connsiteX2" fmla="*/ 1257776 w 1600200"/>
                  <a:gd name="connsiteY2" fmla="*/ 323374 h 409575"/>
                  <a:gd name="connsiteX3" fmla="*/ 1217771 w 1600200"/>
                  <a:gd name="connsiteY3" fmla="*/ 153829 h 409575"/>
                  <a:gd name="connsiteX4" fmla="*/ 1181576 w 1600200"/>
                  <a:gd name="connsiteY4" fmla="*/ 285274 h 409575"/>
                  <a:gd name="connsiteX5" fmla="*/ 1093946 w 1600200"/>
                  <a:gd name="connsiteY5" fmla="*/ 285274 h 409575"/>
                  <a:gd name="connsiteX6" fmla="*/ 1080611 w 1600200"/>
                  <a:gd name="connsiteY6" fmla="*/ 335756 h 409575"/>
                  <a:gd name="connsiteX7" fmla="*/ 1056798 w 1600200"/>
                  <a:gd name="connsiteY7" fmla="*/ 277654 h 409575"/>
                  <a:gd name="connsiteX8" fmla="*/ 1032986 w 1600200"/>
                  <a:gd name="connsiteY8" fmla="*/ 322421 h 409575"/>
                  <a:gd name="connsiteX9" fmla="*/ 988219 w 1600200"/>
                  <a:gd name="connsiteY9" fmla="*/ 21431 h 409575"/>
                  <a:gd name="connsiteX10" fmla="*/ 932973 w 1600200"/>
                  <a:gd name="connsiteY10" fmla="*/ 393859 h 409575"/>
                  <a:gd name="connsiteX11" fmla="*/ 912019 w 1600200"/>
                  <a:gd name="connsiteY11" fmla="*/ 285274 h 409575"/>
                  <a:gd name="connsiteX12" fmla="*/ 686276 w 1600200"/>
                  <a:gd name="connsiteY12" fmla="*/ 285274 h 409575"/>
                  <a:gd name="connsiteX13" fmla="*/ 656748 w 1600200"/>
                  <a:gd name="connsiteY13" fmla="*/ 344329 h 409575"/>
                  <a:gd name="connsiteX14" fmla="*/ 621506 w 1600200"/>
                  <a:gd name="connsiteY14" fmla="*/ 150971 h 409575"/>
                  <a:gd name="connsiteX15" fmla="*/ 578644 w 1600200"/>
                  <a:gd name="connsiteY15" fmla="*/ 285274 h 409575"/>
                  <a:gd name="connsiteX16" fmla="*/ 491966 w 1600200"/>
                  <a:gd name="connsiteY16" fmla="*/ 285274 h 409575"/>
                  <a:gd name="connsiteX17" fmla="*/ 467201 w 1600200"/>
                  <a:gd name="connsiteY17" fmla="*/ 322421 h 409575"/>
                  <a:gd name="connsiteX18" fmla="*/ 441484 w 1600200"/>
                  <a:gd name="connsiteY18" fmla="*/ 275749 h 409575"/>
                  <a:gd name="connsiteX19" fmla="*/ 408146 w 1600200"/>
                  <a:gd name="connsiteY19" fmla="*/ 336709 h 409575"/>
                  <a:gd name="connsiteX20" fmla="*/ 376714 w 1600200"/>
                  <a:gd name="connsiteY20" fmla="*/ 72866 h 409575"/>
                  <a:gd name="connsiteX21" fmla="*/ 335756 w 1600200"/>
                  <a:gd name="connsiteY21" fmla="*/ 377666 h 409575"/>
                  <a:gd name="connsiteX22" fmla="*/ 308134 w 1600200"/>
                  <a:gd name="connsiteY22" fmla="*/ 285274 h 409575"/>
                  <a:gd name="connsiteX23" fmla="*/ 238601 w 1600200"/>
                  <a:gd name="connsiteY23" fmla="*/ 285274 h 409575"/>
                  <a:gd name="connsiteX24" fmla="*/ 210026 w 1600200"/>
                  <a:gd name="connsiteY24" fmla="*/ 237649 h 409575"/>
                  <a:gd name="connsiteX25" fmla="*/ 177641 w 1600200"/>
                  <a:gd name="connsiteY25" fmla="*/ 285274 h 409575"/>
                  <a:gd name="connsiteX26" fmla="*/ 21431 w 1600200"/>
                  <a:gd name="connsiteY26" fmla="*/ 285274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00200" h="409575">
                    <a:moveTo>
                      <a:pt x="1578769" y="285274"/>
                    </a:moveTo>
                    <a:lnTo>
                      <a:pt x="1285398" y="285274"/>
                    </a:lnTo>
                    <a:lnTo>
                      <a:pt x="1257776" y="323374"/>
                    </a:lnTo>
                    <a:lnTo>
                      <a:pt x="1217771" y="153829"/>
                    </a:lnTo>
                    <a:lnTo>
                      <a:pt x="1181576" y="285274"/>
                    </a:lnTo>
                    <a:lnTo>
                      <a:pt x="1093946" y="285274"/>
                    </a:lnTo>
                    <a:lnTo>
                      <a:pt x="1080611" y="335756"/>
                    </a:lnTo>
                    <a:lnTo>
                      <a:pt x="1056798" y="277654"/>
                    </a:lnTo>
                    <a:lnTo>
                      <a:pt x="1032986" y="322421"/>
                    </a:lnTo>
                    <a:lnTo>
                      <a:pt x="988219" y="21431"/>
                    </a:lnTo>
                    <a:lnTo>
                      <a:pt x="932973" y="393859"/>
                    </a:lnTo>
                    <a:lnTo>
                      <a:pt x="912019" y="285274"/>
                    </a:lnTo>
                    <a:lnTo>
                      <a:pt x="686276" y="285274"/>
                    </a:lnTo>
                    <a:lnTo>
                      <a:pt x="656748" y="344329"/>
                    </a:lnTo>
                    <a:lnTo>
                      <a:pt x="621506" y="150971"/>
                    </a:lnTo>
                    <a:lnTo>
                      <a:pt x="578644" y="285274"/>
                    </a:lnTo>
                    <a:lnTo>
                      <a:pt x="491966" y="285274"/>
                    </a:lnTo>
                    <a:lnTo>
                      <a:pt x="467201" y="322421"/>
                    </a:lnTo>
                    <a:lnTo>
                      <a:pt x="441484" y="275749"/>
                    </a:lnTo>
                    <a:lnTo>
                      <a:pt x="408146" y="336709"/>
                    </a:lnTo>
                    <a:lnTo>
                      <a:pt x="376714" y="72866"/>
                    </a:lnTo>
                    <a:lnTo>
                      <a:pt x="335756" y="377666"/>
                    </a:lnTo>
                    <a:lnTo>
                      <a:pt x="308134" y="285274"/>
                    </a:lnTo>
                    <a:lnTo>
                      <a:pt x="238601" y="285274"/>
                    </a:lnTo>
                    <a:lnTo>
                      <a:pt x="210026" y="237649"/>
                    </a:lnTo>
                    <a:lnTo>
                      <a:pt x="177641" y="285274"/>
                    </a:lnTo>
                    <a:lnTo>
                      <a:pt x="21431" y="285274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44CE9DF-B4F5-4E54-B1DD-04A2FB9CA5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-8934" r="1"/>
              <a:stretch/>
            </p:blipFill>
            <p:spPr>
              <a:xfrm>
                <a:off x="-491345" y="1797483"/>
                <a:ext cx="5676900" cy="495300"/>
              </a:xfrm>
              <a:custGeom>
                <a:avLst/>
                <a:gdLst>
                  <a:gd name="connsiteX0" fmla="*/ 0 w 5676900"/>
                  <a:gd name="connsiteY0" fmla="*/ 0 h 495300"/>
                  <a:gd name="connsiteX1" fmla="*/ 5685282 w 5676900"/>
                  <a:gd name="connsiteY1" fmla="*/ 0 h 495300"/>
                  <a:gd name="connsiteX2" fmla="*/ 5685282 w 5676900"/>
                  <a:gd name="connsiteY2" fmla="*/ 500634 h 495300"/>
                  <a:gd name="connsiteX3" fmla="*/ 0 w 5676900"/>
                  <a:gd name="connsiteY3" fmla="*/ 50063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76900" h="495300">
                    <a:moveTo>
                      <a:pt x="0" y="0"/>
                    </a:moveTo>
                    <a:lnTo>
                      <a:pt x="5685282" y="0"/>
                    </a:lnTo>
                    <a:lnTo>
                      <a:pt x="5685282" y="500634"/>
                    </a:lnTo>
                    <a:lnTo>
                      <a:pt x="0" y="500634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DE13F53-8EF6-4B38-99FF-9CB84A6B2EBF}"/>
                  </a:ext>
                </a:extLst>
              </p:cNvPr>
              <p:cNvSpPr/>
              <p:nvPr/>
            </p:nvSpPr>
            <p:spPr>
              <a:xfrm>
                <a:off x="14351" y="1860842"/>
                <a:ext cx="5196891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6891" h="372428">
                    <a:moveTo>
                      <a:pt x="5196891" y="263843"/>
                    </a:moveTo>
                    <a:lnTo>
                      <a:pt x="4903521" y="263843"/>
                    </a:lnTo>
                    <a:lnTo>
                      <a:pt x="4875899" y="301943"/>
                    </a:lnTo>
                    <a:lnTo>
                      <a:pt x="4835893" y="132398"/>
                    </a:lnTo>
                    <a:lnTo>
                      <a:pt x="4799699" y="263843"/>
                    </a:lnTo>
                    <a:lnTo>
                      <a:pt x="4712068" y="263843"/>
                    </a:lnTo>
                    <a:lnTo>
                      <a:pt x="4698733" y="314325"/>
                    </a:lnTo>
                    <a:lnTo>
                      <a:pt x="4674921" y="256223"/>
                    </a:lnTo>
                    <a:lnTo>
                      <a:pt x="4651108" y="300990"/>
                    </a:lnTo>
                    <a:lnTo>
                      <a:pt x="4606341" y="0"/>
                    </a:lnTo>
                    <a:lnTo>
                      <a:pt x="4551096" y="372428"/>
                    </a:lnTo>
                    <a:lnTo>
                      <a:pt x="4530141" y="263843"/>
                    </a:lnTo>
                    <a:lnTo>
                      <a:pt x="4304399" y="263843"/>
                    </a:lnTo>
                    <a:lnTo>
                      <a:pt x="4274871" y="322898"/>
                    </a:lnTo>
                    <a:lnTo>
                      <a:pt x="4239628" y="129540"/>
                    </a:lnTo>
                    <a:lnTo>
                      <a:pt x="4196766" y="263843"/>
                    </a:lnTo>
                    <a:lnTo>
                      <a:pt x="4110088" y="263843"/>
                    </a:lnTo>
                    <a:lnTo>
                      <a:pt x="4085324" y="300990"/>
                    </a:lnTo>
                    <a:lnTo>
                      <a:pt x="4059606" y="254318"/>
                    </a:lnTo>
                    <a:lnTo>
                      <a:pt x="4026268" y="315278"/>
                    </a:lnTo>
                    <a:lnTo>
                      <a:pt x="3994836" y="51435"/>
                    </a:lnTo>
                    <a:lnTo>
                      <a:pt x="3953878" y="356235"/>
                    </a:lnTo>
                    <a:lnTo>
                      <a:pt x="3926256" y="263843"/>
                    </a:lnTo>
                    <a:lnTo>
                      <a:pt x="3856724" y="263843"/>
                    </a:lnTo>
                    <a:lnTo>
                      <a:pt x="3828149" y="216218"/>
                    </a:lnTo>
                    <a:lnTo>
                      <a:pt x="3795763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404E05A-C550-48DC-AF23-091129FB9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2352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266C0E3-1F97-4E8A-BE13-09E8C68B1D30}"/>
                  </a:ext>
                </a:extLst>
              </p:cNvPr>
              <p:cNvSpPr/>
              <p:nvPr/>
            </p:nvSpPr>
            <p:spPr>
              <a:xfrm>
                <a:off x="511745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D326577-A8A2-481E-B73B-DE69E27081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3852" y="2058516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EDF3D62-F28A-44E5-ABCD-94F0110C155A}"/>
                  </a:ext>
                </a:extLst>
              </p:cNvPr>
              <p:cNvSpPr/>
              <p:nvPr/>
            </p:nvSpPr>
            <p:spPr>
              <a:xfrm>
                <a:off x="5688951" y="209271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E380E09-C093-4D1D-A08A-845BC9523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9280" y="140472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CF3A511-9611-4093-B594-6AE2F05BE879}"/>
                  </a:ext>
                </a:extLst>
              </p:cNvPr>
              <p:cNvSpPr/>
              <p:nvPr/>
            </p:nvSpPr>
            <p:spPr>
              <a:xfrm>
                <a:off x="5685141" y="143739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F51158A-E743-48FC-8224-04B98F0CE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54636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992C31C-769C-4343-961C-733B5FE310C1}"/>
                  </a:ext>
                </a:extLst>
              </p:cNvPr>
              <p:cNvSpPr/>
              <p:nvPr/>
            </p:nvSpPr>
            <p:spPr>
              <a:xfrm>
                <a:off x="7390116" y="1764098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9CFF72F-5045-4C23-9D3C-8504DD170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8494" y="238770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38C6726-09E0-496A-8529-AFDF0C58F1CF}"/>
                  </a:ext>
                </a:extLst>
              </p:cNvPr>
              <p:cNvSpPr/>
              <p:nvPr/>
            </p:nvSpPr>
            <p:spPr>
              <a:xfrm>
                <a:off x="6252831" y="242132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2948EA9-DAD6-4BB2-A566-24B2D3CE3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8494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5EBC715-8A01-447B-964A-23145C52B0CB}"/>
                  </a:ext>
                </a:extLst>
              </p:cNvPr>
              <p:cNvSpPr/>
              <p:nvPr/>
            </p:nvSpPr>
            <p:spPr>
              <a:xfrm>
                <a:off x="625283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979 w 800100"/>
                  <a:gd name="connsiteY2" fmla="*/ 676751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979" y="676751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D81EE9D-D152-4232-9D73-C3AB9943D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8494" y="107782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177518C-AC45-48B6-8670-ABF6FEDA4A9C}"/>
                  </a:ext>
                </a:extLst>
              </p:cNvPr>
              <p:cNvSpPr/>
              <p:nvPr/>
            </p:nvSpPr>
            <p:spPr>
              <a:xfrm>
                <a:off x="6252831" y="110973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C41258C-6DBC-474E-95C3-8577E3B9B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5422" y="140929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0AC16D1-7106-4E06-9F10-E08171AD3548}"/>
                  </a:ext>
                </a:extLst>
              </p:cNvPr>
              <p:cNvSpPr/>
              <p:nvPr/>
            </p:nvSpPr>
            <p:spPr>
              <a:xfrm>
                <a:off x="6820521" y="144215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6751 h 695325"/>
                  <a:gd name="connsiteX2" fmla="*/ 210978 w 800100"/>
                  <a:gd name="connsiteY2" fmla="*/ 676751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6751"/>
                    </a:lnTo>
                    <a:lnTo>
                      <a:pt x="210978" y="676751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7B65909-BFEA-4557-A8F7-1368CD777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3136" y="205623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1F27F21-3210-4737-9FFC-A902445BB4B7}"/>
                  </a:ext>
                </a:extLst>
              </p:cNvPr>
              <p:cNvSpPr/>
              <p:nvPr/>
            </p:nvSpPr>
            <p:spPr>
              <a:xfrm>
                <a:off x="6818616" y="208890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EDCAEA2-8FB6-4956-9BA3-45DD62347B87}"/>
                  </a:ext>
                </a:extLst>
              </p:cNvPr>
              <p:cNvSpPr/>
              <p:nvPr/>
            </p:nvSpPr>
            <p:spPr>
              <a:xfrm>
                <a:off x="5662281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7780A0A-DCB2-4EF2-A847-4F54A38FCEA6}"/>
                  </a:ext>
                </a:extLst>
              </p:cNvPr>
              <p:cNvSpPr/>
              <p:nvPr/>
            </p:nvSpPr>
            <p:spPr>
              <a:xfrm>
                <a:off x="6411899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3622B21-3B6F-4407-8482-809005EA2ADD}"/>
                  </a:ext>
                </a:extLst>
              </p:cNvPr>
              <p:cNvSpPr/>
              <p:nvPr/>
            </p:nvSpPr>
            <p:spPr>
              <a:xfrm>
                <a:off x="5087924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6194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1E8961-28AD-4CC1-83B6-6CC96EA62D9F}"/>
                  </a:ext>
                </a:extLst>
              </p:cNvPr>
              <p:cNvSpPr/>
              <p:nvPr/>
            </p:nvSpPr>
            <p:spPr>
              <a:xfrm>
                <a:off x="5836589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9281B8-AFE7-40CB-B94F-B556AFF30842}"/>
                  </a:ext>
                </a:extLst>
              </p:cNvPr>
              <p:cNvSpPr/>
              <p:nvPr/>
            </p:nvSpPr>
            <p:spPr>
              <a:xfrm>
                <a:off x="6223304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B7730AD-88C3-470D-95EE-6C592180BF8E}"/>
                  </a:ext>
                </a:extLst>
              </p:cNvPr>
              <p:cNvSpPr/>
              <p:nvPr/>
            </p:nvSpPr>
            <p:spPr>
              <a:xfrm>
                <a:off x="6971969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8097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12EC327-9CE2-4E3E-995D-9523741564B3}"/>
                  </a:ext>
                </a:extLst>
              </p:cNvPr>
              <p:cNvSpPr/>
              <p:nvPr/>
            </p:nvSpPr>
            <p:spPr>
              <a:xfrm>
                <a:off x="679385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64F6B07-D79E-40C5-9370-275725178352}"/>
                  </a:ext>
                </a:extLst>
              </p:cNvPr>
              <p:cNvSpPr/>
              <p:nvPr/>
            </p:nvSpPr>
            <p:spPr>
              <a:xfrm>
                <a:off x="7543469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142BC9D-D39A-498C-870F-CA011B16C9D5}"/>
                  </a:ext>
                </a:extLst>
              </p:cNvPr>
              <p:cNvSpPr/>
              <p:nvPr/>
            </p:nvSpPr>
            <p:spPr>
              <a:xfrm>
                <a:off x="6237591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76D3A2E-7DF4-4EED-8D92-6C36414E8717}"/>
                  </a:ext>
                </a:extLst>
              </p:cNvPr>
              <p:cNvSpPr/>
              <p:nvPr/>
            </p:nvSpPr>
            <p:spPr>
              <a:xfrm>
                <a:off x="6986256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66690D1-41D4-4E17-9F36-4685D44FD95E}"/>
                  </a:ext>
                </a:extLst>
              </p:cNvPr>
              <p:cNvSpPr/>
              <p:nvPr/>
            </p:nvSpPr>
            <p:spPr>
              <a:xfrm>
                <a:off x="6405231" y="10802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BED3960-5180-4AAA-80BD-DB951F6087FF}"/>
                  </a:ext>
                </a:extLst>
              </p:cNvPr>
              <p:cNvSpPr/>
              <p:nvPr/>
            </p:nvSpPr>
            <p:spPr>
              <a:xfrm>
                <a:off x="528128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32F97BE-7DF7-47A9-BBD0-3F612C6B8108}"/>
                  </a:ext>
                </a:extLst>
              </p:cNvPr>
              <p:cNvSpPr/>
              <p:nvPr/>
            </p:nvSpPr>
            <p:spPr>
              <a:xfrm>
                <a:off x="5281281" y="23908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CBA1E20-2419-43C3-B456-E71DAB21F9CC}"/>
                  </a:ext>
                </a:extLst>
              </p:cNvPr>
              <p:cNvSpPr/>
              <p:nvPr/>
            </p:nvSpPr>
            <p:spPr>
              <a:xfrm>
                <a:off x="7928279" y="173266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87A11D9-84D4-462F-B4C5-66115E6124A9}"/>
                  </a:ext>
                </a:extLst>
              </p:cNvPr>
              <p:cNvSpPr/>
              <p:nvPr/>
            </p:nvSpPr>
            <p:spPr>
              <a:xfrm>
                <a:off x="7919706" y="23860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92FCEAB-A000-4946-943B-A214BDE3E562}"/>
                  </a:ext>
                </a:extLst>
              </p:cNvPr>
              <p:cNvSpPr/>
              <p:nvPr/>
            </p:nvSpPr>
            <p:spPr>
              <a:xfrm>
                <a:off x="5852781" y="272421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521403E-7E4A-4D69-99E3-E970DE2EEEB7}"/>
                  </a:ext>
                </a:extLst>
              </p:cNvPr>
              <p:cNvSpPr/>
              <p:nvPr/>
            </p:nvSpPr>
            <p:spPr>
              <a:xfrm>
                <a:off x="5848019" y="140500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60DA077-A86D-4C5E-A109-0CD4D25C15AC}"/>
                  </a:ext>
                </a:extLst>
              </p:cNvPr>
              <p:cNvSpPr/>
              <p:nvPr/>
            </p:nvSpPr>
            <p:spPr>
              <a:xfrm>
                <a:off x="6795756" y="10906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E5E8354-4811-4A2B-B804-87E9E34AA435}"/>
                  </a:ext>
                </a:extLst>
              </p:cNvPr>
              <p:cNvSpPr/>
              <p:nvPr/>
            </p:nvSpPr>
            <p:spPr>
              <a:xfrm>
                <a:off x="6414756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8091443-1C9A-4177-A133-4E59C7496804}"/>
                  </a:ext>
                </a:extLst>
              </p:cNvPr>
              <p:cNvSpPr/>
              <p:nvPr/>
            </p:nvSpPr>
            <p:spPr>
              <a:xfrm>
                <a:off x="6809091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2A171E5-2C42-425D-A986-C20E6895EC2A}"/>
                  </a:ext>
                </a:extLst>
              </p:cNvPr>
              <p:cNvSpPr/>
              <p:nvPr/>
            </p:nvSpPr>
            <p:spPr>
              <a:xfrm>
                <a:off x="7357731" y="141834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0862ADA-C0A9-4A15-9EA8-24FF9446A7E3}"/>
                  </a:ext>
                </a:extLst>
              </p:cNvPr>
              <p:cNvSpPr/>
              <p:nvPr/>
            </p:nvSpPr>
            <p:spPr>
              <a:xfrm>
                <a:off x="5656566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C72DF8A-B9C9-440C-8886-CF7F39063B84}"/>
                  </a:ext>
                </a:extLst>
              </p:cNvPr>
              <p:cNvSpPr/>
              <p:nvPr/>
            </p:nvSpPr>
            <p:spPr>
              <a:xfrm>
                <a:off x="6405231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E23715B-EFB6-463F-814D-367600B33C79}"/>
                  </a:ext>
                </a:extLst>
              </p:cNvPr>
              <p:cNvSpPr/>
              <p:nvPr/>
            </p:nvSpPr>
            <p:spPr>
              <a:xfrm>
                <a:off x="6237591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C78FEBB-A3EA-4CC6-A652-1DCF74D5C81A}"/>
                  </a:ext>
                </a:extLst>
              </p:cNvPr>
              <p:cNvSpPr/>
              <p:nvPr/>
            </p:nvSpPr>
            <p:spPr>
              <a:xfrm>
                <a:off x="6986256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BEFF9F5-6376-41F2-8939-F8097772054D}"/>
                  </a:ext>
                </a:extLst>
              </p:cNvPr>
              <p:cNvSpPr/>
              <p:nvPr/>
            </p:nvSpPr>
            <p:spPr>
              <a:xfrm>
                <a:off x="7355826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9F6A752-08BD-46E4-B973-A81A6F32AC2E}"/>
                  </a:ext>
                </a:extLst>
              </p:cNvPr>
              <p:cNvSpPr/>
              <p:nvPr/>
            </p:nvSpPr>
            <p:spPr>
              <a:xfrm>
                <a:off x="8105444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6984086-B98C-4320-B1F9-30B281E4899B}"/>
                  </a:ext>
                </a:extLst>
              </p:cNvPr>
              <p:cNvSpPr/>
              <p:nvPr/>
            </p:nvSpPr>
            <p:spPr>
              <a:xfrm>
                <a:off x="6794804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FA6350A-81D4-4A1B-9D09-88766B50BAB0}"/>
                  </a:ext>
                </a:extLst>
              </p:cNvPr>
              <p:cNvSpPr/>
              <p:nvPr/>
            </p:nvSpPr>
            <p:spPr>
              <a:xfrm>
                <a:off x="7543469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Oval 50">
              <a:extLst>
                <a:ext uri="{FF2B5EF4-FFF2-40B4-BE49-F238E27FC236}">
                  <a16:creationId xmlns:a16="http://schemas.microsoft.com/office/drawing/2014/main" id="{0E6456BA-AC71-4096-83DA-EA702E023A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5711" y="1969510"/>
              <a:ext cx="304016" cy="343366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9" name="Heart 17">
              <a:extLst>
                <a:ext uri="{FF2B5EF4-FFF2-40B4-BE49-F238E27FC236}">
                  <a16:creationId xmlns:a16="http://schemas.microsoft.com/office/drawing/2014/main" id="{6073EECC-4242-4E2B-B1F1-DE00F9AF9DC8}"/>
                </a:ext>
              </a:extLst>
            </p:cNvPr>
            <p:cNvSpPr/>
            <p:nvPr/>
          </p:nvSpPr>
          <p:spPr>
            <a:xfrm>
              <a:off x="7080464" y="1663425"/>
              <a:ext cx="324888" cy="318540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0" name="Rounded Rectangle 25">
              <a:extLst>
                <a:ext uri="{FF2B5EF4-FFF2-40B4-BE49-F238E27FC236}">
                  <a16:creationId xmlns:a16="http://schemas.microsoft.com/office/drawing/2014/main" id="{11F58AA1-3539-4E8B-B0FB-7802210163F6}"/>
                </a:ext>
              </a:extLst>
            </p:cNvPr>
            <p:cNvSpPr/>
            <p:nvPr/>
          </p:nvSpPr>
          <p:spPr>
            <a:xfrm>
              <a:off x="5940450" y="1659330"/>
              <a:ext cx="322534" cy="271830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Chord 32">
              <a:extLst>
                <a:ext uri="{FF2B5EF4-FFF2-40B4-BE49-F238E27FC236}">
                  <a16:creationId xmlns:a16="http://schemas.microsoft.com/office/drawing/2014/main" id="{21A0C472-AAC4-49A9-948D-97723C0A5ADF}"/>
                </a:ext>
              </a:extLst>
            </p:cNvPr>
            <p:cNvSpPr/>
            <p:nvPr/>
          </p:nvSpPr>
          <p:spPr>
            <a:xfrm>
              <a:off x="6509664" y="2627883"/>
              <a:ext cx="322534" cy="319706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Rounded Rectangle 40">
              <a:extLst>
                <a:ext uri="{FF2B5EF4-FFF2-40B4-BE49-F238E27FC236}">
                  <a16:creationId xmlns:a16="http://schemas.microsoft.com/office/drawing/2014/main" id="{5820F5DC-6F22-43B6-9A5C-8EC86264E369}"/>
                </a:ext>
              </a:extLst>
            </p:cNvPr>
            <p:cNvSpPr/>
            <p:nvPr/>
          </p:nvSpPr>
          <p:spPr>
            <a:xfrm rot="2942052">
              <a:off x="6522986" y="1320229"/>
              <a:ext cx="299808" cy="31895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Rounded Rectangle 17">
              <a:extLst>
                <a:ext uri="{FF2B5EF4-FFF2-40B4-BE49-F238E27FC236}">
                  <a16:creationId xmlns:a16="http://schemas.microsoft.com/office/drawing/2014/main" id="{5C3A7F7C-87B3-47C9-AC4C-2A684ED633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7850" y="2281894"/>
              <a:ext cx="215808" cy="343366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Oval 25">
              <a:extLst>
                <a:ext uri="{FF2B5EF4-FFF2-40B4-BE49-F238E27FC236}">
                  <a16:creationId xmlns:a16="http://schemas.microsoft.com/office/drawing/2014/main" id="{8A8A0221-2C80-4C4D-8D2D-E1EBBC66D5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1283" y="1958406"/>
              <a:ext cx="342900" cy="343366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Block Arc 20">
              <a:extLst>
                <a:ext uri="{FF2B5EF4-FFF2-40B4-BE49-F238E27FC236}">
                  <a16:creationId xmlns:a16="http://schemas.microsoft.com/office/drawing/2014/main" id="{D2A491B2-B970-4632-8510-227152B05F5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3625" y="2280181"/>
              <a:ext cx="355562" cy="385538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6" name="Trapezoid 28">
              <a:extLst>
                <a:ext uri="{FF2B5EF4-FFF2-40B4-BE49-F238E27FC236}">
                  <a16:creationId xmlns:a16="http://schemas.microsoft.com/office/drawing/2014/main" id="{9788695E-8B6F-48E1-A450-8299D4F5B2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1982" y="1942120"/>
              <a:ext cx="283330" cy="343366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61D906CB-6F00-4313-8BF4-8D6F73FCA564}"/>
              </a:ext>
            </a:extLst>
          </p:cNvPr>
          <p:cNvSpPr/>
          <p:nvPr/>
        </p:nvSpPr>
        <p:spPr>
          <a:xfrm>
            <a:off x="-13739" y="0"/>
            <a:ext cx="6520938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D23C1A-BE80-4BAB-9EFD-3E2A28811B74}"/>
              </a:ext>
            </a:extLst>
          </p:cNvPr>
          <p:cNvSpPr/>
          <p:nvPr/>
        </p:nvSpPr>
        <p:spPr>
          <a:xfrm>
            <a:off x="2593075" y="765885"/>
            <a:ext cx="9598777" cy="24020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4462818" y="1261884"/>
            <a:ext cx="772918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4462764" y="2123902"/>
            <a:ext cx="772908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91C44E-C33F-4769-9FF7-0DB270EAAB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718" y="765886"/>
            <a:ext cx="3675239" cy="611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EB02D49-8C0B-40D9-818D-EACE6BC422B7}"/>
              </a:ext>
            </a:extLst>
          </p:cNvPr>
          <p:cNvSpPr/>
          <p:nvPr/>
        </p:nvSpPr>
        <p:spPr>
          <a:xfrm>
            <a:off x="11770892" y="0"/>
            <a:ext cx="421108" cy="6858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2501" y="342591"/>
            <a:ext cx="60257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Table of content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7E2ECC-1D52-421D-9F23-B73B230847E7}"/>
              </a:ext>
            </a:extLst>
          </p:cNvPr>
          <p:cNvGrpSpPr/>
          <p:nvPr/>
        </p:nvGrpSpPr>
        <p:grpSpPr>
          <a:xfrm>
            <a:off x="5612628" y="1728239"/>
            <a:ext cx="5351450" cy="997079"/>
            <a:chOff x="5616952" y="2519949"/>
            <a:chExt cx="5351450" cy="99707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EFF719-BE80-4294-AE80-D8BDD4A6F51E}"/>
              </a:ext>
            </a:extLst>
          </p:cNvPr>
          <p:cNvGrpSpPr/>
          <p:nvPr/>
        </p:nvGrpSpPr>
        <p:grpSpPr>
          <a:xfrm>
            <a:off x="5612628" y="2828616"/>
            <a:ext cx="5351450" cy="997079"/>
            <a:chOff x="5616952" y="2519949"/>
            <a:chExt cx="5351450" cy="997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3F0793B-F456-4372-9968-14B1B4CC92FE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13A8D8-E9F3-4462-B979-57705D4707C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9C4717-4026-4D05-A2CF-7DD355C7938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5D30CB-5C36-4D09-BC90-0B224EA2A980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30DD4A-E38C-4DEB-842A-F3D9EB8A1A1F}"/>
              </a:ext>
            </a:extLst>
          </p:cNvPr>
          <p:cNvGrpSpPr/>
          <p:nvPr/>
        </p:nvGrpSpPr>
        <p:grpSpPr>
          <a:xfrm>
            <a:off x="5612628" y="3928993"/>
            <a:ext cx="5351450" cy="997079"/>
            <a:chOff x="5616952" y="2519949"/>
            <a:chExt cx="5351450" cy="99707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058F12E-BB30-4556-9775-4246738D6B65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6DEDCC-7252-48C1-87A1-C3FBABB80FB9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BCC90C-5ED3-4576-A6C7-91E71BFA86A8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09F70C-1B48-4DCA-932F-E9F78CD2448A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0DC91C-A2C3-4C23-9B43-3112BDE5B585}"/>
              </a:ext>
            </a:extLst>
          </p:cNvPr>
          <p:cNvGrpSpPr/>
          <p:nvPr/>
        </p:nvGrpSpPr>
        <p:grpSpPr>
          <a:xfrm>
            <a:off x="5612628" y="5029369"/>
            <a:ext cx="5351450" cy="997079"/>
            <a:chOff x="5616952" y="2519949"/>
            <a:chExt cx="5351450" cy="99707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4F2B37E-0FD4-4CEF-BBEB-E4FD237833A4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CD9D17-E8C2-40A4-B1CD-79257C622135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A179AD8-BBD9-4A61-B038-7F2AB58C6C5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CF9A50D-B5FE-4187-87F7-EDD83395857D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88F0E76-DED9-47A2-9146-B3DD1A3BBB79}"/>
              </a:ext>
            </a:extLst>
          </p:cNvPr>
          <p:cNvSpPr/>
          <p:nvPr/>
        </p:nvSpPr>
        <p:spPr>
          <a:xfrm>
            <a:off x="11349784" y="0"/>
            <a:ext cx="421108" cy="68580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6FDCA9-74C5-44A3-B594-BAEF423E2B46}"/>
              </a:ext>
            </a:extLst>
          </p:cNvPr>
          <p:cNvCxnSpPr>
            <a:cxnSpLocks/>
          </p:cNvCxnSpPr>
          <p:nvPr/>
        </p:nvCxnSpPr>
        <p:spPr>
          <a:xfrm flipH="1">
            <a:off x="869918" y="3687711"/>
            <a:ext cx="1042959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1BDBDB-CAAC-4C40-A248-ED118B075D19}"/>
              </a:ext>
            </a:extLst>
          </p:cNvPr>
          <p:cNvGrpSpPr/>
          <p:nvPr/>
        </p:nvGrpSpPr>
        <p:grpSpPr>
          <a:xfrm>
            <a:off x="3226036" y="1999128"/>
            <a:ext cx="2022232" cy="850432"/>
            <a:chOff x="1978221" y="2100456"/>
            <a:chExt cx="1716151" cy="8504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8FD6B04-7F4F-46EB-A586-BCFD642575EF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82D369-C35E-460C-AC11-1EBF963625EE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FF223-E7B8-492F-882B-3A8B30D74911}"/>
              </a:ext>
            </a:extLst>
          </p:cNvPr>
          <p:cNvCxnSpPr/>
          <p:nvPr/>
        </p:nvCxnSpPr>
        <p:spPr>
          <a:xfrm>
            <a:off x="6624001" y="2823615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321566-72A7-4F3E-AE8D-44A346A06D0E}"/>
              </a:ext>
            </a:extLst>
          </p:cNvPr>
          <p:cNvCxnSpPr/>
          <p:nvPr/>
        </p:nvCxnSpPr>
        <p:spPr>
          <a:xfrm>
            <a:off x="9030992" y="2829234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F18453-F53A-4EE3-8D78-859A966F0E60}"/>
              </a:ext>
            </a:extLst>
          </p:cNvPr>
          <p:cNvCxnSpPr/>
          <p:nvPr/>
        </p:nvCxnSpPr>
        <p:spPr>
          <a:xfrm>
            <a:off x="4237151" y="2829234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6686869-C7E9-4F3B-962E-A0BA92C40EA2}"/>
              </a:ext>
            </a:extLst>
          </p:cNvPr>
          <p:cNvCxnSpPr/>
          <p:nvPr/>
        </p:nvCxnSpPr>
        <p:spPr>
          <a:xfrm flipH="1" flipV="1">
            <a:off x="2994835" y="4047751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FBC359E-9DFB-4BD8-9D05-626CB55ED4F7}"/>
              </a:ext>
            </a:extLst>
          </p:cNvPr>
          <p:cNvCxnSpPr/>
          <p:nvPr/>
        </p:nvCxnSpPr>
        <p:spPr>
          <a:xfrm flipH="1" flipV="1">
            <a:off x="5410400" y="4043640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222A76-D529-4855-9E8E-A81460FA3EF5}"/>
              </a:ext>
            </a:extLst>
          </p:cNvPr>
          <p:cNvCxnSpPr/>
          <p:nvPr/>
        </p:nvCxnSpPr>
        <p:spPr>
          <a:xfrm flipH="1" flipV="1">
            <a:off x="7833462" y="4039529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E2A05A4-FAF0-4EEB-852B-B02825ECB9F7}"/>
              </a:ext>
            </a:extLst>
          </p:cNvPr>
          <p:cNvSpPr txBox="1"/>
          <p:nvPr/>
        </p:nvSpPr>
        <p:spPr>
          <a:xfrm>
            <a:off x="893133" y="3226976"/>
            <a:ext cx="1184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8E759D-7060-4432-8E56-C9530915960D}"/>
              </a:ext>
            </a:extLst>
          </p:cNvPr>
          <p:cNvSpPr txBox="1"/>
          <p:nvPr/>
        </p:nvSpPr>
        <p:spPr>
          <a:xfrm>
            <a:off x="907775" y="3668663"/>
            <a:ext cx="1169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EF298E-C1D3-4C40-8EC4-9B1632939494}"/>
              </a:ext>
            </a:extLst>
          </p:cNvPr>
          <p:cNvSpPr txBox="1"/>
          <p:nvPr/>
        </p:nvSpPr>
        <p:spPr>
          <a:xfrm>
            <a:off x="9880741" y="2660436"/>
            <a:ext cx="1184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1">
                    <a:lumMod val="75000"/>
                  </a:schemeClr>
                </a:solidFill>
              </a:rPr>
              <a:t>Vision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E333AF-603B-4647-860B-6519D7811DD2}"/>
              </a:ext>
            </a:extLst>
          </p:cNvPr>
          <p:cNvGrpSpPr/>
          <p:nvPr/>
        </p:nvGrpSpPr>
        <p:grpSpPr>
          <a:xfrm>
            <a:off x="5612886" y="1993509"/>
            <a:ext cx="2022232" cy="850432"/>
            <a:chOff x="3705087" y="2094837"/>
            <a:chExt cx="1716151" cy="85043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9D12B9E-E6F0-4984-8573-2DC3F85F9827}"/>
                </a:ext>
              </a:extLst>
            </p:cNvPr>
            <p:cNvSpPr txBox="1"/>
            <p:nvPr/>
          </p:nvSpPr>
          <p:spPr>
            <a:xfrm>
              <a:off x="3705087" y="2298938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27875BE-1595-4FE9-A116-3C22593A4CEE}"/>
                </a:ext>
              </a:extLst>
            </p:cNvPr>
            <p:cNvSpPr txBox="1"/>
            <p:nvPr/>
          </p:nvSpPr>
          <p:spPr>
            <a:xfrm>
              <a:off x="3706688" y="209483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4E73DD-38A5-481C-9F0B-B15E5398FA06}"/>
              </a:ext>
            </a:extLst>
          </p:cNvPr>
          <p:cNvGrpSpPr/>
          <p:nvPr/>
        </p:nvGrpSpPr>
        <p:grpSpPr>
          <a:xfrm>
            <a:off x="7985475" y="2015720"/>
            <a:ext cx="2091036" cy="850432"/>
            <a:chOff x="5315247" y="2100456"/>
            <a:chExt cx="1774541" cy="85043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DAB2692-4808-4074-8FBA-E3CD17FE81D8}"/>
                </a:ext>
              </a:extLst>
            </p:cNvPr>
            <p:cNvSpPr txBox="1"/>
            <p:nvPr/>
          </p:nvSpPr>
          <p:spPr>
            <a:xfrm>
              <a:off x="53803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BCCD3FD-FC00-41F9-99B0-E8ADEF5058CF}"/>
                </a:ext>
              </a:extLst>
            </p:cNvPr>
            <p:cNvSpPr txBox="1"/>
            <p:nvPr/>
          </p:nvSpPr>
          <p:spPr>
            <a:xfrm>
              <a:off x="5315247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CB48569-EC8B-4FFE-8114-F59A23800D47}"/>
              </a:ext>
            </a:extLst>
          </p:cNvPr>
          <p:cNvGrpSpPr/>
          <p:nvPr/>
        </p:nvGrpSpPr>
        <p:grpSpPr>
          <a:xfrm>
            <a:off x="1983399" y="5031484"/>
            <a:ext cx="2027014" cy="840907"/>
            <a:chOff x="1109958" y="5132809"/>
            <a:chExt cx="1720208" cy="84090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DA49DBC-B8CD-419B-99BB-2631FC44F9A2}"/>
                </a:ext>
              </a:extLst>
            </p:cNvPr>
            <p:cNvSpPr txBox="1"/>
            <p:nvPr/>
          </p:nvSpPr>
          <p:spPr>
            <a:xfrm>
              <a:off x="1109958" y="532738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B82E492-271C-431F-82B5-02B0401AC2B5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6DE947F-6DE6-4D9F-B66C-46B421AD0911}"/>
              </a:ext>
            </a:extLst>
          </p:cNvPr>
          <p:cNvGrpSpPr/>
          <p:nvPr/>
        </p:nvGrpSpPr>
        <p:grpSpPr>
          <a:xfrm>
            <a:off x="4390131" y="5027373"/>
            <a:ext cx="2044680" cy="840907"/>
            <a:chOff x="2864666" y="5128698"/>
            <a:chExt cx="1735201" cy="84090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AED8C78-884D-44E1-AA38-6E6E42850E48}"/>
                </a:ext>
              </a:extLst>
            </p:cNvPr>
            <p:cNvSpPr txBox="1"/>
            <p:nvPr/>
          </p:nvSpPr>
          <p:spPr>
            <a:xfrm>
              <a:off x="2864666" y="532327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FE72B34-B809-41B9-91D3-200710501291}"/>
                </a:ext>
              </a:extLst>
            </p:cNvPr>
            <p:cNvSpPr txBox="1"/>
            <p:nvPr/>
          </p:nvSpPr>
          <p:spPr>
            <a:xfrm>
              <a:off x="2885317" y="512869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4894090-D240-470C-B335-4CDCB5721CC7}"/>
              </a:ext>
            </a:extLst>
          </p:cNvPr>
          <p:cNvGrpSpPr/>
          <p:nvPr/>
        </p:nvGrpSpPr>
        <p:grpSpPr>
          <a:xfrm>
            <a:off x="6813193" y="5023262"/>
            <a:ext cx="2044680" cy="840907"/>
            <a:chOff x="4574516" y="5124587"/>
            <a:chExt cx="1735201" cy="84090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7162EF7-8F01-4243-9789-B7E246503DA3}"/>
                </a:ext>
              </a:extLst>
            </p:cNvPr>
            <p:cNvSpPr txBox="1"/>
            <p:nvPr/>
          </p:nvSpPr>
          <p:spPr>
            <a:xfrm>
              <a:off x="4574516" y="5319163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043CD7A-2B34-4F15-95E3-0EAC7AB0135C}"/>
                </a:ext>
              </a:extLst>
            </p:cNvPr>
            <p:cNvSpPr txBox="1"/>
            <p:nvPr/>
          </p:nvSpPr>
          <p:spPr>
            <a:xfrm>
              <a:off x="4595167" y="512458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18D6B2F-FDC9-4148-8D01-99BCF3F740CE}"/>
              </a:ext>
            </a:extLst>
          </p:cNvPr>
          <p:cNvGrpSpPr/>
          <p:nvPr/>
        </p:nvGrpSpPr>
        <p:grpSpPr>
          <a:xfrm>
            <a:off x="9465704" y="4295695"/>
            <a:ext cx="2014356" cy="850595"/>
            <a:chOff x="6543137" y="4397020"/>
            <a:chExt cx="1709467" cy="85059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FD52992-2736-46CC-9792-012009BA4C60}"/>
                </a:ext>
              </a:extLst>
            </p:cNvPr>
            <p:cNvSpPr txBox="1"/>
            <p:nvPr/>
          </p:nvSpPr>
          <p:spPr>
            <a:xfrm>
              <a:off x="6813051" y="4397020"/>
              <a:ext cx="1169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02EDBFE-C316-4E4D-806A-5D630DDB09D1}"/>
                </a:ext>
              </a:extLst>
            </p:cNvPr>
            <p:cNvSpPr txBox="1"/>
            <p:nvPr/>
          </p:nvSpPr>
          <p:spPr>
            <a:xfrm>
              <a:off x="6543137" y="460128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5CAE882-1984-4841-A9CD-1FBFD7003BC8}"/>
              </a:ext>
            </a:extLst>
          </p:cNvPr>
          <p:cNvSpPr txBox="1"/>
          <p:nvPr/>
        </p:nvSpPr>
        <p:spPr>
          <a:xfrm>
            <a:off x="2771693" y="3140224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549D5F4-2C22-401C-A39F-EA13F76B439F}"/>
              </a:ext>
            </a:extLst>
          </p:cNvPr>
          <p:cNvSpPr txBox="1"/>
          <p:nvPr/>
        </p:nvSpPr>
        <p:spPr>
          <a:xfrm>
            <a:off x="5169395" y="3140224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B1A2CFB-DBEB-4AA0-9628-1A61C8EDBBF7}"/>
              </a:ext>
            </a:extLst>
          </p:cNvPr>
          <p:cNvSpPr txBox="1"/>
          <p:nvPr/>
        </p:nvSpPr>
        <p:spPr>
          <a:xfrm>
            <a:off x="7567097" y="3140224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5BB58D-8876-4589-A1E7-A935E92DCF54}"/>
              </a:ext>
            </a:extLst>
          </p:cNvPr>
          <p:cNvSpPr txBox="1"/>
          <p:nvPr/>
        </p:nvSpPr>
        <p:spPr>
          <a:xfrm>
            <a:off x="3970544" y="3986778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2677ECB-CECC-4EA8-B2D1-7ACDD334FB54}"/>
              </a:ext>
            </a:extLst>
          </p:cNvPr>
          <p:cNvSpPr txBox="1"/>
          <p:nvPr/>
        </p:nvSpPr>
        <p:spPr>
          <a:xfrm>
            <a:off x="6368246" y="3986778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5077F9-DC8D-4322-8211-FCDE70189660}"/>
              </a:ext>
            </a:extLst>
          </p:cNvPr>
          <p:cNvSpPr txBox="1"/>
          <p:nvPr/>
        </p:nvSpPr>
        <p:spPr>
          <a:xfrm>
            <a:off x="8765950" y="3986778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3B2701B-E051-4269-8C5D-DF22D9D57338}"/>
              </a:ext>
            </a:extLst>
          </p:cNvPr>
          <p:cNvSpPr/>
          <p:nvPr/>
        </p:nvSpPr>
        <p:spPr>
          <a:xfrm>
            <a:off x="9976861" y="3191691"/>
            <a:ext cx="992043" cy="9920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B34B8F3-4B09-4E6B-A284-D5339386B550}"/>
              </a:ext>
            </a:extLst>
          </p:cNvPr>
          <p:cNvSpPr/>
          <p:nvPr/>
        </p:nvSpPr>
        <p:spPr>
          <a:xfrm>
            <a:off x="8782981" y="3439701"/>
            <a:ext cx="496022" cy="496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4CEF04D-1485-4D02-BB4D-D9134A65A664}"/>
              </a:ext>
            </a:extLst>
          </p:cNvPr>
          <p:cNvSpPr/>
          <p:nvPr/>
        </p:nvSpPr>
        <p:spPr>
          <a:xfrm>
            <a:off x="7579671" y="3439701"/>
            <a:ext cx="496022" cy="496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EDFD1BC-BB3F-4111-948C-8FB039909681}"/>
              </a:ext>
            </a:extLst>
          </p:cNvPr>
          <p:cNvSpPr/>
          <p:nvPr/>
        </p:nvSpPr>
        <p:spPr>
          <a:xfrm>
            <a:off x="6380819" y="3439701"/>
            <a:ext cx="496022" cy="496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9FDB4E0-BEF9-4F5A-AB57-CBCAAD3FBF42}"/>
              </a:ext>
            </a:extLst>
          </p:cNvPr>
          <p:cNvSpPr/>
          <p:nvPr/>
        </p:nvSpPr>
        <p:spPr>
          <a:xfrm>
            <a:off x="5181969" y="3439701"/>
            <a:ext cx="496022" cy="496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A913D14-EEAB-4E81-97B7-060E394B5893}"/>
              </a:ext>
            </a:extLst>
          </p:cNvPr>
          <p:cNvSpPr/>
          <p:nvPr/>
        </p:nvSpPr>
        <p:spPr>
          <a:xfrm>
            <a:off x="3983117" y="3439701"/>
            <a:ext cx="496022" cy="49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B836259-F23B-42A9-858B-280F93F11DD6}"/>
              </a:ext>
            </a:extLst>
          </p:cNvPr>
          <p:cNvSpPr/>
          <p:nvPr/>
        </p:nvSpPr>
        <p:spPr>
          <a:xfrm>
            <a:off x="2784267" y="3439701"/>
            <a:ext cx="496022" cy="49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FABD226-BE7C-4A8E-9889-6CF6A199987B}"/>
              </a:ext>
            </a:extLst>
          </p:cNvPr>
          <p:cNvSpPr txBox="1"/>
          <p:nvPr/>
        </p:nvSpPr>
        <p:spPr>
          <a:xfrm>
            <a:off x="10117785" y="3530163"/>
            <a:ext cx="71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2019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74" name="Rectangle 9">
            <a:extLst>
              <a:ext uri="{FF2B5EF4-FFF2-40B4-BE49-F238E27FC236}">
                <a16:creationId xmlns:a16="http://schemas.microsoft.com/office/drawing/2014/main" id="{750C28CC-7343-41F5-883F-50B345E105B9}"/>
              </a:ext>
            </a:extLst>
          </p:cNvPr>
          <p:cNvSpPr/>
          <p:nvPr/>
        </p:nvSpPr>
        <p:spPr>
          <a:xfrm>
            <a:off x="2869575" y="4708517"/>
            <a:ext cx="263917" cy="24705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5" name="Rounded Rectangle 5">
            <a:extLst>
              <a:ext uri="{FF2B5EF4-FFF2-40B4-BE49-F238E27FC236}">
                <a16:creationId xmlns:a16="http://schemas.microsoft.com/office/drawing/2014/main" id="{65F5BBAF-AFC9-4A75-BED8-77FE16D52E3A}"/>
              </a:ext>
            </a:extLst>
          </p:cNvPr>
          <p:cNvSpPr/>
          <p:nvPr/>
        </p:nvSpPr>
        <p:spPr>
          <a:xfrm flipH="1">
            <a:off x="4080273" y="1703252"/>
            <a:ext cx="313757" cy="25883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Oval 7">
            <a:extLst>
              <a:ext uri="{FF2B5EF4-FFF2-40B4-BE49-F238E27FC236}">
                <a16:creationId xmlns:a16="http://schemas.microsoft.com/office/drawing/2014/main" id="{CEC5DA5D-828E-4629-9D4D-23D5F8FA8C4E}"/>
              </a:ext>
            </a:extLst>
          </p:cNvPr>
          <p:cNvSpPr/>
          <p:nvPr/>
        </p:nvSpPr>
        <p:spPr>
          <a:xfrm>
            <a:off x="6479301" y="1625778"/>
            <a:ext cx="289401" cy="2894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Rounded Rectangle 27">
            <a:extLst>
              <a:ext uri="{FF2B5EF4-FFF2-40B4-BE49-F238E27FC236}">
                <a16:creationId xmlns:a16="http://schemas.microsoft.com/office/drawing/2014/main" id="{FB7E4C61-B2BA-42D2-9512-380C6E37F0E7}"/>
              </a:ext>
            </a:extLst>
          </p:cNvPr>
          <p:cNvSpPr/>
          <p:nvPr/>
        </p:nvSpPr>
        <p:spPr>
          <a:xfrm>
            <a:off x="7694721" y="4744875"/>
            <a:ext cx="277481" cy="21314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Rounded Rectangle 7">
            <a:extLst>
              <a:ext uri="{FF2B5EF4-FFF2-40B4-BE49-F238E27FC236}">
                <a16:creationId xmlns:a16="http://schemas.microsoft.com/office/drawing/2014/main" id="{EC580A0D-DAB2-442D-993E-49CE3AE0A9D1}"/>
              </a:ext>
            </a:extLst>
          </p:cNvPr>
          <p:cNvSpPr/>
          <p:nvPr/>
        </p:nvSpPr>
        <p:spPr>
          <a:xfrm>
            <a:off x="8889937" y="1630312"/>
            <a:ext cx="282111" cy="2434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Oval 21">
            <a:extLst>
              <a:ext uri="{FF2B5EF4-FFF2-40B4-BE49-F238E27FC236}">
                <a16:creationId xmlns:a16="http://schemas.microsoft.com/office/drawing/2014/main" id="{B9F5C4FD-FAAB-42B9-88E1-DE07F5E51CBA}"/>
              </a:ext>
            </a:extLst>
          </p:cNvPr>
          <p:cNvSpPr>
            <a:spLocks noChangeAspect="1"/>
          </p:cNvSpPr>
          <p:nvPr/>
        </p:nvSpPr>
        <p:spPr>
          <a:xfrm>
            <a:off x="5287711" y="4696858"/>
            <a:ext cx="284114" cy="28648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b="1" dirty="0"/>
              <a:t>Heading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24845" y="1949942"/>
            <a:ext cx="5751279" cy="892552"/>
            <a:chOff x="2556780" y="1766707"/>
            <a:chExt cx="4243788" cy="892552"/>
          </a:xfrm>
        </p:grpSpPr>
        <p:sp>
          <p:nvSpPr>
            <p:cNvPr id="6" name="TextBox 5"/>
            <p:cNvSpPr txBox="1"/>
            <p:nvPr/>
          </p:nvSpPr>
          <p:spPr>
            <a:xfrm>
              <a:off x="2556780" y="2012928"/>
              <a:ext cx="4243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6780" y="1766707"/>
              <a:ext cx="424378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 flipH="1">
            <a:off x="5833065" y="3080986"/>
            <a:ext cx="748982" cy="748982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60532" y="3101534"/>
            <a:ext cx="4755476" cy="707886"/>
            <a:chOff x="1353016" y="1766707"/>
            <a:chExt cx="3318868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 flipH="1">
            <a:off x="5833065" y="4125102"/>
            <a:ext cx="748982" cy="748982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60532" y="4145650"/>
            <a:ext cx="4755476" cy="707886"/>
            <a:chOff x="1353016" y="1766707"/>
            <a:chExt cx="3318868" cy="707886"/>
          </a:xfrm>
        </p:grpSpPr>
        <p:sp>
          <p:nvSpPr>
            <p:cNvPr id="18" name="TextBox 17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 flipH="1">
            <a:off x="5833065" y="5169218"/>
            <a:ext cx="748982" cy="748982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60532" y="5189766"/>
            <a:ext cx="4755476" cy="707886"/>
            <a:chOff x="1353016" y="1766707"/>
            <a:chExt cx="3318868" cy="707886"/>
          </a:xfrm>
        </p:grpSpPr>
        <p:sp>
          <p:nvSpPr>
            <p:cNvPr id="23" name="TextBox 22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36">
            <a:extLst>
              <a:ext uri="{FF2B5EF4-FFF2-40B4-BE49-F238E27FC236}">
                <a16:creationId xmlns:a16="http://schemas.microsoft.com/office/drawing/2014/main" id="{466A2112-7CCA-4B18-B042-5F58F84B9EF5}"/>
              </a:ext>
            </a:extLst>
          </p:cNvPr>
          <p:cNvSpPr/>
          <p:nvPr/>
        </p:nvSpPr>
        <p:spPr>
          <a:xfrm>
            <a:off x="6024990" y="4326043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3AAC932-A9A6-440C-A4D5-6D7F7B0D606D}"/>
              </a:ext>
            </a:extLst>
          </p:cNvPr>
          <p:cNvSpPr/>
          <p:nvPr/>
        </p:nvSpPr>
        <p:spPr>
          <a:xfrm>
            <a:off x="6015267" y="5380464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0F2FDF3F-4591-4B91-A6FF-F5DFA2DEE115}"/>
              </a:ext>
            </a:extLst>
          </p:cNvPr>
          <p:cNvSpPr/>
          <p:nvPr/>
        </p:nvSpPr>
        <p:spPr>
          <a:xfrm>
            <a:off x="6015267" y="333549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F48C6CF-89C2-43C0-891A-C88E09EBC9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54089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4">
            <a:extLst>
              <a:ext uri="{FF2B5EF4-FFF2-40B4-BE49-F238E27FC236}">
                <a16:creationId xmlns:a16="http://schemas.microsoft.com/office/drawing/2014/main" id="{0E4F4C91-3293-4A5E-856A-38D3B160C1C9}"/>
              </a:ext>
            </a:extLst>
          </p:cNvPr>
          <p:cNvSpPr/>
          <p:nvPr/>
        </p:nvSpPr>
        <p:spPr>
          <a:xfrm>
            <a:off x="8672933" y="4722998"/>
            <a:ext cx="2237167" cy="1190626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418">
                <a:schemeClr val="accent1"/>
              </a:gs>
              <a:gs pos="100000">
                <a:schemeClr val="accent1">
                  <a:lumMod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Freeform 53">
            <a:extLst>
              <a:ext uri="{FF2B5EF4-FFF2-40B4-BE49-F238E27FC236}">
                <a16:creationId xmlns:a16="http://schemas.microsoft.com/office/drawing/2014/main" id="{F4CD60AB-468B-4218-8A0A-0481CE1C2BA1}"/>
              </a:ext>
            </a:extLst>
          </p:cNvPr>
          <p:cNvSpPr/>
          <p:nvPr/>
        </p:nvSpPr>
        <p:spPr>
          <a:xfrm>
            <a:off x="8716893" y="367940"/>
            <a:ext cx="2346298" cy="1304925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638300"/>
              <a:gd name="connsiteY0" fmla="*/ 6858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562100 w 1638300"/>
              <a:gd name="connsiteY4" fmla="*/ 685800 h 1304925"/>
              <a:gd name="connsiteX0" fmla="*/ 1562100 w 1638300"/>
              <a:gd name="connsiteY0" fmla="*/ 6858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562100 w 1638300"/>
              <a:gd name="connsiteY4" fmla="*/ 68580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300" h="1304925">
                <a:moveTo>
                  <a:pt x="1609725" y="723900"/>
                </a:moveTo>
                <a:cubicBezTo>
                  <a:pt x="1089025" y="990600"/>
                  <a:pt x="539750" y="1095375"/>
                  <a:pt x="0" y="1304925"/>
                </a:cubicBezTo>
                <a:lnTo>
                  <a:pt x="0" y="704850"/>
                </a:lnTo>
                <a:cubicBezTo>
                  <a:pt x="349250" y="508000"/>
                  <a:pt x="1498600" y="225425"/>
                  <a:pt x="1638300" y="0"/>
                </a:cubicBezTo>
                <a:cubicBezTo>
                  <a:pt x="1628775" y="222250"/>
                  <a:pt x="1619250" y="406400"/>
                  <a:pt x="1609725" y="72390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</a:schemeClr>
              </a:gs>
              <a:gs pos="50418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Freeform 55">
            <a:extLst>
              <a:ext uri="{FF2B5EF4-FFF2-40B4-BE49-F238E27FC236}">
                <a16:creationId xmlns:a16="http://schemas.microsoft.com/office/drawing/2014/main" id="{1AC2CFB0-3E8F-439E-8913-9F1A4C3330D3}"/>
              </a:ext>
            </a:extLst>
          </p:cNvPr>
          <p:cNvSpPr/>
          <p:nvPr/>
        </p:nvSpPr>
        <p:spPr>
          <a:xfrm>
            <a:off x="8698243" y="3317181"/>
            <a:ext cx="2237167" cy="1190626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</a:schemeClr>
              </a:gs>
              <a:gs pos="50418">
                <a:schemeClr val="accent1"/>
              </a:gs>
              <a:gs pos="100000">
                <a:schemeClr val="accent1">
                  <a:lumMod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2E71D45E-1321-4421-85E8-C31D52964E5C}"/>
              </a:ext>
            </a:extLst>
          </p:cNvPr>
          <p:cNvSpPr/>
          <p:nvPr/>
        </p:nvSpPr>
        <p:spPr>
          <a:xfrm>
            <a:off x="8663753" y="1924454"/>
            <a:ext cx="2237167" cy="1190626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</a:schemeClr>
              </a:gs>
              <a:gs pos="50418">
                <a:schemeClr val="accent1"/>
              </a:gs>
              <a:gs pos="100000">
                <a:schemeClr val="accent1">
                  <a:lumMod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567237-D3B0-4BEF-A043-9BEE1BE19AFA}"/>
              </a:ext>
            </a:extLst>
          </p:cNvPr>
          <p:cNvGrpSpPr/>
          <p:nvPr/>
        </p:nvGrpSpPr>
        <p:grpSpPr>
          <a:xfrm>
            <a:off x="9290010" y="286023"/>
            <a:ext cx="1092149" cy="5958902"/>
            <a:chOff x="6761057" y="322748"/>
            <a:chExt cx="1092149" cy="5958902"/>
          </a:xfrm>
        </p:grpSpPr>
        <p:sp>
          <p:nvSpPr>
            <p:cNvPr id="8" name="Diagonal Stripe 7">
              <a:extLst>
                <a:ext uri="{FF2B5EF4-FFF2-40B4-BE49-F238E27FC236}">
                  <a16:creationId xmlns:a16="http://schemas.microsoft.com/office/drawing/2014/main" id="{49182EFF-647A-4830-8736-3D8C3B753C0D}"/>
                </a:ext>
              </a:extLst>
            </p:cNvPr>
            <p:cNvSpPr/>
            <p:nvPr/>
          </p:nvSpPr>
          <p:spPr>
            <a:xfrm rot="19197366">
              <a:off x="6907223" y="5186633"/>
              <a:ext cx="904974" cy="1095017"/>
            </a:xfrm>
            <a:prstGeom prst="diagStripe">
              <a:avLst>
                <a:gd name="adj" fmla="val 8632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9BB59176-FDAE-44A6-99DE-A46E05B43A8B}"/>
                </a:ext>
              </a:extLst>
            </p:cNvPr>
            <p:cNvSpPr/>
            <p:nvPr/>
          </p:nvSpPr>
          <p:spPr>
            <a:xfrm>
              <a:off x="6884441" y="1303750"/>
              <a:ext cx="845381" cy="346814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ounded Rectangle 60">
              <a:extLst>
                <a:ext uri="{FF2B5EF4-FFF2-40B4-BE49-F238E27FC236}">
                  <a16:creationId xmlns:a16="http://schemas.microsoft.com/office/drawing/2014/main" id="{321F3899-5C65-47AA-8C70-5968DBE7D86E}"/>
                </a:ext>
              </a:extLst>
            </p:cNvPr>
            <p:cNvSpPr/>
            <p:nvPr/>
          </p:nvSpPr>
          <p:spPr>
            <a:xfrm>
              <a:off x="6852068" y="322748"/>
              <a:ext cx="910125" cy="23234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852767-DAD7-49A0-84B6-6CAA678BA3DC}"/>
                </a:ext>
              </a:extLst>
            </p:cNvPr>
            <p:cNvSpPr/>
            <p:nvPr/>
          </p:nvSpPr>
          <p:spPr>
            <a:xfrm>
              <a:off x="7030366" y="555093"/>
              <a:ext cx="553530" cy="619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1D3C52-28F4-48F7-A82B-D416CB6F73B2}"/>
                </a:ext>
              </a:extLst>
            </p:cNvPr>
            <p:cNvSpPr/>
            <p:nvPr/>
          </p:nvSpPr>
          <p:spPr>
            <a:xfrm>
              <a:off x="7187118" y="4745527"/>
              <a:ext cx="240026" cy="232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FCBF5500-885C-44C6-A97D-283BA3919D5B}"/>
                </a:ext>
              </a:extLst>
            </p:cNvPr>
            <p:cNvSpPr/>
            <p:nvPr/>
          </p:nvSpPr>
          <p:spPr>
            <a:xfrm rot="10800000">
              <a:off x="7187119" y="4960719"/>
              <a:ext cx="240026" cy="290433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ounded Rectangle 64">
              <a:extLst>
                <a:ext uri="{FF2B5EF4-FFF2-40B4-BE49-F238E27FC236}">
                  <a16:creationId xmlns:a16="http://schemas.microsoft.com/office/drawing/2014/main" id="{D2685F86-42BF-4236-B08D-5C5B312A366A}"/>
                </a:ext>
              </a:extLst>
            </p:cNvPr>
            <p:cNvSpPr/>
            <p:nvPr/>
          </p:nvSpPr>
          <p:spPr>
            <a:xfrm>
              <a:off x="6761057" y="1137720"/>
              <a:ext cx="1092149" cy="1742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F4E3ECF8-7F76-463E-882B-3E829A78D905}"/>
                </a:ext>
              </a:extLst>
            </p:cNvPr>
            <p:cNvSpPr/>
            <p:nvPr/>
          </p:nvSpPr>
          <p:spPr>
            <a:xfrm>
              <a:off x="6988104" y="2780928"/>
              <a:ext cx="638056" cy="1761675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35D6FC-C179-4821-A928-9AC4FA632C21}"/>
                </a:ext>
              </a:extLst>
            </p:cNvPr>
            <p:cNvSpPr/>
            <p:nvPr/>
          </p:nvSpPr>
          <p:spPr>
            <a:xfrm>
              <a:off x="7283130" y="555093"/>
              <a:ext cx="48005" cy="619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58306B-E1DE-4D33-81B6-926B77DFFBA4}"/>
                </a:ext>
              </a:extLst>
            </p:cNvPr>
            <p:cNvSpPr/>
            <p:nvPr/>
          </p:nvSpPr>
          <p:spPr>
            <a:xfrm>
              <a:off x="7301272" y="1392159"/>
              <a:ext cx="329093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636311-1082-43E4-8FF0-E0A16DD61B18}"/>
                </a:ext>
              </a:extLst>
            </p:cNvPr>
            <p:cNvSpPr/>
            <p:nvPr/>
          </p:nvSpPr>
          <p:spPr>
            <a:xfrm>
              <a:off x="7301272" y="3944985"/>
              <a:ext cx="329093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ECFF03-40FA-448C-8091-C604AF3DC8E4}"/>
                </a:ext>
              </a:extLst>
            </p:cNvPr>
            <p:cNvSpPr/>
            <p:nvPr/>
          </p:nvSpPr>
          <p:spPr>
            <a:xfrm>
              <a:off x="7432909" y="2349469"/>
              <a:ext cx="197456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199B3B-21FB-4982-B8E1-584A94A4E55A}"/>
                </a:ext>
              </a:extLst>
            </p:cNvPr>
            <p:cNvSpPr/>
            <p:nvPr/>
          </p:nvSpPr>
          <p:spPr>
            <a:xfrm>
              <a:off x="7432909" y="3625882"/>
              <a:ext cx="197456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DF6719-C000-4EFC-A96A-F5BE24E6D9DD}"/>
                </a:ext>
              </a:extLst>
            </p:cNvPr>
            <p:cNvSpPr/>
            <p:nvPr/>
          </p:nvSpPr>
          <p:spPr>
            <a:xfrm>
              <a:off x="7301272" y="3306779"/>
              <a:ext cx="329093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10B9A5-A7C6-4258-8454-D946C724E482}"/>
                </a:ext>
              </a:extLst>
            </p:cNvPr>
            <p:cNvSpPr/>
            <p:nvPr/>
          </p:nvSpPr>
          <p:spPr>
            <a:xfrm>
              <a:off x="7432909" y="1711263"/>
              <a:ext cx="197456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97B900-1342-41C2-9A54-213641739ABF}"/>
                </a:ext>
              </a:extLst>
            </p:cNvPr>
            <p:cNvSpPr/>
            <p:nvPr/>
          </p:nvSpPr>
          <p:spPr>
            <a:xfrm>
              <a:off x="7301272" y="2030366"/>
              <a:ext cx="329093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F03945-32A5-4A66-A3AB-9C0B122F1448}"/>
                </a:ext>
              </a:extLst>
            </p:cNvPr>
            <p:cNvSpPr/>
            <p:nvPr/>
          </p:nvSpPr>
          <p:spPr>
            <a:xfrm>
              <a:off x="7432909" y="4264092"/>
              <a:ext cx="197456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04734D6E-5408-428F-BEE4-7C63E4CD9FB5}"/>
                </a:ext>
              </a:extLst>
            </p:cNvPr>
            <p:cNvSpPr/>
            <p:nvPr/>
          </p:nvSpPr>
          <p:spPr>
            <a:xfrm>
              <a:off x="6988104" y="2636912"/>
              <a:ext cx="638056" cy="145041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0F0AD4-A1C0-4DBA-9828-37CE03A973AD}"/>
                </a:ext>
              </a:extLst>
            </p:cNvPr>
            <p:cNvSpPr/>
            <p:nvPr/>
          </p:nvSpPr>
          <p:spPr>
            <a:xfrm>
              <a:off x="7301272" y="2668572"/>
              <a:ext cx="329093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6635DF6-BF1C-496E-9658-F8454A81CAC9}"/>
                </a:ext>
              </a:extLst>
            </p:cNvPr>
            <p:cNvSpPr/>
            <p:nvPr/>
          </p:nvSpPr>
          <p:spPr>
            <a:xfrm>
              <a:off x="7432909" y="2987676"/>
              <a:ext cx="197456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934AC-4616-41CF-AC74-2976A6AFA6AD}"/>
              </a:ext>
            </a:extLst>
          </p:cNvPr>
          <p:cNvGrpSpPr/>
          <p:nvPr/>
        </p:nvGrpSpPr>
        <p:grpSpPr>
          <a:xfrm>
            <a:off x="9333118" y="6280604"/>
            <a:ext cx="1097720" cy="385127"/>
            <a:chOff x="1950157" y="5792396"/>
            <a:chExt cx="1387404" cy="44491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03EDDC2-DB96-4F16-A78A-8AA0B98E7C15}"/>
                </a:ext>
              </a:extLst>
            </p:cNvPr>
            <p:cNvSpPr/>
            <p:nvPr/>
          </p:nvSpPr>
          <p:spPr>
            <a:xfrm flipV="1">
              <a:off x="1950157" y="5792396"/>
              <a:ext cx="1387404" cy="444916"/>
            </a:xfrm>
            <a:prstGeom prst="ellipse">
              <a:avLst/>
            </a:prstGeom>
            <a:solidFill>
              <a:schemeClr val="tx1"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A79B3D4-9191-43A6-BF74-3B3FC330D996}"/>
                </a:ext>
              </a:extLst>
            </p:cNvPr>
            <p:cNvSpPr/>
            <p:nvPr/>
          </p:nvSpPr>
          <p:spPr>
            <a:xfrm flipV="1">
              <a:off x="2069424" y="5830643"/>
              <a:ext cx="1148871" cy="368423"/>
            </a:xfrm>
            <a:prstGeom prst="ellipse">
              <a:avLst/>
            </a:prstGeom>
            <a:solidFill>
              <a:schemeClr val="tx1">
                <a:alpha val="81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1" name="Parallelogram 31">
            <a:extLst>
              <a:ext uri="{FF2B5EF4-FFF2-40B4-BE49-F238E27FC236}">
                <a16:creationId xmlns:a16="http://schemas.microsoft.com/office/drawing/2014/main" id="{496D67ED-5354-4D64-BB0E-71FD5D2E51DB}"/>
              </a:ext>
            </a:extLst>
          </p:cNvPr>
          <p:cNvSpPr/>
          <p:nvPr/>
        </p:nvSpPr>
        <p:spPr>
          <a:xfrm rot="5400000">
            <a:off x="9031369" y="3466605"/>
            <a:ext cx="1462530" cy="2307306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418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8F23DBBA-7BD6-446C-90B1-F0AF0B3A7A18}"/>
              </a:ext>
            </a:extLst>
          </p:cNvPr>
          <p:cNvSpPr/>
          <p:nvPr/>
        </p:nvSpPr>
        <p:spPr>
          <a:xfrm rot="5400000">
            <a:off x="9031369" y="652407"/>
            <a:ext cx="1462530" cy="2307306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418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Parallelogram 31">
            <a:extLst>
              <a:ext uri="{FF2B5EF4-FFF2-40B4-BE49-F238E27FC236}">
                <a16:creationId xmlns:a16="http://schemas.microsoft.com/office/drawing/2014/main" id="{F554CC1D-711C-4442-96EA-F38F2A2CE881}"/>
              </a:ext>
            </a:extLst>
          </p:cNvPr>
          <p:cNvSpPr/>
          <p:nvPr/>
        </p:nvSpPr>
        <p:spPr>
          <a:xfrm rot="5400000">
            <a:off x="9031369" y="2059506"/>
            <a:ext cx="1462530" cy="2307306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418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924B4B-0889-4EDE-93D9-E59AD96351E6}"/>
              </a:ext>
            </a:extLst>
          </p:cNvPr>
          <p:cNvSpPr txBox="1"/>
          <p:nvPr/>
        </p:nvSpPr>
        <p:spPr>
          <a:xfrm rot="1074825">
            <a:off x="9073108" y="1613926"/>
            <a:ext cx="13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4D6A88-BD30-4E56-AA0F-DADF295131B8}"/>
              </a:ext>
            </a:extLst>
          </p:cNvPr>
          <p:cNvSpPr txBox="1"/>
          <p:nvPr/>
        </p:nvSpPr>
        <p:spPr>
          <a:xfrm rot="1074825">
            <a:off x="9058716" y="3022206"/>
            <a:ext cx="13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17002F-87A2-438B-9336-FE8EEC55C84C}"/>
              </a:ext>
            </a:extLst>
          </p:cNvPr>
          <p:cNvSpPr txBox="1"/>
          <p:nvPr/>
        </p:nvSpPr>
        <p:spPr>
          <a:xfrm rot="1074825">
            <a:off x="9130472" y="4482661"/>
            <a:ext cx="13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2" name="그룹 93">
            <a:extLst>
              <a:ext uri="{FF2B5EF4-FFF2-40B4-BE49-F238E27FC236}">
                <a16:creationId xmlns:a16="http://schemas.microsoft.com/office/drawing/2014/main" id="{A6F1B3BB-EA55-4FA9-BBEE-5D83805B07C8}"/>
              </a:ext>
            </a:extLst>
          </p:cNvPr>
          <p:cNvGrpSpPr/>
          <p:nvPr/>
        </p:nvGrpSpPr>
        <p:grpSpPr>
          <a:xfrm>
            <a:off x="5667668" y="1100995"/>
            <a:ext cx="2236571" cy="5039415"/>
            <a:chOff x="3944163" y="940693"/>
            <a:chExt cx="2236571" cy="50394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92D4DA1-65D5-4AFA-A17C-AFB22FCA929E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Easy to change colors, photos and Text.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1CBBC0A-7AE7-41E1-B016-E539FB9EDFA2}"/>
                </a:ext>
              </a:extLst>
            </p:cNvPr>
            <p:cNvSpPr txBox="1"/>
            <p:nvPr/>
          </p:nvSpPr>
          <p:spPr>
            <a:xfrm>
              <a:off x="3944163" y="940693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Simple PowerPoint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30102BCF-DA43-4831-8BCD-4B24CA9BE5CF}"/>
              </a:ext>
            </a:extLst>
          </p:cNvPr>
          <p:cNvSpPr txBox="1">
            <a:spLocks/>
          </p:cNvSpPr>
          <p:nvPr/>
        </p:nvSpPr>
        <p:spPr>
          <a:xfrm>
            <a:off x="2032683" y="2418186"/>
            <a:ext cx="3165348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latin typeface="+mj-lt"/>
                <a:cs typeface="Arial" pitchFamily="34" charset="0"/>
              </a:rPr>
              <a:t>Presentation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latin typeface="+mj-lt"/>
                <a:cs typeface="Arial" pitchFamily="34" charset="0"/>
              </a:rPr>
              <a:t>Title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3B3279-F655-42F6-8BB9-4114AC7F5E5E}"/>
              </a:ext>
            </a:extLst>
          </p:cNvPr>
          <p:cNvSpPr txBox="1"/>
          <p:nvPr/>
        </p:nvSpPr>
        <p:spPr>
          <a:xfrm>
            <a:off x="2317599" y="4523972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Heading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65BD61-BC17-4BE9-9DE3-8EABD3BEAFD2}"/>
              </a:ext>
            </a:extLst>
          </p:cNvPr>
          <p:cNvGrpSpPr/>
          <p:nvPr/>
        </p:nvGrpSpPr>
        <p:grpSpPr>
          <a:xfrm rot="20618438">
            <a:off x="4391068" y="2315208"/>
            <a:ext cx="3409869" cy="3231342"/>
            <a:chOff x="-116760" y="950876"/>
            <a:chExt cx="6261875" cy="59340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107A6D2-FA32-436F-A956-6FABDD550570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25" name="Rounded Rectangle 41">
                <a:extLst>
                  <a:ext uri="{FF2B5EF4-FFF2-40B4-BE49-F238E27FC236}">
                    <a16:creationId xmlns:a16="http://schemas.microsoft.com/office/drawing/2014/main" id="{90F3E05B-8290-47D4-8559-724C65AD22FE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62">
                <a:extLst>
                  <a:ext uri="{FF2B5EF4-FFF2-40B4-BE49-F238E27FC236}">
                    <a16:creationId xmlns:a16="http://schemas.microsoft.com/office/drawing/2014/main" id="{D8F8E051-C0E9-4604-8AC8-A1E81EA9733C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ounded Rectangle 63">
                <a:extLst>
                  <a:ext uri="{FF2B5EF4-FFF2-40B4-BE49-F238E27FC236}">
                    <a16:creationId xmlns:a16="http://schemas.microsoft.com/office/drawing/2014/main" id="{9F419162-DB5E-4AB6-BA29-43608E0BC7C5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64">
                <a:extLst>
                  <a:ext uri="{FF2B5EF4-FFF2-40B4-BE49-F238E27FC236}">
                    <a16:creationId xmlns:a16="http://schemas.microsoft.com/office/drawing/2014/main" id="{15DE4F1D-EB23-48C9-B066-8AB903CCD6DA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65">
                <a:extLst>
                  <a:ext uri="{FF2B5EF4-FFF2-40B4-BE49-F238E27FC236}">
                    <a16:creationId xmlns:a16="http://schemas.microsoft.com/office/drawing/2014/main" id="{603E82B0-1D53-41A7-B36D-A7F03833B746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ed Rectangle 66">
                <a:extLst>
                  <a:ext uri="{FF2B5EF4-FFF2-40B4-BE49-F238E27FC236}">
                    <a16:creationId xmlns:a16="http://schemas.microsoft.com/office/drawing/2014/main" id="{EDF29EB8-71DC-4A7A-8F91-64F5952BA6F1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ounded Rectangle 67">
                <a:extLst>
                  <a:ext uri="{FF2B5EF4-FFF2-40B4-BE49-F238E27FC236}">
                    <a16:creationId xmlns:a16="http://schemas.microsoft.com/office/drawing/2014/main" id="{CF206FC9-44B9-475E-96F9-66B7AEA3D783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ounded Rectangle 68">
                <a:extLst>
                  <a:ext uri="{FF2B5EF4-FFF2-40B4-BE49-F238E27FC236}">
                    <a16:creationId xmlns:a16="http://schemas.microsoft.com/office/drawing/2014/main" id="{3659BC47-A7AA-4045-8D7D-78FC5FA74138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ounded Rectangle 69">
                <a:extLst>
                  <a:ext uri="{FF2B5EF4-FFF2-40B4-BE49-F238E27FC236}">
                    <a16:creationId xmlns:a16="http://schemas.microsoft.com/office/drawing/2014/main" id="{5270DCE5-2CC8-47A1-A1D3-524D1262F100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39">
                <a:extLst>
                  <a:ext uri="{FF2B5EF4-FFF2-40B4-BE49-F238E27FC236}">
                    <a16:creationId xmlns:a16="http://schemas.microsoft.com/office/drawing/2014/main" id="{4A8B032C-34B0-4ABB-B5DB-F936837F2AC1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39">
                <a:extLst>
                  <a:ext uri="{FF2B5EF4-FFF2-40B4-BE49-F238E27FC236}">
                    <a16:creationId xmlns:a16="http://schemas.microsoft.com/office/drawing/2014/main" id="{08C0A577-8A7A-4D3A-ADAA-F7350ABFB4F5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AB54B28-9E55-4BFD-83B5-961C33D159B4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13" name="Rounded Rectangle 16">
                <a:extLst>
                  <a:ext uri="{FF2B5EF4-FFF2-40B4-BE49-F238E27FC236}">
                    <a16:creationId xmlns:a16="http://schemas.microsoft.com/office/drawing/2014/main" id="{AFCE442C-EA2F-4BD1-A6D8-64781E226658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17">
                <a:extLst>
                  <a:ext uri="{FF2B5EF4-FFF2-40B4-BE49-F238E27FC236}">
                    <a16:creationId xmlns:a16="http://schemas.microsoft.com/office/drawing/2014/main" id="{4E15B7BA-F5C9-4FED-8767-2A867AD98B79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ounded Rectangle 18">
                <a:extLst>
                  <a:ext uri="{FF2B5EF4-FFF2-40B4-BE49-F238E27FC236}">
                    <a16:creationId xmlns:a16="http://schemas.microsoft.com/office/drawing/2014/main" id="{D9CFEEB6-D739-4864-A4CD-EA6B6C2375DC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Rounded Rectangle 19">
                <a:extLst>
                  <a:ext uri="{FF2B5EF4-FFF2-40B4-BE49-F238E27FC236}">
                    <a16:creationId xmlns:a16="http://schemas.microsoft.com/office/drawing/2014/main" id="{B361D4FE-7387-4BF3-8D11-A6D1DFB04478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ed Rectangle 20">
                <a:extLst>
                  <a:ext uri="{FF2B5EF4-FFF2-40B4-BE49-F238E27FC236}">
                    <a16:creationId xmlns:a16="http://schemas.microsoft.com/office/drawing/2014/main" id="{E9F38B96-AD04-4636-B547-7A036F727549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Rounded Rectangle 21">
                <a:extLst>
                  <a:ext uri="{FF2B5EF4-FFF2-40B4-BE49-F238E27FC236}">
                    <a16:creationId xmlns:a16="http://schemas.microsoft.com/office/drawing/2014/main" id="{5E20016C-2127-4A00-90B7-5863966C762E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9" name="Rounded Rectangle 22">
                <a:extLst>
                  <a:ext uri="{FF2B5EF4-FFF2-40B4-BE49-F238E27FC236}">
                    <a16:creationId xmlns:a16="http://schemas.microsoft.com/office/drawing/2014/main" id="{D50821E4-CEDD-451C-9B84-F8B105BF1CC1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23">
                <a:extLst>
                  <a:ext uri="{FF2B5EF4-FFF2-40B4-BE49-F238E27FC236}">
                    <a16:creationId xmlns:a16="http://schemas.microsoft.com/office/drawing/2014/main" id="{739AE10A-ACDB-4574-B898-D643DD4E8163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24">
                <a:extLst>
                  <a:ext uri="{FF2B5EF4-FFF2-40B4-BE49-F238E27FC236}">
                    <a16:creationId xmlns:a16="http://schemas.microsoft.com/office/drawing/2014/main" id="{1158B5C1-6374-4E85-8842-5E72973A78DF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39">
                <a:extLst>
                  <a:ext uri="{FF2B5EF4-FFF2-40B4-BE49-F238E27FC236}">
                    <a16:creationId xmlns:a16="http://schemas.microsoft.com/office/drawing/2014/main" id="{A89BF971-67D7-4F1B-AA35-7AB2147C04C6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39">
                <a:extLst>
                  <a:ext uri="{FF2B5EF4-FFF2-40B4-BE49-F238E27FC236}">
                    <a16:creationId xmlns:a16="http://schemas.microsoft.com/office/drawing/2014/main" id="{7B3A4C72-05BF-4208-A9E4-70CCBCE45114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Rounded Rectangle 21">
                <a:extLst>
                  <a:ext uri="{FF2B5EF4-FFF2-40B4-BE49-F238E27FC236}">
                    <a16:creationId xmlns:a16="http://schemas.microsoft.com/office/drawing/2014/main" id="{4330962B-51C2-4813-95AD-8B1BB7066BE7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BC68F7-74A9-4F15-AC2B-100ECFB0E004}"/>
              </a:ext>
            </a:extLst>
          </p:cNvPr>
          <p:cNvGrpSpPr/>
          <p:nvPr/>
        </p:nvGrpSpPr>
        <p:grpSpPr>
          <a:xfrm>
            <a:off x="8540119" y="1916736"/>
            <a:ext cx="2734773" cy="859789"/>
            <a:chOff x="1418442" y="3789040"/>
            <a:chExt cx="1512168" cy="106766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43A4A1-6242-4048-B407-4899AF601810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F6FEAC-8CC8-4515-89F0-E649A31DEE5E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F13DB3F-69A2-427A-8C8C-DE0955138D2A}"/>
              </a:ext>
            </a:extLst>
          </p:cNvPr>
          <p:cNvGrpSpPr/>
          <p:nvPr/>
        </p:nvGrpSpPr>
        <p:grpSpPr>
          <a:xfrm>
            <a:off x="7691544" y="2016064"/>
            <a:ext cx="684000" cy="684000"/>
            <a:chOff x="6078081" y="1847059"/>
            <a:chExt cx="684000" cy="684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60EE885-71E4-47BE-8253-2F2ABFEB546E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F73458E-E827-4916-AA18-23257CB66BF5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9920709B-87B0-4F1B-8D84-C1DCB244A6DD}"/>
              </a:ext>
            </a:extLst>
          </p:cNvPr>
          <p:cNvSpPr txBox="1">
            <a:spLocks/>
          </p:cNvSpPr>
          <p:nvPr/>
        </p:nvSpPr>
        <p:spPr>
          <a:xfrm>
            <a:off x="7785745" y="2132593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937C04-BEDF-47AD-BFA4-1DFB745BA331}"/>
              </a:ext>
            </a:extLst>
          </p:cNvPr>
          <p:cNvGrpSpPr/>
          <p:nvPr/>
        </p:nvGrpSpPr>
        <p:grpSpPr>
          <a:xfrm>
            <a:off x="7839630" y="3423490"/>
            <a:ext cx="2752619" cy="890083"/>
            <a:chOff x="1408574" y="3751424"/>
            <a:chExt cx="1522036" cy="110528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5C6D73C-BA7B-47C6-99D0-AB486580601C}"/>
                </a:ext>
              </a:extLst>
            </p:cNvPr>
            <p:cNvSpPr txBox="1"/>
            <p:nvPr/>
          </p:nvSpPr>
          <p:spPr>
            <a:xfrm>
              <a:off x="1408574" y="3751424"/>
              <a:ext cx="1516843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8DD3FE-1FAE-4180-9D78-2DC18759F9DD}"/>
                </a:ext>
              </a:extLst>
            </p:cNvPr>
            <p:cNvSpPr txBox="1"/>
            <p:nvPr/>
          </p:nvSpPr>
          <p:spPr>
            <a:xfrm>
              <a:off x="1419255" y="4054109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0C2371-1038-4683-8B06-719C62CC23AB}"/>
              </a:ext>
            </a:extLst>
          </p:cNvPr>
          <p:cNvGrpSpPr/>
          <p:nvPr/>
        </p:nvGrpSpPr>
        <p:grpSpPr>
          <a:xfrm>
            <a:off x="7004056" y="3553106"/>
            <a:ext cx="684000" cy="684000"/>
            <a:chOff x="6078081" y="1847059"/>
            <a:chExt cx="684000" cy="684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2A3D1A6-D22C-46A9-A029-B845F3110DC7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CD54133-1AFF-4374-BA6E-D729D123F3F1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D8DF2B41-8E32-489F-B1E6-923D19CA69BD}"/>
              </a:ext>
            </a:extLst>
          </p:cNvPr>
          <p:cNvSpPr txBox="1">
            <a:spLocks/>
          </p:cNvSpPr>
          <p:nvPr/>
        </p:nvSpPr>
        <p:spPr>
          <a:xfrm>
            <a:off x="7098257" y="3669635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05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1D6FD32-2340-4275-B82E-EDEF8217C33B}"/>
              </a:ext>
            </a:extLst>
          </p:cNvPr>
          <p:cNvGrpSpPr/>
          <p:nvPr/>
        </p:nvGrpSpPr>
        <p:grpSpPr>
          <a:xfrm>
            <a:off x="7121404" y="4990820"/>
            <a:ext cx="2734773" cy="859789"/>
            <a:chOff x="1418442" y="3789040"/>
            <a:chExt cx="1512168" cy="106766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4156F5-1FD2-4951-8C69-04EB609111D0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F9E20A-6EFE-4B04-8681-BB589011DD0F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9096C91-73BE-4A0F-9F03-A3B29F5DFC54}"/>
              </a:ext>
            </a:extLst>
          </p:cNvPr>
          <p:cNvGrpSpPr/>
          <p:nvPr/>
        </p:nvGrpSpPr>
        <p:grpSpPr>
          <a:xfrm>
            <a:off x="6272829" y="5090147"/>
            <a:ext cx="684000" cy="684000"/>
            <a:chOff x="6078081" y="1847059"/>
            <a:chExt cx="684000" cy="6840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D18B204-3370-4E6B-9AB8-24F8C5BECC59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3CF1E15-9CC5-4D4B-BA88-8696C421D520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C7D867FE-229C-4F4C-8906-8A15E8C3B1A6}"/>
              </a:ext>
            </a:extLst>
          </p:cNvPr>
          <p:cNvSpPr txBox="1">
            <a:spLocks/>
          </p:cNvSpPr>
          <p:nvPr/>
        </p:nvSpPr>
        <p:spPr>
          <a:xfrm>
            <a:off x="6367030" y="5206676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06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CB955BB-8579-43D0-B725-9A917D8800D1}"/>
              </a:ext>
            </a:extLst>
          </p:cNvPr>
          <p:cNvGrpSpPr/>
          <p:nvPr/>
        </p:nvGrpSpPr>
        <p:grpSpPr>
          <a:xfrm>
            <a:off x="2695346" y="1916736"/>
            <a:ext cx="2703948" cy="859789"/>
            <a:chOff x="1586278" y="1610533"/>
            <a:chExt cx="1992330" cy="85978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0187C8D-281A-4A9C-82E4-FD889EA5EF61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CA18C61-E60C-4C27-BF79-6883DBA25E85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98C5284-43D4-4207-AFC5-18CF85BB77E1}"/>
              </a:ext>
            </a:extLst>
          </p:cNvPr>
          <p:cNvGrpSpPr/>
          <p:nvPr/>
        </p:nvGrpSpPr>
        <p:grpSpPr>
          <a:xfrm>
            <a:off x="5575273" y="2016062"/>
            <a:ext cx="684000" cy="684000"/>
            <a:chOff x="3754587" y="1709861"/>
            <a:chExt cx="684000" cy="6840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9FA658-F31E-4DD7-AC02-37433C393414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CAD3A45-FEEB-4BC7-91CF-AAEFA1B53283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Text Placeholder 14">
              <a:extLst>
                <a:ext uri="{FF2B5EF4-FFF2-40B4-BE49-F238E27FC236}">
                  <a16:creationId xmlns:a16="http://schemas.microsoft.com/office/drawing/2014/main" id="{1E53ABAC-A530-4EB4-A562-C96D30C8C46D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D5E6DE3-8D26-49FD-ACAC-0E708474386B}"/>
              </a:ext>
            </a:extLst>
          </p:cNvPr>
          <p:cNvGrpSpPr/>
          <p:nvPr/>
        </p:nvGrpSpPr>
        <p:grpSpPr>
          <a:xfrm>
            <a:off x="1759242" y="3453778"/>
            <a:ext cx="2703948" cy="859789"/>
            <a:chOff x="1586278" y="1610533"/>
            <a:chExt cx="1992330" cy="85978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9559871-DC71-4EAE-B7EF-9230ABD49421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0030DDD-5146-4C0B-B464-F94FE884355C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143D5AC-5E1D-438B-8418-32CE7A52A2A8}"/>
              </a:ext>
            </a:extLst>
          </p:cNvPr>
          <p:cNvGrpSpPr/>
          <p:nvPr/>
        </p:nvGrpSpPr>
        <p:grpSpPr>
          <a:xfrm>
            <a:off x="4639169" y="3553104"/>
            <a:ext cx="684000" cy="684000"/>
            <a:chOff x="3754587" y="1709861"/>
            <a:chExt cx="684000" cy="6840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1CCBA64-939C-4378-B9EC-ED0B251ECE71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8B65B16-A6AE-404A-B003-6DDBC9F2BDF0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Text Placeholder 14">
              <a:extLst>
                <a:ext uri="{FF2B5EF4-FFF2-40B4-BE49-F238E27FC236}">
                  <a16:creationId xmlns:a16="http://schemas.microsoft.com/office/drawing/2014/main" id="{63CE7CD5-0ACC-4664-86D1-E132A4CB4041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3C27CB9-DDE5-40CB-AC00-C3270054E0B0}"/>
              </a:ext>
            </a:extLst>
          </p:cNvPr>
          <p:cNvGrpSpPr/>
          <p:nvPr/>
        </p:nvGrpSpPr>
        <p:grpSpPr>
          <a:xfrm>
            <a:off x="967154" y="4990821"/>
            <a:ext cx="2703948" cy="859789"/>
            <a:chOff x="1586278" y="1610533"/>
            <a:chExt cx="1992330" cy="85978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4E042A-8B68-4529-8B75-3244F4F89B01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73DA988-5485-4C82-A22E-92D1AB75E630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AE8A0AA-85AE-444C-9658-A5BD6432A1F8}"/>
              </a:ext>
            </a:extLst>
          </p:cNvPr>
          <p:cNvGrpSpPr/>
          <p:nvPr/>
        </p:nvGrpSpPr>
        <p:grpSpPr>
          <a:xfrm>
            <a:off x="3847081" y="5090147"/>
            <a:ext cx="684000" cy="684000"/>
            <a:chOff x="3754587" y="1709861"/>
            <a:chExt cx="684000" cy="684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B3869E1-1074-4AB4-82B5-BF4B9A949A26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302D9EF-E672-45A0-80D4-0BCAB69F1F48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7" name="Text Placeholder 14">
              <a:extLst>
                <a:ext uri="{FF2B5EF4-FFF2-40B4-BE49-F238E27FC236}">
                  <a16:creationId xmlns:a16="http://schemas.microsoft.com/office/drawing/2014/main" id="{128694B0-2413-4FB4-B9E8-A8E0E6CD2EFF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055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9563" y="339725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/>
              <a:t>Heading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2C95E9-1B24-4F32-B791-05029CABE59E}"/>
              </a:ext>
            </a:extLst>
          </p:cNvPr>
          <p:cNvSpPr/>
          <p:nvPr/>
        </p:nvSpPr>
        <p:spPr>
          <a:xfrm>
            <a:off x="0" y="4941169"/>
            <a:ext cx="12192010" cy="1916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Up Arrow 6">
            <a:extLst>
              <a:ext uri="{FF2B5EF4-FFF2-40B4-BE49-F238E27FC236}">
                <a16:creationId xmlns:a16="http://schemas.microsoft.com/office/drawing/2014/main" id="{A42631ED-3343-4E45-8DEA-509F65D66270}"/>
              </a:ext>
            </a:extLst>
          </p:cNvPr>
          <p:cNvSpPr/>
          <p:nvPr/>
        </p:nvSpPr>
        <p:spPr>
          <a:xfrm>
            <a:off x="7244901" y="3356782"/>
            <a:ext cx="1296144" cy="1584147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Up Arrow 42">
            <a:extLst>
              <a:ext uri="{FF2B5EF4-FFF2-40B4-BE49-F238E27FC236}">
                <a16:creationId xmlns:a16="http://schemas.microsoft.com/office/drawing/2014/main" id="{181EB7E9-EE5B-46F8-B03E-3F034D5B3D70}"/>
              </a:ext>
            </a:extLst>
          </p:cNvPr>
          <p:cNvSpPr/>
          <p:nvPr/>
        </p:nvSpPr>
        <p:spPr>
          <a:xfrm>
            <a:off x="9134281" y="2377490"/>
            <a:ext cx="1296144" cy="2563438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Up Arrow 49">
            <a:extLst>
              <a:ext uri="{FF2B5EF4-FFF2-40B4-BE49-F238E27FC236}">
                <a16:creationId xmlns:a16="http://schemas.microsoft.com/office/drawing/2014/main" id="{F6906948-679D-4815-8EF9-AF8B602809F3}"/>
              </a:ext>
            </a:extLst>
          </p:cNvPr>
          <p:cNvSpPr/>
          <p:nvPr/>
        </p:nvSpPr>
        <p:spPr>
          <a:xfrm>
            <a:off x="1576763" y="3203100"/>
            <a:ext cx="1296144" cy="1737829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Up Arrow 50">
            <a:extLst>
              <a:ext uri="{FF2B5EF4-FFF2-40B4-BE49-F238E27FC236}">
                <a16:creationId xmlns:a16="http://schemas.microsoft.com/office/drawing/2014/main" id="{1CD6A63A-C8CE-4ECA-9354-04A87A0BC91E}"/>
              </a:ext>
            </a:extLst>
          </p:cNvPr>
          <p:cNvSpPr/>
          <p:nvPr/>
        </p:nvSpPr>
        <p:spPr>
          <a:xfrm>
            <a:off x="3466142" y="3616006"/>
            <a:ext cx="1296144" cy="1324923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Up Arrow 51">
            <a:extLst>
              <a:ext uri="{FF2B5EF4-FFF2-40B4-BE49-F238E27FC236}">
                <a16:creationId xmlns:a16="http://schemas.microsoft.com/office/drawing/2014/main" id="{B78C9424-3485-406D-8FCE-D73D049E72A3}"/>
              </a:ext>
            </a:extLst>
          </p:cNvPr>
          <p:cNvSpPr/>
          <p:nvPr/>
        </p:nvSpPr>
        <p:spPr>
          <a:xfrm>
            <a:off x="5355521" y="2751926"/>
            <a:ext cx="1296144" cy="2189003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FBC462-3280-47ED-B063-AED466A8D036}"/>
              </a:ext>
            </a:extLst>
          </p:cNvPr>
          <p:cNvSpPr/>
          <p:nvPr/>
        </p:nvSpPr>
        <p:spPr>
          <a:xfrm>
            <a:off x="4123447" y="5219474"/>
            <a:ext cx="3935276" cy="769441"/>
          </a:xfrm>
          <a:prstGeom prst="rect">
            <a:avLst/>
          </a:prstGeom>
        </p:spPr>
        <p:txBody>
          <a:bodyPr wrap="square" lIns="0" rIns="72000" anchor="t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</a:rPr>
              <a:t>Contents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681D2C-DE6B-4BF8-AB5D-54F7CE22676E}"/>
              </a:ext>
            </a:extLst>
          </p:cNvPr>
          <p:cNvSpPr/>
          <p:nvPr/>
        </p:nvSpPr>
        <p:spPr>
          <a:xfrm>
            <a:off x="3083668" y="5941210"/>
            <a:ext cx="6014834" cy="523220"/>
          </a:xfrm>
          <a:prstGeom prst="rect">
            <a:avLst/>
          </a:prstGeom>
        </p:spPr>
        <p:txBody>
          <a:bodyPr wrap="square" lIns="0" rIns="72000" anchor="t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Callout 8">
            <a:extLst>
              <a:ext uri="{FF2B5EF4-FFF2-40B4-BE49-F238E27FC236}">
                <a16:creationId xmlns:a16="http://schemas.microsoft.com/office/drawing/2014/main" id="{A487ACF7-C7BD-4AA4-BE5F-588A83406876}"/>
              </a:ext>
            </a:extLst>
          </p:cNvPr>
          <p:cNvSpPr/>
          <p:nvPr/>
        </p:nvSpPr>
        <p:spPr>
          <a:xfrm>
            <a:off x="1036763" y="2060848"/>
            <a:ext cx="1080000" cy="1080120"/>
          </a:xfrm>
          <a:prstGeom prst="wedgeEllipseCallout">
            <a:avLst>
              <a:gd name="adj1" fmla="val 54791"/>
              <a:gd name="adj2" fmla="val 5592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2" name="Oval Callout 52">
            <a:extLst>
              <a:ext uri="{FF2B5EF4-FFF2-40B4-BE49-F238E27FC236}">
                <a16:creationId xmlns:a16="http://schemas.microsoft.com/office/drawing/2014/main" id="{C92B1C2F-161F-4F01-A6B8-215170D70225}"/>
              </a:ext>
            </a:extLst>
          </p:cNvPr>
          <p:cNvSpPr/>
          <p:nvPr/>
        </p:nvSpPr>
        <p:spPr>
          <a:xfrm>
            <a:off x="3141612" y="2293983"/>
            <a:ext cx="1080000" cy="1080120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3" name="Oval Callout 54">
            <a:extLst>
              <a:ext uri="{FF2B5EF4-FFF2-40B4-BE49-F238E27FC236}">
                <a16:creationId xmlns:a16="http://schemas.microsoft.com/office/drawing/2014/main" id="{C5C13873-B61C-4521-8F34-07EB1C4B301F}"/>
              </a:ext>
            </a:extLst>
          </p:cNvPr>
          <p:cNvSpPr/>
          <p:nvPr/>
        </p:nvSpPr>
        <p:spPr>
          <a:xfrm>
            <a:off x="4815521" y="1772817"/>
            <a:ext cx="1080000" cy="1080120"/>
          </a:xfrm>
          <a:prstGeom prst="wedgeEllipseCallout">
            <a:avLst>
              <a:gd name="adj1" fmla="val 45749"/>
              <a:gd name="adj2" fmla="val 444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4" name="Oval Callout 55">
            <a:extLst>
              <a:ext uri="{FF2B5EF4-FFF2-40B4-BE49-F238E27FC236}">
                <a16:creationId xmlns:a16="http://schemas.microsoft.com/office/drawing/2014/main" id="{B9ED4E3F-C0D2-403A-8D53-48E2B6618C4F}"/>
              </a:ext>
            </a:extLst>
          </p:cNvPr>
          <p:cNvSpPr/>
          <p:nvPr/>
        </p:nvSpPr>
        <p:spPr>
          <a:xfrm>
            <a:off x="6855166" y="2132857"/>
            <a:ext cx="1080000" cy="1080120"/>
          </a:xfrm>
          <a:prstGeom prst="wedgeEllipseCallout">
            <a:avLst>
              <a:gd name="adj1" fmla="val 39059"/>
              <a:gd name="adj2" fmla="val 599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5" name="Oval Callout 56">
            <a:extLst>
              <a:ext uri="{FF2B5EF4-FFF2-40B4-BE49-F238E27FC236}">
                <a16:creationId xmlns:a16="http://schemas.microsoft.com/office/drawing/2014/main" id="{14B79D22-02F3-4419-BAF1-436118FD633A}"/>
              </a:ext>
            </a:extLst>
          </p:cNvPr>
          <p:cNvSpPr/>
          <p:nvPr/>
        </p:nvSpPr>
        <p:spPr>
          <a:xfrm>
            <a:off x="10130114" y="1412776"/>
            <a:ext cx="1080000" cy="1080120"/>
          </a:xfrm>
          <a:prstGeom prst="wedgeEllipseCallout">
            <a:avLst>
              <a:gd name="adj1" fmla="val -66865"/>
              <a:gd name="adj2" fmla="val 3702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8440D0-5C4A-4E78-B374-94B2FA954126}"/>
              </a:ext>
            </a:extLst>
          </p:cNvPr>
          <p:cNvSpPr/>
          <p:nvPr/>
        </p:nvSpPr>
        <p:spPr>
          <a:xfrm>
            <a:off x="1871799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65%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EB4AFF-BB35-4A9D-9D8F-569B202B86C8}"/>
              </a:ext>
            </a:extLst>
          </p:cNvPr>
          <p:cNvSpPr/>
          <p:nvPr/>
        </p:nvSpPr>
        <p:spPr>
          <a:xfrm>
            <a:off x="3761178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45%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B8EDB6-952F-4402-BE47-83FB26F8EE16}"/>
              </a:ext>
            </a:extLst>
          </p:cNvPr>
          <p:cNvSpPr/>
          <p:nvPr/>
        </p:nvSpPr>
        <p:spPr>
          <a:xfrm>
            <a:off x="565055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80%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07910D-2700-4C5F-8F42-4C0D105EF4C9}"/>
              </a:ext>
            </a:extLst>
          </p:cNvPr>
          <p:cNvSpPr/>
          <p:nvPr/>
        </p:nvSpPr>
        <p:spPr>
          <a:xfrm>
            <a:off x="753993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50%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BF3AA9-F875-4E48-98F5-1CAD8E2B567B}"/>
              </a:ext>
            </a:extLst>
          </p:cNvPr>
          <p:cNvSpPr/>
          <p:nvPr/>
        </p:nvSpPr>
        <p:spPr>
          <a:xfrm>
            <a:off x="942931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90%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10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Heading</a:t>
            </a:r>
          </a:p>
        </p:txBody>
      </p:sp>
      <p:graphicFrame>
        <p:nvGraphicFramePr>
          <p:cNvPr id="3" name="표 4">
            <a:extLst>
              <a:ext uri="{FF2B5EF4-FFF2-40B4-BE49-F238E27FC236}">
                <a16:creationId xmlns:a16="http://schemas.microsoft.com/office/drawing/2014/main" id="{3F328F9C-F446-4F85-A54F-8EAF3E5F6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16531"/>
              </p:ext>
            </p:extLst>
          </p:nvPr>
        </p:nvGraphicFramePr>
        <p:xfrm>
          <a:off x="938801" y="158122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A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456,000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4" name="표 16">
            <a:extLst>
              <a:ext uri="{FF2B5EF4-FFF2-40B4-BE49-F238E27FC236}">
                <a16:creationId xmlns:a16="http://schemas.microsoft.com/office/drawing/2014/main" id="{AA30DF7B-2FD0-40A6-94A5-C46BE26D9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81504"/>
              </p:ext>
            </p:extLst>
          </p:nvPr>
        </p:nvGraphicFramePr>
        <p:xfrm>
          <a:off x="3663796" y="158122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B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242,000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5" name="표 17">
            <a:extLst>
              <a:ext uri="{FF2B5EF4-FFF2-40B4-BE49-F238E27FC236}">
                <a16:creationId xmlns:a16="http://schemas.microsoft.com/office/drawing/2014/main" id="{9E73290E-A22B-4884-B75A-BDF423D56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529"/>
              </p:ext>
            </p:extLst>
          </p:nvPr>
        </p:nvGraphicFramePr>
        <p:xfrm>
          <a:off x="6388791" y="158122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C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6" name="표 18">
            <a:extLst>
              <a:ext uri="{FF2B5EF4-FFF2-40B4-BE49-F238E27FC236}">
                <a16:creationId xmlns:a16="http://schemas.microsoft.com/office/drawing/2014/main" id="{73634ECE-0733-4453-9550-5E01080E5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497181"/>
              </p:ext>
            </p:extLst>
          </p:nvPr>
        </p:nvGraphicFramePr>
        <p:xfrm>
          <a:off x="9113786" y="158122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1,211,000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sp>
        <p:nvSpPr>
          <p:cNvPr id="7" name="타원 28">
            <a:extLst>
              <a:ext uri="{FF2B5EF4-FFF2-40B4-BE49-F238E27FC236}">
                <a16:creationId xmlns:a16="http://schemas.microsoft.com/office/drawing/2014/main" id="{EE5CCFF2-88CA-4B69-8E56-DAAF93E0DA7D}"/>
              </a:ext>
            </a:extLst>
          </p:cNvPr>
          <p:cNvSpPr/>
          <p:nvPr/>
        </p:nvSpPr>
        <p:spPr>
          <a:xfrm>
            <a:off x="1443696" y="186925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8" name="타원 31">
            <a:extLst>
              <a:ext uri="{FF2B5EF4-FFF2-40B4-BE49-F238E27FC236}">
                <a16:creationId xmlns:a16="http://schemas.microsoft.com/office/drawing/2014/main" id="{6D235FEE-401E-4D28-B102-C01A7A4823C2}"/>
              </a:ext>
            </a:extLst>
          </p:cNvPr>
          <p:cNvSpPr/>
          <p:nvPr/>
        </p:nvSpPr>
        <p:spPr>
          <a:xfrm>
            <a:off x="4214972" y="186925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9" name="타원 37">
            <a:extLst>
              <a:ext uri="{FF2B5EF4-FFF2-40B4-BE49-F238E27FC236}">
                <a16:creationId xmlns:a16="http://schemas.microsoft.com/office/drawing/2014/main" id="{13971430-0EF1-4EA0-AB4D-63A258CCE0FB}"/>
              </a:ext>
            </a:extLst>
          </p:cNvPr>
          <p:cNvSpPr/>
          <p:nvPr/>
        </p:nvSpPr>
        <p:spPr>
          <a:xfrm>
            <a:off x="6939966" y="186925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0" name="타원 39">
            <a:extLst>
              <a:ext uri="{FF2B5EF4-FFF2-40B4-BE49-F238E27FC236}">
                <a16:creationId xmlns:a16="http://schemas.microsoft.com/office/drawing/2014/main" id="{AFB2EDE6-72D9-4758-9F76-640902A886BB}"/>
              </a:ext>
            </a:extLst>
          </p:cNvPr>
          <p:cNvSpPr/>
          <p:nvPr/>
        </p:nvSpPr>
        <p:spPr>
          <a:xfrm>
            <a:off x="9664962" y="186925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10C10D80-ADC2-4430-A519-242A0F9469FA}"/>
              </a:ext>
            </a:extLst>
          </p:cNvPr>
          <p:cNvSpPr/>
          <p:nvPr/>
        </p:nvSpPr>
        <p:spPr>
          <a:xfrm flipH="1">
            <a:off x="1765218" y="2225778"/>
            <a:ext cx="421694" cy="3478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130">
            <a:extLst>
              <a:ext uri="{FF2B5EF4-FFF2-40B4-BE49-F238E27FC236}">
                <a16:creationId xmlns:a16="http://schemas.microsoft.com/office/drawing/2014/main" id="{5120FE4E-E005-4D12-8E63-CDF0696D46B7}"/>
              </a:ext>
            </a:extLst>
          </p:cNvPr>
          <p:cNvSpPr/>
          <p:nvPr/>
        </p:nvSpPr>
        <p:spPr>
          <a:xfrm>
            <a:off x="4553913" y="2202414"/>
            <a:ext cx="378572" cy="38029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25">
            <a:extLst>
              <a:ext uri="{FF2B5EF4-FFF2-40B4-BE49-F238E27FC236}">
                <a16:creationId xmlns:a16="http://schemas.microsoft.com/office/drawing/2014/main" id="{5531C8F5-6FE5-4821-9327-8B30E16183F6}"/>
              </a:ext>
            </a:extLst>
          </p:cNvPr>
          <p:cNvSpPr>
            <a:spLocks noChangeAspect="1"/>
          </p:cNvSpPr>
          <p:nvPr/>
        </p:nvSpPr>
        <p:spPr>
          <a:xfrm>
            <a:off x="10033305" y="2132260"/>
            <a:ext cx="305523" cy="441390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84A91035-07D0-4A86-81F7-6AB5861DB2A4}"/>
              </a:ext>
            </a:extLst>
          </p:cNvPr>
          <p:cNvSpPr/>
          <p:nvPr/>
        </p:nvSpPr>
        <p:spPr>
          <a:xfrm>
            <a:off x="7266386" y="222577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280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BD9EB2-2B25-4D61-9608-973266F37BEC}"/>
              </a:ext>
            </a:extLst>
          </p:cNvPr>
          <p:cNvSpPr txBox="1"/>
          <p:nvPr/>
        </p:nvSpPr>
        <p:spPr>
          <a:xfrm>
            <a:off x="4887563" y="520279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Heading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2D705-9639-492A-9B17-AE4C0B1593EF}"/>
              </a:ext>
            </a:extLst>
          </p:cNvPr>
          <p:cNvSpPr txBox="1"/>
          <p:nvPr/>
        </p:nvSpPr>
        <p:spPr>
          <a:xfrm>
            <a:off x="4881767" y="1400323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0C741-55CF-4A72-A185-96C8025696A2}"/>
              </a:ext>
            </a:extLst>
          </p:cNvPr>
          <p:cNvSpPr txBox="1"/>
          <p:nvPr/>
        </p:nvSpPr>
        <p:spPr>
          <a:xfrm>
            <a:off x="4915889" y="2061424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65A50-2798-4D73-BC6E-14B7B824A4CE}"/>
              </a:ext>
            </a:extLst>
          </p:cNvPr>
          <p:cNvSpPr txBox="1"/>
          <p:nvPr/>
        </p:nvSpPr>
        <p:spPr>
          <a:xfrm>
            <a:off x="6208000" y="2297106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280BC6-51D6-449A-8CD4-1BD40CA0CACA}"/>
              </a:ext>
            </a:extLst>
          </p:cNvPr>
          <p:cNvGrpSpPr/>
          <p:nvPr/>
        </p:nvGrpSpPr>
        <p:grpSpPr>
          <a:xfrm>
            <a:off x="4940427" y="4035242"/>
            <a:ext cx="1869058" cy="2421214"/>
            <a:chOff x="-475010" y="1042170"/>
            <a:chExt cx="3859356" cy="24212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D5C124-4B5F-419B-BDEA-E345E3BD2003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F2B26D-53BC-4D0B-89DE-4AB3FA0C1EC9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E1CA-D81F-44CD-B85C-13097B434C3E}"/>
              </a:ext>
            </a:extLst>
          </p:cNvPr>
          <p:cNvGrpSpPr/>
          <p:nvPr/>
        </p:nvGrpSpPr>
        <p:grpSpPr>
          <a:xfrm>
            <a:off x="7239059" y="4035242"/>
            <a:ext cx="1869058" cy="2421214"/>
            <a:chOff x="-475010" y="1042170"/>
            <a:chExt cx="3859356" cy="24212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B70A08-E16F-49DD-A729-EA040A65DCE5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FB7700-7F0A-4DA4-8D35-350A7740B49E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829290-269A-4B89-B3A4-F70B263ABA9A}"/>
              </a:ext>
            </a:extLst>
          </p:cNvPr>
          <p:cNvGrpSpPr/>
          <p:nvPr/>
        </p:nvGrpSpPr>
        <p:grpSpPr>
          <a:xfrm>
            <a:off x="9537690" y="4035242"/>
            <a:ext cx="1869058" cy="2421214"/>
            <a:chOff x="-475010" y="1042170"/>
            <a:chExt cx="3859356" cy="242121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551BEA-3D91-493B-B393-7481199A4FEB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F34091-A934-4C08-B7B7-BBF7228E14F4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ED9CD8F-571B-45BB-9B01-C70DC70BF935}"/>
              </a:ext>
            </a:extLst>
          </p:cNvPr>
          <p:cNvSpPr txBox="1"/>
          <p:nvPr/>
        </p:nvSpPr>
        <p:spPr>
          <a:xfrm>
            <a:off x="4945926" y="2902163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5537EC-5D77-4D74-AF61-C8C126C2F857}"/>
              </a:ext>
            </a:extLst>
          </p:cNvPr>
          <p:cNvGrpSpPr/>
          <p:nvPr/>
        </p:nvGrpSpPr>
        <p:grpSpPr>
          <a:xfrm>
            <a:off x="384518" y="727592"/>
            <a:ext cx="4279063" cy="3235226"/>
            <a:chOff x="384518" y="800016"/>
            <a:chExt cx="4279063" cy="323522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205428-5FE5-4B1E-84A3-9360703AFF58}"/>
                </a:ext>
              </a:extLst>
            </p:cNvPr>
            <p:cNvSpPr/>
            <p:nvPr/>
          </p:nvSpPr>
          <p:spPr>
            <a:xfrm rot="16200000">
              <a:off x="2284394" y="318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F32FCC-1CA2-42D4-9C8D-6C4348E0C507}"/>
                </a:ext>
              </a:extLst>
            </p:cNvPr>
            <p:cNvSpPr/>
            <p:nvPr/>
          </p:nvSpPr>
          <p:spPr>
            <a:xfrm rot="16200000">
              <a:off x="2388024" y="312505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752F688-0075-4437-9409-D0F402B6D283}"/>
                </a:ext>
              </a:extLst>
            </p:cNvPr>
            <p:cNvSpPr/>
            <p:nvPr/>
          </p:nvSpPr>
          <p:spPr>
            <a:xfrm rot="16200000">
              <a:off x="2065301" y="332818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5255C1-B01F-483B-BEC8-B583FCEDFFFC}"/>
                </a:ext>
              </a:extLst>
            </p:cNvPr>
            <p:cNvSpPr/>
            <p:nvPr/>
          </p:nvSpPr>
          <p:spPr>
            <a:xfrm rot="5400000">
              <a:off x="2136445" y="316707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5D286A5-D72C-4240-A34A-3CAC795B320A}"/>
                </a:ext>
              </a:extLst>
            </p:cNvPr>
            <p:cNvSpPr/>
            <p:nvPr/>
          </p:nvSpPr>
          <p:spPr>
            <a:xfrm rot="5400000">
              <a:off x="2322791" y="342971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0548426-4436-45A1-941E-0FB55BC13C59}"/>
                </a:ext>
              </a:extLst>
            </p:cNvPr>
            <p:cNvSpPr/>
            <p:nvPr/>
          </p:nvSpPr>
          <p:spPr>
            <a:xfrm rot="5400000">
              <a:off x="2346003" y="331028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FD43626-8B70-48EA-A3B7-0B0D0640EE9E}"/>
                </a:ext>
              </a:extLst>
            </p:cNvPr>
            <p:cNvSpPr/>
            <p:nvPr/>
          </p:nvSpPr>
          <p:spPr>
            <a:xfrm rot="5400000">
              <a:off x="2479082" y="320370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75FF6DE-1E5F-4956-820B-36D96285446B}"/>
                </a:ext>
              </a:extLst>
            </p:cNvPr>
            <p:cNvSpPr/>
            <p:nvPr/>
          </p:nvSpPr>
          <p:spPr>
            <a:xfrm rot="5400000">
              <a:off x="2200113" y="338543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59B3866-7F10-4D7A-9397-944431D6EA8F}"/>
                </a:ext>
              </a:extLst>
            </p:cNvPr>
            <p:cNvSpPr/>
            <p:nvPr/>
          </p:nvSpPr>
          <p:spPr>
            <a:xfrm rot="16200000">
              <a:off x="2146009" y="33108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799CDAA-B9DE-4C16-9260-836B50BB5A88}"/>
                </a:ext>
              </a:extLst>
            </p:cNvPr>
            <p:cNvSpPr/>
            <p:nvPr/>
          </p:nvSpPr>
          <p:spPr>
            <a:xfrm rot="16200000">
              <a:off x="2436219" y="3513553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800EAE-EA2D-4C5F-8064-2242DAC3CFF4}"/>
                </a:ext>
              </a:extLst>
            </p:cNvPr>
            <p:cNvSpPr/>
            <p:nvPr/>
          </p:nvSpPr>
          <p:spPr>
            <a:xfrm rot="16200000">
              <a:off x="2242373" y="327723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AA8E355-8E77-44DA-85FE-3B0C8D30BA2C}"/>
                </a:ext>
              </a:extLst>
            </p:cNvPr>
            <p:cNvSpPr/>
            <p:nvPr/>
          </p:nvSpPr>
          <p:spPr>
            <a:xfrm rot="5400000">
              <a:off x="2065605" y="32478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2E0B850-A1E4-460A-A08E-A597CF6EBF58}"/>
                </a:ext>
              </a:extLst>
            </p:cNvPr>
            <p:cNvSpPr/>
            <p:nvPr/>
          </p:nvSpPr>
          <p:spPr>
            <a:xfrm rot="5400000">
              <a:off x="2378647" y="322847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C4B8B52-225C-4991-8D6F-5EEC7045163F}"/>
                </a:ext>
              </a:extLst>
            </p:cNvPr>
            <p:cNvSpPr/>
            <p:nvPr/>
          </p:nvSpPr>
          <p:spPr>
            <a:xfrm rot="5400000">
              <a:off x="2007155" y="338907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A83EC91-9582-48C1-93E5-3FC518BDDF86}"/>
                </a:ext>
              </a:extLst>
            </p:cNvPr>
            <p:cNvSpPr/>
            <p:nvPr/>
          </p:nvSpPr>
          <p:spPr>
            <a:xfrm rot="5400000">
              <a:off x="2458552" y="329806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EE8F757-BCE0-4FAE-B85B-CE8A4F15B0BA}"/>
                </a:ext>
              </a:extLst>
            </p:cNvPr>
            <p:cNvSpPr/>
            <p:nvPr/>
          </p:nvSpPr>
          <p:spPr>
            <a:xfrm rot="16200000">
              <a:off x="2204208" y="346206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2744658-FBA6-43EC-B952-BAE61C1174D2}"/>
                </a:ext>
              </a:extLst>
            </p:cNvPr>
            <p:cNvSpPr/>
            <p:nvPr/>
          </p:nvSpPr>
          <p:spPr>
            <a:xfrm rot="5400000">
              <a:off x="2280483" y="336864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71D616A-A271-4EC2-9BE5-39A7A96A5FE5}"/>
                </a:ext>
              </a:extLst>
            </p:cNvPr>
            <p:cNvSpPr/>
            <p:nvPr/>
          </p:nvSpPr>
          <p:spPr>
            <a:xfrm rot="5400000">
              <a:off x="2117624" y="340514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6715CD0-AB5A-4F7C-9762-D6BB2521CC5A}"/>
                </a:ext>
              </a:extLst>
            </p:cNvPr>
            <p:cNvSpPr/>
            <p:nvPr/>
          </p:nvSpPr>
          <p:spPr>
            <a:xfrm rot="5400000">
              <a:off x="2422672" y="338859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5F334BE-D274-4A14-B49B-0BE036995BF1}"/>
                </a:ext>
              </a:extLst>
            </p:cNvPr>
            <p:cNvSpPr/>
            <p:nvPr/>
          </p:nvSpPr>
          <p:spPr>
            <a:xfrm rot="16200000">
              <a:off x="2172171" y="357125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F60255-AAF5-4E94-82D1-37C83611EAEB}"/>
                </a:ext>
              </a:extLst>
            </p:cNvPr>
            <p:cNvSpPr/>
            <p:nvPr/>
          </p:nvSpPr>
          <p:spPr>
            <a:xfrm rot="16200000">
              <a:off x="1925771" y="35528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99C61B1-4191-44B8-AB81-4673D17B724E}"/>
                </a:ext>
              </a:extLst>
            </p:cNvPr>
            <p:cNvSpPr/>
            <p:nvPr/>
          </p:nvSpPr>
          <p:spPr>
            <a:xfrm rot="16200000">
              <a:off x="1953078" y="37159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7EB78F5-C019-405A-A21C-5DCC28362171}"/>
                </a:ext>
              </a:extLst>
            </p:cNvPr>
            <p:cNvSpPr/>
            <p:nvPr/>
          </p:nvSpPr>
          <p:spPr>
            <a:xfrm rot="5400000">
              <a:off x="2024222" y="3554874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F068AFF-7F33-4860-84AA-DACD5CADE17A}"/>
                </a:ext>
              </a:extLst>
            </p:cNvPr>
            <p:cNvSpPr/>
            <p:nvPr/>
          </p:nvSpPr>
          <p:spPr>
            <a:xfrm rot="5400000">
              <a:off x="2233780" y="36980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21D33F1-C23F-4BC0-8BD4-1DDEF42CA802}"/>
                </a:ext>
              </a:extLst>
            </p:cNvPr>
            <p:cNvSpPr/>
            <p:nvPr/>
          </p:nvSpPr>
          <p:spPr>
            <a:xfrm rot="5400000">
              <a:off x="2317205" y="354870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DF2C080-ACA7-4014-AB83-3D248843404E}"/>
                </a:ext>
              </a:extLst>
            </p:cNvPr>
            <p:cNvSpPr/>
            <p:nvPr/>
          </p:nvSpPr>
          <p:spPr>
            <a:xfrm rot="5400000">
              <a:off x="2087890" y="3773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406D147-F77C-4B7C-B741-E6D38F5C6836}"/>
                </a:ext>
              </a:extLst>
            </p:cNvPr>
            <p:cNvSpPr/>
            <p:nvPr/>
          </p:nvSpPr>
          <p:spPr>
            <a:xfrm rot="16200000">
              <a:off x="2033785" y="369869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17A43FD-0C67-4BBF-A0B8-E797DDB5E53E}"/>
                </a:ext>
              </a:extLst>
            </p:cNvPr>
            <p:cNvSpPr/>
            <p:nvPr/>
          </p:nvSpPr>
          <p:spPr>
            <a:xfrm rot="16200000">
              <a:off x="2110819" y="348659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19A9D71-400A-42CE-8909-97FF7D39BA7E}"/>
                </a:ext>
              </a:extLst>
            </p:cNvPr>
            <p:cNvSpPr/>
            <p:nvPr/>
          </p:nvSpPr>
          <p:spPr>
            <a:xfrm rot="16200000">
              <a:off x="2130150" y="366503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3C84302-A85B-4288-9B35-583A185E3C41}"/>
                </a:ext>
              </a:extLst>
            </p:cNvPr>
            <p:cNvSpPr/>
            <p:nvPr/>
          </p:nvSpPr>
          <p:spPr>
            <a:xfrm rot="5400000">
              <a:off x="1953382" y="363565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9A8F552-4B57-4FDA-8A18-F391F84FB779}"/>
                </a:ext>
              </a:extLst>
            </p:cNvPr>
            <p:cNvSpPr/>
            <p:nvPr/>
          </p:nvSpPr>
          <p:spPr>
            <a:xfrm rot="5400000">
              <a:off x="2266423" y="361627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9F64584-DD6C-421E-8F90-9AE9681AEB0C}"/>
                </a:ext>
              </a:extLst>
            </p:cNvPr>
            <p:cNvSpPr/>
            <p:nvPr/>
          </p:nvSpPr>
          <p:spPr>
            <a:xfrm rot="5400000">
              <a:off x="2001155" y="349041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E18134F-45E0-4D4E-B3FD-EE327D6985A8}"/>
                </a:ext>
              </a:extLst>
            </p:cNvPr>
            <p:cNvSpPr/>
            <p:nvPr/>
          </p:nvSpPr>
          <p:spPr>
            <a:xfrm rot="5400000">
              <a:off x="2746653" y="33293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119DE2D-6040-4D14-9C86-C7D01BB2B9BA}"/>
                </a:ext>
              </a:extLst>
            </p:cNvPr>
            <p:cNvSpPr/>
            <p:nvPr/>
          </p:nvSpPr>
          <p:spPr>
            <a:xfrm rot="5400000">
              <a:off x="2168260" y="375644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928B9AE-B4B0-4814-B786-3FBAA3FD464C}"/>
                </a:ext>
              </a:extLst>
            </p:cNvPr>
            <p:cNvSpPr/>
            <p:nvPr/>
          </p:nvSpPr>
          <p:spPr>
            <a:xfrm rot="5400000">
              <a:off x="2310448" y="377639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77A84DF-3E9F-4B8A-BB69-5068500F3BE4}"/>
                </a:ext>
              </a:extLst>
            </p:cNvPr>
            <p:cNvSpPr/>
            <p:nvPr/>
          </p:nvSpPr>
          <p:spPr>
            <a:xfrm rot="15196595">
              <a:off x="2175207" y="24547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CE5CFC6-A2BB-4AC2-91DC-C401B8E7BAC3}"/>
                </a:ext>
              </a:extLst>
            </p:cNvPr>
            <p:cNvSpPr/>
            <p:nvPr/>
          </p:nvSpPr>
          <p:spPr>
            <a:xfrm rot="15196595">
              <a:off x="2256360" y="23707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1A0F55B-ED18-4833-8D38-FDF4AF6B9866}"/>
                </a:ext>
              </a:extLst>
            </p:cNvPr>
            <p:cNvSpPr/>
            <p:nvPr/>
          </p:nvSpPr>
          <p:spPr>
            <a:xfrm rot="15196595">
              <a:off x="2004449" y="265990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FCD0AA8-10CE-4433-8895-DD7D11C30156}"/>
                </a:ext>
              </a:extLst>
            </p:cNvPr>
            <p:cNvSpPr/>
            <p:nvPr/>
          </p:nvSpPr>
          <p:spPr>
            <a:xfrm rot="4396595">
              <a:off x="2031381" y="247820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EC44904-7480-4BE6-96C3-BDB8279CD695}"/>
                </a:ext>
              </a:extLst>
            </p:cNvPr>
            <p:cNvSpPr/>
            <p:nvPr/>
          </p:nvSpPr>
          <p:spPr>
            <a:xfrm rot="4396595">
              <a:off x="2282842" y="267957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DF504D5-2576-48D2-BCEE-B167BB46F1EB}"/>
                </a:ext>
              </a:extLst>
            </p:cNvPr>
            <p:cNvSpPr/>
            <p:nvPr/>
          </p:nvSpPr>
          <p:spPr>
            <a:xfrm rot="4396595">
              <a:off x="2269417" y="256025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F948E9E-0C9D-4685-A0DE-E5677BF86897}"/>
                </a:ext>
              </a:extLst>
            </p:cNvPr>
            <p:cNvSpPr/>
            <p:nvPr/>
          </p:nvSpPr>
          <p:spPr>
            <a:xfrm rot="4396595">
              <a:off x="2364907" y="24216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951FE57-BCBE-474E-AD1E-5FE4A9760A53}"/>
                </a:ext>
              </a:extLst>
            </p:cNvPr>
            <p:cNvSpPr/>
            <p:nvPr/>
          </p:nvSpPr>
          <p:spPr>
            <a:xfrm rot="4396595">
              <a:off x="2148744" y="267767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6B92BA4-2045-43AA-92E4-1557057F1724}"/>
                </a:ext>
              </a:extLst>
            </p:cNvPr>
            <p:cNvSpPr/>
            <p:nvPr/>
          </p:nvSpPr>
          <p:spPr>
            <a:xfrm rot="15196595">
              <a:off x="2075477" y="26218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3CAB9B8-327E-4474-B639-4044EF94B638}"/>
                </a:ext>
              </a:extLst>
            </p:cNvPr>
            <p:cNvSpPr/>
            <p:nvPr/>
          </p:nvSpPr>
          <p:spPr>
            <a:xfrm rot="15196595">
              <a:off x="2150548" y="238148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98197F6-E444-45B2-B773-F75C53FF773E}"/>
                </a:ext>
              </a:extLst>
            </p:cNvPr>
            <p:cNvSpPr/>
            <p:nvPr/>
          </p:nvSpPr>
          <p:spPr>
            <a:xfrm rot="15196595">
              <a:off x="2160660" y="25584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916886D-1DB0-42FA-9482-5E0B973BF566}"/>
                </a:ext>
              </a:extLst>
            </p:cNvPr>
            <p:cNvSpPr/>
            <p:nvPr/>
          </p:nvSpPr>
          <p:spPr>
            <a:xfrm rot="4396595">
              <a:off x="2002491" y="25836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BEB7A89-4E2A-47F4-B6F9-C82F41EFBFE6}"/>
                </a:ext>
              </a:extLst>
            </p:cNvPr>
            <p:cNvSpPr/>
            <p:nvPr/>
          </p:nvSpPr>
          <p:spPr>
            <a:xfrm rot="4396595">
              <a:off x="2275850" y="247424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0568D8-D768-4BA5-973A-1C59D340BEC5}"/>
                </a:ext>
              </a:extLst>
            </p:cNvPr>
            <p:cNvSpPr/>
            <p:nvPr/>
          </p:nvSpPr>
          <p:spPr>
            <a:xfrm rot="4396595">
              <a:off x="2006192" y="27264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2B436D6-D85F-44D1-A350-360B5A1579EB}"/>
                </a:ext>
              </a:extLst>
            </p:cNvPr>
            <p:cNvSpPr/>
            <p:nvPr/>
          </p:nvSpPr>
          <p:spPr>
            <a:xfrm rot="4396595">
              <a:off x="2374979" y="251443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E078611-5008-4D69-8EC8-1B01A85FB1DF}"/>
                </a:ext>
              </a:extLst>
            </p:cNvPr>
            <p:cNvSpPr/>
            <p:nvPr/>
          </p:nvSpPr>
          <p:spPr>
            <a:xfrm rot="15196595">
              <a:off x="2181161" y="274121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BBF5BEC-1F52-4D6F-9BD3-BEA865C54C78}"/>
                </a:ext>
              </a:extLst>
            </p:cNvPr>
            <p:cNvSpPr/>
            <p:nvPr/>
          </p:nvSpPr>
          <p:spPr>
            <a:xfrm rot="4396595">
              <a:off x="2222173" y="263673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8F33F8A-E1F6-463A-A46E-EA5D7EBA62F7}"/>
                </a:ext>
              </a:extLst>
            </p:cNvPr>
            <p:cNvSpPr/>
            <p:nvPr/>
          </p:nvSpPr>
          <p:spPr>
            <a:xfrm rot="4396595">
              <a:off x="2074050" y="24176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D6750C0-2F30-4EE8-A930-2EA966ACF938}"/>
                </a:ext>
              </a:extLst>
            </p:cNvPr>
            <p:cNvSpPr/>
            <p:nvPr/>
          </p:nvSpPr>
          <p:spPr>
            <a:xfrm rot="4396595">
              <a:off x="2362797" y="261665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C3B1137-2B81-45D2-8D3C-C9BCC7DA69BC}"/>
                </a:ext>
              </a:extLst>
            </p:cNvPr>
            <p:cNvSpPr/>
            <p:nvPr/>
          </p:nvSpPr>
          <p:spPr>
            <a:xfrm rot="15196595">
              <a:off x="2179320" y="28584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7972748-9E4A-472B-8D39-2C9EAA8C51ED}"/>
                </a:ext>
              </a:extLst>
            </p:cNvPr>
            <p:cNvSpPr/>
            <p:nvPr/>
          </p:nvSpPr>
          <p:spPr>
            <a:xfrm rot="15196595">
              <a:off x="2095958" y="23034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6AEE4D0-C03E-4B30-9F52-13936A215E2C}"/>
                </a:ext>
              </a:extLst>
            </p:cNvPr>
            <p:cNvSpPr/>
            <p:nvPr/>
          </p:nvSpPr>
          <p:spPr>
            <a:xfrm rot="15196595">
              <a:off x="2008562" y="3063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D9ADDCB-4086-40C4-8360-6A649A003A6A}"/>
                </a:ext>
              </a:extLst>
            </p:cNvPr>
            <p:cNvSpPr/>
            <p:nvPr/>
          </p:nvSpPr>
          <p:spPr>
            <a:xfrm rot="4396595">
              <a:off x="2035494" y="2881889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C1CF2CC-24BA-414A-B223-5EECCE05FA67}"/>
                </a:ext>
              </a:extLst>
            </p:cNvPr>
            <p:cNvSpPr/>
            <p:nvPr/>
          </p:nvSpPr>
          <p:spPr>
            <a:xfrm rot="4396595">
              <a:off x="2286955" y="308326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4CD9A82-BB6C-4544-A1F4-87DFB9D6489B}"/>
                </a:ext>
              </a:extLst>
            </p:cNvPr>
            <p:cNvSpPr/>
            <p:nvPr/>
          </p:nvSpPr>
          <p:spPr>
            <a:xfrm rot="4396595">
              <a:off x="2273530" y="296394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08B9073-D614-400F-A2F1-8B0B24A00668}"/>
                </a:ext>
              </a:extLst>
            </p:cNvPr>
            <p:cNvSpPr/>
            <p:nvPr/>
          </p:nvSpPr>
          <p:spPr>
            <a:xfrm rot="4396595">
              <a:off x="2309154" y="279861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7AE661C-A302-4725-9103-97C5E1EA340D}"/>
                </a:ext>
              </a:extLst>
            </p:cNvPr>
            <p:cNvSpPr/>
            <p:nvPr/>
          </p:nvSpPr>
          <p:spPr>
            <a:xfrm rot="4396595">
              <a:off x="2152857" y="308136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D060864-F4D2-4F75-84BC-8AB2679C8B46}"/>
                </a:ext>
              </a:extLst>
            </p:cNvPr>
            <p:cNvSpPr/>
            <p:nvPr/>
          </p:nvSpPr>
          <p:spPr>
            <a:xfrm rot="15196595">
              <a:off x="2079590" y="302553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A629C6E-6B12-4C8D-BB20-1B521AB6B516}"/>
                </a:ext>
              </a:extLst>
            </p:cNvPr>
            <p:cNvSpPr/>
            <p:nvPr/>
          </p:nvSpPr>
          <p:spPr>
            <a:xfrm rot="15196595">
              <a:off x="2093625" y="279851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B9125EE-CC57-4EAE-A46A-C798FB0D540E}"/>
                </a:ext>
              </a:extLst>
            </p:cNvPr>
            <p:cNvSpPr/>
            <p:nvPr/>
          </p:nvSpPr>
          <p:spPr>
            <a:xfrm rot="15196595">
              <a:off x="2164773" y="296211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BAD3714-43A2-4E5C-A4D7-82AACB511A2A}"/>
                </a:ext>
              </a:extLst>
            </p:cNvPr>
            <p:cNvSpPr/>
            <p:nvPr/>
          </p:nvSpPr>
          <p:spPr>
            <a:xfrm rot="4396595">
              <a:off x="2034887" y="282032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9FB0262-0F74-4ECF-9B8A-D64ECDD908A6}"/>
                </a:ext>
              </a:extLst>
            </p:cNvPr>
            <p:cNvSpPr/>
            <p:nvPr/>
          </p:nvSpPr>
          <p:spPr>
            <a:xfrm rot="4396595">
              <a:off x="2279962" y="287793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E5F8ECC-E2A6-4360-8FF8-1BA20F03B1A2}"/>
                </a:ext>
              </a:extLst>
            </p:cNvPr>
            <p:cNvSpPr/>
            <p:nvPr/>
          </p:nvSpPr>
          <p:spPr>
            <a:xfrm rot="4396595">
              <a:off x="1979797" y="2320903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B616779-BC32-43D0-AE42-C2F0DD7C633B}"/>
                </a:ext>
              </a:extLst>
            </p:cNvPr>
            <p:cNvSpPr/>
            <p:nvPr/>
          </p:nvSpPr>
          <p:spPr>
            <a:xfrm rot="4396595">
              <a:off x="2365292" y="286743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0EC2DBF-2667-4761-8E28-DCC962E4C3A2}"/>
                </a:ext>
              </a:extLst>
            </p:cNvPr>
            <p:cNvSpPr/>
            <p:nvPr/>
          </p:nvSpPr>
          <p:spPr>
            <a:xfrm rot="15196595">
              <a:off x="2811425" y="324013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2E13308-6D57-457F-BCDA-E2F14983338D}"/>
                </a:ext>
              </a:extLst>
            </p:cNvPr>
            <p:cNvSpPr/>
            <p:nvPr/>
          </p:nvSpPr>
          <p:spPr>
            <a:xfrm rot="4396595">
              <a:off x="2226286" y="30404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7EEAA6F-A1FD-41F5-BF01-F1919A4926B4}"/>
                </a:ext>
              </a:extLst>
            </p:cNvPr>
            <p:cNvSpPr/>
            <p:nvPr/>
          </p:nvSpPr>
          <p:spPr>
            <a:xfrm rot="4396595">
              <a:off x="2080816" y="312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D24B710-0264-46A8-BC3F-115CA4DA87B6}"/>
                </a:ext>
              </a:extLst>
            </p:cNvPr>
            <p:cNvSpPr/>
            <p:nvPr/>
          </p:nvSpPr>
          <p:spPr>
            <a:xfrm rot="4396595">
              <a:off x="2366910" y="30203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9A4B044-9B8D-4D6D-8A36-A55DC8749FF5}"/>
                </a:ext>
              </a:extLst>
            </p:cNvPr>
            <p:cNvSpPr/>
            <p:nvPr/>
          </p:nvSpPr>
          <p:spPr>
            <a:xfrm rot="15086866">
              <a:off x="2642327" y="252497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E4988A2-6CF9-494B-859F-8D0FDA5CEB32}"/>
                </a:ext>
              </a:extLst>
            </p:cNvPr>
            <p:cNvSpPr/>
            <p:nvPr/>
          </p:nvSpPr>
          <p:spPr>
            <a:xfrm rot="15086866">
              <a:off x="2720592" y="24385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75DF984-C690-4719-AF46-2213B0315E8D}"/>
                </a:ext>
              </a:extLst>
            </p:cNvPr>
            <p:cNvSpPr/>
            <p:nvPr/>
          </p:nvSpPr>
          <p:spPr>
            <a:xfrm rot="15086866">
              <a:off x="2477872" y="273578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89109B0-E319-4EF5-A94E-DA7119F22BFF}"/>
                </a:ext>
              </a:extLst>
            </p:cNvPr>
            <p:cNvSpPr/>
            <p:nvPr/>
          </p:nvSpPr>
          <p:spPr>
            <a:xfrm rot="4286866">
              <a:off x="2499651" y="255263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7AA2BE5-C6CF-4ABD-AF66-B56740E7CD77}"/>
                </a:ext>
              </a:extLst>
            </p:cNvPr>
            <p:cNvSpPr/>
            <p:nvPr/>
          </p:nvSpPr>
          <p:spPr>
            <a:xfrm rot="4286866">
              <a:off x="2757081" y="274622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838E660-4DEC-44F0-A65A-B3167DA4F938}"/>
                </a:ext>
              </a:extLst>
            </p:cNvPr>
            <p:cNvSpPr/>
            <p:nvPr/>
          </p:nvSpPr>
          <p:spPr>
            <a:xfrm rot="4286866">
              <a:off x="2739690" y="26275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FB6479D-96BA-4AFB-AC3D-8CB1804E23FF}"/>
                </a:ext>
              </a:extLst>
            </p:cNvPr>
            <p:cNvSpPr/>
            <p:nvPr/>
          </p:nvSpPr>
          <p:spPr>
            <a:xfrm rot="4286866">
              <a:off x="2830542" y="248611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907F886-484C-40FC-B5DC-462B8712E79C}"/>
                </a:ext>
              </a:extLst>
            </p:cNvPr>
            <p:cNvSpPr/>
            <p:nvPr/>
          </p:nvSpPr>
          <p:spPr>
            <a:xfrm rot="4286866">
              <a:off x="2622495" y="27491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CCD9113-9170-45A8-81D4-623FB318AC9F}"/>
                </a:ext>
              </a:extLst>
            </p:cNvPr>
            <p:cNvSpPr/>
            <p:nvPr/>
          </p:nvSpPr>
          <p:spPr>
            <a:xfrm rot="15086866">
              <a:off x="2547485" y="269565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D74F00E-04AE-4545-A35C-9786C74FEEBC}"/>
                </a:ext>
              </a:extLst>
            </p:cNvPr>
            <p:cNvSpPr/>
            <p:nvPr/>
          </p:nvSpPr>
          <p:spPr>
            <a:xfrm rot="15086866">
              <a:off x="2554432" y="246812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7555368-4FD9-4B13-87EB-A55C3447428E}"/>
                </a:ext>
              </a:extLst>
            </p:cNvPr>
            <p:cNvSpPr/>
            <p:nvPr/>
          </p:nvSpPr>
          <p:spPr>
            <a:xfrm rot="15086866">
              <a:off x="2630930" y="262919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A933A0F-6C24-495A-9EF4-C0F8EBF9A8A3}"/>
                </a:ext>
              </a:extLst>
            </p:cNvPr>
            <p:cNvSpPr/>
            <p:nvPr/>
          </p:nvSpPr>
          <p:spPr>
            <a:xfrm rot="4286866">
              <a:off x="2451205" y="266147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790B9BF-FF9E-487F-A4FA-583EB4FC6D85}"/>
                </a:ext>
              </a:extLst>
            </p:cNvPr>
            <p:cNvSpPr/>
            <p:nvPr/>
          </p:nvSpPr>
          <p:spPr>
            <a:xfrm rot="4286866">
              <a:off x="2743209" y="254155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D76E880-D4A3-4E0D-90AB-098D0789C21D}"/>
                </a:ext>
              </a:extLst>
            </p:cNvPr>
            <p:cNvSpPr/>
            <p:nvPr/>
          </p:nvSpPr>
          <p:spPr>
            <a:xfrm rot="4286866">
              <a:off x="2443518" y="28100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0B0D57F-8058-4955-86C7-9768AE1B0711}"/>
                </a:ext>
              </a:extLst>
            </p:cNvPr>
            <p:cNvSpPr/>
            <p:nvPr/>
          </p:nvSpPr>
          <p:spPr>
            <a:xfrm rot="4286866">
              <a:off x="2843900" y="257821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FD258FE-A470-4C22-BEEA-F6D2C11CC9CD}"/>
                </a:ext>
              </a:extLst>
            </p:cNvPr>
            <p:cNvSpPr/>
            <p:nvPr/>
          </p:nvSpPr>
          <p:spPr>
            <a:xfrm rot="15086866">
              <a:off x="2657749" y="2810731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752CA8B-EED3-41D7-89B7-ACD17E5EBA8D}"/>
                </a:ext>
              </a:extLst>
            </p:cNvPr>
            <p:cNvSpPr/>
            <p:nvPr/>
          </p:nvSpPr>
          <p:spPr>
            <a:xfrm rot="4286866">
              <a:off x="2694746" y="270567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02E927B-E4CC-4C78-8A9D-EAADE6329C3F}"/>
                </a:ext>
              </a:extLst>
            </p:cNvPr>
            <p:cNvSpPr/>
            <p:nvPr/>
          </p:nvSpPr>
          <p:spPr>
            <a:xfrm rot="4286866">
              <a:off x="2551961" y="279209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1A51D9B-EF0D-4780-8E60-8023C3A132F7}"/>
                </a:ext>
              </a:extLst>
            </p:cNvPr>
            <p:cNvSpPr/>
            <p:nvPr/>
          </p:nvSpPr>
          <p:spPr>
            <a:xfrm rot="4286866">
              <a:off x="2834493" y="26812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9F3A0F7-E05B-4D62-8267-7E8C433EBDDE}"/>
                </a:ext>
              </a:extLst>
            </p:cNvPr>
            <p:cNvSpPr/>
            <p:nvPr/>
          </p:nvSpPr>
          <p:spPr>
            <a:xfrm rot="15086866">
              <a:off x="2659321" y="292832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9AF8140-7F6E-4B51-8C46-584E572132F1}"/>
                </a:ext>
              </a:extLst>
            </p:cNvPr>
            <p:cNvSpPr/>
            <p:nvPr/>
          </p:nvSpPr>
          <p:spPr>
            <a:xfrm rot="15086866">
              <a:off x="2418467" y="299120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28F244B-824E-4354-96E2-F26A330E5C88}"/>
                </a:ext>
              </a:extLst>
            </p:cNvPr>
            <p:cNvSpPr/>
            <p:nvPr/>
          </p:nvSpPr>
          <p:spPr>
            <a:xfrm rot="15086866">
              <a:off x="2494866" y="31391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EB714198-81DA-47CD-88F6-7554154BC364}"/>
                </a:ext>
              </a:extLst>
            </p:cNvPr>
            <p:cNvSpPr/>
            <p:nvPr/>
          </p:nvSpPr>
          <p:spPr>
            <a:xfrm rot="4286866">
              <a:off x="2516645" y="295598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7568B69-FDB5-4A6C-9B37-7D822506A33D}"/>
                </a:ext>
              </a:extLst>
            </p:cNvPr>
            <p:cNvSpPr/>
            <p:nvPr/>
          </p:nvSpPr>
          <p:spPr>
            <a:xfrm rot="4286866">
              <a:off x="2774075" y="314957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75BA01C-545C-4AC2-AEB7-79ADE5DF2F7D}"/>
                </a:ext>
              </a:extLst>
            </p:cNvPr>
            <p:cNvSpPr/>
            <p:nvPr/>
          </p:nvSpPr>
          <p:spPr>
            <a:xfrm rot="4286866">
              <a:off x="2756684" y="303090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996D065-1B61-4657-A6E0-95BC5E45E416}"/>
                </a:ext>
              </a:extLst>
            </p:cNvPr>
            <p:cNvSpPr/>
            <p:nvPr/>
          </p:nvSpPr>
          <p:spPr>
            <a:xfrm rot="4286866">
              <a:off x="2786848" y="286469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7565C1B-D523-4BE8-A438-B566CAF8D36E}"/>
                </a:ext>
              </a:extLst>
            </p:cNvPr>
            <p:cNvSpPr/>
            <p:nvPr/>
          </p:nvSpPr>
          <p:spPr>
            <a:xfrm rot="4286866">
              <a:off x="2639489" y="31524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85563AD3-BDEC-455B-8CBB-708C5D3AD34E}"/>
                </a:ext>
              </a:extLst>
            </p:cNvPr>
            <p:cNvSpPr/>
            <p:nvPr/>
          </p:nvSpPr>
          <p:spPr>
            <a:xfrm rot="15086866">
              <a:off x="2564478" y="30990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00EE567-C811-4AD9-ACD2-8DEE2D063C71}"/>
                </a:ext>
              </a:extLst>
            </p:cNvPr>
            <p:cNvSpPr/>
            <p:nvPr/>
          </p:nvSpPr>
          <p:spPr>
            <a:xfrm rot="15086866">
              <a:off x="2571426" y="287147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745A1DAA-D8F8-4851-A4B6-A84D65CFE0F1}"/>
                </a:ext>
              </a:extLst>
            </p:cNvPr>
            <p:cNvSpPr/>
            <p:nvPr/>
          </p:nvSpPr>
          <p:spPr>
            <a:xfrm rot="15086866">
              <a:off x="2647924" y="303254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9AB012F-A289-4120-BA94-215699BF9CFC}"/>
                </a:ext>
              </a:extLst>
            </p:cNvPr>
            <p:cNvSpPr/>
            <p:nvPr/>
          </p:nvSpPr>
          <p:spPr>
            <a:xfrm rot="4286866">
              <a:off x="2468199" y="30648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BDC6BDC-1275-42F7-BDFE-839ED4C0B44A}"/>
                </a:ext>
              </a:extLst>
            </p:cNvPr>
            <p:cNvSpPr/>
            <p:nvPr/>
          </p:nvSpPr>
          <p:spPr>
            <a:xfrm rot="4286866">
              <a:off x="2760203" y="294490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77D1433-C007-4D08-A910-326CA7C5C60A}"/>
                </a:ext>
              </a:extLst>
            </p:cNvPr>
            <p:cNvSpPr/>
            <p:nvPr/>
          </p:nvSpPr>
          <p:spPr>
            <a:xfrm rot="4286866">
              <a:off x="2465981" y="2913729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00A520D-801F-4CEC-BD3E-F3FF44204F8B}"/>
                </a:ext>
              </a:extLst>
            </p:cNvPr>
            <p:cNvSpPr/>
            <p:nvPr/>
          </p:nvSpPr>
          <p:spPr>
            <a:xfrm rot="4286866">
              <a:off x="2438948" y="222310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451D230E-6FA6-481A-A6B8-9470729EA795}"/>
                </a:ext>
              </a:extLst>
            </p:cNvPr>
            <p:cNvSpPr/>
            <p:nvPr/>
          </p:nvSpPr>
          <p:spPr>
            <a:xfrm rot="15086866">
              <a:off x="2674743" y="321408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351D2A5-502D-4D6C-842D-AC3559CDAA55}"/>
                </a:ext>
              </a:extLst>
            </p:cNvPr>
            <p:cNvSpPr/>
            <p:nvPr/>
          </p:nvSpPr>
          <p:spPr>
            <a:xfrm rot="4286866">
              <a:off x="2711740" y="31090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93C300C6-6A8D-4F11-A897-55BB95793AA3}"/>
                </a:ext>
              </a:extLst>
            </p:cNvPr>
            <p:cNvSpPr/>
            <p:nvPr/>
          </p:nvSpPr>
          <p:spPr>
            <a:xfrm rot="4286866">
              <a:off x="2568955" y="319544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28EBFFD-F0F5-4109-91D2-C05D6662E59E}"/>
                </a:ext>
              </a:extLst>
            </p:cNvPr>
            <p:cNvSpPr/>
            <p:nvPr/>
          </p:nvSpPr>
          <p:spPr>
            <a:xfrm rot="4286866">
              <a:off x="2851486" y="30846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3A960E1-1E1A-4508-9704-C50D372F7A36}"/>
                </a:ext>
              </a:extLst>
            </p:cNvPr>
            <p:cNvSpPr/>
            <p:nvPr/>
          </p:nvSpPr>
          <p:spPr>
            <a:xfrm rot="16200000">
              <a:off x="2469644" y="85394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0125BFD-F7C6-4380-A858-BD84CAB5E441}"/>
                </a:ext>
              </a:extLst>
            </p:cNvPr>
            <p:cNvSpPr/>
            <p:nvPr/>
          </p:nvSpPr>
          <p:spPr>
            <a:xfrm rot="16200000">
              <a:off x="2249610" y="98355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0B0D8F77-A65E-4467-80E1-AC65B48EDF2F}"/>
                </a:ext>
              </a:extLst>
            </p:cNvPr>
            <p:cNvSpPr/>
            <p:nvPr/>
          </p:nvSpPr>
          <p:spPr>
            <a:xfrm rot="5400000">
              <a:off x="2320754" y="82244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979B5CB-01CC-4812-9D4E-CC3D01A1204A}"/>
                </a:ext>
              </a:extLst>
            </p:cNvPr>
            <p:cNvSpPr/>
            <p:nvPr/>
          </p:nvSpPr>
          <p:spPr>
            <a:xfrm rot="5400000">
              <a:off x="2507100" y="108508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FBAD116-BC50-4173-BC81-2A2C60F3551F}"/>
                </a:ext>
              </a:extLst>
            </p:cNvPr>
            <p:cNvSpPr/>
            <p:nvPr/>
          </p:nvSpPr>
          <p:spPr>
            <a:xfrm rot="5400000">
              <a:off x="2545700" y="9743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16AC5B29-75DA-4A49-A559-5729524138E4}"/>
                </a:ext>
              </a:extLst>
            </p:cNvPr>
            <p:cNvSpPr/>
            <p:nvPr/>
          </p:nvSpPr>
          <p:spPr>
            <a:xfrm rot="5400000">
              <a:off x="2658984" y="88393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D276095F-4F97-4407-97F1-FC4DE8DCB969}"/>
                </a:ext>
              </a:extLst>
            </p:cNvPr>
            <p:cNvSpPr/>
            <p:nvPr/>
          </p:nvSpPr>
          <p:spPr>
            <a:xfrm rot="5400000">
              <a:off x="2384422" y="10408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68B8965B-893E-42F6-BBE5-DC26E809A571}"/>
                </a:ext>
              </a:extLst>
            </p:cNvPr>
            <p:cNvSpPr/>
            <p:nvPr/>
          </p:nvSpPr>
          <p:spPr>
            <a:xfrm rot="16200000">
              <a:off x="2330318" y="96626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DA014BC-B0E6-444E-9880-5125742F999C}"/>
                </a:ext>
              </a:extLst>
            </p:cNvPr>
            <p:cNvSpPr/>
            <p:nvPr/>
          </p:nvSpPr>
          <p:spPr>
            <a:xfrm rot="16200000">
              <a:off x="2445952" y="80001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681B157-13FC-48E8-A96C-58C9D080F0D3}"/>
                </a:ext>
              </a:extLst>
            </p:cNvPr>
            <p:cNvSpPr/>
            <p:nvPr/>
          </p:nvSpPr>
          <p:spPr>
            <a:xfrm rot="16200000">
              <a:off x="2426682" y="93260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88D0548-9C84-4214-AFF7-2551501C91E5}"/>
                </a:ext>
              </a:extLst>
            </p:cNvPr>
            <p:cNvSpPr/>
            <p:nvPr/>
          </p:nvSpPr>
          <p:spPr>
            <a:xfrm rot="5400000">
              <a:off x="2249914" y="90323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7191A19C-50C7-4026-A099-DBF49615293C}"/>
                </a:ext>
              </a:extLst>
            </p:cNvPr>
            <p:cNvSpPr/>
            <p:nvPr/>
          </p:nvSpPr>
          <p:spPr>
            <a:xfrm rot="5400000">
              <a:off x="2562956" y="88384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408AE32-162E-48A9-ACD5-BFD04257FBC3}"/>
                </a:ext>
              </a:extLst>
            </p:cNvPr>
            <p:cNvSpPr/>
            <p:nvPr/>
          </p:nvSpPr>
          <p:spPr>
            <a:xfrm rot="5400000">
              <a:off x="2191464" y="104444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995F914D-0A32-4494-92D9-C8C66B732CBC}"/>
                </a:ext>
              </a:extLst>
            </p:cNvPr>
            <p:cNvSpPr/>
            <p:nvPr/>
          </p:nvSpPr>
          <p:spPr>
            <a:xfrm rot="5400000">
              <a:off x="2642861" y="953437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B43CC49-1431-44B7-B11E-C70622827711}"/>
                </a:ext>
              </a:extLst>
            </p:cNvPr>
            <p:cNvSpPr/>
            <p:nvPr/>
          </p:nvSpPr>
          <p:spPr>
            <a:xfrm rot="16200000">
              <a:off x="2388517" y="111743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B0B5664-3653-41D1-9639-A4B205C7F8A2}"/>
                </a:ext>
              </a:extLst>
            </p:cNvPr>
            <p:cNvSpPr/>
            <p:nvPr/>
          </p:nvSpPr>
          <p:spPr>
            <a:xfrm rot="5400000">
              <a:off x="2464792" y="102402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8CFCA00B-3E06-47A9-93EB-9E39E61FAB75}"/>
                </a:ext>
              </a:extLst>
            </p:cNvPr>
            <p:cNvSpPr/>
            <p:nvPr/>
          </p:nvSpPr>
          <p:spPr>
            <a:xfrm rot="5400000">
              <a:off x="2301933" y="106051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0216A36-BC1A-426D-890F-B751A8F2B8C8}"/>
                </a:ext>
              </a:extLst>
            </p:cNvPr>
            <p:cNvSpPr/>
            <p:nvPr/>
          </p:nvSpPr>
          <p:spPr>
            <a:xfrm rot="5400000">
              <a:off x="2606981" y="104396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8B403AB-C0FD-4096-A199-56967FCE404B}"/>
                </a:ext>
              </a:extLst>
            </p:cNvPr>
            <p:cNvSpPr/>
            <p:nvPr/>
          </p:nvSpPr>
          <p:spPr>
            <a:xfrm rot="16200000">
              <a:off x="2356480" y="122662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39262FA-AE82-473B-A0C6-F2C635ECC718}"/>
                </a:ext>
              </a:extLst>
            </p:cNvPr>
            <p:cNvSpPr/>
            <p:nvPr/>
          </p:nvSpPr>
          <p:spPr>
            <a:xfrm rot="5400000">
              <a:off x="2208531" y="121024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A967B5E7-F4DB-4B49-B56F-5962D3FBE27A}"/>
                </a:ext>
              </a:extLst>
            </p:cNvPr>
            <p:cNvSpPr/>
            <p:nvPr/>
          </p:nvSpPr>
          <p:spPr>
            <a:xfrm rot="5400000">
              <a:off x="2394877" y="14728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9DD5CBAE-013A-479F-B10E-7A29258896C3}"/>
                </a:ext>
              </a:extLst>
            </p:cNvPr>
            <p:cNvSpPr/>
            <p:nvPr/>
          </p:nvSpPr>
          <p:spPr>
            <a:xfrm rot="5400000">
              <a:off x="2418089" y="135345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9A62CBE-77B8-4877-9A30-D4EC5D3272B8}"/>
                </a:ext>
              </a:extLst>
            </p:cNvPr>
            <p:cNvSpPr/>
            <p:nvPr/>
          </p:nvSpPr>
          <p:spPr>
            <a:xfrm rot="5400000">
              <a:off x="2501514" y="12040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28815C43-B90C-4134-A96C-3F0FAB4A0DF1}"/>
                </a:ext>
              </a:extLst>
            </p:cNvPr>
            <p:cNvSpPr/>
            <p:nvPr/>
          </p:nvSpPr>
          <p:spPr>
            <a:xfrm rot="5400000">
              <a:off x="2272199" y="142860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3A24382-73C0-4DB6-9979-E171B63A36D6}"/>
                </a:ext>
              </a:extLst>
            </p:cNvPr>
            <p:cNvSpPr/>
            <p:nvPr/>
          </p:nvSpPr>
          <p:spPr>
            <a:xfrm rot="16200000">
              <a:off x="2218094" y="13540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D5B3FC35-FFAB-40F3-B36D-C0C920EB4F96}"/>
                </a:ext>
              </a:extLst>
            </p:cNvPr>
            <p:cNvSpPr/>
            <p:nvPr/>
          </p:nvSpPr>
          <p:spPr>
            <a:xfrm rot="16200000">
              <a:off x="2295128" y="114196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D2907BAA-9140-4B42-8C13-06CE3A063314}"/>
                </a:ext>
              </a:extLst>
            </p:cNvPr>
            <p:cNvSpPr/>
            <p:nvPr/>
          </p:nvSpPr>
          <p:spPr>
            <a:xfrm rot="16200000">
              <a:off x="2314459" y="132040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3E06B653-418C-4A16-97F9-94586042FC62}"/>
                </a:ext>
              </a:extLst>
            </p:cNvPr>
            <p:cNvSpPr/>
            <p:nvPr/>
          </p:nvSpPr>
          <p:spPr>
            <a:xfrm rot="5400000">
              <a:off x="2494294" y="193891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06A0F175-8AC5-4F9B-9C9A-DD69E797F974}"/>
                </a:ext>
              </a:extLst>
            </p:cNvPr>
            <p:cNvSpPr/>
            <p:nvPr/>
          </p:nvSpPr>
          <p:spPr>
            <a:xfrm rot="5400000">
              <a:off x="2450732" y="127164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185BCF5-AD12-459F-90F2-0B894CCF7190}"/>
                </a:ext>
              </a:extLst>
            </p:cNvPr>
            <p:cNvSpPr/>
            <p:nvPr/>
          </p:nvSpPr>
          <p:spPr>
            <a:xfrm rot="5400000">
              <a:off x="2530638" y="134123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17BA20D9-5F20-4E9D-99C9-FE99763359C9}"/>
                </a:ext>
              </a:extLst>
            </p:cNvPr>
            <p:cNvSpPr/>
            <p:nvPr/>
          </p:nvSpPr>
          <p:spPr>
            <a:xfrm rot="16200000">
              <a:off x="2276293" y="150523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B878C4B5-C1ED-490E-A48E-2AA930149FAA}"/>
                </a:ext>
              </a:extLst>
            </p:cNvPr>
            <p:cNvSpPr/>
            <p:nvPr/>
          </p:nvSpPr>
          <p:spPr>
            <a:xfrm rot="5400000">
              <a:off x="2352569" y="14118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2CF94ABA-6539-4C59-9430-C83BA004B214}"/>
                </a:ext>
              </a:extLst>
            </p:cNvPr>
            <p:cNvSpPr/>
            <p:nvPr/>
          </p:nvSpPr>
          <p:spPr>
            <a:xfrm rot="5400000">
              <a:off x="3215996" y="229222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978CA232-38A1-4AE5-ABF4-176753599C35}"/>
                </a:ext>
              </a:extLst>
            </p:cNvPr>
            <p:cNvSpPr/>
            <p:nvPr/>
          </p:nvSpPr>
          <p:spPr>
            <a:xfrm rot="5400000">
              <a:off x="2494757" y="143176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830E67F4-6D4C-4A58-A8D4-4869FAF5F1B5}"/>
                </a:ext>
              </a:extLst>
            </p:cNvPr>
            <p:cNvSpPr/>
            <p:nvPr/>
          </p:nvSpPr>
          <p:spPr>
            <a:xfrm rot="16200000">
              <a:off x="2974522" y="213859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D310236F-5263-473F-B5F9-0C0D57A101B7}"/>
                </a:ext>
              </a:extLst>
            </p:cNvPr>
            <p:cNvSpPr/>
            <p:nvPr/>
          </p:nvSpPr>
          <p:spPr>
            <a:xfrm rot="16200000">
              <a:off x="2626573" y="184428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64555353-D048-4A0E-9B63-3E85305E0DED}"/>
                </a:ext>
              </a:extLst>
            </p:cNvPr>
            <p:cNvSpPr/>
            <p:nvPr/>
          </p:nvSpPr>
          <p:spPr>
            <a:xfrm rot="5400000">
              <a:off x="2884063" y="19458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15507311-B2B5-4110-9E30-5BB177E91349}"/>
                </a:ext>
              </a:extLst>
            </p:cNvPr>
            <p:cNvSpPr/>
            <p:nvPr/>
          </p:nvSpPr>
          <p:spPr>
            <a:xfrm rot="5400000">
              <a:off x="2907275" y="182637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E756E6E-3B63-4DA2-8566-021A46773D33}"/>
                </a:ext>
              </a:extLst>
            </p:cNvPr>
            <p:cNvSpPr/>
            <p:nvPr/>
          </p:nvSpPr>
          <p:spPr>
            <a:xfrm rot="5400000">
              <a:off x="2835786" y="298593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400FD530-3F13-4611-87BE-05F92E38C0CF}"/>
                </a:ext>
              </a:extLst>
            </p:cNvPr>
            <p:cNvSpPr/>
            <p:nvPr/>
          </p:nvSpPr>
          <p:spPr>
            <a:xfrm rot="5400000">
              <a:off x="2761385" y="190153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7E6E111-C2AF-472D-80F4-697C21823126}"/>
                </a:ext>
              </a:extLst>
            </p:cNvPr>
            <p:cNvSpPr/>
            <p:nvPr/>
          </p:nvSpPr>
          <p:spPr>
            <a:xfrm rot="16200000">
              <a:off x="2707281" y="182698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AF2A40FA-D41E-421F-A886-965B43EE6412}"/>
                </a:ext>
              </a:extLst>
            </p:cNvPr>
            <p:cNvSpPr/>
            <p:nvPr/>
          </p:nvSpPr>
          <p:spPr>
            <a:xfrm rot="16200000">
              <a:off x="2603441" y="154445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D12EA67A-00A9-451B-B1D4-EC062CAE2CA0}"/>
                </a:ext>
              </a:extLst>
            </p:cNvPr>
            <p:cNvSpPr/>
            <p:nvPr/>
          </p:nvSpPr>
          <p:spPr>
            <a:xfrm rot="16200000">
              <a:off x="2803645" y="17933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9D7F654C-ED96-4402-B07F-9E83CF45BFC8}"/>
                </a:ext>
              </a:extLst>
            </p:cNvPr>
            <p:cNvSpPr/>
            <p:nvPr/>
          </p:nvSpPr>
          <p:spPr>
            <a:xfrm rot="5400000">
              <a:off x="2626877" y="176395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87DEEE6B-A8D4-4D4C-BC57-4C63CB6087ED}"/>
                </a:ext>
              </a:extLst>
            </p:cNvPr>
            <p:cNvSpPr/>
            <p:nvPr/>
          </p:nvSpPr>
          <p:spPr>
            <a:xfrm rot="5400000">
              <a:off x="4361704" y="344166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86A913D-B291-465A-97A0-C084FA014DF3}"/>
                </a:ext>
              </a:extLst>
            </p:cNvPr>
            <p:cNvSpPr/>
            <p:nvPr/>
          </p:nvSpPr>
          <p:spPr>
            <a:xfrm rot="5400000">
              <a:off x="2568427" y="190516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95FE61CC-B3D5-4F34-9EB5-5BCD4AE17E5A}"/>
                </a:ext>
              </a:extLst>
            </p:cNvPr>
            <p:cNvSpPr/>
            <p:nvPr/>
          </p:nvSpPr>
          <p:spPr>
            <a:xfrm rot="5400000">
              <a:off x="3019824" y="181416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C5EF0A-AD30-47FD-B333-0D652A265A11}"/>
                </a:ext>
              </a:extLst>
            </p:cNvPr>
            <p:cNvSpPr/>
            <p:nvPr/>
          </p:nvSpPr>
          <p:spPr>
            <a:xfrm rot="16200000">
              <a:off x="2765480" y="197815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E31B178D-6553-4C26-AB02-AF8A6CAE29F7}"/>
                </a:ext>
              </a:extLst>
            </p:cNvPr>
            <p:cNvSpPr/>
            <p:nvPr/>
          </p:nvSpPr>
          <p:spPr>
            <a:xfrm rot="5400000">
              <a:off x="2841755" y="188474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935746C1-D483-4027-B0E4-C29DFF84B328}"/>
                </a:ext>
              </a:extLst>
            </p:cNvPr>
            <p:cNvSpPr/>
            <p:nvPr/>
          </p:nvSpPr>
          <p:spPr>
            <a:xfrm rot="5400000">
              <a:off x="2678896" y="1921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3F674CE8-1D5F-4335-8CEE-8EADE8297D1E}"/>
                </a:ext>
              </a:extLst>
            </p:cNvPr>
            <p:cNvSpPr/>
            <p:nvPr/>
          </p:nvSpPr>
          <p:spPr>
            <a:xfrm rot="5400000">
              <a:off x="2983944" y="190468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DD0A054-EE91-447A-8420-4FA0CB0684D8}"/>
                </a:ext>
              </a:extLst>
            </p:cNvPr>
            <p:cNvSpPr/>
            <p:nvPr/>
          </p:nvSpPr>
          <p:spPr>
            <a:xfrm rot="16200000">
              <a:off x="2733443" y="20873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0AF8943-D281-4F13-8FAE-BFDB3997CD6E}"/>
                </a:ext>
              </a:extLst>
            </p:cNvPr>
            <p:cNvSpPr/>
            <p:nvPr/>
          </p:nvSpPr>
          <p:spPr>
            <a:xfrm rot="16200000">
              <a:off x="2487043" y="20689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D0ACC4B1-C649-4400-8135-44D2EA32F695}"/>
                </a:ext>
              </a:extLst>
            </p:cNvPr>
            <p:cNvSpPr/>
            <p:nvPr/>
          </p:nvSpPr>
          <p:spPr>
            <a:xfrm rot="16200000">
              <a:off x="2514350" y="223208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429A704-996C-4E79-81F6-9A559310CFC2}"/>
                </a:ext>
              </a:extLst>
            </p:cNvPr>
            <p:cNvSpPr/>
            <p:nvPr/>
          </p:nvSpPr>
          <p:spPr>
            <a:xfrm rot="5400000">
              <a:off x="2585494" y="207096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9619053-E0D1-4908-B034-01B1D5D21285}"/>
                </a:ext>
              </a:extLst>
            </p:cNvPr>
            <p:cNvSpPr/>
            <p:nvPr/>
          </p:nvSpPr>
          <p:spPr>
            <a:xfrm rot="5400000">
              <a:off x="2771840" y="233360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0AB0F683-CBB8-4ACF-B73A-77E6D54BF76E}"/>
                </a:ext>
              </a:extLst>
            </p:cNvPr>
            <p:cNvSpPr/>
            <p:nvPr/>
          </p:nvSpPr>
          <p:spPr>
            <a:xfrm rot="5400000">
              <a:off x="2795052" y="2214177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890F570-4913-43B0-B60B-990436074CFF}"/>
                </a:ext>
              </a:extLst>
            </p:cNvPr>
            <p:cNvSpPr/>
            <p:nvPr/>
          </p:nvSpPr>
          <p:spPr>
            <a:xfrm rot="5400000">
              <a:off x="2878477" y="206480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1B5ABD58-7959-4C8B-8927-7E84096A1707}"/>
                </a:ext>
              </a:extLst>
            </p:cNvPr>
            <p:cNvSpPr/>
            <p:nvPr/>
          </p:nvSpPr>
          <p:spPr>
            <a:xfrm rot="5400000">
              <a:off x="2649162" y="22893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B09CB06-6CE0-4201-A340-D4C911B1898D}"/>
                </a:ext>
              </a:extLst>
            </p:cNvPr>
            <p:cNvSpPr/>
            <p:nvPr/>
          </p:nvSpPr>
          <p:spPr>
            <a:xfrm rot="16200000">
              <a:off x="2595057" y="221478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F26F3DD9-03B2-4F3E-8DF8-ECCFA426E3B0}"/>
                </a:ext>
              </a:extLst>
            </p:cNvPr>
            <p:cNvSpPr/>
            <p:nvPr/>
          </p:nvSpPr>
          <p:spPr>
            <a:xfrm rot="16200000">
              <a:off x="2672091" y="200269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50065D1E-F27E-4135-A803-F3D9500B5C1E}"/>
                </a:ext>
              </a:extLst>
            </p:cNvPr>
            <p:cNvSpPr/>
            <p:nvPr/>
          </p:nvSpPr>
          <p:spPr>
            <a:xfrm rot="16200000">
              <a:off x="2691422" y="218112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EAAECACA-5A71-42A9-82C1-9D1A1D3E859F}"/>
                </a:ext>
              </a:extLst>
            </p:cNvPr>
            <p:cNvSpPr/>
            <p:nvPr/>
          </p:nvSpPr>
          <p:spPr>
            <a:xfrm rot="5400000">
              <a:off x="2514654" y="21517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22EBFCD9-0DC7-4572-B272-C170B7001EA9}"/>
                </a:ext>
              </a:extLst>
            </p:cNvPr>
            <p:cNvSpPr/>
            <p:nvPr/>
          </p:nvSpPr>
          <p:spPr>
            <a:xfrm rot="5400000">
              <a:off x="2827695" y="213236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ECC39852-EAFC-4E2F-915B-A47D0E205B72}"/>
                </a:ext>
              </a:extLst>
            </p:cNvPr>
            <p:cNvSpPr/>
            <p:nvPr/>
          </p:nvSpPr>
          <p:spPr>
            <a:xfrm rot="5400000">
              <a:off x="2562427" y="2006504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AF410C73-D9AD-406A-A311-F719F9ECC273}"/>
                </a:ext>
              </a:extLst>
            </p:cNvPr>
            <p:cNvSpPr/>
            <p:nvPr/>
          </p:nvSpPr>
          <p:spPr>
            <a:xfrm rot="5400000">
              <a:off x="2907601" y="22019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FF7B1476-2617-40C6-8B09-131C1E908E1C}"/>
                </a:ext>
              </a:extLst>
            </p:cNvPr>
            <p:cNvSpPr/>
            <p:nvPr/>
          </p:nvSpPr>
          <p:spPr>
            <a:xfrm rot="16200000">
              <a:off x="2653256" y="236595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DB89CF20-9B4F-4453-9D36-C800FFE76520}"/>
                </a:ext>
              </a:extLst>
            </p:cNvPr>
            <p:cNvSpPr/>
            <p:nvPr/>
          </p:nvSpPr>
          <p:spPr>
            <a:xfrm rot="5400000">
              <a:off x="2729532" y="22725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9DF32266-D03B-40E1-A230-B29495E108B9}"/>
                </a:ext>
              </a:extLst>
            </p:cNvPr>
            <p:cNvSpPr/>
            <p:nvPr/>
          </p:nvSpPr>
          <p:spPr>
            <a:xfrm rot="5400000">
              <a:off x="2566672" y="23090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64A9440-3BAC-47FC-B805-E0D6C5E17F3D}"/>
                </a:ext>
              </a:extLst>
            </p:cNvPr>
            <p:cNvSpPr/>
            <p:nvPr/>
          </p:nvSpPr>
          <p:spPr>
            <a:xfrm rot="5400000">
              <a:off x="2871720" y="229248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F9E453A1-AD06-46B8-8ECC-D6AAB0998D5E}"/>
                </a:ext>
              </a:extLst>
            </p:cNvPr>
            <p:cNvSpPr/>
            <p:nvPr/>
          </p:nvSpPr>
          <p:spPr>
            <a:xfrm rot="16200000">
              <a:off x="2382057" y="160719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5299B19A-7757-4C2E-95B4-EF288973AB34}"/>
                </a:ext>
              </a:extLst>
            </p:cNvPr>
            <p:cNvSpPr/>
            <p:nvPr/>
          </p:nvSpPr>
          <p:spPr>
            <a:xfrm rot="16200000">
              <a:off x="2485687" y="15487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FE85570D-5F5D-48A3-8347-A8FF87A25494}"/>
                </a:ext>
              </a:extLst>
            </p:cNvPr>
            <p:cNvSpPr/>
            <p:nvPr/>
          </p:nvSpPr>
          <p:spPr>
            <a:xfrm rot="16200000">
              <a:off x="2162964" y="17519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EFF498C6-822D-43AC-AAA1-BBB9C088B003}"/>
                </a:ext>
              </a:extLst>
            </p:cNvPr>
            <p:cNvSpPr/>
            <p:nvPr/>
          </p:nvSpPr>
          <p:spPr>
            <a:xfrm rot="5400000">
              <a:off x="4397158" y="351484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0B0CD930-69BA-4AF3-8360-41286C18FC79}"/>
                </a:ext>
              </a:extLst>
            </p:cNvPr>
            <p:cNvSpPr/>
            <p:nvPr/>
          </p:nvSpPr>
          <p:spPr>
            <a:xfrm rot="5400000">
              <a:off x="2420454" y="185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63CFB003-27E4-4FDF-9028-A0C3E9B3B2F4}"/>
                </a:ext>
              </a:extLst>
            </p:cNvPr>
            <p:cNvSpPr/>
            <p:nvPr/>
          </p:nvSpPr>
          <p:spPr>
            <a:xfrm rot="5400000">
              <a:off x="2443666" y="17340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AA63A50B-3E72-4302-84B6-9DE008A1DBD5}"/>
                </a:ext>
              </a:extLst>
            </p:cNvPr>
            <p:cNvSpPr/>
            <p:nvPr/>
          </p:nvSpPr>
          <p:spPr>
            <a:xfrm rot="5400000">
              <a:off x="2576745" y="16274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50FCCEEF-5CA4-4ED6-A883-8B54854C1716}"/>
                </a:ext>
              </a:extLst>
            </p:cNvPr>
            <p:cNvSpPr/>
            <p:nvPr/>
          </p:nvSpPr>
          <p:spPr>
            <a:xfrm rot="5400000">
              <a:off x="2297776" y="180917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54F6E0F7-F4FD-456D-BEB8-B9171AA67D2F}"/>
                </a:ext>
              </a:extLst>
            </p:cNvPr>
            <p:cNvSpPr/>
            <p:nvPr/>
          </p:nvSpPr>
          <p:spPr>
            <a:xfrm rot="16200000">
              <a:off x="2243672" y="173463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89BD14A4-2E5E-4B83-A5E2-D517BD4299A2}"/>
                </a:ext>
              </a:extLst>
            </p:cNvPr>
            <p:cNvSpPr/>
            <p:nvPr/>
          </p:nvSpPr>
          <p:spPr>
            <a:xfrm rot="16200000">
              <a:off x="2320705" y="1522541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DD26FB60-77FC-471A-A0FF-9319297684B8}"/>
                </a:ext>
              </a:extLst>
            </p:cNvPr>
            <p:cNvSpPr/>
            <p:nvPr/>
          </p:nvSpPr>
          <p:spPr>
            <a:xfrm rot="16200000">
              <a:off x="2340036" y="170097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7ABF10D6-67AF-47D6-ADEE-1BA3A4805F65}"/>
                </a:ext>
              </a:extLst>
            </p:cNvPr>
            <p:cNvSpPr/>
            <p:nvPr/>
          </p:nvSpPr>
          <p:spPr>
            <a:xfrm rot="5400000">
              <a:off x="2494564" y="151593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207CF5B7-2905-4565-856F-005F32B6CA63}"/>
                </a:ext>
              </a:extLst>
            </p:cNvPr>
            <p:cNvSpPr/>
            <p:nvPr/>
          </p:nvSpPr>
          <p:spPr>
            <a:xfrm rot="5400000">
              <a:off x="2476310" y="16522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8D8419C-D5E5-463D-B0CA-E4DF96995E86}"/>
                </a:ext>
              </a:extLst>
            </p:cNvPr>
            <p:cNvSpPr/>
            <p:nvPr/>
          </p:nvSpPr>
          <p:spPr>
            <a:xfrm rot="5400000">
              <a:off x="2104818" y="181281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9EB61336-9F8E-4F16-BE66-2B713B12FF38}"/>
                </a:ext>
              </a:extLst>
            </p:cNvPr>
            <p:cNvSpPr/>
            <p:nvPr/>
          </p:nvSpPr>
          <p:spPr>
            <a:xfrm rot="5400000">
              <a:off x="2551538" y="16866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588454F-AA73-4181-906F-656B7453D38F}"/>
                </a:ext>
              </a:extLst>
            </p:cNvPr>
            <p:cNvSpPr/>
            <p:nvPr/>
          </p:nvSpPr>
          <p:spPr>
            <a:xfrm rot="16200000">
              <a:off x="2301871" y="188580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6FCB90B1-233E-4E04-8508-60177E7F7488}"/>
                </a:ext>
              </a:extLst>
            </p:cNvPr>
            <p:cNvSpPr/>
            <p:nvPr/>
          </p:nvSpPr>
          <p:spPr>
            <a:xfrm rot="5400000">
              <a:off x="2378146" y="179239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1F9899B4-0EEC-480B-9353-5AA450C7A2CB}"/>
                </a:ext>
              </a:extLst>
            </p:cNvPr>
            <p:cNvSpPr/>
            <p:nvPr/>
          </p:nvSpPr>
          <p:spPr>
            <a:xfrm rot="5400000">
              <a:off x="2215287" y="18288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A8F98CC9-D526-439E-9659-8CAB6D630D84}"/>
                </a:ext>
              </a:extLst>
            </p:cNvPr>
            <p:cNvSpPr/>
            <p:nvPr/>
          </p:nvSpPr>
          <p:spPr>
            <a:xfrm rot="5400000">
              <a:off x="2520335" y="181233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00009019-FF30-4F38-8397-E84AD5A57126}"/>
                </a:ext>
              </a:extLst>
            </p:cNvPr>
            <p:cNvSpPr/>
            <p:nvPr/>
          </p:nvSpPr>
          <p:spPr>
            <a:xfrm rot="16200000">
              <a:off x="2269834" y="199499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6484785-E23F-4A56-9936-2362E6548E69}"/>
                </a:ext>
              </a:extLst>
            </p:cNvPr>
            <p:cNvSpPr/>
            <p:nvPr/>
          </p:nvSpPr>
          <p:spPr>
            <a:xfrm rot="16200000">
              <a:off x="2041833" y="19529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2994902B-BAFA-4E0D-B8CA-F7942679BBCF}"/>
                </a:ext>
              </a:extLst>
            </p:cNvPr>
            <p:cNvSpPr/>
            <p:nvPr/>
          </p:nvSpPr>
          <p:spPr>
            <a:xfrm rot="16200000">
              <a:off x="2050741" y="21397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FCFDF5E2-A2AD-4BDF-B459-1330B68A770F}"/>
                </a:ext>
              </a:extLst>
            </p:cNvPr>
            <p:cNvSpPr/>
            <p:nvPr/>
          </p:nvSpPr>
          <p:spPr>
            <a:xfrm rot="5400000">
              <a:off x="2121885" y="197861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6FE550D9-CB78-449B-8D44-3E0603B3C447}"/>
                </a:ext>
              </a:extLst>
            </p:cNvPr>
            <p:cNvSpPr/>
            <p:nvPr/>
          </p:nvSpPr>
          <p:spPr>
            <a:xfrm rot="5400000">
              <a:off x="2308231" y="224125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BB072E5F-4D09-4890-9E36-279C408C431B}"/>
                </a:ext>
              </a:extLst>
            </p:cNvPr>
            <p:cNvSpPr/>
            <p:nvPr/>
          </p:nvSpPr>
          <p:spPr>
            <a:xfrm rot="5400000">
              <a:off x="2331443" y="212182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2BA160C-CE41-4ADE-B6D0-6FCD4D276CF4}"/>
                </a:ext>
              </a:extLst>
            </p:cNvPr>
            <p:cNvSpPr/>
            <p:nvPr/>
          </p:nvSpPr>
          <p:spPr>
            <a:xfrm rot="5400000">
              <a:off x="2414868" y="197244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F89A9C87-A9AB-4ADC-B97B-029AA7AB7A2B}"/>
                </a:ext>
              </a:extLst>
            </p:cNvPr>
            <p:cNvSpPr/>
            <p:nvPr/>
          </p:nvSpPr>
          <p:spPr>
            <a:xfrm rot="5400000">
              <a:off x="2185553" y="219697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E7249992-31BB-438E-8818-4C938476AC1A}"/>
                </a:ext>
              </a:extLst>
            </p:cNvPr>
            <p:cNvSpPr/>
            <p:nvPr/>
          </p:nvSpPr>
          <p:spPr>
            <a:xfrm rot="16200000">
              <a:off x="2131448" y="212243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C747B20C-2645-461B-B246-67E593ECA07D}"/>
                </a:ext>
              </a:extLst>
            </p:cNvPr>
            <p:cNvSpPr/>
            <p:nvPr/>
          </p:nvSpPr>
          <p:spPr>
            <a:xfrm rot="16200000">
              <a:off x="2208482" y="191033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CAEB5362-47B1-43C3-9245-47D44D21F047}"/>
                </a:ext>
              </a:extLst>
            </p:cNvPr>
            <p:cNvSpPr/>
            <p:nvPr/>
          </p:nvSpPr>
          <p:spPr>
            <a:xfrm rot="16200000">
              <a:off x="2227813" y="208877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7B70403F-7B6A-4BDD-809B-CF5A91EC1DC6}"/>
                </a:ext>
              </a:extLst>
            </p:cNvPr>
            <p:cNvSpPr/>
            <p:nvPr/>
          </p:nvSpPr>
          <p:spPr>
            <a:xfrm rot="5400000">
              <a:off x="2051045" y="205940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1B63746F-6899-47F2-826E-E38D287D9F88}"/>
                </a:ext>
              </a:extLst>
            </p:cNvPr>
            <p:cNvSpPr/>
            <p:nvPr/>
          </p:nvSpPr>
          <p:spPr>
            <a:xfrm rot="5400000">
              <a:off x="2364086" y="204001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205622E6-5EF5-4119-A793-0B70D2AACDBA}"/>
                </a:ext>
              </a:extLst>
            </p:cNvPr>
            <p:cNvSpPr/>
            <p:nvPr/>
          </p:nvSpPr>
          <p:spPr>
            <a:xfrm rot="5400000">
              <a:off x="2098818" y="1914151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0E8303ED-DFF0-410E-91A8-55979212E2D2}"/>
                </a:ext>
              </a:extLst>
            </p:cNvPr>
            <p:cNvSpPr/>
            <p:nvPr/>
          </p:nvSpPr>
          <p:spPr>
            <a:xfrm rot="5400000">
              <a:off x="2443992" y="210960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0C428388-34B8-4CA6-860F-A57A7DA2C512}"/>
                </a:ext>
              </a:extLst>
            </p:cNvPr>
            <p:cNvSpPr/>
            <p:nvPr/>
          </p:nvSpPr>
          <p:spPr>
            <a:xfrm rot="16200000">
              <a:off x="2189647" y="227360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A8CD1CBE-1270-4192-ABFA-3C70D09FB64E}"/>
                </a:ext>
              </a:extLst>
            </p:cNvPr>
            <p:cNvSpPr/>
            <p:nvPr/>
          </p:nvSpPr>
          <p:spPr>
            <a:xfrm rot="5400000">
              <a:off x="2265923" y="218018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13309015-625F-424A-A783-057A423477CA}"/>
                </a:ext>
              </a:extLst>
            </p:cNvPr>
            <p:cNvSpPr/>
            <p:nvPr/>
          </p:nvSpPr>
          <p:spPr>
            <a:xfrm rot="5400000">
              <a:off x="2103063" y="221668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634BD233-EC0C-4495-AC49-A2D42004FDD7}"/>
                </a:ext>
              </a:extLst>
            </p:cNvPr>
            <p:cNvSpPr/>
            <p:nvPr/>
          </p:nvSpPr>
          <p:spPr>
            <a:xfrm rot="5400000">
              <a:off x="2408111" y="220013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A13E528C-AA7B-4561-B8CA-B58096016602}"/>
                </a:ext>
              </a:extLst>
            </p:cNvPr>
            <p:cNvSpPr/>
            <p:nvPr/>
          </p:nvSpPr>
          <p:spPr>
            <a:xfrm rot="16200000">
              <a:off x="1754618" y="189756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19BD84B4-7A4C-4E0F-B5CD-108E8C616819}"/>
                </a:ext>
              </a:extLst>
            </p:cNvPr>
            <p:cNvSpPr/>
            <p:nvPr/>
          </p:nvSpPr>
          <p:spPr>
            <a:xfrm rot="16200000">
              <a:off x="1847790" y="18463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4D82021D-09BE-4819-AD1D-BCA160960F6A}"/>
                </a:ext>
              </a:extLst>
            </p:cNvPr>
            <p:cNvSpPr/>
            <p:nvPr/>
          </p:nvSpPr>
          <p:spPr>
            <a:xfrm rot="16200000">
              <a:off x="1564333" y="203781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F50D9C39-6104-49E2-B657-68170F07C055}"/>
                </a:ext>
              </a:extLst>
            </p:cNvPr>
            <p:cNvSpPr/>
            <p:nvPr/>
          </p:nvSpPr>
          <p:spPr>
            <a:xfrm rot="5400000" flipH="1" flipV="1">
              <a:off x="1685065" y="1965721"/>
              <a:ext cx="58730" cy="587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457B6C25-122C-4220-80EB-DBF19662485C}"/>
                </a:ext>
              </a:extLst>
            </p:cNvPr>
            <p:cNvSpPr/>
            <p:nvPr/>
          </p:nvSpPr>
          <p:spPr>
            <a:xfrm rot="5400000">
              <a:off x="1829619" y="213462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1711EC63-8E9E-48E6-8E63-00ED803F970D}"/>
                </a:ext>
              </a:extLst>
            </p:cNvPr>
            <p:cNvSpPr/>
            <p:nvPr/>
          </p:nvSpPr>
          <p:spPr>
            <a:xfrm rot="5400000">
              <a:off x="1845035" y="20199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66942CE3-4620-4AD1-AA86-E045115EBB50}"/>
                </a:ext>
              </a:extLst>
            </p:cNvPr>
            <p:cNvSpPr/>
            <p:nvPr/>
          </p:nvSpPr>
          <p:spPr>
            <a:xfrm rot="5400000">
              <a:off x="1965808" y="191567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4A4566E3-44DB-485C-B4B2-A94EBF721562}"/>
                </a:ext>
              </a:extLst>
            </p:cNvPr>
            <p:cNvSpPr/>
            <p:nvPr/>
          </p:nvSpPr>
          <p:spPr>
            <a:xfrm rot="5400000">
              <a:off x="1699145" y="20950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18DD1200-CE1E-4BFE-AB84-F2DBB3D98AC9}"/>
                </a:ext>
              </a:extLst>
            </p:cNvPr>
            <p:cNvSpPr/>
            <p:nvPr/>
          </p:nvSpPr>
          <p:spPr>
            <a:xfrm rot="16200000">
              <a:off x="1645041" y="202051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A33CA92A-0ACF-4981-8FF8-FA30249EB298}"/>
                </a:ext>
              </a:extLst>
            </p:cNvPr>
            <p:cNvSpPr/>
            <p:nvPr/>
          </p:nvSpPr>
          <p:spPr>
            <a:xfrm rot="16200000">
              <a:off x="1922430" y="2202120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B52D9583-1FB4-41D2-83B0-15C4219A98F1}"/>
                </a:ext>
              </a:extLst>
            </p:cNvPr>
            <p:cNvSpPr/>
            <p:nvPr/>
          </p:nvSpPr>
          <p:spPr>
            <a:xfrm rot="16200000">
              <a:off x="1741405" y="19868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93E6D41-6CDF-44A2-BF72-998542FF7EC4}"/>
                </a:ext>
              </a:extLst>
            </p:cNvPr>
            <p:cNvSpPr/>
            <p:nvPr/>
          </p:nvSpPr>
          <p:spPr>
            <a:xfrm rot="5400000">
              <a:off x="2038665" y="22802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5A62356C-2EFB-4A40-97AE-DF360946705F}"/>
                </a:ext>
              </a:extLst>
            </p:cNvPr>
            <p:cNvSpPr/>
            <p:nvPr/>
          </p:nvSpPr>
          <p:spPr>
            <a:xfrm rot="5400000">
              <a:off x="1877679" y="193810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F6B478F3-02CB-463D-8C2B-4ACAA7A13A04}"/>
                </a:ext>
              </a:extLst>
            </p:cNvPr>
            <p:cNvSpPr/>
            <p:nvPr/>
          </p:nvSpPr>
          <p:spPr>
            <a:xfrm rot="5400000">
              <a:off x="1521601" y="211461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EE553364-9976-4660-95C5-F40E9E6CE769}"/>
                </a:ext>
              </a:extLst>
            </p:cNvPr>
            <p:cNvSpPr/>
            <p:nvPr/>
          </p:nvSpPr>
          <p:spPr>
            <a:xfrm rot="5400000">
              <a:off x="1957584" y="200769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CC827D7F-A780-471F-B51D-278B4CF13C4A}"/>
                </a:ext>
              </a:extLst>
            </p:cNvPr>
            <p:cNvSpPr/>
            <p:nvPr/>
          </p:nvSpPr>
          <p:spPr>
            <a:xfrm rot="16200000">
              <a:off x="1703240" y="217168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41C6408-8D0C-4EB2-83D7-5B769A89A8AC}"/>
                </a:ext>
              </a:extLst>
            </p:cNvPr>
            <p:cNvSpPr/>
            <p:nvPr/>
          </p:nvSpPr>
          <p:spPr>
            <a:xfrm rot="5400000">
              <a:off x="1779515" y="20782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3E0ED187-87D5-43AD-975C-3987BC9B7D8A}"/>
                </a:ext>
              </a:extLst>
            </p:cNvPr>
            <p:cNvSpPr/>
            <p:nvPr/>
          </p:nvSpPr>
          <p:spPr>
            <a:xfrm rot="5400000">
              <a:off x="1616656" y="211476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2E3FCFB5-7AB2-4B0E-8FDC-7F45DEF93344}"/>
                </a:ext>
              </a:extLst>
            </p:cNvPr>
            <p:cNvSpPr/>
            <p:nvPr/>
          </p:nvSpPr>
          <p:spPr>
            <a:xfrm rot="5400000">
              <a:off x="1902327" y="20903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E8C29B0-6B2C-410B-9A75-94AF1A014FE5}"/>
                </a:ext>
              </a:extLst>
            </p:cNvPr>
            <p:cNvSpPr/>
            <p:nvPr/>
          </p:nvSpPr>
          <p:spPr>
            <a:xfrm rot="5400000">
              <a:off x="1820978" y="223115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1A973F7-ADCD-4161-A652-D49236C93748}"/>
                </a:ext>
              </a:extLst>
            </p:cNvPr>
            <p:cNvSpPr/>
            <p:nvPr/>
          </p:nvSpPr>
          <p:spPr>
            <a:xfrm rot="16200000">
              <a:off x="1609851" y="219622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630E2CE-CDA3-4B74-AACD-12B76AB79972}"/>
                </a:ext>
              </a:extLst>
            </p:cNvPr>
            <p:cNvSpPr/>
            <p:nvPr/>
          </p:nvSpPr>
          <p:spPr>
            <a:xfrm rot="5400000">
              <a:off x="1482178" y="2192500"/>
              <a:ext cx="99630" cy="996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6E95727-C1E8-4670-98AB-A8F8656D7D22}"/>
                </a:ext>
              </a:extLst>
            </p:cNvPr>
            <p:cNvSpPr/>
            <p:nvPr/>
          </p:nvSpPr>
          <p:spPr>
            <a:xfrm rot="16200000">
              <a:off x="1536546" y="22725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60C4434C-AD06-4DC5-9985-060B09440E02}"/>
                </a:ext>
              </a:extLst>
            </p:cNvPr>
            <p:cNvSpPr/>
            <p:nvPr/>
          </p:nvSpPr>
          <p:spPr>
            <a:xfrm rot="16200000">
              <a:off x="1317453" y="2417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9F5D8A2A-C213-446F-B487-91024E309479}"/>
                </a:ext>
              </a:extLst>
            </p:cNvPr>
            <p:cNvSpPr/>
            <p:nvPr/>
          </p:nvSpPr>
          <p:spPr>
            <a:xfrm rot="5400000">
              <a:off x="1399473" y="225334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07101AB9-181A-4F67-A95A-91547F10F866}"/>
                </a:ext>
              </a:extLst>
            </p:cNvPr>
            <p:cNvSpPr/>
            <p:nvPr/>
          </p:nvSpPr>
          <p:spPr>
            <a:xfrm rot="5400000">
              <a:off x="1558539" y="2519706"/>
              <a:ext cx="64460" cy="644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378FEB31-310A-4A57-B1E1-920E10B9F04A}"/>
                </a:ext>
              </a:extLst>
            </p:cNvPr>
            <p:cNvSpPr/>
            <p:nvPr/>
          </p:nvSpPr>
          <p:spPr>
            <a:xfrm rot="5400000">
              <a:off x="1598155" y="239933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EAD48B54-96C2-4352-A1E6-A1F9BA800809}"/>
                </a:ext>
              </a:extLst>
            </p:cNvPr>
            <p:cNvSpPr/>
            <p:nvPr/>
          </p:nvSpPr>
          <p:spPr>
            <a:xfrm rot="5400000">
              <a:off x="1452265" y="24744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EC5939C6-C02B-439C-A0BC-B6C809DBFD64}"/>
                </a:ext>
              </a:extLst>
            </p:cNvPr>
            <p:cNvSpPr/>
            <p:nvPr/>
          </p:nvSpPr>
          <p:spPr>
            <a:xfrm rot="16200000">
              <a:off x="1398160" y="239994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DB15C31E-237F-4016-9CEF-CCD27791010D}"/>
                </a:ext>
              </a:extLst>
            </p:cNvPr>
            <p:cNvSpPr/>
            <p:nvPr/>
          </p:nvSpPr>
          <p:spPr>
            <a:xfrm rot="16200000">
              <a:off x="1494525" y="23662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D4A7B7FF-05B6-4784-B02E-A4094F62F45E}"/>
                </a:ext>
              </a:extLst>
            </p:cNvPr>
            <p:cNvSpPr/>
            <p:nvPr/>
          </p:nvSpPr>
          <p:spPr>
            <a:xfrm rot="5400000">
              <a:off x="1349581" y="234188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8BD32BA8-1BFB-4F18-92D5-6215FC5EEC3C}"/>
                </a:ext>
              </a:extLst>
            </p:cNvPr>
            <p:cNvSpPr/>
            <p:nvPr/>
          </p:nvSpPr>
          <p:spPr>
            <a:xfrm rot="5400000">
              <a:off x="1630798" y="23175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C400E7F6-827E-43DE-9067-F6138BF0305D}"/>
                </a:ext>
              </a:extLst>
            </p:cNvPr>
            <p:cNvSpPr/>
            <p:nvPr/>
          </p:nvSpPr>
          <p:spPr>
            <a:xfrm rot="5400000">
              <a:off x="1694347" y="2338104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B9DF2773-9323-4E7F-9586-FFAA17E417C0}"/>
                </a:ext>
              </a:extLst>
            </p:cNvPr>
            <p:cNvSpPr/>
            <p:nvPr/>
          </p:nvSpPr>
          <p:spPr>
            <a:xfrm rot="16200000">
              <a:off x="1456359" y="255111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A37A65A-ADE6-4C5B-9C9D-DCC7D0572D32}"/>
                </a:ext>
              </a:extLst>
            </p:cNvPr>
            <p:cNvSpPr/>
            <p:nvPr/>
          </p:nvSpPr>
          <p:spPr>
            <a:xfrm rot="5400000">
              <a:off x="1523884" y="245109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DAD93246-6ADB-4CAC-A14A-84B7712A2E34}"/>
                </a:ext>
              </a:extLst>
            </p:cNvPr>
            <p:cNvSpPr/>
            <p:nvPr/>
          </p:nvSpPr>
          <p:spPr>
            <a:xfrm rot="5400000">
              <a:off x="1974809" y="222539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BDE40237-308F-4996-94A4-3787216EE884}"/>
                </a:ext>
              </a:extLst>
            </p:cNvPr>
            <p:cNvSpPr/>
            <p:nvPr/>
          </p:nvSpPr>
          <p:spPr>
            <a:xfrm rot="5400000">
              <a:off x="1756899" y="228088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C01AF9DC-2A70-4AF7-9F12-E8E693E38FC0}"/>
                </a:ext>
              </a:extLst>
            </p:cNvPr>
            <p:cNvSpPr/>
            <p:nvPr/>
          </p:nvSpPr>
          <p:spPr>
            <a:xfrm rot="16200000">
              <a:off x="1439111" y="2673083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036ECD73-09FB-4068-A38F-E3E42677C7CF}"/>
                </a:ext>
              </a:extLst>
            </p:cNvPr>
            <p:cNvSpPr/>
            <p:nvPr/>
          </p:nvSpPr>
          <p:spPr>
            <a:xfrm rot="16200000">
              <a:off x="2875458" y="34136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568BCBC6-F08B-4660-A773-536D7312E0BE}"/>
                </a:ext>
              </a:extLst>
            </p:cNvPr>
            <p:cNvSpPr/>
            <p:nvPr/>
          </p:nvSpPr>
          <p:spPr>
            <a:xfrm rot="16200000">
              <a:off x="1256954" y="25113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6D08BCB6-348C-4CD3-A28D-9FB1DED28199}"/>
                </a:ext>
              </a:extLst>
            </p:cNvPr>
            <p:cNvSpPr/>
            <p:nvPr/>
          </p:nvSpPr>
          <p:spPr>
            <a:xfrm rot="5400000">
              <a:off x="1213423" y="2761492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38C6FA6-6EB5-4686-9C14-989143E8CDE5}"/>
                </a:ext>
              </a:extLst>
            </p:cNvPr>
            <p:cNvSpPr/>
            <p:nvPr/>
          </p:nvSpPr>
          <p:spPr>
            <a:xfrm rot="5400000">
              <a:off x="1251588" y="267782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71891768-284D-4583-A06A-8FD215954854}"/>
                </a:ext>
              </a:extLst>
            </p:cNvPr>
            <p:cNvSpPr/>
            <p:nvPr/>
          </p:nvSpPr>
          <p:spPr>
            <a:xfrm rot="5400000">
              <a:off x="1087767" y="271117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812169E2-3AE9-47AF-A0DB-C25D8FDFE766}"/>
                </a:ext>
              </a:extLst>
            </p:cNvPr>
            <p:cNvSpPr/>
            <p:nvPr/>
          </p:nvSpPr>
          <p:spPr>
            <a:xfrm rot="16200000">
              <a:off x="1022045" y="281535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DA26D66D-C8A1-4FB9-9392-43B1189C301B}"/>
                </a:ext>
              </a:extLst>
            </p:cNvPr>
            <p:cNvSpPr/>
            <p:nvPr/>
          </p:nvSpPr>
          <p:spPr>
            <a:xfrm rot="16200000">
              <a:off x="1168013" y="260504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6E432FD0-85D6-4EEE-8984-06D45FD3EB71}"/>
                </a:ext>
              </a:extLst>
            </p:cNvPr>
            <p:cNvSpPr/>
            <p:nvPr/>
          </p:nvSpPr>
          <p:spPr>
            <a:xfrm rot="5400000">
              <a:off x="1231753" y="286081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2D7D224B-C277-4469-80B4-54EBBBECA483}"/>
                </a:ext>
              </a:extLst>
            </p:cNvPr>
            <p:cNvSpPr/>
            <p:nvPr/>
          </p:nvSpPr>
          <p:spPr>
            <a:xfrm rot="5400000">
              <a:off x="1265957" y="259443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6794C83D-37D8-4561-AE7F-F24C7EA4C9C0}"/>
                </a:ext>
              </a:extLst>
            </p:cNvPr>
            <p:cNvSpPr/>
            <p:nvPr/>
          </p:nvSpPr>
          <p:spPr>
            <a:xfrm rot="5400000">
              <a:off x="1333137" y="260945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09C48E32-AC6D-42BF-9697-51A01A6BCCE4}"/>
                </a:ext>
              </a:extLst>
            </p:cNvPr>
            <p:cNvSpPr/>
            <p:nvPr/>
          </p:nvSpPr>
          <p:spPr>
            <a:xfrm rot="16200000">
              <a:off x="1091861" y="278780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64974545-3A6D-401F-A7CD-FC31A7FD339E}"/>
                </a:ext>
              </a:extLst>
            </p:cNvPr>
            <p:cNvSpPr/>
            <p:nvPr/>
          </p:nvSpPr>
          <p:spPr>
            <a:xfrm rot="5400000">
              <a:off x="1168137" y="269439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7FB41AC8-1095-44EF-8A0F-07ECCFF98E54}"/>
                </a:ext>
              </a:extLst>
            </p:cNvPr>
            <p:cNvSpPr/>
            <p:nvPr/>
          </p:nvSpPr>
          <p:spPr>
            <a:xfrm rot="5400000">
              <a:off x="1050276" y="289104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8A15765C-CF5D-4C9D-89C2-5D7A5D7D80D0}"/>
                </a:ext>
              </a:extLst>
            </p:cNvPr>
            <p:cNvSpPr/>
            <p:nvPr/>
          </p:nvSpPr>
          <p:spPr>
            <a:xfrm rot="5400000">
              <a:off x="1370223" y="271753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2263D67F-C092-4DB9-A5BE-8A86F681CCC7}"/>
                </a:ext>
              </a:extLst>
            </p:cNvPr>
            <p:cNvSpPr/>
            <p:nvPr/>
          </p:nvSpPr>
          <p:spPr>
            <a:xfrm rot="16200000">
              <a:off x="1031366" y="29695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5FC0A66A-3745-41D3-A85D-870D6C829EB0}"/>
                </a:ext>
              </a:extLst>
            </p:cNvPr>
            <p:cNvSpPr/>
            <p:nvPr/>
          </p:nvSpPr>
          <p:spPr>
            <a:xfrm rot="16200000">
              <a:off x="1134996" y="291115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03906AEF-749E-4902-AA74-F6DA0EE977A5}"/>
                </a:ext>
              </a:extLst>
            </p:cNvPr>
            <p:cNvSpPr/>
            <p:nvPr/>
          </p:nvSpPr>
          <p:spPr>
            <a:xfrm rot="16200000">
              <a:off x="829445" y="312985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7ABFFC6F-9029-4400-83E0-AB369C3D9F11}"/>
                </a:ext>
              </a:extLst>
            </p:cNvPr>
            <p:cNvSpPr/>
            <p:nvPr/>
          </p:nvSpPr>
          <p:spPr>
            <a:xfrm rot="5400000">
              <a:off x="911262" y="296361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63090FDA-54D9-4B68-A185-BAE431DDC426}"/>
                </a:ext>
              </a:extLst>
            </p:cNvPr>
            <p:cNvSpPr/>
            <p:nvPr/>
          </p:nvSpPr>
          <p:spPr>
            <a:xfrm rot="5400000">
              <a:off x="1066109" y="307695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7AE3BA6E-F43E-42E2-BE25-3A0303FD2284}"/>
                </a:ext>
              </a:extLst>
            </p:cNvPr>
            <p:cNvSpPr/>
            <p:nvPr/>
          </p:nvSpPr>
          <p:spPr>
            <a:xfrm rot="5400000">
              <a:off x="2451423" y="24666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C1E5721-4743-4345-B42A-0D63EE362906}"/>
                </a:ext>
              </a:extLst>
            </p:cNvPr>
            <p:cNvSpPr/>
            <p:nvPr/>
          </p:nvSpPr>
          <p:spPr>
            <a:xfrm rot="5400000">
              <a:off x="928466" y="309541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2B4A4987-0FC6-46B8-99A8-5980466291F7}"/>
                </a:ext>
              </a:extLst>
            </p:cNvPr>
            <p:cNvSpPr/>
            <p:nvPr/>
          </p:nvSpPr>
          <p:spPr>
            <a:xfrm rot="16200000">
              <a:off x="895362" y="316181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FDF30EC7-2A73-4609-8B63-9FA8382CFD63}"/>
                </a:ext>
              </a:extLst>
            </p:cNvPr>
            <p:cNvSpPr/>
            <p:nvPr/>
          </p:nvSpPr>
          <p:spPr>
            <a:xfrm rot="16200000">
              <a:off x="970014" y="288489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F2D38B12-143B-4F17-9675-4A6DFCF8D72F}"/>
                </a:ext>
              </a:extLst>
            </p:cNvPr>
            <p:cNvSpPr/>
            <p:nvPr/>
          </p:nvSpPr>
          <p:spPr>
            <a:xfrm rot="16200000">
              <a:off x="989345" y="306333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AF437C7A-4AC5-4F91-910B-1A24F2A2E46D}"/>
                </a:ext>
              </a:extLst>
            </p:cNvPr>
            <p:cNvSpPr/>
            <p:nvPr/>
          </p:nvSpPr>
          <p:spPr>
            <a:xfrm rot="5400000">
              <a:off x="860230" y="306127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38ADF543-0BA3-494F-8FF1-2651B908C5F7}"/>
                </a:ext>
              </a:extLst>
            </p:cNvPr>
            <p:cNvSpPr/>
            <p:nvPr/>
          </p:nvSpPr>
          <p:spPr>
            <a:xfrm rot="5400000">
              <a:off x="1125619" y="30145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7323BF16-30F4-4954-8A6D-E58449F9E30C}"/>
                </a:ext>
              </a:extLst>
            </p:cNvPr>
            <p:cNvSpPr/>
            <p:nvPr/>
          </p:nvSpPr>
          <p:spPr>
            <a:xfrm rot="5400000">
              <a:off x="760111" y="323914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3D3F5E4E-4AB0-4837-9A04-417B99713249}"/>
                </a:ext>
              </a:extLst>
            </p:cNvPr>
            <p:cNvSpPr/>
            <p:nvPr/>
          </p:nvSpPr>
          <p:spPr>
            <a:xfrm rot="5400000">
              <a:off x="1349789" y="24971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895465D-99F8-4649-AA83-95AC40E9DF04}"/>
                </a:ext>
              </a:extLst>
            </p:cNvPr>
            <p:cNvSpPr/>
            <p:nvPr/>
          </p:nvSpPr>
          <p:spPr>
            <a:xfrm rot="16200000">
              <a:off x="919239" y="320746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31582727-5D04-4B27-AFEA-A59557AC4110}"/>
                </a:ext>
              </a:extLst>
            </p:cNvPr>
            <p:cNvSpPr/>
            <p:nvPr/>
          </p:nvSpPr>
          <p:spPr>
            <a:xfrm rot="5400000">
              <a:off x="1019168" y="315781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4B40F87F-96F7-4569-A1B6-9E6EBB2067E9}"/>
                </a:ext>
              </a:extLst>
            </p:cNvPr>
            <p:cNvSpPr/>
            <p:nvPr/>
          </p:nvSpPr>
          <p:spPr>
            <a:xfrm rot="5400000">
              <a:off x="855781" y="32338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C5591D69-AA56-46ED-B6D5-B9281416C594}"/>
                </a:ext>
              </a:extLst>
            </p:cNvPr>
            <p:cNvSpPr/>
            <p:nvPr/>
          </p:nvSpPr>
          <p:spPr>
            <a:xfrm rot="5400000">
              <a:off x="468364" y="38136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B241A695-528F-4DF9-B9C6-73C1329424E4}"/>
                </a:ext>
              </a:extLst>
            </p:cNvPr>
            <p:cNvSpPr/>
            <p:nvPr/>
          </p:nvSpPr>
          <p:spPr>
            <a:xfrm rot="5400000">
              <a:off x="2495303" y="2385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E05BC002-A4B6-4FD6-8A92-1C8B190DDF7F}"/>
                </a:ext>
              </a:extLst>
            </p:cNvPr>
            <p:cNvSpPr/>
            <p:nvPr/>
          </p:nvSpPr>
          <p:spPr>
            <a:xfrm rot="16200000">
              <a:off x="857844" y="331002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FF9C2FDE-6055-45FB-A17D-A7A647728176}"/>
                </a:ext>
              </a:extLst>
            </p:cNvPr>
            <p:cNvSpPr/>
            <p:nvPr/>
          </p:nvSpPr>
          <p:spPr>
            <a:xfrm rot="5400000">
              <a:off x="779017" y="33195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2B448E57-ABAD-45F6-B34D-517F5323DD91}"/>
                </a:ext>
              </a:extLst>
            </p:cNvPr>
            <p:cNvSpPr/>
            <p:nvPr/>
          </p:nvSpPr>
          <p:spPr>
            <a:xfrm rot="16200000">
              <a:off x="704074" y="342143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6B859588-CEF3-49A4-8F38-BB3C05FD6A41}"/>
                </a:ext>
              </a:extLst>
            </p:cNvPr>
            <p:cNvSpPr/>
            <p:nvPr/>
          </p:nvSpPr>
          <p:spPr>
            <a:xfrm rot="16200000">
              <a:off x="778232" y="337073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428927B-F908-48A3-A74F-13A229C93006}"/>
                </a:ext>
              </a:extLst>
            </p:cNvPr>
            <p:cNvSpPr/>
            <p:nvPr/>
          </p:nvSpPr>
          <p:spPr>
            <a:xfrm rot="16200000">
              <a:off x="499653" y="356595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D7A3F387-FCE9-4527-B25F-9CE93B241485}"/>
                </a:ext>
              </a:extLst>
            </p:cNvPr>
            <p:cNvSpPr/>
            <p:nvPr/>
          </p:nvSpPr>
          <p:spPr>
            <a:xfrm rot="5400000">
              <a:off x="1993855" y="24083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8E7ED53F-DA85-45DD-A8FF-688BFC547616}"/>
                </a:ext>
              </a:extLst>
            </p:cNvPr>
            <p:cNvSpPr/>
            <p:nvPr/>
          </p:nvSpPr>
          <p:spPr>
            <a:xfrm rot="5400000">
              <a:off x="2380787" y="274403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91FB5304-AD3A-430E-9A5E-F3D98E7DCA48}"/>
                </a:ext>
              </a:extLst>
            </p:cNvPr>
            <p:cNvSpPr/>
            <p:nvPr/>
          </p:nvSpPr>
          <p:spPr>
            <a:xfrm rot="5400000">
              <a:off x="619793" y="362342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12EE2796-DB00-4F19-A2DE-21C256E3307D}"/>
                </a:ext>
              </a:extLst>
            </p:cNvPr>
            <p:cNvSpPr/>
            <p:nvPr/>
          </p:nvSpPr>
          <p:spPr>
            <a:xfrm rot="16200000">
              <a:off x="570953" y="35648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6552708-5DE3-4EEE-8D2E-05B68CDCEDF3}"/>
                </a:ext>
              </a:extLst>
            </p:cNvPr>
            <p:cNvSpPr/>
            <p:nvPr/>
          </p:nvSpPr>
          <p:spPr>
            <a:xfrm rot="16200000" flipH="1">
              <a:off x="679980" y="3385161"/>
              <a:ext cx="45720" cy="45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03DE5DBB-A655-4DF1-BD98-43A4D3AF3A6F}"/>
                </a:ext>
              </a:extLst>
            </p:cNvPr>
            <p:cNvSpPr/>
            <p:nvPr/>
          </p:nvSpPr>
          <p:spPr>
            <a:xfrm rot="16200000">
              <a:off x="662053" y="35152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475BE0B5-96E4-42AB-9E49-2C2A91C5D003}"/>
                </a:ext>
              </a:extLst>
            </p:cNvPr>
            <p:cNvSpPr/>
            <p:nvPr/>
          </p:nvSpPr>
          <p:spPr>
            <a:xfrm rot="5400000">
              <a:off x="574150" y="34919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194D0ABC-BBA2-4972-AAE7-63C4EA2210FE}"/>
                </a:ext>
              </a:extLst>
            </p:cNvPr>
            <p:cNvSpPr/>
            <p:nvPr/>
          </p:nvSpPr>
          <p:spPr>
            <a:xfrm rot="5400000">
              <a:off x="668547" y="3681092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FD537B25-5F9C-4A07-898A-7995EE82D789}"/>
                </a:ext>
              </a:extLst>
            </p:cNvPr>
            <p:cNvSpPr/>
            <p:nvPr/>
          </p:nvSpPr>
          <p:spPr>
            <a:xfrm rot="5400000">
              <a:off x="440075" y="363509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FAF8A2DB-DD4D-4F90-BB0F-8E188BF79A3C}"/>
                </a:ext>
              </a:extLst>
            </p:cNvPr>
            <p:cNvSpPr/>
            <p:nvPr/>
          </p:nvSpPr>
          <p:spPr>
            <a:xfrm rot="5400000">
              <a:off x="1958200" y="211722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E94F6890-1861-4976-8735-24645F8560AF}"/>
                </a:ext>
              </a:extLst>
            </p:cNvPr>
            <p:cNvSpPr/>
            <p:nvPr/>
          </p:nvSpPr>
          <p:spPr>
            <a:xfrm rot="16200000">
              <a:off x="575905" y="381451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CA12830C-5287-4747-B5AE-FEFE3A8F332B}"/>
                </a:ext>
              </a:extLst>
            </p:cNvPr>
            <p:cNvSpPr/>
            <p:nvPr/>
          </p:nvSpPr>
          <p:spPr>
            <a:xfrm rot="5400000">
              <a:off x="697888" y="360846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5C0DC78D-43C3-4B59-BBA7-610B75454A8D}"/>
                </a:ext>
              </a:extLst>
            </p:cNvPr>
            <p:cNvSpPr/>
            <p:nvPr/>
          </p:nvSpPr>
          <p:spPr>
            <a:xfrm rot="5400000">
              <a:off x="537304" y="36431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8565A34-ED22-49E4-B137-6216CD265544}"/>
                </a:ext>
              </a:extLst>
            </p:cNvPr>
            <p:cNvSpPr/>
            <p:nvPr/>
          </p:nvSpPr>
          <p:spPr>
            <a:xfrm rot="5400000">
              <a:off x="384518" y="377919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2143E68F-12B1-439E-B219-3281518C73D7}"/>
                </a:ext>
              </a:extLst>
            </p:cNvPr>
            <p:cNvSpPr/>
            <p:nvPr/>
          </p:nvSpPr>
          <p:spPr>
            <a:xfrm rot="5400000">
              <a:off x="586549" y="374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F98F35E3-15EA-444E-8465-34DF50C2D554}"/>
                </a:ext>
              </a:extLst>
            </p:cNvPr>
            <p:cNvSpPr/>
            <p:nvPr/>
          </p:nvSpPr>
          <p:spPr>
            <a:xfrm rot="16200000">
              <a:off x="2855395" y="27541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6690EEE0-68B3-4F65-A092-0DB5E841AA27}"/>
                </a:ext>
              </a:extLst>
            </p:cNvPr>
            <p:cNvSpPr/>
            <p:nvPr/>
          </p:nvSpPr>
          <p:spPr>
            <a:xfrm rot="5400000">
              <a:off x="407548" y="3710507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88F0103E-EA19-4A5D-90C8-CD55FFAAC3D5}"/>
                </a:ext>
              </a:extLst>
            </p:cNvPr>
            <p:cNvSpPr/>
            <p:nvPr/>
          </p:nvSpPr>
          <p:spPr>
            <a:xfrm rot="16200000">
              <a:off x="2559264" y="32994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43ABE0CF-BAB5-46E2-977C-BC59F9826472}"/>
                </a:ext>
              </a:extLst>
            </p:cNvPr>
            <p:cNvSpPr/>
            <p:nvPr/>
          </p:nvSpPr>
          <p:spPr>
            <a:xfrm rot="16200000">
              <a:off x="611502" y="34195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C5C5747-DA8B-4FE7-B4E1-D52FEEC58522}"/>
                </a:ext>
              </a:extLst>
            </p:cNvPr>
            <p:cNvSpPr/>
            <p:nvPr/>
          </p:nvSpPr>
          <p:spPr>
            <a:xfrm rot="16200000" flipH="1" flipV="1">
              <a:off x="494392" y="3711059"/>
              <a:ext cx="45720" cy="45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A75CA390-32E6-4510-B5F2-14CC88E80E21}"/>
                </a:ext>
              </a:extLst>
            </p:cNvPr>
            <p:cNvSpPr/>
            <p:nvPr/>
          </p:nvSpPr>
          <p:spPr>
            <a:xfrm rot="5400000">
              <a:off x="710782" y="333189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79C902F4-C9EA-49D0-8178-3B0B8D166B98}"/>
                </a:ext>
              </a:extLst>
            </p:cNvPr>
            <p:cNvSpPr/>
            <p:nvPr/>
          </p:nvSpPr>
          <p:spPr>
            <a:xfrm rot="16200000">
              <a:off x="442727" y="397221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82A18D4D-DDCD-4A82-8F66-A3FD728E1914}"/>
                </a:ext>
              </a:extLst>
            </p:cNvPr>
            <p:cNvSpPr/>
            <p:nvPr/>
          </p:nvSpPr>
          <p:spPr>
            <a:xfrm rot="16200000">
              <a:off x="466574" y="3762918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F478E7FC-60C7-4F7D-899F-1EA390CFCB66}"/>
                </a:ext>
              </a:extLst>
            </p:cNvPr>
            <p:cNvSpPr/>
            <p:nvPr/>
          </p:nvSpPr>
          <p:spPr>
            <a:xfrm rot="5400000">
              <a:off x="401544" y="384400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FF26AB3E-4DF2-4A43-BC33-858418FD61F9}"/>
                </a:ext>
              </a:extLst>
            </p:cNvPr>
            <p:cNvSpPr/>
            <p:nvPr/>
          </p:nvSpPr>
          <p:spPr>
            <a:xfrm rot="5400000">
              <a:off x="606838" y="3691231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7D357AE8-BD7A-44DA-A6CA-7ABC8C0FB530}"/>
                </a:ext>
              </a:extLst>
            </p:cNvPr>
            <p:cNvSpPr/>
            <p:nvPr/>
          </p:nvSpPr>
          <p:spPr>
            <a:xfrm rot="5400000">
              <a:off x="468993" y="3884046"/>
              <a:ext cx="51496" cy="514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B1E27855-9F00-4F43-BF12-62C05AB1E989}"/>
                </a:ext>
              </a:extLst>
            </p:cNvPr>
            <p:cNvSpPr/>
            <p:nvPr/>
          </p:nvSpPr>
          <p:spPr>
            <a:xfrm rot="5400000">
              <a:off x="1303700" y="275103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4A6543A6-8894-4C64-B3C1-8ACBC9E62D55}"/>
                </a:ext>
              </a:extLst>
            </p:cNvPr>
            <p:cNvSpPr/>
            <p:nvPr/>
          </p:nvSpPr>
          <p:spPr>
            <a:xfrm rot="5400000" flipH="1">
              <a:off x="816019" y="3206061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F929598E-1202-42C2-9B14-ABE0D0910A43}"/>
                </a:ext>
              </a:extLst>
            </p:cNvPr>
            <p:cNvSpPr/>
            <p:nvPr/>
          </p:nvSpPr>
          <p:spPr>
            <a:xfrm rot="5400000">
              <a:off x="412005" y="391575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9A6E48A0-761B-4487-990A-C574695FA7C1}"/>
                </a:ext>
              </a:extLst>
            </p:cNvPr>
            <p:cNvSpPr/>
            <p:nvPr/>
          </p:nvSpPr>
          <p:spPr>
            <a:xfrm rot="16200000">
              <a:off x="3237773" y="189124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217EBE01-872A-4724-B50D-6B5BB834DF2C}"/>
                </a:ext>
              </a:extLst>
            </p:cNvPr>
            <p:cNvSpPr/>
            <p:nvPr/>
          </p:nvSpPr>
          <p:spPr>
            <a:xfrm rot="16200000">
              <a:off x="3018680" y="203597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A8B959D6-5D4E-40AA-8B0D-D9CF2A2E0D89}"/>
                </a:ext>
              </a:extLst>
            </p:cNvPr>
            <p:cNvSpPr/>
            <p:nvPr/>
          </p:nvSpPr>
          <p:spPr>
            <a:xfrm rot="5400000">
              <a:off x="3089824" y="187486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E3C6864A-23F2-4543-BDCB-C52AA6B6E884}"/>
                </a:ext>
              </a:extLst>
            </p:cNvPr>
            <p:cNvSpPr/>
            <p:nvPr/>
          </p:nvSpPr>
          <p:spPr>
            <a:xfrm rot="5400000">
              <a:off x="3276170" y="213750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D2C0A4B0-9776-4870-A455-C273FEE08DA2}"/>
                </a:ext>
              </a:extLst>
            </p:cNvPr>
            <p:cNvSpPr/>
            <p:nvPr/>
          </p:nvSpPr>
          <p:spPr>
            <a:xfrm rot="5400000">
              <a:off x="3299382" y="201807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3C7951F1-2048-455C-B375-7B9D162C62EA}"/>
                </a:ext>
              </a:extLst>
            </p:cNvPr>
            <p:cNvSpPr/>
            <p:nvPr/>
          </p:nvSpPr>
          <p:spPr>
            <a:xfrm rot="5400000">
              <a:off x="3153492" y="209322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ED71EC73-0D97-456E-9EE4-BA615E1BAF09}"/>
                </a:ext>
              </a:extLst>
            </p:cNvPr>
            <p:cNvSpPr/>
            <p:nvPr/>
          </p:nvSpPr>
          <p:spPr>
            <a:xfrm rot="16200000">
              <a:off x="3099388" y="201868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66DFC998-AF9C-40B5-934C-6790575EF6B4}"/>
                </a:ext>
              </a:extLst>
            </p:cNvPr>
            <p:cNvSpPr/>
            <p:nvPr/>
          </p:nvSpPr>
          <p:spPr>
            <a:xfrm rot="16200000">
              <a:off x="4313712" y="34940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00C46AE1-DBC1-426F-B6B5-4A7E902DDC81}"/>
                </a:ext>
              </a:extLst>
            </p:cNvPr>
            <p:cNvSpPr/>
            <p:nvPr/>
          </p:nvSpPr>
          <p:spPr>
            <a:xfrm rot="16200000">
              <a:off x="3195752" y="198502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E406962C-EE95-46C5-A3C6-412824A5CB47}"/>
                </a:ext>
              </a:extLst>
            </p:cNvPr>
            <p:cNvSpPr/>
            <p:nvPr/>
          </p:nvSpPr>
          <p:spPr>
            <a:xfrm rot="5400000">
              <a:off x="3018984" y="195565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8F31FDBE-552A-484A-A83C-AA4C397506CC}"/>
                </a:ext>
              </a:extLst>
            </p:cNvPr>
            <p:cNvSpPr/>
            <p:nvPr/>
          </p:nvSpPr>
          <p:spPr>
            <a:xfrm rot="5400000">
              <a:off x="3332026" y="193626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04343D7C-F1A3-4C70-9782-65D8C4C80E4E}"/>
                </a:ext>
              </a:extLst>
            </p:cNvPr>
            <p:cNvSpPr/>
            <p:nvPr/>
          </p:nvSpPr>
          <p:spPr>
            <a:xfrm rot="5400000">
              <a:off x="3163153" y="182064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CE8CD5A0-D321-46E9-8278-492160AFF2C8}"/>
                </a:ext>
              </a:extLst>
            </p:cNvPr>
            <p:cNvSpPr/>
            <p:nvPr/>
          </p:nvSpPr>
          <p:spPr>
            <a:xfrm rot="5400000">
              <a:off x="3411931" y="200585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7538248A-04C0-422A-A0FA-05CFCF9B3F7D}"/>
                </a:ext>
              </a:extLst>
            </p:cNvPr>
            <p:cNvSpPr/>
            <p:nvPr/>
          </p:nvSpPr>
          <p:spPr>
            <a:xfrm rot="16200000">
              <a:off x="3157587" y="216985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A28B3A19-E18B-4635-B48C-02FC88F83141}"/>
                </a:ext>
              </a:extLst>
            </p:cNvPr>
            <p:cNvSpPr/>
            <p:nvPr/>
          </p:nvSpPr>
          <p:spPr>
            <a:xfrm rot="5400000">
              <a:off x="3233862" y="207643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B3A6A755-C006-4E15-A0B5-AFFDC1EB4BA6}"/>
                </a:ext>
              </a:extLst>
            </p:cNvPr>
            <p:cNvSpPr/>
            <p:nvPr/>
          </p:nvSpPr>
          <p:spPr>
            <a:xfrm rot="5400000">
              <a:off x="3071003" y="21129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C1B8FE29-A70C-452F-AC01-F641B3516BED}"/>
                </a:ext>
              </a:extLst>
            </p:cNvPr>
            <p:cNvSpPr/>
            <p:nvPr/>
          </p:nvSpPr>
          <p:spPr>
            <a:xfrm rot="5400000">
              <a:off x="3376051" y="209638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1CCDDD0F-E443-42FB-9569-5FA369C88400}"/>
                </a:ext>
              </a:extLst>
            </p:cNvPr>
            <p:cNvSpPr/>
            <p:nvPr/>
          </p:nvSpPr>
          <p:spPr>
            <a:xfrm rot="5400000">
              <a:off x="3270584" y="22564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CC2D84AD-FC7F-4BBF-9410-74199AE8B139}"/>
                </a:ext>
              </a:extLst>
            </p:cNvPr>
            <p:cNvSpPr/>
            <p:nvPr/>
          </p:nvSpPr>
          <p:spPr>
            <a:xfrm rot="16200000">
              <a:off x="3064198" y="219438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2878F0B-C1DA-49C1-9D9A-24A0E34CB8D0}"/>
                </a:ext>
              </a:extLst>
            </p:cNvPr>
            <p:cNvSpPr/>
            <p:nvPr/>
          </p:nvSpPr>
          <p:spPr>
            <a:xfrm rot="5400000">
              <a:off x="2954534" y="21982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05ADBA3F-F2F9-4353-BFE4-0B33C206CAE2}"/>
                </a:ext>
              </a:extLst>
            </p:cNvPr>
            <p:cNvSpPr/>
            <p:nvPr/>
          </p:nvSpPr>
          <p:spPr>
            <a:xfrm rot="15340465">
              <a:off x="3706370" y="25394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E09889F3-F5D0-4127-BBF2-F27C670A1712}"/>
                </a:ext>
              </a:extLst>
            </p:cNvPr>
            <p:cNvSpPr/>
            <p:nvPr/>
          </p:nvSpPr>
          <p:spPr>
            <a:xfrm rot="15340465">
              <a:off x="3461938" y="258406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28B71561-1F5F-4DFC-91E6-D9F58B6D68BA}"/>
                </a:ext>
              </a:extLst>
            </p:cNvPr>
            <p:cNvSpPr/>
            <p:nvPr/>
          </p:nvSpPr>
          <p:spPr>
            <a:xfrm rot="4540465">
              <a:off x="3561241" y="255729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CABCCC4F-2AE1-4A31-8D0B-11B70C0B8AC3}"/>
                </a:ext>
              </a:extLst>
            </p:cNvPr>
            <p:cNvSpPr/>
            <p:nvPr/>
          </p:nvSpPr>
          <p:spPr>
            <a:xfrm rot="4540465">
              <a:off x="3804505" y="27685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9B97C64E-7EA5-445C-93B6-014A69F7EC28}"/>
                </a:ext>
              </a:extLst>
            </p:cNvPr>
            <p:cNvSpPr/>
            <p:nvPr/>
          </p:nvSpPr>
          <p:spPr>
            <a:xfrm rot="4540465">
              <a:off x="3796309" y="264859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36FC70A3-7262-4D0C-93B6-39065BA9C7CF}"/>
                </a:ext>
              </a:extLst>
            </p:cNvPr>
            <p:cNvSpPr/>
            <p:nvPr/>
          </p:nvSpPr>
          <p:spPr>
            <a:xfrm rot="4540465">
              <a:off x="3671277" y="27604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5569F710-AE9A-4B11-AAA9-07588D7B552E}"/>
                </a:ext>
              </a:extLst>
            </p:cNvPr>
            <p:cNvSpPr/>
            <p:nvPr/>
          </p:nvSpPr>
          <p:spPr>
            <a:xfrm rot="15340465">
              <a:off x="3600410" y="270158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0A2846A5-8C6D-4D5F-9B8C-73EB5867CB08}"/>
                </a:ext>
              </a:extLst>
            </p:cNvPr>
            <p:cNvSpPr/>
            <p:nvPr/>
          </p:nvSpPr>
          <p:spPr>
            <a:xfrm rot="15340465">
              <a:off x="3687724" y="26422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97408305-1FC4-482B-A2B9-83AB95276679}"/>
                </a:ext>
              </a:extLst>
            </p:cNvPr>
            <p:cNvSpPr/>
            <p:nvPr/>
          </p:nvSpPr>
          <p:spPr>
            <a:xfrm rot="4540465">
              <a:off x="3506911" y="266041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9095F79B-B52E-4D2A-A2BC-8FF301D40A46}"/>
                </a:ext>
              </a:extLst>
            </p:cNvPr>
            <p:cNvSpPr/>
            <p:nvPr/>
          </p:nvSpPr>
          <p:spPr>
            <a:xfrm rot="4540465">
              <a:off x="3806558" y="256271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4E91AD88-D70B-4E32-8DE6-BB45991687DC}"/>
                </a:ext>
              </a:extLst>
            </p:cNvPr>
            <p:cNvSpPr/>
            <p:nvPr/>
          </p:nvSpPr>
          <p:spPr>
            <a:xfrm rot="15340465">
              <a:off x="3699886" y="282634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097D1157-56F8-4EED-9D72-BC17F791DB66}"/>
                </a:ext>
              </a:extLst>
            </p:cNvPr>
            <p:cNvSpPr/>
            <p:nvPr/>
          </p:nvSpPr>
          <p:spPr>
            <a:xfrm rot="4540465">
              <a:off x="3746131" y="272281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6F6F78D3-FAEA-4F4A-9763-EAD4C69456AD}"/>
                </a:ext>
              </a:extLst>
            </p:cNvPr>
            <p:cNvSpPr/>
            <p:nvPr/>
          </p:nvSpPr>
          <p:spPr>
            <a:xfrm rot="4540465">
              <a:off x="3887696" y="270841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712E6C5B-B9BB-4636-B0EF-17CAB98C1FEB}"/>
                </a:ext>
              </a:extLst>
            </p:cNvPr>
            <p:cNvSpPr/>
            <p:nvPr/>
          </p:nvSpPr>
          <p:spPr>
            <a:xfrm rot="4739662">
              <a:off x="3456021" y="247246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5CA904D9-8352-48EA-B0C8-9F81ED44BC89}"/>
                </a:ext>
              </a:extLst>
            </p:cNvPr>
            <p:cNvSpPr/>
            <p:nvPr/>
          </p:nvSpPr>
          <p:spPr>
            <a:xfrm rot="4739662">
              <a:off x="3712816" y="24529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DE82E7F4-B524-41A0-B04F-FEDFB5B6826D}"/>
                </a:ext>
              </a:extLst>
            </p:cNvPr>
            <p:cNvSpPr/>
            <p:nvPr/>
          </p:nvSpPr>
          <p:spPr>
            <a:xfrm rot="15539662">
              <a:off x="3581553" y="244148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AE24D521-E992-43F9-862C-E2E87D49B9AA}"/>
                </a:ext>
              </a:extLst>
            </p:cNvPr>
            <p:cNvSpPr/>
            <p:nvPr/>
          </p:nvSpPr>
          <p:spPr>
            <a:xfrm rot="15539662">
              <a:off x="3371318" y="223806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40A7D1B1-09EF-4B65-9BCC-C39BD80CB2B6}"/>
                </a:ext>
              </a:extLst>
            </p:cNvPr>
            <p:cNvSpPr/>
            <p:nvPr/>
          </p:nvSpPr>
          <p:spPr>
            <a:xfrm rot="15539662">
              <a:off x="3382743" y="23691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7D976C32-FE6D-4991-B0D3-773EDA25D1EF}"/>
                </a:ext>
              </a:extLst>
            </p:cNvPr>
            <p:cNvSpPr/>
            <p:nvPr/>
          </p:nvSpPr>
          <p:spPr>
            <a:xfrm rot="15539662">
              <a:off x="3534427" y="228632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C1931CE1-8301-4D00-B731-992586E24274}"/>
                </a:ext>
              </a:extLst>
            </p:cNvPr>
            <p:cNvSpPr/>
            <p:nvPr/>
          </p:nvSpPr>
          <p:spPr>
            <a:xfrm rot="4739662">
              <a:off x="3601768" y="234917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C90566E1-7C4A-4CE5-879C-56C43C1F89D9}"/>
                </a:ext>
              </a:extLst>
            </p:cNvPr>
            <p:cNvSpPr/>
            <p:nvPr/>
          </p:nvSpPr>
          <p:spPr>
            <a:xfrm rot="4739662">
              <a:off x="3490777" y="23817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1B9ECEE8-BB7E-436D-A644-7BE4D7E95C78}"/>
                </a:ext>
              </a:extLst>
            </p:cNvPr>
            <p:cNvSpPr/>
            <p:nvPr/>
          </p:nvSpPr>
          <p:spPr>
            <a:xfrm rot="15539662">
              <a:off x="3692725" y="23956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1D18FC7C-9BF8-4C59-A9E9-2E4A71E1F73C}"/>
                </a:ext>
              </a:extLst>
            </p:cNvPr>
            <p:cNvSpPr/>
            <p:nvPr/>
          </p:nvSpPr>
          <p:spPr>
            <a:xfrm rot="15539662">
              <a:off x="3377729" y="246507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50F4D804-678D-46B3-BC05-7983790DB3F2}"/>
                </a:ext>
              </a:extLst>
            </p:cNvPr>
            <p:cNvSpPr/>
            <p:nvPr/>
          </p:nvSpPr>
          <p:spPr>
            <a:xfrm rot="15539662">
              <a:off x="3263186" y="239320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8C4A3A2F-20CA-441F-BC2F-F3E46CE1121A}"/>
                </a:ext>
              </a:extLst>
            </p:cNvPr>
            <p:cNvSpPr/>
            <p:nvPr/>
          </p:nvSpPr>
          <p:spPr>
            <a:xfrm rot="4739662">
              <a:off x="3458723" y="216485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3B75F991-FE51-4292-9D1D-A145BD4DB811}"/>
                </a:ext>
              </a:extLst>
            </p:cNvPr>
            <p:cNvSpPr/>
            <p:nvPr/>
          </p:nvSpPr>
          <p:spPr>
            <a:xfrm rot="15539662">
              <a:off x="3447328" y="23087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7F5EFFA5-B8ED-47BF-9F9F-F71A4E0C1AB6}"/>
                </a:ext>
              </a:extLst>
            </p:cNvPr>
            <p:cNvSpPr/>
            <p:nvPr/>
          </p:nvSpPr>
          <p:spPr>
            <a:xfrm rot="15539662">
              <a:off x="3315359" y="232571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267B42E5-0067-4FC9-9DC8-A5C13063EE41}"/>
                </a:ext>
              </a:extLst>
            </p:cNvPr>
            <p:cNvSpPr/>
            <p:nvPr/>
          </p:nvSpPr>
          <p:spPr>
            <a:xfrm rot="15340465">
              <a:off x="4158705" y="317056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DCF9D95F-8A6F-4053-A8BD-38E35EE4EE75}"/>
                </a:ext>
              </a:extLst>
            </p:cNvPr>
            <p:cNvSpPr/>
            <p:nvPr/>
          </p:nvSpPr>
          <p:spPr>
            <a:xfrm rot="4540465">
              <a:off x="4013576" y="318838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9A6695A9-175C-4BDC-8E7A-DE93C5D79482}"/>
                </a:ext>
              </a:extLst>
            </p:cNvPr>
            <p:cNvSpPr/>
            <p:nvPr/>
          </p:nvSpPr>
          <p:spPr>
            <a:xfrm rot="4540465">
              <a:off x="4256840" y="33996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9CEBE98E-E0A9-4444-A752-7C535181956B}"/>
                </a:ext>
              </a:extLst>
            </p:cNvPr>
            <p:cNvSpPr/>
            <p:nvPr/>
          </p:nvSpPr>
          <p:spPr>
            <a:xfrm rot="4540465">
              <a:off x="4248644" y="327967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C125C9E2-8290-45C0-8CD9-5DFCBD5D1410}"/>
                </a:ext>
              </a:extLst>
            </p:cNvPr>
            <p:cNvSpPr/>
            <p:nvPr/>
          </p:nvSpPr>
          <p:spPr>
            <a:xfrm rot="15340465">
              <a:off x="4374189" y="36245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6B01710-DB88-4C77-ACEC-994FE792EB68}"/>
                </a:ext>
              </a:extLst>
            </p:cNvPr>
            <p:cNvSpPr/>
            <p:nvPr/>
          </p:nvSpPr>
          <p:spPr>
            <a:xfrm rot="15340465">
              <a:off x="4140059" y="327329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44577CB-1D84-41CE-A439-8CB10B47CD05}"/>
                </a:ext>
              </a:extLst>
            </p:cNvPr>
            <p:cNvSpPr/>
            <p:nvPr/>
          </p:nvSpPr>
          <p:spPr>
            <a:xfrm rot="15340465">
              <a:off x="2384889" y="232601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8561AF82-ED09-4241-B607-E24B86B4331A}"/>
                </a:ext>
              </a:extLst>
            </p:cNvPr>
            <p:cNvSpPr/>
            <p:nvPr/>
          </p:nvSpPr>
          <p:spPr>
            <a:xfrm rot="4540465">
              <a:off x="4198466" y="335389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7D8A772F-EEEA-48AD-BDFB-67D66E759C47}"/>
                </a:ext>
              </a:extLst>
            </p:cNvPr>
            <p:cNvSpPr/>
            <p:nvPr/>
          </p:nvSpPr>
          <p:spPr>
            <a:xfrm rot="4540465">
              <a:off x="4299837" y="35716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03C503AA-7A22-47B6-90D3-DF25CC680D16}"/>
                </a:ext>
              </a:extLst>
            </p:cNvPr>
            <p:cNvSpPr/>
            <p:nvPr/>
          </p:nvSpPr>
          <p:spPr>
            <a:xfrm rot="4540465">
              <a:off x="4340031" y="33395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E948092C-014E-4E4C-976D-FF13CEAF768D}"/>
                </a:ext>
              </a:extLst>
            </p:cNvPr>
            <p:cNvSpPr/>
            <p:nvPr/>
          </p:nvSpPr>
          <p:spPr>
            <a:xfrm rot="4739662">
              <a:off x="3943871" y="31232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A9A53A8-8912-4376-918E-778DF52457F5}"/>
                </a:ext>
              </a:extLst>
            </p:cNvPr>
            <p:cNvSpPr/>
            <p:nvPr/>
          </p:nvSpPr>
          <p:spPr>
            <a:xfrm rot="4739662">
              <a:off x="4165151" y="30839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3C5B609C-B494-437A-8C62-B7E976A05BBA}"/>
                </a:ext>
              </a:extLst>
            </p:cNvPr>
            <p:cNvSpPr/>
            <p:nvPr/>
          </p:nvSpPr>
          <p:spPr>
            <a:xfrm rot="15539662">
              <a:off x="4033888" y="307257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0D6C657E-E336-48C3-92EC-5C8907257F5B}"/>
                </a:ext>
              </a:extLst>
            </p:cNvPr>
            <p:cNvSpPr/>
            <p:nvPr/>
          </p:nvSpPr>
          <p:spPr>
            <a:xfrm rot="15539662">
              <a:off x="3823653" y="28691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612B4C20-1310-47ED-8394-AE7590FF3FD3}"/>
                </a:ext>
              </a:extLst>
            </p:cNvPr>
            <p:cNvSpPr/>
            <p:nvPr/>
          </p:nvSpPr>
          <p:spPr>
            <a:xfrm rot="15539662">
              <a:off x="3835078" y="300021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19CA6C5C-437A-4808-B648-C3E9175141FA}"/>
                </a:ext>
              </a:extLst>
            </p:cNvPr>
            <p:cNvSpPr/>
            <p:nvPr/>
          </p:nvSpPr>
          <p:spPr>
            <a:xfrm rot="15539662">
              <a:off x="3986762" y="291740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B2E48C1E-7A45-4802-BCDE-ECD929FC6C75}"/>
                </a:ext>
              </a:extLst>
            </p:cNvPr>
            <p:cNvSpPr/>
            <p:nvPr/>
          </p:nvSpPr>
          <p:spPr>
            <a:xfrm rot="4739662">
              <a:off x="4054103" y="298025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54641BAA-1F82-4153-9AE6-B9738744CFFF}"/>
                </a:ext>
              </a:extLst>
            </p:cNvPr>
            <p:cNvSpPr/>
            <p:nvPr/>
          </p:nvSpPr>
          <p:spPr>
            <a:xfrm rot="4739662">
              <a:off x="3943112" y="301287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85D7AC51-E880-4EC6-93D6-9CD2A493C86D}"/>
                </a:ext>
              </a:extLst>
            </p:cNvPr>
            <p:cNvSpPr/>
            <p:nvPr/>
          </p:nvSpPr>
          <p:spPr>
            <a:xfrm rot="15539662">
              <a:off x="3878336" y="308146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2745EB78-6A73-492C-B947-C6470C4E2C6A}"/>
                </a:ext>
              </a:extLst>
            </p:cNvPr>
            <p:cNvSpPr/>
            <p:nvPr/>
          </p:nvSpPr>
          <p:spPr>
            <a:xfrm rot="4739662">
              <a:off x="3911058" y="2795942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84E7C153-6885-4774-82F0-2AE2083CFBB5}"/>
                </a:ext>
              </a:extLst>
            </p:cNvPr>
            <p:cNvSpPr/>
            <p:nvPr/>
          </p:nvSpPr>
          <p:spPr>
            <a:xfrm rot="15539662">
              <a:off x="3899663" y="293982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3E148C68-06E5-412D-95E9-CFE19189DE73}"/>
                </a:ext>
              </a:extLst>
            </p:cNvPr>
            <p:cNvSpPr/>
            <p:nvPr/>
          </p:nvSpPr>
          <p:spPr>
            <a:xfrm rot="15539662">
              <a:off x="3767694" y="295679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4F57AEEF-2D45-44DD-8BA6-5AFD0AF4761B}"/>
                </a:ext>
              </a:extLst>
            </p:cNvPr>
            <p:cNvSpPr/>
            <p:nvPr/>
          </p:nvSpPr>
          <p:spPr>
            <a:xfrm rot="9903218">
              <a:off x="2621259" y="122729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F6190DAA-3E90-4501-8075-221F2E30FF82}"/>
                </a:ext>
              </a:extLst>
            </p:cNvPr>
            <p:cNvSpPr/>
            <p:nvPr/>
          </p:nvSpPr>
          <p:spPr>
            <a:xfrm rot="9903218">
              <a:off x="2562986" y="14516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61E35241-2C76-4D97-989A-0F3319BCC131}"/>
                </a:ext>
              </a:extLst>
            </p:cNvPr>
            <p:cNvSpPr/>
            <p:nvPr/>
          </p:nvSpPr>
          <p:spPr>
            <a:xfrm rot="9903218">
              <a:off x="2650215" y="145835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55BA3791-A5B5-4078-B579-A607EA4C1D4B}"/>
                </a:ext>
              </a:extLst>
            </p:cNvPr>
            <p:cNvSpPr/>
            <p:nvPr/>
          </p:nvSpPr>
          <p:spPr>
            <a:xfrm rot="20703218">
              <a:off x="2640528" y="135109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27987B0E-4C12-4D02-B668-B027E0B3720F}"/>
                </a:ext>
              </a:extLst>
            </p:cNvPr>
            <p:cNvSpPr/>
            <p:nvPr/>
          </p:nvSpPr>
          <p:spPr>
            <a:xfrm rot="20703218">
              <a:off x="2272600" y="16294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78E94289-50FD-42FB-A31D-B5EFB17648FC}"/>
                </a:ext>
              </a:extLst>
            </p:cNvPr>
            <p:cNvSpPr/>
            <p:nvPr/>
          </p:nvSpPr>
          <p:spPr>
            <a:xfrm rot="20703218">
              <a:off x="2561006" y="11779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091A766C-DDB4-409D-9DCE-F02DBCF873DF}"/>
                </a:ext>
              </a:extLst>
            </p:cNvPr>
            <p:cNvSpPr/>
            <p:nvPr/>
          </p:nvSpPr>
          <p:spPr>
            <a:xfrm rot="9903218">
              <a:off x="2634287" y="131765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D1917F9-108A-449F-9774-839F8597DDA8}"/>
                </a:ext>
              </a:extLst>
            </p:cNvPr>
            <p:cNvSpPr/>
            <p:nvPr/>
          </p:nvSpPr>
          <p:spPr>
            <a:xfrm rot="9903218">
              <a:off x="2724239" y="125538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BAE710CE-2A8F-4EA6-A942-3E358ACF7011}"/>
                </a:ext>
              </a:extLst>
            </p:cNvPr>
            <p:cNvSpPr/>
            <p:nvPr/>
          </p:nvSpPr>
          <p:spPr>
            <a:xfrm rot="20703218">
              <a:off x="2957579" y="205980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42CB0213-F151-47CC-B39F-56FB6FC5040A}"/>
                </a:ext>
              </a:extLst>
            </p:cNvPr>
            <p:cNvSpPr/>
            <p:nvPr/>
          </p:nvSpPr>
          <p:spPr>
            <a:xfrm rot="20703218">
              <a:off x="2643514" y="114798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E61FB580-A96D-45C4-8C3C-B5764D3F5130}"/>
                </a:ext>
              </a:extLst>
            </p:cNvPr>
            <p:cNvSpPr/>
            <p:nvPr/>
          </p:nvSpPr>
          <p:spPr>
            <a:xfrm rot="20703218">
              <a:off x="2692637" y="107044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A4E77BAD-F789-46FE-8DC9-0E64F7B5963E}"/>
                </a:ext>
              </a:extLst>
            </p:cNvPr>
            <p:cNvSpPr/>
            <p:nvPr/>
          </p:nvSpPr>
          <p:spPr>
            <a:xfrm rot="20703218">
              <a:off x="2719246" y="100449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BED0CB5C-7774-4198-ADD5-CF345DD8F990}"/>
                </a:ext>
              </a:extLst>
            </p:cNvPr>
            <p:cNvSpPr/>
            <p:nvPr/>
          </p:nvSpPr>
          <p:spPr>
            <a:xfrm rot="20703218">
              <a:off x="2575876" y="1267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F2A0F6C2-0252-45C4-BD12-C12A20368E90}"/>
                </a:ext>
              </a:extLst>
            </p:cNvPr>
            <p:cNvSpPr/>
            <p:nvPr/>
          </p:nvSpPr>
          <p:spPr>
            <a:xfrm rot="20703218">
              <a:off x="2711862" y="1185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6A93D86F-742F-4271-BFD4-AC8A26399A62}"/>
                </a:ext>
              </a:extLst>
            </p:cNvPr>
            <p:cNvSpPr/>
            <p:nvPr/>
          </p:nvSpPr>
          <p:spPr>
            <a:xfrm rot="4739662">
              <a:off x="4536730" y="391095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11A57AEF-5FCB-42AB-B96B-24D5E1019421}"/>
                </a:ext>
              </a:extLst>
            </p:cNvPr>
            <p:cNvSpPr/>
            <p:nvPr/>
          </p:nvSpPr>
          <p:spPr>
            <a:xfrm rot="15539662">
              <a:off x="4437441" y="36616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8ECF41E5-077C-4185-8FB0-9183E50DAC30}"/>
                </a:ext>
              </a:extLst>
            </p:cNvPr>
            <p:cNvSpPr/>
            <p:nvPr/>
          </p:nvSpPr>
          <p:spPr>
            <a:xfrm rot="15539662">
              <a:off x="4409046" y="376251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662FD717-F009-49F0-8F0D-05D532C683F7}"/>
                </a:ext>
              </a:extLst>
            </p:cNvPr>
            <p:cNvSpPr/>
            <p:nvPr/>
          </p:nvSpPr>
          <p:spPr>
            <a:xfrm rot="15539662">
              <a:off x="4600550" y="370994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00020BA6-D2D8-4C95-A9B3-C5D80FA611B8}"/>
                </a:ext>
              </a:extLst>
            </p:cNvPr>
            <p:cNvSpPr/>
            <p:nvPr/>
          </p:nvSpPr>
          <p:spPr>
            <a:xfrm rot="4739662">
              <a:off x="3381509" y="217282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B2C86273-BD0E-4D17-8B1B-502EF54D90D9}"/>
                </a:ext>
              </a:extLst>
            </p:cNvPr>
            <p:cNvSpPr/>
            <p:nvPr/>
          </p:nvSpPr>
          <p:spPr>
            <a:xfrm rot="4739662">
              <a:off x="4556900" y="38054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2FF40590-AA33-4E18-BC98-FF7A5205132F}"/>
                </a:ext>
              </a:extLst>
            </p:cNvPr>
            <p:cNvSpPr/>
            <p:nvPr/>
          </p:nvSpPr>
          <p:spPr>
            <a:xfrm rot="15539662">
              <a:off x="4127897" y="317742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012AE65C-317F-4A10-BED4-71A5C6F75F36}"/>
                </a:ext>
              </a:extLst>
            </p:cNvPr>
            <p:cNvSpPr/>
            <p:nvPr/>
          </p:nvSpPr>
          <p:spPr>
            <a:xfrm rot="15539662">
              <a:off x="4372436" y="37055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AF6503D9-0CF0-4D3F-98A4-C3BDC195501A}"/>
                </a:ext>
              </a:extLst>
            </p:cNvPr>
            <p:cNvSpPr/>
            <p:nvPr/>
          </p:nvSpPr>
          <p:spPr>
            <a:xfrm rot="4739662">
              <a:off x="4550459" y="3614093"/>
              <a:ext cx="64330" cy="6433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9D150049-0419-4D0A-8427-692AB207AE13}"/>
                </a:ext>
              </a:extLst>
            </p:cNvPr>
            <p:cNvSpPr/>
            <p:nvPr/>
          </p:nvSpPr>
          <p:spPr>
            <a:xfrm rot="15539662">
              <a:off x="4531009" y="3740150"/>
              <a:ext cx="80692" cy="671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724249C3-6510-43C2-A6D1-777BFF8D68D9}"/>
                </a:ext>
              </a:extLst>
            </p:cNvPr>
            <p:cNvSpPr/>
            <p:nvPr/>
          </p:nvSpPr>
          <p:spPr>
            <a:xfrm rot="15539662">
              <a:off x="4500535" y="38518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2612CC30-4FBF-49A8-AC97-CB031058334C}"/>
                </a:ext>
              </a:extLst>
            </p:cNvPr>
            <p:cNvSpPr/>
            <p:nvPr/>
          </p:nvSpPr>
          <p:spPr>
            <a:xfrm rot="15539662">
              <a:off x="4320340" y="36430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C7FD72CF-8F90-48FE-9AAC-AA3EDF6D3F6F}"/>
                </a:ext>
              </a:extLst>
            </p:cNvPr>
            <p:cNvSpPr/>
            <p:nvPr/>
          </p:nvSpPr>
          <p:spPr>
            <a:xfrm rot="17847352">
              <a:off x="2843011" y="349262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A86F9557-3DAE-4064-A8F5-8C666C8B21E4}"/>
                </a:ext>
              </a:extLst>
            </p:cNvPr>
            <p:cNvSpPr/>
            <p:nvPr/>
          </p:nvSpPr>
          <p:spPr>
            <a:xfrm rot="17847352">
              <a:off x="2652171" y="33378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40CE7C72-BB5B-4282-8B9F-44E5D3797BFD}"/>
                </a:ext>
              </a:extLst>
            </p:cNvPr>
            <p:cNvSpPr/>
            <p:nvPr/>
          </p:nvSpPr>
          <p:spPr>
            <a:xfrm rot="17847352">
              <a:off x="2587891" y="35163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1999CF3E-40DD-4775-B40D-F19D3447FDC0}"/>
                </a:ext>
              </a:extLst>
            </p:cNvPr>
            <p:cNvSpPr/>
            <p:nvPr/>
          </p:nvSpPr>
          <p:spPr>
            <a:xfrm rot="7047352">
              <a:off x="2713251" y="341353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C1BE7A2-F7D0-4C3C-83EF-9C722FC1BF69}"/>
                </a:ext>
              </a:extLst>
            </p:cNvPr>
            <p:cNvSpPr/>
            <p:nvPr/>
          </p:nvSpPr>
          <p:spPr>
            <a:xfrm rot="7047352">
              <a:off x="2763542" y="37288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156FDF12-E18E-498C-ADD8-4F6708D6E9CC}"/>
                </a:ext>
              </a:extLst>
            </p:cNvPr>
            <p:cNvSpPr/>
            <p:nvPr/>
          </p:nvSpPr>
          <p:spPr>
            <a:xfrm rot="7047352">
              <a:off x="2842218" y="363174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48E9F175-973B-439A-9D84-63454AB36B55}"/>
                </a:ext>
              </a:extLst>
            </p:cNvPr>
            <p:cNvSpPr/>
            <p:nvPr/>
          </p:nvSpPr>
          <p:spPr>
            <a:xfrm rot="7047352">
              <a:off x="2047350" y="185359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F595DEE4-60A6-4647-8099-7C3066024EA9}"/>
                </a:ext>
              </a:extLst>
            </p:cNvPr>
            <p:cNvSpPr/>
            <p:nvPr/>
          </p:nvSpPr>
          <p:spPr>
            <a:xfrm rot="7047352">
              <a:off x="2684137" y="36275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6832F75C-CE19-4767-AA27-D0D7E1C18015}"/>
                </a:ext>
              </a:extLst>
            </p:cNvPr>
            <p:cNvSpPr/>
            <p:nvPr/>
          </p:nvSpPr>
          <p:spPr>
            <a:xfrm rot="17847352">
              <a:off x="2670496" y="353641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205EAFB0-D45B-471C-8D92-848DFBAB15B7}"/>
                </a:ext>
              </a:extLst>
            </p:cNvPr>
            <p:cNvSpPr/>
            <p:nvPr/>
          </p:nvSpPr>
          <p:spPr>
            <a:xfrm rot="17847352">
              <a:off x="2833628" y="338555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D2D2B3BF-DF98-4FEF-9DE1-DC02F53B3F46}"/>
                </a:ext>
              </a:extLst>
            </p:cNvPr>
            <p:cNvSpPr/>
            <p:nvPr/>
          </p:nvSpPr>
          <p:spPr>
            <a:xfrm rot="17847352">
              <a:off x="2765497" y="35546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4C80FA54-A638-4330-970E-52D6FB80F8E9}"/>
                </a:ext>
              </a:extLst>
            </p:cNvPr>
            <p:cNvSpPr/>
            <p:nvPr/>
          </p:nvSpPr>
          <p:spPr>
            <a:xfrm rot="7047352">
              <a:off x="2628210" y="344341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6BC348FA-EBF7-4A5C-8295-600CA373EAD3}"/>
                </a:ext>
              </a:extLst>
            </p:cNvPr>
            <p:cNvSpPr/>
            <p:nvPr/>
          </p:nvSpPr>
          <p:spPr>
            <a:xfrm rot="7047352">
              <a:off x="2911917" y="3572372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4212C186-52FA-4018-B491-25C6154EC032}"/>
                </a:ext>
              </a:extLst>
            </p:cNvPr>
            <p:cNvSpPr/>
            <p:nvPr/>
          </p:nvSpPr>
          <p:spPr>
            <a:xfrm rot="7047352">
              <a:off x="2505209" y="354542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7D8AB1BA-51E4-4EE5-9AB5-07CCDF91F0B1}"/>
                </a:ext>
              </a:extLst>
            </p:cNvPr>
            <p:cNvSpPr/>
            <p:nvPr/>
          </p:nvSpPr>
          <p:spPr>
            <a:xfrm rot="7047352">
              <a:off x="2944710" y="367462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AB62A547-9099-43E5-9A59-C9AAE95E5DC5}"/>
                </a:ext>
              </a:extLst>
            </p:cNvPr>
            <p:cNvSpPr/>
            <p:nvPr/>
          </p:nvSpPr>
          <p:spPr>
            <a:xfrm rot="17847352">
              <a:off x="2637372" y="370654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EB07E5D6-E982-4D98-A413-6D9810F0338A}"/>
                </a:ext>
              </a:extLst>
            </p:cNvPr>
            <p:cNvSpPr/>
            <p:nvPr/>
          </p:nvSpPr>
          <p:spPr>
            <a:xfrm rot="7047352">
              <a:off x="2760181" y="365149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2FD4E1D1-1F70-4000-8029-B79C804626BF}"/>
                </a:ext>
              </a:extLst>
            </p:cNvPr>
            <p:cNvSpPr/>
            <p:nvPr/>
          </p:nvSpPr>
          <p:spPr>
            <a:xfrm rot="7047352">
              <a:off x="2598838" y="36087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C19C11E0-A0F2-4397-B755-BCE354CB1A80}"/>
                </a:ext>
              </a:extLst>
            </p:cNvPr>
            <p:cNvSpPr/>
            <p:nvPr/>
          </p:nvSpPr>
          <p:spPr>
            <a:xfrm rot="7047352">
              <a:off x="2880172" y="373292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27D1B5BB-780D-4F30-A789-D3084E4B80DA}"/>
                </a:ext>
              </a:extLst>
            </p:cNvPr>
            <p:cNvSpPr/>
            <p:nvPr/>
          </p:nvSpPr>
          <p:spPr>
            <a:xfrm rot="17847352">
              <a:off x="2379349" y="358651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AD8B6115-9019-4292-AE0F-291DB778B2E2}"/>
                </a:ext>
              </a:extLst>
            </p:cNvPr>
            <p:cNvSpPr/>
            <p:nvPr/>
          </p:nvSpPr>
          <p:spPr>
            <a:xfrm rot="17847352">
              <a:off x="2352824" y="366110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EBC0C414-51A3-42BF-8013-91B6B302EA8E}"/>
                </a:ext>
              </a:extLst>
            </p:cNvPr>
            <p:cNvSpPr/>
            <p:nvPr/>
          </p:nvSpPr>
          <p:spPr>
            <a:xfrm rot="7047352">
              <a:off x="2434868" y="370591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C4A65EBD-F292-48E8-8300-31FFCF05AFB9}"/>
                </a:ext>
              </a:extLst>
            </p:cNvPr>
            <p:cNvSpPr/>
            <p:nvPr/>
          </p:nvSpPr>
          <p:spPr>
            <a:xfrm rot="17847352">
              <a:off x="2555245" y="367793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D5464E05-991D-4D04-9B22-9B76526F524E}"/>
                </a:ext>
              </a:extLst>
            </p:cNvPr>
            <p:cNvSpPr/>
            <p:nvPr/>
          </p:nvSpPr>
          <p:spPr>
            <a:xfrm rot="7047352">
              <a:off x="2349827" y="373578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6D76741A-37BC-434A-B713-BA5E5A96B862}"/>
                </a:ext>
              </a:extLst>
            </p:cNvPr>
            <p:cNvSpPr/>
            <p:nvPr/>
          </p:nvSpPr>
          <p:spPr>
            <a:xfrm rot="7047352">
              <a:off x="2461978" y="362723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AF2A4238-EBD6-44CF-8873-18BA1E832095}"/>
                </a:ext>
              </a:extLst>
            </p:cNvPr>
            <p:cNvSpPr/>
            <p:nvPr/>
          </p:nvSpPr>
          <p:spPr>
            <a:xfrm rot="16200000">
              <a:off x="2527620" y="342853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8596B041-3D05-4C4E-AEDC-430C10856125}"/>
                </a:ext>
              </a:extLst>
            </p:cNvPr>
            <p:cNvSpPr/>
            <p:nvPr/>
          </p:nvSpPr>
          <p:spPr>
            <a:xfrm rot="4396595">
              <a:off x="1961255" y="18420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7C3A91FF-0FCA-42F0-992C-F9293E683305}"/>
                </a:ext>
              </a:extLst>
            </p:cNvPr>
            <p:cNvSpPr/>
            <p:nvPr/>
          </p:nvSpPr>
          <p:spPr>
            <a:xfrm rot="15196595">
              <a:off x="2857129" y="240685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1441D4F0-CDA5-4B21-B0A1-BF1C239367CB}"/>
              </a:ext>
            </a:extLst>
          </p:cNvPr>
          <p:cNvGrpSpPr/>
          <p:nvPr/>
        </p:nvGrpSpPr>
        <p:grpSpPr>
          <a:xfrm>
            <a:off x="1892442" y="3627767"/>
            <a:ext cx="1206402" cy="3207331"/>
            <a:chOff x="9124747" y="3738224"/>
            <a:chExt cx="1206402" cy="3207331"/>
          </a:xfrm>
        </p:grpSpPr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28ED521B-5954-4252-9042-3062AF95DCD3}"/>
                </a:ext>
              </a:extLst>
            </p:cNvPr>
            <p:cNvSpPr/>
            <p:nvPr/>
          </p:nvSpPr>
          <p:spPr>
            <a:xfrm rot="16200000">
              <a:off x="9582915" y="4506959"/>
              <a:ext cx="290061" cy="2900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67" name="그룹 247">
              <a:extLst>
                <a:ext uri="{FF2B5EF4-FFF2-40B4-BE49-F238E27FC236}">
                  <a16:creationId xmlns:a16="http://schemas.microsoft.com/office/drawing/2014/main" id="{C0A1F610-897D-495F-9414-6DF945F8833C}"/>
                </a:ext>
              </a:extLst>
            </p:cNvPr>
            <p:cNvGrpSpPr/>
            <p:nvPr/>
          </p:nvGrpSpPr>
          <p:grpSpPr>
            <a:xfrm rot="5400000">
              <a:off x="9067426" y="3808730"/>
              <a:ext cx="719050" cy="604408"/>
              <a:chOff x="1835978" y="6129099"/>
              <a:chExt cx="539290" cy="453308"/>
            </a:xfrm>
            <a:solidFill>
              <a:schemeClr val="accent2"/>
            </a:solidFill>
          </p:grpSpPr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81B45617-2F52-42CE-859E-B91E08651DE8}"/>
                  </a:ext>
                </a:extLst>
              </p:cNvPr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1DAE6FDB-2587-4C6A-B4A3-62143E3613CD}"/>
                  </a:ext>
                </a:extLst>
              </p:cNvPr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39BF0B4A-9E8B-4EA5-A9FB-6311A1E12E17}"/>
                  </a:ext>
                </a:extLst>
              </p:cNvPr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33962941-0E2D-4E09-A811-E824276B241A}"/>
                  </a:ext>
                </a:extLst>
              </p:cNvPr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03ECA3D9-4868-42C0-9F5D-08AF0FDC991F}"/>
                  </a:ext>
                </a:extLst>
              </p:cNvPr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84440DC3-F00A-47D5-B61D-795CA922C0C6}"/>
                  </a:ext>
                </a:extLst>
              </p:cNvPr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8" name="그룹 246">
              <a:extLst>
                <a:ext uri="{FF2B5EF4-FFF2-40B4-BE49-F238E27FC236}">
                  <a16:creationId xmlns:a16="http://schemas.microsoft.com/office/drawing/2014/main" id="{E00728E7-4FD3-417C-A153-8F55163DF5B4}"/>
                </a:ext>
              </a:extLst>
            </p:cNvPr>
            <p:cNvGrpSpPr/>
            <p:nvPr/>
          </p:nvGrpSpPr>
          <p:grpSpPr>
            <a:xfrm rot="5400000">
              <a:off x="9310496" y="4784716"/>
              <a:ext cx="1293070" cy="748232"/>
              <a:chOff x="2406647" y="5677604"/>
              <a:chExt cx="969807" cy="561175"/>
            </a:xfrm>
            <a:solidFill>
              <a:schemeClr val="accent2"/>
            </a:solidFill>
          </p:grpSpPr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1FAD8A41-93B4-496D-B580-369EC3725132}"/>
                  </a:ext>
                </a:extLst>
              </p:cNvPr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32E8848F-2F33-4EF1-9008-F6E118A35624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052AC1C2-FA74-4479-A8E9-393969496B69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A3DF08A9-3015-4E85-804B-0CCD8793DA7A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1971E8F3-E182-4F51-8F10-2135D95FEBD6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8B5ABCD1-6D3C-4FBB-B49D-7693F2B3F702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7" name="Rectangle 506">
                <a:extLst>
                  <a:ext uri="{FF2B5EF4-FFF2-40B4-BE49-F238E27FC236}">
                    <a16:creationId xmlns:a16="http://schemas.microsoft.com/office/drawing/2014/main" id="{AC32B681-DDF1-4E96-A809-4C4782B36953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2A7E0BE9-E340-4EA2-BA8E-77585184E9E0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CE0F27DD-343E-4860-9A40-598AAFDB73E1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9" name="그룹 243">
              <a:extLst>
                <a:ext uri="{FF2B5EF4-FFF2-40B4-BE49-F238E27FC236}">
                  <a16:creationId xmlns:a16="http://schemas.microsoft.com/office/drawing/2014/main" id="{88A9F4B2-53A9-424A-B07C-9E42AA564560}"/>
                </a:ext>
              </a:extLst>
            </p:cNvPr>
            <p:cNvGrpSpPr/>
            <p:nvPr/>
          </p:nvGrpSpPr>
          <p:grpSpPr>
            <a:xfrm rot="5400000">
              <a:off x="9080612" y="6297011"/>
              <a:ext cx="692681" cy="604408"/>
              <a:chOff x="3712085" y="6129098"/>
              <a:chExt cx="519513" cy="453308"/>
            </a:xfrm>
            <a:solidFill>
              <a:schemeClr val="accent2"/>
            </a:solidFill>
          </p:grpSpPr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058F5ED4-6A7C-4894-AD23-82F141629D53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23A69DBF-6734-41E5-9E16-06018BEB4ED3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9B4CC0E6-4C63-4FEE-ADAE-EB87DB22EA09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1CF928F1-C2A6-466E-B79C-C412EE30D4D2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531D159D-73E4-421A-B2C9-59109365B6AF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6B5E7857-E3A4-451A-AD5A-0F53F5E710A3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70" name="그룹 259">
              <a:extLst>
                <a:ext uri="{FF2B5EF4-FFF2-40B4-BE49-F238E27FC236}">
                  <a16:creationId xmlns:a16="http://schemas.microsoft.com/office/drawing/2014/main" id="{3502FFE1-80F3-4302-BB25-1369DFDE5805}"/>
                </a:ext>
              </a:extLst>
            </p:cNvPr>
            <p:cNvGrpSpPr/>
            <p:nvPr/>
          </p:nvGrpSpPr>
          <p:grpSpPr>
            <a:xfrm rot="5400000">
              <a:off x="9680363" y="3780125"/>
              <a:ext cx="692682" cy="608880"/>
              <a:chOff x="1826089" y="5677604"/>
              <a:chExt cx="519514" cy="456661"/>
            </a:xfrm>
            <a:solidFill>
              <a:schemeClr val="accent5"/>
            </a:solidFill>
          </p:grpSpPr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9B0E0B7D-9ECE-4593-9027-13AC04BB1624}"/>
                  </a:ext>
                </a:extLst>
              </p:cNvPr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AA8C5563-A4E8-48D6-9C83-16B8914AA45E}"/>
                  </a:ext>
                </a:extLst>
              </p:cNvPr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00348CC1-DD5C-4DA7-B9AD-1366DFA5D0F8}"/>
                  </a:ext>
                </a:extLst>
              </p:cNvPr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EC125F8D-F213-4A57-A56F-7E47D43B2A09}"/>
                  </a:ext>
                </a:extLst>
              </p:cNvPr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438A4CEF-EFEB-4130-8399-4EA1BD37351E}"/>
                  </a:ext>
                </a:extLst>
              </p:cNvPr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EFC0CD9A-F279-417B-80F4-6DE0E3317951}"/>
                  </a:ext>
                </a:extLst>
              </p:cNvPr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71" name="그룹 245">
              <a:extLst>
                <a:ext uri="{FF2B5EF4-FFF2-40B4-BE49-F238E27FC236}">
                  <a16:creationId xmlns:a16="http://schemas.microsoft.com/office/drawing/2014/main" id="{C96A8C8A-99A8-4BB3-8283-38106D78006B}"/>
                </a:ext>
              </a:extLst>
            </p:cNvPr>
            <p:cNvGrpSpPr/>
            <p:nvPr/>
          </p:nvGrpSpPr>
          <p:grpSpPr>
            <a:xfrm rot="5400000">
              <a:off x="8945935" y="5057226"/>
              <a:ext cx="966505" cy="608880"/>
              <a:chOff x="2681237" y="6125745"/>
              <a:chExt cx="724882" cy="456662"/>
            </a:xfrm>
            <a:solidFill>
              <a:schemeClr val="accent5"/>
            </a:solidFill>
          </p:grpSpPr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C2B933CC-E72F-4577-B9E8-875F6C595CAA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B6AAE4D9-9D9F-45A8-9D82-21C077F5AA07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60557375-D25A-4068-8E30-00B2970746FF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A6497E5C-EDA5-472A-B887-7254F9266464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0FC1C477-8E10-4847-94D3-5A124BA60D71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2390B5A7-3960-4634-88A8-766DBC95273D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807CCA49-1B5E-434F-AF27-ADEE587FCF7D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A2FD222F-2A54-4D9A-ADF2-FC4EF51685EB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72" name="그룹 244">
              <a:extLst>
                <a:ext uri="{FF2B5EF4-FFF2-40B4-BE49-F238E27FC236}">
                  <a16:creationId xmlns:a16="http://schemas.microsoft.com/office/drawing/2014/main" id="{AEEC2808-EF12-4900-BC33-D7817B38C0E0}"/>
                </a:ext>
              </a:extLst>
            </p:cNvPr>
            <p:cNvGrpSpPr/>
            <p:nvPr/>
          </p:nvGrpSpPr>
          <p:grpSpPr>
            <a:xfrm rot="5400000">
              <a:off x="9431558" y="6032779"/>
              <a:ext cx="1050950" cy="748233"/>
              <a:chOff x="3433494" y="5677603"/>
              <a:chExt cx="788216" cy="561176"/>
            </a:xfrm>
            <a:solidFill>
              <a:schemeClr val="accent5"/>
            </a:solidFill>
          </p:grpSpPr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798717E6-9C7B-4984-91E6-6A4130A6AA71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AE36EC24-8564-4112-94EE-9E64F7B9767D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7D21A8DF-1128-4231-ABDB-7A8075A0742C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0E4B7885-DDF9-49E8-9F27-D165394AD969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64B9B014-8104-46FA-AA42-7C878D1B3E18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E0C504E9-7685-4403-B13C-0E8F19BE67C1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D4979458-8341-4AF9-A3DF-C82AC201B8A9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DC87F225-96DD-4485-9B0E-0D3B546D10BC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672013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2077</Words>
  <Application>Microsoft Office PowerPoint</Application>
  <PresentationFormat>Widescreen</PresentationFormat>
  <Paragraphs>222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Calibri</vt:lpstr>
      <vt:lpstr>FZShuTi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Heading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2019-05-31T13:55:45Z</dcterms:created>
  <dcterms:modified xsi:type="dcterms:W3CDTF">2019-06-04T11:18:26Z</dcterms:modified>
</cp:coreProperties>
</file>